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18.xml" ContentType="application/vnd.openxmlformats-officedocument.presentationml.slide+xml"/>
  <Override PartName="/ppt/slides/slide30.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17.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77" r:id="rId1"/>
  </p:sldMasterIdLst>
  <p:notesMasterIdLst>
    <p:notesMasterId r:id="rId32"/>
  </p:notesMasterIdLst>
  <p:handoutMasterIdLst>
    <p:handoutMasterId r:id="rId33"/>
  </p:handoutMasterIdLst>
  <p:sldIdLst>
    <p:sldId id="494" r:id="rId2"/>
    <p:sldId id="510" r:id="rId3"/>
    <p:sldId id="509" r:id="rId4"/>
    <p:sldId id="511" r:id="rId5"/>
    <p:sldId id="508" r:id="rId6"/>
    <p:sldId id="512" r:id="rId7"/>
    <p:sldId id="513" r:id="rId8"/>
    <p:sldId id="514" r:id="rId9"/>
    <p:sldId id="515" r:id="rId10"/>
    <p:sldId id="516" r:id="rId11"/>
    <p:sldId id="517" r:id="rId12"/>
    <p:sldId id="518" r:id="rId13"/>
    <p:sldId id="520" r:id="rId14"/>
    <p:sldId id="538" r:id="rId15"/>
    <p:sldId id="521" r:id="rId16"/>
    <p:sldId id="522" r:id="rId17"/>
    <p:sldId id="523" r:id="rId18"/>
    <p:sldId id="524" r:id="rId19"/>
    <p:sldId id="525" r:id="rId20"/>
    <p:sldId id="526" r:id="rId21"/>
    <p:sldId id="527" r:id="rId22"/>
    <p:sldId id="536" r:id="rId23"/>
    <p:sldId id="528" r:id="rId24"/>
    <p:sldId id="537" r:id="rId25"/>
    <p:sldId id="529" r:id="rId26"/>
    <p:sldId id="530" r:id="rId27"/>
    <p:sldId id="531" r:id="rId28"/>
    <p:sldId id="532" r:id="rId29"/>
    <p:sldId id="533" r:id="rId30"/>
    <p:sldId id="535" r:id="rId31"/>
  </p:sldIdLst>
  <p:sldSz cx="9144000" cy="6858000" type="screen4x3"/>
  <p:notesSz cx="6797675" cy="987425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312">
          <p15:clr>
            <a:srgbClr val="A4A3A4"/>
          </p15:clr>
        </p15:guide>
        <p15:guide id="2" pos="1392">
          <p15:clr>
            <a:srgbClr val="A4A3A4"/>
          </p15:clr>
        </p15:guide>
      </p15:sldGuideLst>
    </p:ext>
    <p:ext uri="{2D200454-40CA-4A62-9FC3-DE9A4176ACB9}">
      <p15:notesGuideLst xmlns:p15="http://schemas.microsoft.com/office/powerpoint/2012/main">
        <p15:guide id="1" orient="horz" pos="3111">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66"/>
    <a:srgbClr val="FFFF00"/>
    <a:srgbClr val="3333CC"/>
    <a:srgbClr val="0000FF"/>
    <a:srgbClr val="DDDDDD"/>
    <a:srgbClr val="3399FF"/>
    <a:srgbClr val="FFE1C3"/>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674" autoAdjust="0"/>
    <p:restoredTop sz="94192" autoAdjust="0"/>
  </p:normalViewPr>
  <p:slideViewPr>
    <p:cSldViewPr>
      <p:cViewPr varScale="1">
        <p:scale>
          <a:sx n="66" d="100"/>
          <a:sy n="66" d="100"/>
        </p:scale>
        <p:origin x="972" y="40"/>
      </p:cViewPr>
      <p:guideLst>
        <p:guide orient="horz" pos="3312"/>
        <p:guide pos="139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66" d="100"/>
          <a:sy n="66" d="100"/>
        </p:scale>
        <p:origin x="-1992" y="-102"/>
      </p:cViewPr>
      <p:guideLst>
        <p:guide orient="horz" pos="3111"/>
        <p:guide pos="214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40"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693738" cy="274638"/>
          </a:xfrm>
          <a:prstGeom prst="rect">
            <a:avLst/>
          </a:prstGeom>
          <a:noFill/>
          <a:ln w="9525">
            <a:noFill/>
            <a:miter lim="800000"/>
            <a:headEnd/>
            <a:tailEnd/>
          </a:ln>
          <a:effectLst/>
        </p:spPr>
        <p:txBody>
          <a:bodyPr vert="horz" wrap="none" lIns="92075" tIns="46038" rIns="92075" bIns="46038" numCol="1" anchor="t" anchorCtr="0" compatLnSpc="1">
            <a:prstTxWarp prst="textNoShape">
              <a:avLst/>
            </a:prstTxWarp>
            <a:spAutoFit/>
          </a:bodyPr>
          <a:lstStyle>
            <a:lvl1pPr eaLnBrk="0" hangingPunct="0">
              <a:defRPr sz="1200">
                <a:solidFill>
                  <a:srgbClr val="FFFF00"/>
                </a:solidFill>
                <a:latin typeface="Times New Roman" pitchFamily="18" charset="0"/>
              </a:defRPr>
            </a:lvl1pPr>
          </a:lstStyle>
          <a:p>
            <a:pPr>
              <a:defRPr/>
            </a:pPr>
            <a:endParaRPr lang="en-GB" dirty="0"/>
          </a:p>
        </p:txBody>
      </p:sp>
      <p:sp>
        <p:nvSpPr>
          <p:cNvPr id="3075" name="Rectangle 3"/>
          <p:cNvSpPr>
            <a:spLocks noGrp="1" noChangeArrowheads="1"/>
          </p:cNvSpPr>
          <p:nvPr>
            <p:ph type="dt" sz="quarter" idx="1"/>
          </p:nvPr>
        </p:nvSpPr>
        <p:spPr bwMode="auto">
          <a:xfrm>
            <a:off x="5940425" y="0"/>
            <a:ext cx="857250" cy="274638"/>
          </a:xfrm>
          <a:prstGeom prst="rect">
            <a:avLst/>
          </a:prstGeom>
          <a:noFill/>
          <a:ln w="9525">
            <a:noFill/>
            <a:miter lim="800000"/>
            <a:headEnd/>
            <a:tailEnd/>
          </a:ln>
          <a:effectLst/>
        </p:spPr>
        <p:txBody>
          <a:bodyPr vert="horz" wrap="none" lIns="92075" tIns="46038" rIns="92075" bIns="46038" numCol="1" anchor="t" anchorCtr="0" compatLnSpc="1">
            <a:prstTxWarp prst="textNoShape">
              <a:avLst/>
            </a:prstTxWarp>
            <a:spAutoFit/>
          </a:bodyPr>
          <a:lstStyle>
            <a:lvl1pPr algn="r" eaLnBrk="0" hangingPunct="0">
              <a:defRPr sz="1200">
                <a:solidFill>
                  <a:srgbClr val="FFFF00"/>
                </a:solidFill>
                <a:latin typeface="Times New Roman" pitchFamily="18" charset="0"/>
              </a:defRPr>
            </a:lvl1pPr>
          </a:lstStyle>
          <a:p>
            <a:pPr>
              <a:defRPr/>
            </a:pPr>
            <a:endParaRPr lang="en-GB" dirty="0"/>
          </a:p>
        </p:txBody>
      </p:sp>
      <p:sp>
        <p:nvSpPr>
          <p:cNvPr id="3076" name="Rectangle 4"/>
          <p:cNvSpPr>
            <a:spLocks noGrp="1" noChangeArrowheads="1"/>
          </p:cNvSpPr>
          <p:nvPr>
            <p:ph type="ftr" sz="quarter" idx="2"/>
          </p:nvPr>
        </p:nvSpPr>
        <p:spPr bwMode="auto">
          <a:xfrm>
            <a:off x="0" y="9599613"/>
            <a:ext cx="650875" cy="274637"/>
          </a:xfrm>
          <a:prstGeom prst="rect">
            <a:avLst/>
          </a:prstGeom>
          <a:noFill/>
          <a:ln w="9525">
            <a:noFill/>
            <a:miter lim="800000"/>
            <a:headEnd/>
            <a:tailEnd/>
          </a:ln>
          <a:effectLst/>
        </p:spPr>
        <p:txBody>
          <a:bodyPr vert="horz" wrap="none" lIns="92075" tIns="46038" rIns="92075" bIns="46038" numCol="1" anchor="b" anchorCtr="0" compatLnSpc="1">
            <a:prstTxWarp prst="textNoShape">
              <a:avLst/>
            </a:prstTxWarp>
            <a:spAutoFit/>
          </a:bodyPr>
          <a:lstStyle>
            <a:lvl1pPr eaLnBrk="0" hangingPunct="0">
              <a:defRPr sz="1200">
                <a:solidFill>
                  <a:srgbClr val="FFFF00"/>
                </a:solidFill>
                <a:latin typeface="Times New Roman" pitchFamily="18" charset="0"/>
              </a:defRPr>
            </a:lvl1pPr>
          </a:lstStyle>
          <a:p>
            <a:pPr>
              <a:defRPr/>
            </a:pPr>
            <a:endParaRPr lang="en-GB" dirty="0"/>
          </a:p>
        </p:txBody>
      </p:sp>
      <p:sp>
        <p:nvSpPr>
          <p:cNvPr id="3077" name="Rectangle 5"/>
          <p:cNvSpPr>
            <a:spLocks noGrp="1" noChangeArrowheads="1"/>
          </p:cNvSpPr>
          <p:nvPr>
            <p:ph type="sldNum" sz="quarter" idx="3"/>
          </p:nvPr>
        </p:nvSpPr>
        <p:spPr bwMode="auto">
          <a:xfrm>
            <a:off x="6435725" y="9599613"/>
            <a:ext cx="361950" cy="274637"/>
          </a:xfrm>
          <a:prstGeom prst="rect">
            <a:avLst/>
          </a:prstGeom>
          <a:noFill/>
          <a:ln w="9525">
            <a:noFill/>
            <a:miter lim="800000"/>
            <a:headEnd/>
            <a:tailEnd/>
          </a:ln>
          <a:effectLst/>
        </p:spPr>
        <p:txBody>
          <a:bodyPr vert="horz" wrap="none" lIns="92075" tIns="46038" rIns="92075" bIns="46038" numCol="1" anchor="b" anchorCtr="0" compatLnSpc="1">
            <a:prstTxWarp prst="textNoShape">
              <a:avLst/>
            </a:prstTxWarp>
            <a:spAutoFit/>
          </a:bodyPr>
          <a:lstStyle>
            <a:lvl1pPr algn="r" eaLnBrk="0" hangingPunct="0">
              <a:defRPr sz="1200">
                <a:solidFill>
                  <a:srgbClr val="FFFF00"/>
                </a:solidFill>
                <a:latin typeface="Times New Roman" pitchFamily="18" charset="0"/>
              </a:defRPr>
            </a:lvl1pPr>
          </a:lstStyle>
          <a:p>
            <a:pPr>
              <a:defRPr/>
            </a:pPr>
            <a:fld id="{93A39814-A939-4D2F-BE2A-B5CB65EFDBCE}" type="slidenum">
              <a:rPr lang="en-GB"/>
              <a:pPr>
                <a:defRPr/>
              </a:pPr>
              <a:t>‹nr.›</a:t>
            </a:fld>
            <a:endParaRPr lang="en-GB" dirty="0"/>
          </a:p>
        </p:txBody>
      </p:sp>
    </p:spTree>
    <p:extLst>
      <p:ext uri="{BB962C8B-B14F-4D97-AF65-F5344CB8AC3E}">
        <p14:creationId xmlns:p14="http://schemas.microsoft.com/office/powerpoint/2010/main" val="2653824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693738" cy="274638"/>
          </a:xfrm>
          <a:prstGeom prst="rect">
            <a:avLst/>
          </a:prstGeom>
          <a:noFill/>
          <a:ln w="9525">
            <a:noFill/>
            <a:miter lim="800000"/>
            <a:headEnd/>
            <a:tailEnd/>
          </a:ln>
          <a:effectLst/>
        </p:spPr>
        <p:txBody>
          <a:bodyPr vert="horz" wrap="none" lIns="92075" tIns="46038" rIns="92075" bIns="46038" numCol="1" anchor="t" anchorCtr="0" compatLnSpc="1">
            <a:prstTxWarp prst="textNoShape">
              <a:avLst/>
            </a:prstTxWarp>
            <a:spAutoFit/>
          </a:bodyPr>
          <a:lstStyle>
            <a:lvl1pPr eaLnBrk="0" hangingPunct="0">
              <a:defRPr sz="1200">
                <a:solidFill>
                  <a:srgbClr val="FFFF00"/>
                </a:solidFill>
                <a:latin typeface="Times New Roman" pitchFamily="18" charset="0"/>
              </a:defRPr>
            </a:lvl1pPr>
          </a:lstStyle>
          <a:p>
            <a:pPr>
              <a:defRPr/>
            </a:pPr>
            <a:endParaRPr lang="en-GB" dirty="0"/>
          </a:p>
        </p:txBody>
      </p:sp>
      <p:sp>
        <p:nvSpPr>
          <p:cNvPr id="2051" name="Rectangle 3"/>
          <p:cNvSpPr>
            <a:spLocks noGrp="1" noChangeArrowheads="1"/>
          </p:cNvSpPr>
          <p:nvPr>
            <p:ph type="dt" idx="1"/>
          </p:nvPr>
        </p:nvSpPr>
        <p:spPr bwMode="auto">
          <a:xfrm>
            <a:off x="5940425" y="0"/>
            <a:ext cx="857250" cy="274638"/>
          </a:xfrm>
          <a:prstGeom prst="rect">
            <a:avLst/>
          </a:prstGeom>
          <a:noFill/>
          <a:ln w="9525">
            <a:noFill/>
            <a:miter lim="800000"/>
            <a:headEnd/>
            <a:tailEnd/>
          </a:ln>
          <a:effectLst/>
        </p:spPr>
        <p:txBody>
          <a:bodyPr vert="horz" wrap="none" lIns="92075" tIns="46038" rIns="92075" bIns="46038" numCol="1" anchor="t" anchorCtr="0" compatLnSpc="1">
            <a:prstTxWarp prst="textNoShape">
              <a:avLst/>
            </a:prstTxWarp>
            <a:spAutoFit/>
          </a:bodyPr>
          <a:lstStyle>
            <a:lvl1pPr algn="r" eaLnBrk="0" hangingPunct="0">
              <a:defRPr sz="1200">
                <a:solidFill>
                  <a:srgbClr val="FFFF00"/>
                </a:solidFill>
                <a:latin typeface="Times New Roman" pitchFamily="18" charset="0"/>
              </a:defRPr>
            </a:lvl1pPr>
          </a:lstStyle>
          <a:p>
            <a:pPr>
              <a:defRPr/>
            </a:pPr>
            <a:endParaRPr lang="en-GB" dirty="0"/>
          </a:p>
        </p:txBody>
      </p:sp>
      <p:sp>
        <p:nvSpPr>
          <p:cNvPr id="36868" name="Rectangle 4"/>
          <p:cNvSpPr>
            <a:spLocks noGrp="1" noRot="1" noChangeAspect="1" noChangeArrowheads="1" noTextEdit="1"/>
          </p:cNvSpPr>
          <p:nvPr>
            <p:ph type="sldImg" idx="2"/>
          </p:nvPr>
        </p:nvSpPr>
        <p:spPr bwMode="auto">
          <a:xfrm>
            <a:off x="931863" y="741363"/>
            <a:ext cx="4933950" cy="3700462"/>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04875" y="4691063"/>
            <a:ext cx="2646363" cy="1227137"/>
          </a:xfrm>
          <a:prstGeom prst="rect">
            <a:avLst/>
          </a:prstGeom>
          <a:noFill/>
          <a:ln w="9525">
            <a:noFill/>
            <a:miter lim="800000"/>
            <a:headEnd/>
            <a:tailEnd/>
          </a:ln>
          <a:effectLst/>
        </p:spPr>
        <p:txBody>
          <a:bodyPr vert="horz" wrap="none" lIns="92075" tIns="46038" rIns="92075" bIns="46038" numCol="1" anchor="t" anchorCtr="0" compatLnSpc="1">
            <a:prstTxWarp prst="textNoShape">
              <a:avLst/>
            </a:prstTxWarp>
            <a:spAutoFit/>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54" name="Rectangle 6"/>
          <p:cNvSpPr>
            <a:spLocks noGrp="1" noChangeArrowheads="1"/>
          </p:cNvSpPr>
          <p:nvPr>
            <p:ph type="ftr" sz="quarter" idx="4"/>
          </p:nvPr>
        </p:nvSpPr>
        <p:spPr bwMode="auto">
          <a:xfrm>
            <a:off x="0" y="9599613"/>
            <a:ext cx="650875" cy="274637"/>
          </a:xfrm>
          <a:prstGeom prst="rect">
            <a:avLst/>
          </a:prstGeom>
          <a:noFill/>
          <a:ln w="9525">
            <a:noFill/>
            <a:miter lim="800000"/>
            <a:headEnd/>
            <a:tailEnd/>
          </a:ln>
          <a:effectLst/>
        </p:spPr>
        <p:txBody>
          <a:bodyPr vert="horz" wrap="none" lIns="92075" tIns="46038" rIns="92075" bIns="46038" numCol="1" anchor="b" anchorCtr="0" compatLnSpc="1">
            <a:prstTxWarp prst="textNoShape">
              <a:avLst/>
            </a:prstTxWarp>
            <a:spAutoFit/>
          </a:bodyPr>
          <a:lstStyle>
            <a:lvl1pPr eaLnBrk="0" hangingPunct="0">
              <a:defRPr sz="1200">
                <a:solidFill>
                  <a:srgbClr val="FFFF00"/>
                </a:solidFill>
                <a:latin typeface="Times New Roman" pitchFamily="18" charset="0"/>
              </a:defRPr>
            </a:lvl1pPr>
          </a:lstStyle>
          <a:p>
            <a:pPr>
              <a:defRPr/>
            </a:pPr>
            <a:endParaRPr lang="en-GB" dirty="0"/>
          </a:p>
        </p:txBody>
      </p:sp>
      <p:sp>
        <p:nvSpPr>
          <p:cNvPr id="2055" name="Rectangle 7"/>
          <p:cNvSpPr>
            <a:spLocks noGrp="1" noChangeArrowheads="1"/>
          </p:cNvSpPr>
          <p:nvPr>
            <p:ph type="sldNum" sz="quarter" idx="5"/>
          </p:nvPr>
        </p:nvSpPr>
        <p:spPr bwMode="auto">
          <a:xfrm>
            <a:off x="6435725" y="9599613"/>
            <a:ext cx="361950" cy="274637"/>
          </a:xfrm>
          <a:prstGeom prst="rect">
            <a:avLst/>
          </a:prstGeom>
          <a:noFill/>
          <a:ln w="9525">
            <a:noFill/>
            <a:miter lim="800000"/>
            <a:headEnd/>
            <a:tailEnd/>
          </a:ln>
          <a:effectLst/>
        </p:spPr>
        <p:txBody>
          <a:bodyPr vert="horz" wrap="none" lIns="92075" tIns="46038" rIns="92075" bIns="46038" numCol="1" anchor="b" anchorCtr="0" compatLnSpc="1">
            <a:prstTxWarp prst="textNoShape">
              <a:avLst/>
            </a:prstTxWarp>
            <a:spAutoFit/>
          </a:bodyPr>
          <a:lstStyle>
            <a:lvl1pPr algn="r" eaLnBrk="0" hangingPunct="0">
              <a:defRPr sz="1200">
                <a:solidFill>
                  <a:srgbClr val="FFFF00"/>
                </a:solidFill>
                <a:latin typeface="Times New Roman" pitchFamily="18" charset="0"/>
              </a:defRPr>
            </a:lvl1pPr>
          </a:lstStyle>
          <a:p>
            <a:pPr>
              <a:defRPr/>
            </a:pPr>
            <a:fld id="{ACAB2611-0B3C-4B98-966B-219531540E04}" type="slidenum">
              <a:rPr lang="en-GB"/>
              <a:pPr>
                <a:defRPr/>
              </a:pPr>
              <a:t>‹nr.›</a:t>
            </a:fld>
            <a:endParaRPr lang="en-GB" dirty="0"/>
          </a:p>
        </p:txBody>
      </p:sp>
    </p:spTree>
    <p:extLst>
      <p:ext uri="{BB962C8B-B14F-4D97-AF65-F5344CB8AC3E}">
        <p14:creationId xmlns:p14="http://schemas.microsoft.com/office/powerpoint/2010/main" val="15489869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p:txBody>
      </p:sp>
      <p:sp>
        <p:nvSpPr>
          <p:cNvPr id="4" name="Pladsholder til slidenummer 3"/>
          <p:cNvSpPr>
            <a:spLocks noGrp="1"/>
          </p:cNvSpPr>
          <p:nvPr>
            <p:ph type="sldNum" sz="quarter" idx="10"/>
          </p:nvPr>
        </p:nvSpPr>
        <p:spPr/>
        <p:txBody>
          <a:bodyPr/>
          <a:lstStyle/>
          <a:p>
            <a:pPr>
              <a:defRPr/>
            </a:pPr>
            <a:fld id="{ACAB2611-0B3C-4B98-966B-219531540E04}" type="slidenum">
              <a:rPr lang="en-GB" smtClean="0"/>
              <a:pPr>
                <a:defRPr/>
              </a:pPr>
              <a:t>10</a:t>
            </a:fld>
            <a:endParaRPr lang="en-GB" dirty="0"/>
          </a:p>
        </p:txBody>
      </p:sp>
    </p:spTree>
    <p:extLst>
      <p:ext uri="{BB962C8B-B14F-4D97-AF65-F5344CB8AC3E}">
        <p14:creationId xmlns:p14="http://schemas.microsoft.com/office/powerpoint/2010/main" val="19097733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nl-NL">
                <a:latin typeface="Arial" pitchFamily="34" charset="0"/>
              </a:endParaRPr>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nl-NL">
                  <a:latin typeface="Arial" pitchFamily="34" charset="0"/>
                </a:endParaRPr>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nl-NL">
                  <a:latin typeface="Arial" pitchFamily="34" charset="0"/>
                </a:endParaRPr>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nl-NL">
                  <a:latin typeface="Arial" pitchFamily="34" charset="0"/>
                </a:endParaRPr>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nl-NL">
                  <a:latin typeface="Arial" pitchFamily="34" charset="0"/>
                </a:endParaRPr>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nl-NL">
                  <a:latin typeface="Arial" pitchFamily="34" charset="0"/>
                </a:endParaRPr>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nl-NL">
                  <a:latin typeface="Arial" pitchFamily="34" charset="0"/>
                </a:endParaRPr>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nl-NL">
                  <a:latin typeface="Arial" pitchFamily="34" charset="0"/>
                </a:endParaRPr>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nl-NL">
                  <a:latin typeface="Arial" pitchFamily="34" charset="0"/>
                </a:endParaRPr>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nl-NL">
                  <a:latin typeface="Arial" pitchFamily="34" charset="0"/>
                </a:endParaRPr>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nl-NL">
                  <a:latin typeface="Arial" pitchFamily="34" charset="0"/>
                </a:endParaRPr>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nl-NL">
                  <a:latin typeface="Arial" pitchFamily="34" charset="0"/>
                </a:endParaRPr>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nl-NL">
                  <a:latin typeface="Arial" pitchFamily="34" charset="0"/>
                </a:endParaRPr>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nl-NL">
                  <a:latin typeface="Arial" pitchFamily="34" charset="0"/>
                </a:endParaRPr>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5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defRPr/>
                </a:pPr>
                <a:endParaRPr lang="nl-NL">
                  <a:latin typeface="Arial" pitchFamily="34" charset="0"/>
                </a:endParaRPr>
              </a:p>
            </p:txBody>
          </p:sp>
          <p:sp>
            <p:nvSpPr>
              <p:cNvPr id="5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defRPr/>
                </a:pPr>
                <a:endParaRPr lang="nl-NL">
                  <a:latin typeface="Arial" pitchFamily="34" charset="0"/>
                </a:endParaRPr>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5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defRPr/>
                </a:pPr>
                <a:endParaRPr lang="nl-NL">
                  <a:latin typeface="Arial" pitchFamily="34" charset="0"/>
                </a:endParaRPr>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2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defRPr/>
                </a:pPr>
                <a:endParaRPr lang="nl-NL">
                  <a:latin typeface="Arial" pitchFamily="34" charset="0"/>
                </a:endParaRPr>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nl-NL">
                  <a:latin typeface="Arial" pitchFamily="34" charset="0"/>
                </a:endParaRPr>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nl-NL">
                  <a:latin typeface="Arial" pitchFamily="34" charset="0"/>
                </a:endParaRPr>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nl-NL">
                  <a:latin typeface="Arial" pitchFamily="34" charset="0"/>
                </a:endParaRPr>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nl-NL">
                  <a:latin typeface="Arial" pitchFamily="34" charset="0"/>
                </a:endParaRPr>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nl-NL">
                  <a:latin typeface="Arial" pitchFamily="34" charset="0"/>
                </a:endParaRPr>
              </a:p>
            </p:txBody>
          </p:sp>
          <p:sp>
            <p:nvSpPr>
              <p:cNvPr id="1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nl-NL">
                  <a:latin typeface="Arial" pitchFamily="34" charset="0"/>
                </a:endParaRPr>
              </a:p>
            </p:txBody>
          </p:sp>
          <p:sp>
            <p:nvSpPr>
              <p:cNvPr id="1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nl-NL">
                  <a:latin typeface="Arial" pitchFamily="34" charset="0"/>
                </a:endParaRPr>
              </a:p>
            </p:txBody>
          </p:sp>
          <p:sp>
            <p:nvSpPr>
              <p:cNvPr id="1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nl-NL">
                  <a:latin typeface="Arial" pitchFamily="34" charset="0"/>
                </a:endParaRPr>
              </a:p>
            </p:txBody>
          </p:sp>
          <p:sp>
            <p:nvSpPr>
              <p:cNvPr id="1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1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1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nl-NL">
                  <a:latin typeface="Arial" pitchFamily="34" charset="0"/>
                </a:endParaRPr>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nl-NL">
                    <a:latin typeface="Arial" pitchFamily="34" charset="0"/>
                  </a:endParaRPr>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nl-NL">
                    <a:latin typeface="Arial" pitchFamily="34" charset="0"/>
                  </a:endParaRPr>
                </a:p>
              </p:txBody>
            </p:sp>
          </p:grpSp>
        </p:grpSp>
      </p:grpSp>
      <p:grpSp>
        <p:nvGrpSpPr>
          <p:cNvPr id="68" name="Group 71"/>
          <p:cNvGrpSpPr>
            <a:grpSpLocks/>
          </p:cNvGrpSpPr>
          <p:nvPr userDrawn="1"/>
        </p:nvGrpSpPr>
        <p:grpSpPr bwMode="auto">
          <a:xfrm>
            <a:off x="0" y="0"/>
            <a:ext cx="9144000" cy="806450"/>
            <a:chOff x="0" y="0"/>
            <a:chExt cx="5760" cy="508"/>
          </a:xfrm>
        </p:grpSpPr>
        <p:sp>
          <p:nvSpPr>
            <p:cNvPr id="69" name="Line 72"/>
            <p:cNvSpPr>
              <a:spLocks noChangeShapeType="1"/>
            </p:cNvSpPr>
            <p:nvPr userDrawn="1"/>
          </p:nvSpPr>
          <p:spPr bwMode="auto">
            <a:xfrm flipV="1">
              <a:off x="1429" y="255"/>
              <a:ext cx="4331" cy="0"/>
            </a:xfrm>
            <a:prstGeom prst="line">
              <a:avLst/>
            </a:prstGeom>
            <a:noFill/>
            <a:ln w="12700">
              <a:solidFill>
                <a:schemeClr val="tx1"/>
              </a:solidFill>
              <a:round/>
              <a:headEnd type="none" w="sm" len="sm"/>
              <a:tailEnd type="none" w="sm" len="sm"/>
            </a:ln>
            <a:effectLst/>
          </p:spPr>
          <p:txBody>
            <a:bodyPr wrap="none" anchor="ctr"/>
            <a:lstStyle/>
            <a:p>
              <a:pPr>
                <a:defRPr/>
              </a:pPr>
              <a:endParaRPr lang="nl-NL">
                <a:latin typeface="Arial" pitchFamily="34" charset="0"/>
              </a:endParaRPr>
            </a:p>
          </p:txBody>
        </p:sp>
        <p:grpSp>
          <p:nvGrpSpPr>
            <p:cNvPr id="70" name="Group 73"/>
            <p:cNvGrpSpPr>
              <a:grpSpLocks/>
            </p:cNvGrpSpPr>
            <p:nvPr userDrawn="1"/>
          </p:nvGrpSpPr>
          <p:grpSpPr bwMode="auto">
            <a:xfrm>
              <a:off x="0" y="0"/>
              <a:ext cx="1405" cy="508"/>
              <a:chOff x="0" y="0"/>
              <a:chExt cx="1405" cy="508"/>
            </a:xfrm>
          </p:grpSpPr>
          <p:pic>
            <p:nvPicPr>
              <p:cNvPr id="71" name="Picture 74" descr="logo_cmyk_300dpi_transparenc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4" y="0"/>
                <a:ext cx="1201" cy="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 name="Line 75"/>
              <p:cNvSpPr>
                <a:spLocks noChangeShapeType="1"/>
              </p:cNvSpPr>
              <p:nvPr userDrawn="1"/>
            </p:nvSpPr>
            <p:spPr bwMode="auto">
              <a:xfrm flipV="1">
                <a:off x="0" y="255"/>
                <a:ext cx="158" cy="0"/>
              </a:xfrm>
              <a:prstGeom prst="line">
                <a:avLst/>
              </a:prstGeom>
              <a:noFill/>
              <a:ln w="12700">
                <a:solidFill>
                  <a:schemeClr val="tx1"/>
                </a:solidFill>
                <a:round/>
                <a:headEnd type="none" w="sm" len="sm"/>
                <a:tailEnd type="none" w="sm" len="sm"/>
              </a:ln>
              <a:effectLst/>
            </p:spPr>
            <p:txBody>
              <a:bodyPr wrap="none" anchor="ctr"/>
              <a:lstStyle/>
              <a:p>
                <a:pPr>
                  <a:defRPr/>
                </a:pPr>
                <a:endParaRPr lang="nl-NL">
                  <a:latin typeface="Arial" pitchFamily="34" charset="0"/>
                </a:endParaRPr>
              </a:p>
            </p:txBody>
          </p:sp>
        </p:grpSp>
      </p:grpSp>
      <p:sp>
        <p:nvSpPr>
          <p:cNvPr id="292930"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da-DK" smtClean="0"/>
              <a:t>Klik for at redigere i master</a:t>
            </a:r>
            <a:endParaRPr lang="en-GB"/>
          </a:p>
        </p:txBody>
      </p:sp>
      <p:sp>
        <p:nvSpPr>
          <p:cNvPr id="292931"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da-DK" smtClean="0"/>
              <a:t>Klik for at redigere i master</a:t>
            </a:r>
            <a:endParaRPr lang="en-GB"/>
          </a:p>
        </p:txBody>
      </p:sp>
      <p:sp>
        <p:nvSpPr>
          <p:cNvPr id="73" name="Rectangle 68"/>
          <p:cNvSpPr>
            <a:spLocks noGrp="1" noChangeArrowheads="1"/>
          </p:cNvSpPr>
          <p:nvPr>
            <p:ph type="dt" sz="quarter" idx="10"/>
          </p:nvPr>
        </p:nvSpPr>
        <p:spPr>
          <a:xfrm>
            <a:off x="457200" y="6248400"/>
            <a:ext cx="2133600" cy="457200"/>
          </a:xfrm>
        </p:spPr>
        <p:txBody>
          <a:bodyPr/>
          <a:lstStyle>
            <a:lvl1pPr>
              <a:defRPr/>
            </a:lvl1pPr>
          </a:lstStyle>
          <a:p>
            <a:pPr>
              <a:defRPr/>
            </a:pPr>
            <a:fld id="{4AD02715-D9BB-407F-886E-A6656FDD9E56}" type="datetime1">
              <a:rPr lang="en-GB" smtClean="0"/>
              <a:t>19/06/2017</a:t>
            </a:fld>
            <a:endParaRPr lang="en-GB" dirty="0"/>
          </a:p>
        </p:txBody>
      </p:sp>
      <p:sp>
        <p:nvSpPr>
          <p:cNvPr id="74" name="Rectangle 69"/>
          <p:cNvSpPr>
            <a:spLocks noGrp="1" noChangeArrowheads="1"/>
          </p:cNvSpPr>
          <p:nvPr>
            <p:ph type="ftr" sz="quarter" idx="11"/>
          </p:nvPr>
        </p:nvSpPr>
        <p:spPr>
          <a:xfrm>
            <a:off x="3124200" y="6248400"/>
            <a:ext cx="2895600" cy="457200"/>
          </a:xfrm>
        </p:spPr>
        <p:txBody>
          <a:bodyPr/>
          <a:lstStyle>
            <a:lvl1pPr>
              <a:defRPr/>
            </a:lvl1pPr>
          </a:lstStyle>
          <a:p>
            <a:pPr>
              <a:defRPr/>
            </a:pPr>
            <a:r>
              <a:rPr lang="en-US" dirty="0" smtClean="0"/>
              <a:t>Claus Wille</a:t>
            </a:r>
            <a:endParaRPr lang="en-GB" dirty="0"/>
          </a:p>
        </p:txBody>
      </p:sp>
      <p:sp>
        <p:nvSpPr>
          <p:cNvPr id="75" name="Rectangle 70"/>
          <p:cNvSpPr>
            <a:spLocks noGrp="1" noChangeArrowheads="1"/>
          </p:cNvSpPr>
          <p:nvPr>
            <p:ph type="sldNum" sz="quarter" idx="12"/>
          </p:nvPr>
        </p:nvSpPr>
        <p:spPr>
          <a:xfrm>
            <a:off x="6553200" y="6248400"/>
            <a:ext cx="2133600" cy="457200"/>
          </a:xfrm>
        </p:spPr>
        <p:txBody>
          <a:bodyPr/>
          <a:lstStyle>
            <a:lvl1pPr>
              <a:defRPr/>
            </a:lvl1pPr>
          </a:lstStyle>
          <a:p>
            <a:pPr>
              <a:defRPr/>
            </a:pPr>
            <a:fld id="{9D314631-4094-4470-85E8-D99712E5A949}" type="slidenum">
              <a:rPr lang="en-GB"/>
              <a:pPr>
                <a:defRPr/>
              </a:pPr>
              <a:t>‹nr.›</a:t>
            </a:fld>
            <a:endParaRPr lang="en-GB" dirty="0"/>
          </a:p>
        </p:txBody>
      </p:sp>
    </p:spTree>
    <p:extLst>
      <p:ext uri="{BB962C8B-B14F-4D97-AF65-F5344CB8AC3E}">
        <p14:creationId xmlns:p14="http://schemas.microsoft.com/office/powerpoint/2010/main" val="2791886932"/>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nl-NL"/>
          </a:p>
        </p:txBody>
      </p:sp>
      <p:sp>
        <p:nvSpPr>
          <p:cNvPr id="3" name="Tijdelijke aanduiding voor verticale tekst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nl-NL"/>
          </a:p>
        </p:txBody>
      </p:sp>
      <p:sp>
        <p:nvSpPr>
          <p:cNvPr id="4" name="Rectangle 69"/>
          <p:cNvSpPr>
            <a:spLocks noGrp="1" noChangeArrowheads="1"/>
          </p:cNvSpPr>
          <p:nvPr>
            <p:ph type="dt" sz="half" idx="10"/>
          </p:nvPr>
        </p:nvSpPr>
        <p:spPr>
          <a:ln/>
        </p:spPr>
        <p:txBody>
          <a:bodyPr/>
          <a:lstStyle>
            <a:lvl1pPr>
              <a:defRPr/>
            </a:lvl1pPr>
          </a:lstStyle>
          <a:p>
            <a:pPr>
              <a:defRPr/>
            </a:pPr>
            <a:fld id="{DAA67D94-18C5-41C1-9F32-01D333D5336E}" type="datetime1">
              <a:rPr lang="en-GB" smtClean="0"/>
              <a:t>19/06/2017</a:t>
            </a:fld>
            <a:endParaRPr lang="en-GB" dirty="0"/>
          </a:p>
        </p:txBody>
      </p:sp>
      <p:sp>
        <p:nvSpPr>
          <p:cNvPr id="5" name="Rectangle 70"/>
          <p:cNvSpPr>
            <a:spLocks noGrp="1" noChangeArrowheads="1"/>
          </p:cNvSpPr>
          <p:nvPr>
            <p:ph type="ftr" sz="quarter" idx="11"/>
          </p:nvPr>
        </p:nvSpPr>
        <p:spPr>
          <a:ln/>
        </p:spPr>
        <p:txBody>
          <a:bodyPr/>
          <a:lstStyle>
            <a:lvl1pPr>
              <a:defRPr/>
            </a:lvl1pPr>
          </a:lstStyle>
          <a:p>
            <a:pPr>
              <a:defRPr/>
            </a:pPr>
            <a:r>
              <a:rPr lang="en-US" dirty="0" smtClean="0"/>
              <a:t>Claus Wille</a:t>
            </a:r>
            <a:endParaRPr lang="en-GB" dirty="0"/>
          </a:p>
        </p:txBody>
      </p:sp>
      <p:sp>
        <p:nvSpPr>
          <p:cNvPr id="6" name="Rectangle 71"/>
          <p:cNvSpPr>
            <a:spLocks noGrp="1" noChangeArrowheads="1"/>
          </p:cNvSpPr>
          <p:nvPr>
            <p:ph type="sldNum" sz="quarter" idx="12"/>
          </p:nvPr>
        </p:nvSpPr>
        <p:spPr>
          <a:ln/>
        </p:spPr>
        <p:txBody>
          <a:bodyPr/>
          <a:lstStyle>
            <a:lvl1pPr>
              <a:defRPr/>
            </a:lvl1pPr>
          </a:lstStyle>
          <a:p>
            <a:pPr>
              <a:defRPr/>
            </a:pPr>
            <a:fld id="{04315ED1-4A41-4B59-987D-70E9F9CA7C09}" type="slidenum">
              <a:rPr lang="en-GB"/>
              <a:pPr>
                <a:defRPr/>
              </a:pPr>
              <a:t>‹nr.›</a:t>
            </a:fld>
            <a:endParaRPr lang="en-GB" dirty="0"/>
          </a:p>
        </p:txBody>
      </p:sp>
    </p:spTree>
    <p:extLst>
      <p:ext uri="{BB962C8B-B14F-4D97-AF65-F5344CB8AC3E}">
        <p14:creationId xmlns:p14="http://schemas.microsoft.com/office/powerpoint/2010/main" val="2563787779"/>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38925" y="692150"/>
            <a:ext cx="2058988" cy="5434013"/>
          </a:xfrm>
        </p:spPr>
        <p:txBody>
          <a:bodyPr vert="eaVert"/>
          <a:lstStyle/>
          <a:p>
            <a:r>
              <a:rPr lang="da-DK" smtClean="0"/>
              <a:t>Klik for at redigere i master</a:t>
            </a:r>
            <a:endParaRPr lang="nl-NL"/>
          </a:p>
        </p:txBody>
      </p:sp>
      <p:sp>
        <p:nvSpPr>
          <p:cNvPr id="3" name="Tijdelijke aanduiding voor verticale tekst 2"/>
          <p:cNvSpPr>
            <a:spLocks noGrp="1"/>
          </p:cNvSpPr>
          <p:nvPr>
            <p:ph type="body" orient="vert" idx="1"/>
          </p:nvPr>
        </p:nvSpPr>
        <p:spPr>
          <a:xfrm>
            <a:off x="457200" y="692150"/>
            <a:ext cx="6029325" cy="5434013"/>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nl-NL"/>
          </a:p>
        </p:txBody>
      </p:sp>
      <p:sp>
        <p:nvSpPr>
          <p:cNvPr id="4" name="Rectangle 69"/>
          <p:cNvSpPr>
            <a:spLocks noGrp="1" noChangeArrowheads="1"/>
          </p:cNvSpPr>
          <p:nvPr>
            <p:ph type="dt" sz="half" idx="10"/>
          </p:nvPr>
        </p:nvSpPr>
        <p:spPr>
          <a:ln/>
        </p:spPr>
        <p:txBody>
          <a:bodyPr/>
          <a:lstStyle>
            <a:lvl1pPr>
              <a:defRPr/>
            </a:lvl1pPr>
          </a:lstStyle>
          <a:p>
            <a:pPr>
              <a:defRPr/>
            </a:pPr>
            <a:fld id="{8E4ED08D-D49E-4AC1-923F-AA65BA074713}" type="datetime1">
              <a:rPr lang="en-GB" smtClean="0"/>
              <a:t>19/06/2017</a:t>
            </a:fld>
            <a:endParaRPr lang="en-GB" dirty="0"/>
          </a:p>
        </p:txBody>
      </p:sp>
      <p:sp>
        <p:nvSpPr>
          <p:cNvPr id="5" name="Rectangle 70"/>
          <p:cNvSpPr>
            <a:spLocks noGrp="1" noChangeArrowheads="1"/>
          </p:cNvSpPr>
          <p:nvPr>
            <p:ph type="ftr" sz="quarter" idx="11"/>
          </p:nvPr>
        </p:nvSpPr>
        <p:spPr>
          <a:ln/>
        </p:spPr>
        <p:txBody>
          <a:bodyPr/>
          <a:lstStyle>
            <a:lvl1pPr>
              <a:defRPr/>
            </a:lvl1pPr>
          </a:lstStyle>
          <a:p>
            <a:pPr>
              <a:defRPr/>
            </a:pPr>
            <a:r>
              <a:rPr lang="en-US" dirty="0" smtClean="0"/>
              <a:t>Claus Wille</a:t>
            </a:r>
            <a:endParaRPr lang="en-GB" dirty="0"/>
          </a:p>
        </p:txBody>
      </p:sp>
      <p:sp>
        <p:nvSpPr>
          <p:cNvPr id="6" name="Rectangle 71"/>
          <p:cNvSpPr>
            <a:spLocks noGrp="1" noChangeArrowheads="1"/>
          </p:cNvSpPr>
          <p:nvPr>
            <p:ph type="sldNum" sz="quarter" idx="12"/>
          </p:nvPr>
        </p:nvSpPr>
        <p:spPr>
          <a:ln/>
        </p:spPr>
        <p:txBody>
          <a:bodyPr/>
          <a:lstStyle>
            <a:lvl1pPr>
              <a:defRPr/>
            </a:lvl1pPr>
          </a:lstStyle>
          <a:p>
            <a:pPr>
              <a:defRPr/>
            </a:pPr>
            <a:fld id="{E6B2F91E-D265-40B5-8225-6260927B0CD4}" type="slidenum">
              <a:rPr lang="en-GB"/>
              <a:pPr>
                <a:defRPr/>
              </a:pPr>
              <a:t>‹nr.›</a:t>
            </a:fld>
            <a:endParaRPr lang="en-GB" dirty="0"/>
          </a:p>
        </p:txBody>
      </p:sp>
    </p:spTree>
    <p:extLst>
      <p:ext uri="{BB962C8B-B14F-4D97-AF65-F5344CB8AC3E}">
        <p14:creationId xmlns:p14="http://schemas.microsoft.com/office/powerpoint/2010/main" val="1518574688"/>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el en grafiek">
    <p:spTree>
      <p:nvGrpSpPr>
        <p:cNvPr id="1" name=""/>
        <p:cNvGrpSpPr/>
        <p:nvPr/>
      </p:nvGrpSpPr>
      <p:grpSpPr>
        <a:xfrm>
          <a:off x="0" y="0"/>
          <a:ext cx="0" cy="0"/>
          <a:chOff x="0" y="0"/>
          <a:chExt cx="0" cy="0"/>
        </a:xfrm>
      </p:grpSpPr>
      <p:sp>
        <p:nvSpPr>
          <p:cNvPr id="2" name="Titel 1"/>
          <p:cNvSpPr>
            <a:spLocks noGrp="1"/>
          </p:cNvSpPr>
          <p:nvPr>
            <p:ph type="title"/>
          </p:nvPr>
        </p:nvSpPr>
        <p:spPr>
          <a:xfrm>
            <a:off x="468313" y="692150"/>
            <a:ext cx="8229600" cy="1139825"/>
          </a:xfrm>
        </p:spPr>
        <p:txBody>
          <a:bodyPr/>
          <a:lstStyle/>
          <a:p>
            <a:r>
              <a:rPr lang="da-DK" smtClean="0"/>
              <a:t>Klik for at redigere i master</a:t>
            </a:r>
            <a:endParaRPr lang="nl-NL"/>
          </a:p>
        </p:txBody>
      </p:sp>
      <p:sp>
        <p:nvSpPr>
          <p:cNvPr id="3" name="Tijdelijke aanduiding voor grafiek 2"/>
          <p:cNvSpPr>
            <a:spLocks noGrp="1"/>
          </p:cNvSpPr>
          <p:nvPr>
            <p:ph type="chart" idx="1"/>
          </p:nvPr>
        </p:nvSpPr>
        <p:spPr>
          <a:xfrm>
            <a:off x="457200" y="1989138"/>
            <a:ext cx="8229600" cy="4137025"/>
          </a:xfrm>
        </p:spPr>
        <p:txBody>
          <a:bodyPr/>
          <a:lstStyle/>
          <a:p>
            <a:pPr lvl="0"/>
            <a:r>
              <a:rPr lang="da-DK" noProof="0" dirty="0" smtClean="0"/>
              <a:t>Klik på ikonet for at tilføje et diagram</a:t>
            </a:r>
            <a:endParaRPr lang="nl-NL" noProof="0" smtClean="0"/>
          </a:p>
        </p:txBody>
      </p:sp>
      <p:sp>
        <p:nvSpPr>
          <p:cNvPr id="4" name="Rectangle 69"/>
          <p:cNvSpPr>
            <a:spLocks noGrp="1" noChangeArrowheads="1"/>
          </p:cNvSpPr>
          <p:nvPr>
            <p:ph type="dt" sz="half" idx="10"/>
          </p:nvPr>
        </p:nvSpPr>
        <p:spPr>
          <a:ln/>
        </p:spPr>
        <p:txBody>
          <a:bodyPr/>
          <a:lstStyle>
            <a:lvl1pPr>
              <a:defRPr/>
            </a:lvl1pPr>
          </a:lstStyle>
          <a:p>
            <a:pPr>
              <a:defRPr/>
            </a:pPr>
            <a:fld id="{5991360D-42E6-44FC-B9B5-31811FE019F2}" type="datetime1">
              <a:rPr lang="en-GB" smtClean="0"/>
              <a:t>19/06/2017</a:t>
            </a:fld>
            <a:endParaRPr lang="en-GB" dirty="0"/>
          </a:p>
        </p:txBody>
      </p:sp>
      <p:sp>
        <p:nvSpPr>
          <p:cNvPr id="5" name="Rectangle 70"/>
          <p:cNvSpPr>
            <a:spLocks noGrp="1" noChangeArrowheads="1"/>
          </p:cNvSpPr>
          <p:nvPr>
            <p:ph type="ftr" sz="quarter" idx="11"/>
          </p:nvPr>
        </p:nvSpPr>
        <p:spPr>
          <a:ln/>
        </p:spPr>
        <p:txBody>
          <a:bodyPr/>
          <a:lstStyle>
            <a:lvl1pPr>
              <a:defRPr/>
            </a:lvl1pPr>
          </a:lstStyle>
          <a:p>
            <a:pPr>
              <a:defRPr/>
            </a:pPr>
            <a:r>
              <a:rPr lang="en-US" dirty="0" smtClean="0"/>
              <a:t>Claus Wille</a:t>
            </a:r>
            <a:endParaRPr lang="en-GB" dirty="0"/>
          </a:p>
        </p:txBody>
      </p:sp>
      <p:sp>
        <p:nvSpPr>
          <p:cNvPr id="6" name="Rectangle 71"/>
          <p:cNvSpPr>
            <a:spLocks noGrp="1" noChangeArrowheads="1"/>
          </p:cNvSpPr>
          <p:nvPr>
            <p:ph type="sldNum" sz="quarter" idx="12"/>
          </p:nvPr>
        </p:nvSpPr>
        <p:spPr>
          <a:ln/>
        </p:spPr>
        <p:txBody>
          <a:bodyPr/>
          <a:lstStyle>
            <a:lvl1pPr>
              <a:defRPr/>
            </a:lvl1pPr>
          </a:lstStyle>
          <a:p>
            <a:pPr>
              <a:defRPr/>
            </a:pPr>
            <a:fld id="{3CF66D41-D9E0-4D64-A3A3-3CD7D761FCB0}" type="slidenum">
              <a:rPr lang="en-GB"/>
              <a:pPr>
                <a:defRPr/>
              </a:pPr>
              <a:t>‹nr.›</a:t>
            </a:fld>
            <a:endParaRPr lang="en-GB" dirty="0"/>
          </a:p>
        </p:txBody>
      </p:sp>
    </p:spTree>
    <p:extLst>
      <p:ext uri="{BB962C8B-B14F-4D97-AF65-F5344CB8AC3E}">
        <p14:creationId xmlns:p14="http://schemas.microsoft.com/office/powerpoint/2010/main" val="245844424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nl-NL"/>
          </a:p>
        </p:txBody>
      </p:sp>
      <p:sp>
        <p:nvSpPr>
          <p:cNvPr id="3" name="Tijdelijke aanduiding voor inhou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nl-NL"/>
          </a:p>
        </p:txBody>
      </p:sp>
      <p:sp>
        <p:nvSpPr>
          <p:cNvPr id="4" name="Rectangle 69"/>
          <p:cNvSpPr>
            <a:spLocks noGrp="1" noChangeArrowheads="1"/>
          </p:cNvSpPr>
          <p:nvPr>
            <p:ph type="dt" sz="half" idx="10"/>
          </p:nvPr>
        </p:nvSpPr>
        <p:spPr>
          <a:ln/>
        </p:spPr>
        <p:txBody>
          <a:bodyPr/>
          <a:lstStyle>
            <a:lvl1pPr>
              <a:defRPr/>
            </a:lvl1pPr>
          </a:lstStyle>
          <a:p>
            <a:pPr>
              <a:defRPr/>
            </a:pPr>
            <a:fld id="{675BD660-095E-48A0-9097-568D0600190C}" type="datetime1">
              <a:rPr lang="en-GB" smtClean="0"/>
              <a:t>19/06/2017</a:t>
            </a:fld>
            <a:endParaRPr lang="en-GB" dirty="0"/>
          </a:p>
        </p:txBody>
      </p:sp>
      <p:sp>
        <p:nvSpPr>
          <p:cNvPr id="5" name="Rectangle 70"/>
          <p:cNvSpPr>
            <a:spLocks noGrp="1" noChangeArrowheads="1"/>
          </p:cNvSpPr>
          <p:nvPr>
            <p:ph type="ftr" sz="quarter" idx="11"/>
          </p:nvPr>
        </p:nvSpPr>
        <p:spPr>
          <a:ln/>
        </p:spPr>
        <p:txBody>
          <a:bodyPr/>
          <a:lstStyle>
            <a:lvl1pPr>
              <a:defRPr/>
            </a:lvl1pPr>
          </a:lstStyle>
          <a:p>
            <a:pPr>
              <a:defRPr/>
            </a:pPr>
            <a:r>
              <a:rPr lang="en-US" dirty="0" smtClean="0"/>
              <a:t>Claus Wille</a:t>
            </a:r>
            <a:endParaRPr lang="en-GB" dirty="0"/>
          </a:p>
        </p:txBody>
      </p:sp>
      <p:sp>
        <p:nvSpPr>
          <p:cNvPr id="6" name="Rectangle 71"/>
          <p:cNvSpPr>
            <a:spLocks noGrp="1" noChangeArrowheads="1"/>
          </p:cNvSpPr>
          <p:nvPr>
            <p:ph type="sldNum" sz="quarter" idx="12"/>
          </p:nvPr>
        </p:nvSpPr>
        <p:spPr>
          <a:ln/>
        </p:spPr>
        <p:txBody>
          <a:bodyPr/>
          <a:lstStyle>
            <a:lvl1pPr>
              <a:defRPr/>
            </a:lvl1pPr>
          </a:lstStyle>
          <a:p>
            <a:pPr>
              <a:defRPr/>
            </a:pPr>
            <a:fld id="{9AE8D63C-2B47-4615-AA9B-1FCF453A63A4}" type="slidenum">
              <a:rPr lang="en-GB"/>
              <a:pPr>
                <a:defRPr/>
              </a:pPr>
              <a:t>‹nr.›</a:t>
            </a:fld>
            <a:endParaRPr lang="en-GB" dirty="0"/>
          </a:p>
        </p:txBody>
      </p:sp>
    </p:spTree>
    <p:extLst>
      <p:ext uri="{BB962C8B-B14F-4D97-AF65-F5344CB8AC3E}">
        <p14:creationId xmlns:p14="http://schemas.microsoft.com/office/powerpoint/2010/main" val="2474780628"/>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i master</a:t>
            </a:r>
          </a:p>
        </p:txBody>
      </p:sp>
      <p:sp>
        <p:nvSpPr>
          <p:cNvPr id="4" name="Rectangle 69"/>
          <p:cNvSpPr>
            <a:spLocks noGrp="1" noChangeArrowheads="1"/>
          </p:cNvSpPr>
          <p:nvPr>
            <p:ph type="dt" sz="half" idx="10"/>
          </p:nvPr>
        </p:nvSpPr>
        <p:spPr>
          <a:ln/>
        </p:spPr>
        <p:txBody>
          <a:bodyPr/>
          <a:lstStyle>
            <a:lvl1pPr>
              <a:defRPr/>
            </a:lvl1pPr>
          </a:lstStyle>
          <a:p>
            <a:pPr>
              <a:defRPr/>
            </a:pPr>
            <a:fld id="{9EB1994B-BBA7-4E08-907E-035256639B0D}" type="datetime1">
              <a:rPr lang="en-GB" smtClean="0"/>
              <a:t>19/06/2017</a:t>
            </a:fld>
            <a:endParaRPr lang="en-GB" dirty="0"/>
          </a:p>
        </p:txBody>
      </p:sp>
      <p:sp>
        <p:nvSpPr>
          <p:cNvPr id="5" name="Rectangle 70"/>
          <p:cNvSpPr>
            <a:spLocks noGrp="1" noChangeArrowheads="1"/>
          </p:cNvSpPr>
          <p:nvPr>
            <p:ph type="ftr" sz="quarter" idx="11"/>
          </p:nvPr>
        </p:nvSpPr>
        <p:spPr>
          <a:ln/>
        </p:spPr>
        <p:txBody>
          <a:bodyPr/>
          <a:lstStyle>
            <a:lvl1pPr>
              <a:defRPr/>
            </a:lvl1pPr>
          </a:lstStyle>
          <a:p>
            <a:pPr>
              <a:defRPr/>
            </a:pPr>
            <a:r>
              <a:rPr lang="en-US" dirty="0" smtClean="0"/>
              <a:t>Claus Wille</a:t>
            </a:r>
            <a:endParaRPr lang="en-GB" dirty="0"/>
          </a:p>
        </p:txBody>
      </p:sp>
      <p:sp>
        <p:nvSpPr>
          <p:cNvPr id="6" name="Rectangle 71"/>
          <p:cNvSpPr>
            <a:spLocks noGrp="1" noChangeArrowheads="1"/>
          </p:cNvSpPr>
          <p:nvPr>
            <p:ph type="sldNum" sz="quarter" idx="12"/>
          </p:nvPr>
        </p:nvSpPr>
        <p:spPr>
          <a:ln/>
        </p:spPr>
        <p:txBody>
          <a:bodyPr/>
          <a:lstStyle>
            <a:lvl1pPr>
              <a:defRPr/>
            </a:lvl1pPr>
          </a:lstStyle>
          <a:p>
            <a:pPr>
              <a:defRPr/>
            </a:pPr>
            <a:fld id="{F3048231-0D19-4F71-9DE5-3DA599DE38D1}" type="slidenum">
              <a:rPr lang="en-GB"/>
              <a:pPr>
                <a:defRPr/>
              </a:pPr>
              <a:t>‹nr.›</a:t>
            </a:fld>
            <a:endParaRPr lang="en-GB" dirty="0"/>
          </a:p>
        </p:txBody>
      </p:sp>
    </p:spTree>
    <p:extLst>
      <p:ext uri="{BB962C8B-B14F-4D97-AF65-F5344CB8AC3E}">
        <p14:creationId xmlns:p14="http://schemas.microsoft.com/office/powerpoint/2010/main" val="395555030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nl-NL"/>
          </a:p>
        </p:txBody>
      </p:sp>
      <p:sp>
        <p:nvSpPr>
          <p:cNvPr id="3" name="Tijdelijke aanduiding voor inhoud 2"/>
          <p:cNvSpPr>
            <a:spLocks noGrp="1"/>
          </p:cNvSpPr>
          <p:nvPr>
            <p:ph sz="half" idx="1"/>
          </p:nvPr>
        </p:nvSpPr>
        <p:spPr>
          <a:xfrm>
            <a:off x="457200" y="1989138"/>
            <a:ext cx="4038600" cy="4137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nl-NL"/>
          </a:p>
        </p:txBody>
      </p:sp>
      <p:sp>
        <p:nvSpPr>
          <p:cNvPr id="4" name="Tijdelijke aanduiding voor inhoud 3"/>
          <p:cNvSpPr>
            <a:spLocks noGrp="1"/>
          </p:cNvSpPr>
          <p:nvPr>
            <p:ph sz="half" idx="2"/>
          </p:nvPr>
        </p:nvSpPr>
        <p:spPr>
          <a:xfrm>
            <a:off x="4648200" y="1989138"/>
            <a:ext cx="4038600" cy="4137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nl-NL"/>
          </a:p>
        </p:txBody>
      </p:sp>
      <p:sp>
        <p:nvSpPr>
          <p:cNvPr id="5" name="Rectangle 69"/>
          <p:cNvSpPr>
            <a:spLocks noGrp="1" noChangeArrowheads="1"/>
          </p:cNvSpPr>
          <p:nvPr>
            <p:ph type="dt" sz="half" idx="10"/>
          </p:nvPr>
        </p:nvSpPr>
        <p:spPr>
          <a:ln/>
        </p:spPr>
        <p:txBody>
          <a:bodyPr/>
          <a:lstStyle>
            <a:lvl1pPr>
              <a:defRPr/>
            </a:lvl1pPr>
          </a:lstStyle>
          <a:p>
            <a:pPr>
              <a:defRPr/>
            </a:pPr>
            <a:fld id="{98F2A058-E440-48CA-9A46-1D0F0705DAC4}" type="datetime1">
              <a:rPr lang="en-GB" smtClean="0"/>
              <a:t>19/06/2017</a:t>
            </a:fld>
            <a:endParaRPr lang="en-GB" dirty="0"/>
          </a:p>
        </p:txBody>
      </p:sp>
      <p:sp>
        <p:nvSpPr>
          <p:cNvPr id="6" name="Rectangle 70"/>
          <p:cNvSpPr>
            <a:spLocks noGrp="1" noChangeArrowheads="1"/>
          </p:cNvSpPr>
          <p:nvPr>
            <p:ph type="ftr" sz="quarter" idx="11"/>
          </p:nvPr>
        </p:nvSpPr>
        <p:spPr>
          <a:ln/>
        </p:spPr>
        <p:txBody>
          <a:bodyPr/>
          <a:lstStyle>
            <a:lvl1pPr>
              <a:defRPr/>
            </a:lvl1pPr>
          </a:lstStyle>
          <a:p>
            <a:pPr>
              <a:defRPr/>
            </a:pPr>
            <a:r>
              <a:rPr lang="en-US" dirty="0" smtClean="0"/>
              <a:t>Claus Wille</a:t>
            </a:r>
            <a:endParaRPr lang="en-GB" dirty="0"/>
          </a:p>
        </p:txBody>
      </p:sp>
      <p:sp>
        <p:nvSpPr>
          <p:cNvPr id="7" name="Rectangle 71"/>
          <p:cNvSpPr>
            <a:spLocks noGrp="1" noChangeArrowheads="1"/>
          </p:cNvSpPr>
          <p:nvPr>
            <p:ph type="sldNum" sz="quarter" idx="12"/>
          </p:nvPr>
        </p:nvSpPr>
        <p:spPr>
          <a:ln/>
        </p:spPr>
        <p:txBody>
          <a:bodyPr/>
          <a:lstStyle>
            <a:lvl1pPr>
              <a:defRPr/>
            </a:lvl1pPr>
          </a:lstStyle>
          <a:p>
            <a:pPr>
              <a:defRPr/>
            </a:pPr>
            <a:fld id="{6BA76FD0-FCAF-43C1-A1F5-5BEFF0D02B67}" type="slidenum">
              <a:rPr lang="en-GB"/>
              <a:pPr>
                <a:defRPr/>
              </a:pPr>
              <a:t>‹nr.›</a:t>
            </a:fld>
            <a:endParaRPr lang="en-GB" dirty="0"/>
          </a:p>
        </p:txBody>
      </p:sp>
    </p:spTree>
    <p:extLst>
      <p:ext uri="{BB962C8B-B14F-4D97-AF65-F5344CB8AC3E}">
        <p14:creationId xmlns:p14="http://schemas.microsoft.com/office/powerpoint/2010/main" val="1812988007"/>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smtClean="0"/>
              <a:t>Klik for at redigere i master</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nl-NL"/>
          </a:p>
        </p:txBody>
      </p:sp>
      <p:sp>
        <p:nvSpPr>
          <p:cNvPr id="7" name="Rectangle 69"/>
          <p:cNvSpPr>
            <a:spLocks noGrp="1" noChangeArrowheads="1"/>
          </p:cNvSpPr>
          <p:nvPr>
            <p:ph type="dt" sz="half" idx="10"/>
          </p:nvPr>
        </p:nvSpPr>
        <p:spPr>
          <a:ln/>
        </p:spPr>
        <p:txBody>
          <a:bodyPr/>
          <a:lstStyle>
            <a:lvl1pPr>
              <a:defRPr/>
            </a:lvl1pPr>
          </a:lstStyle>
          <a:p>
            <a:pPr>
              <a:defRPr/>
            </a:pPr>
            <a:fld id="{05B0DDBE-B0A1-497B-AA4E-5D999E60A331}" type="datetime1">
              <a:rPr lang="en-GB" smtClean="0"/>
              <a:t>19/06/2017</a:t>
            </a:fld>
            <a:endParaRPr lang="en-GB" dirty="0"/>
          </a:p>
        </p:txBody>
      </p:sp>
      <p:sp>
        <p:nvSpPr>
          <p:cNvPr id="8" name="Rectangle 70"/>
          <p:cNvSpPr>
            <a:spLocks noGrp="1" noChangeArrowheads="1"/>
          </p:cNvSpPr>
          <p:nvPr>
            <p:ph type="ftr" sz="quarter" idx="11"/>
          </p:nvPr>
        </p:nvSpPr>
        <p:spPr>
          <a:ln/>
        </p:spPr>
        <p:txBody>
          <a:bodyPr/>
          <a:lstStyle>
            <a:lvl1pPr>
              <a:defRPr/>
            </a:lvl1pPr>
          </a:lstStyle>
          <a:p>
            <a:pPr>
              <a:defRPr/>
            </a:pPr>
            <a:r>
              <a:rPr lang="en-US" dirty="0" smtClean="0"/>
              <a:t>Claus Wille</a:t>
            </a:r>
            <a:endParaRPr lang="en-GB" dirty="0"/>
          </a:p>
        </p:txBody>
      </p:sp>
      <p:sp>
        <p:nvSpPr>
          <p:cNvPr id="9" name="Rectangle 71"/>
          <p:cNvSpPr>
            <a:spLocks noGrp="1" noChangeArrowheads="1"/>
          </p:cNvSpPr>
          <p:nvPr>
            <p:ph type="sldNum" sz="quarter" idx="12"/>
          </p:nvPr>
        </p:nvSpPr>
        <p:spPr>
          <a:ln/>
        </p:spPr>
        <p:txBody>
          <a:bodyPr/>
          <a:lstStyle>
            <a:lvl1pPr>
              <a:defRPr/>
            </a:lvl1pPr>
          </a:lstStyle>
          <a:p>
            <a:pPr>
              <a:defRPr/>
            </a:pPr>
            <a:fld id="{2CBFDC33-F816-4607-BB06-DDB221CDBBEF}" type="slidenum">
              <a:rPr lang="en-GB"/>
              <a:pPr>
                <a:defRPr/>
              </a:pPr>
              <a:t>‹nr.›</a:t>
            </a:fld>
            <a:endParaRPr lang="en-GB" dirty="0"/>
          </a:p>
        </p:txBody>
      </p:sp>
    </p:spTree>
    <p:extLst>
      <p:ext uri="{BB962C8B-B14F-4D97-AF65-F5344CB8AC3E}">
        <p14:creationId xmlns:p14="http://schemas.microsoft.com/office/powerpoint/2010/main" val="709563515"/>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nl-NL"/>
          </a:p>
        </p:txBody>
      </p:sp>
      <p:sp>
        <p:nvSpPr>
          <p:cNvPr id="3" name="Rectangle 69"/>
          <p:cNvSpPr>
            <a:spLocks noGrp="1" noChangeArrowheads="1"/>
          </p:cNvSpPr>
          <p:nvPr>
            <p:ph type="dt" sz="half" idx="10"/>
          </p:nvPr>
        </p:nvSpPr>
        <p:spPr>
          <a:ln/>
        </p:spPr>
        <p:txBody>
          <a:bodyPr/>
          <a:lstStyle>
            <a:lvl1pPr>
              <a:defRPr/>
            </a:lvl1pPr>
          </a:lstStyle>
          <a:p>
            <a:pPr>
              <a:defRPr/>
            </a:pPr>
            <a:fld id="{3E0300A0-A08D-4CAE-9344-4C409FE59C29}" type="datetime1">
              <a:rPr lang="en-GB" smtClean="0"/>
              <a:t>19/06/2017</a:t>
            </a:fld>
            <a:endParaRPr lang="en-GB" dirty="0"/>
          </a:p>
        </p:txBody>
      </p:sp>
      <p:sp>
        <p:nvSpPr>
          <p:cNvPr id="4" name="Rectangle 70"/>
          <p:cNvSpPr>
            <a:spLocks noGrp="1" noChangeArrowheads="1"/>
          </p:cNvSpPr>
          <p:nvPr>
            <p:ph type="ftr" sz="quarter" idx="11"/>
          </p:nvPr>
        </p:nvSpPr>
        <p:spPr>
          <a:ln/>
        </p:spPr>
        <p:txBody>
          <a:bodyPr/>
          <a:lstStyle>
            <a:lvl1pPr>
              <a:defRPr/>
            </a:lvl1pPr>
          </a:lstStyle>
          <a:p>
            <a:pPr>
              <a:defRPr/>
            </a:pPr>
            <a:r>
              <a:rPr lang="en-US" dirty="0" smtClean="0"/>
              <a:t>Claus Wille</a:t>
            </a:r>
            <a:endParaRPr lang="en-GB" dirty="0"/>
          </a:p>
        </p:txBody>
      </p:sp>
      <p:sp>
        <p:nvSpPr>
          <p:cNvPr id="5" name="Rectangle 71"/>
          <p:cNvSpPr>
            <a:spLocks noGrp="1" noChangeArrowheads="1"/>
          </p:cNvSpPr>
          <p:nvPr>
            <p:ph type="sldNum" sz="quarter" idx="12"/>
          </p:nvPr>
        </p:nvSpPr>
        <p:spPr>
          <a:ln/>
        </p:spPr>
        <p:txBody>
          <a:bodyPr/>
          <a:lstStyle>
            <a:lvl1pPr>
              <a:defRPr/>
            </a:lvl1pPr>
          </a:lstStyle>
          <a:p>
            <a:pPr>
              <a:defRPr/>
            </a:pPr>
            <a:fld id="{829A0F38-2936-4F64-987D-21AF7FA1BAF8}" type="slidenum">
              <a:rPr lang="en-GB"/>
              <a:pPr>
                <a:defRPr/>
              </a:pPr>
              <a:t>‹nr.›</a:t>
            </a:fld>
            <a:endParaRPr lang="en-GB" dirty="0"/>
          </a:p>
        </p:txBody>
      </p:sp>
    </p:spTree>
    <p:extLst>
      <p:ext uri="{BB962C8B-B14F-4D97-AF65-F5344CB8AC3E}">
        <p14:creationId xmlns:p14="http://schemas.microsoft.com/office/powerpoint/2010/main" val="1479102329"/>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fld id="{A6D77312-7021-4CDF-9BFC-A651691B909A}" type="datetime1">
              <a:rPr lang="en-GB" smtClean="0"/>
              <a:t>19/06/2017</a:t>
            </a:fld>
            <a:endParaRPr lang="en-GB" dirty="0"/>
          </a:p>
        </p:txBody>
      </p:sp>
      <p:sp>
        <p:nvSpPr>
          <p:cNvPr id="3" name="Rectangle 70"/>
          <p:cNvSpPr>
            <a:spLocks noGrp="1" noChangeArrowheads="1"/>
          </p:cNvSpPr>
          <p:nvPr>
            <p:ph type="ftr" sz="quarter" idx="11"/>
          </p:nvPr>
        </p:nvSpPr>
        <p:spPr>
          <a:ln/>
        </p:spPr>
        <p:txBody>
          <a:bodyPr/>
          <a:lstStyle>
            <a:lvl1pPr>
              <a:defRPr/>
            </a:lvl1pPr>
          </a:lstStyle>
          <a:p>
            <a:pPr>
              <a:defRPr/>
            </a:pPr>
            <a:r>
              <a:rPr lang="en-US" dirty="0" smtClean="0"/>
              <a:t>Claus Wille</a:t>
            </a:r>
            <a:endParaRPr lang="en-GB" dirty="0"/>
          </a:p>
        </p:txBody>
      </p:sp>
      <p:sp>
        <p:nvSpPr>
          <p:cNvPr id="4" name="Rectangle 71"/>
          <p:cNvSpPr>
            <a:spLocks noGrp="1" noChangeArrowheads="1"/>
          </p:cNvSpPr>
          <p:nvPr>
            <p:ph type="sldNum" sz="quarter" idx="12"/>
          </p:nvPr>
        </p:nvSpPr>
        <p:spPr>
          <a:ln/>
        </p:spPr>
        <p:txBody>
          <a:bodyPr/>
          <a:lstStyle>
            <a:lvl1pPr>
              <a:defRPr/>
            </a:lvl1pPr>
          </a:lstStyle>
          <a:p>
            <a:pPr>
              <a:defRPr/>
            </a:pPr>
            <a:fld id="{787DF3F5-2CD8-493C-8462-CC194C2349B8}" type="slidenum">
              <a:rPr lang="en-GB"/>
              <a:pPr>
                <a:defRPr/>
              </a:pPr>
              <a:t>‹nr.›</a:t>
            </a:fld>
            <a:endParaRPr lang="en-GB" dirty="0"/>
          </a:p>
        </p:txBody>
      </p:sp>
    </p:spTree>
    <p:extLst>
      <p:ext uri="{BB962C8B-B14F-4D97-AF65-F5344CB8AC3E}">
        <p14:creationId xmlns:p14="http://schemas.microsoft.com/office/powerpoint/2010/main" val="4246249910"/>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Rectangle 69"/>
          <p:cNvSpPr>
            <a:spLocks noGrp="1" noChangeArrowheads="1"/>
          </p:cNvSpPr>
          <p:nvPr>
            <p:ph type="dt" sz="half" idx="10"/>
          </p:nvPr>
        </p:nvSpPr>
        <p:spPr>
          <a:ln/>
        </p:spPr>
        <p:txBody>
          <a:bodyPr/>
          <a:lstStyle>
            <a:lvl1pPr>
              <a:defRPr/>
            </a:lvl1pPr>
          </a:lstStyle>
          <a:p>
            <a:pPr>
              <a:defRPr/>
            </a:pPr>
            <a:fld id="{E813203B-267F-4470-9222-2B3F75F2ED88}" type="datetime1">
              <a:rPr lang="en-GB" smtClean="0"/>
              <a:t>19/06/2017</a:t>
            </a:fld>
            <a:endParaRPr lang="en-GB" dirty="0"/>
          </a:p>
        </p:txBody>
      </p:sp>
      <p:sp>
        <p:nvSpPr>
          <p:cNvPr id="6" name="Rectangle 70"/>
          <p:cNvSpPr>
            <a:spLocks noGrp="1" noChangeArrowheads="1"/>
          </p:cNvSpPr>
          <p:nvPr>
            <p:ph type="ftr" sz="quarter" idx="11"/>
          </p:nvPr>
        </p:nvSpPr>
        <p:spPr>
          <a:ln/>
        </p:spPr>
        <p:txBody>
          <a:bodyPr/>
          <a:lstStyle>
            <a:lvl1pPr>
              <a:defRPr/>
            </a:lvl1pPr>
          </a:lstStyle>
          <a:p>
            <a:pPr>
              <a:defRPr/>
            </a:pPr>
            <a:r>
              <a:rPr lang="en-US" dirty="0" smtClean="0"/>
              <a:t>Claus Wille</a:t>
            </a:r>
            <a:endParaRPr lang="en-GB" dirty="0"/>
          </a:p>
        </p:txBody>
      </p:sp>
      <p:sp>
        <p:nvSpPr>
          <p:cNvPr id="7" name="Rectangle 71"/>
          <p:cNvSpPr>
            <a:spLocks noGrp="1" noChangeArrowheads="1"/>
          </p:cNvSpPr>
          <p:nvPr>
            <p:ph type="sldNum" sz="quarter" idx="12"/>
          </p:nvPr>
        </p:nvSpPr>
        <p:spPr>
          <a:ln/>
        </p:spPr>
        <p:txBody>
          <a:bodyPr/>
          <a:lstStyle>
            <a:lvl1pPr>
              <a:defRPr/>
            </a:lvl1pPr>
          </a:lstStyle>
          <a:p>
            <a:pPr>
              <a:defRPr/>
            </a:pPr>
            <a:fld id="{1E5A3690-0A56-4A15-8AD9-87A4E05F5C41}" type="slidenum">
              <a:rPr lang="en-GB"/>
              <a:pPr>
                <a:defRPr/>
              </a:pPr>
              <a:t>‹nr.›</a:t>
            </a:fld>
            <a:endParaRPr lang="en-GB" dirty="0"/>
          </a:p>
        </p:txBody>
      </p:sp>
    </p:spTree>
    <p:extLst>
      <p:ext uri="{BB962C8B-B14F-4D97-AF65-F5344CB8AC3E}">
        <p14:creationId xmlns:p14="http://schemas.microsoft.com/office/powerpoint/2010/main" val="713963828"/>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a-DK" noProof="0" dirty="0" smtClean="0"/>
              <a:t>Klik på ikonet for at tilføje et billede</a:t>
            </a:r>
            <a:endParaRPr lang="nl-NL" noProof="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Rectangle 69"/>
          <p:cNvSpPr>
            <a:spLocks noGrp="1" noChangeArrowheads="1"/>
          </p:cNvSpPr>
          <p:nvPr>
            <p:ph type="dt" sz="half" idx="10"/>
          </p:nvPr>
        </p:nvSpPr>
        <p:spPr>
          <a:ln/>
        </p:spPr>
        <p:txBody>
          <a:bodyPr/>
          <a:lstStyle>
            <a:lvl1pPr>
              <a:defRPr/>
            </a:lvl1pPr>
          </a:lstStyle>
          <a:p>
            <a:pPr>
              <a:defRPr/>
            </a:pPr>
            <a:fld id="{265474E1-2B5A-49B4-8424-6E56DB4F1CD3}" type="datetime1">
              <a:rPr lang="en-GB" smtClean="0"/>
              <a:t>19/06/2017</a:t>
            </a:fld>
            <a:endParaRPr lang="en-GB" dirty="0"/>
          </a:p>
        </p:txBody>
      </p:sp>
      <p:sp>
        <p:nvSpPr>
          <p:cNvPr id="6" name="Rectangle 70"/>
          <p:cNvSpPr>
            <a:spLocks noGrp="1" noChangeArrowheads="1"/>
          </p:cNvSpPr>
          <p:nvPr>
            <p:ph type="ftr" sz="quarter" idx="11"/>
          </p:nvPr>
        </p:nvSpPr>
        <p:spPr>
          <a:ln/>
        </p:spPr>
        <p:txBody>
          <a:bodyPr/>
          <a:lstStyle>
            <a:lvl1pPr>
              <a:defRPr/>
            </a:lvl1pPr>
          </a:lstStyle>
          <a:p>
            <a:pPr>
              <a:defRPr/>
            </a:pPr>
            <a:r>
              <a:rPr lang="en-US" dirty="0" smtClean="0"/>
              <a:t>Claus Wille</a:t>
            </a:r>
            <a:endParaRPr lang="en-GB" dirty="0"/>
          </a:p>
        </p:txBody>
      </p:sp>
      <p:sp>
        <p:nvSpPr>
          <p:cNvPr id="7" name="Rectangle 71"/>
          <p:cNvSpPr>
            <a:spLocks noGrp="1" noChangeArrowheads="1"/>
          </p:cNvSpPr>
          <p:nvPr>
            <p:ph type="sldNum" sz="quarter" idx="12"/>
          </p:nvPr>
        </p:nvSpPr>
        <p:spPr>
          <a:ln/>
        </p:spPr>
        <p:txBody>
          <a:bodyPr/>
          <a:lstStyle>
            <a:lvl1pPr>
              <a:defRPr/>
            </a:lvl1pPr>
          </a:lstStyle>
          <a:p>
            <a:pPr>
              <a:defRPr/>
            </a:pPr>
            <a:fld id="{C0DC2F9A-8CDE-41A1-A4D2-D764F89BDE92}" type="slidenum">
              <a:rPr lang="en-GB"/>
              <a:pPr>
                <a:defRPr/>
              </a:pPr>
              <a:t>‹nr.›</a:t>
            </a:fld>
            <a:endParaRPr lang="en-GB" dirty="0"/>
          </a:p>
        </p:txBody>
      </p:sp>
    </p:spTree>
    <p:extLst>
      <p:ext uri="{BB962C8B-B14F-4D97-AF65-F5344CB8AC3E}">
        <p14:creationId xmlns:p14="http://schemas.microsoft.com/office/powerpoint/2010/main" val="2620893545"/>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1842"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a:defRPr/>
            </a:pPr>
            <a:endParaRPr lang="nl-NL">
              <a:latin typeface="Arial" pitchFamily="34" charset="0"/>
            </a:endParaRPr>
          </a:p>
        </p:txBody>
      </p:sp>
      <p:grpSp>
        <p:nvGrpSpPr>
          <p:cNvPr id="1027" name="Group 3"/>
          <p:cNvGrpSpPr>
            <a:grpSpLocks/>
          </p:cNvGrpSpPr>
          <p:nvPr/>
        </p:nvGrpSpPr>
        <p:grpSpPr bwMode="auto">
          <a:xfrm>
            <a:off x="3175" y="4267200"/>
            <a:ext cx="9140825" cy="2590800"/>
            <a:chOff x="2" y="2688"/>
            <a:chExt cx="5758" cy="1632"/>
          </a:xfrm>
        </p:grpSpPr>
        <p:sp>
          <p:nvSpPr>
            <p:cNvPr id="291844"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nl-NL">
                <a:latin typeface="Arial" pitchFamily="34" charset="0"/>
              </a:endParaRPr>
            </a:p>
          </p:txBody>
        </p:sp>
        <p:grpSp>
          <p:nvGrpSpPr>
            <p:cNvPr id="1039" name="Group 5"/>
            <p:cNvGrpSpPr>
              <a:grpSpLocks/>
            </p:cNvGrpSpPr>
            <p:nvPr userDrawn="1"/>
          </p:nvGrpSpPr>
          <p:grpSpPr bwMode="auto">
            <a:xfrm>
              <a:off x="3528" y="3715"/>
              <a:ext cx="792" cy="521"/>
              <a:chOff x="3527" y="3715"/>
              <a:chExt cx="792" cy="521"/>
            </a:xfrm>
          </p:grpSpPr>
          <p:sp>
            <p:nvSpPr>
              <p:cNvPr id="291846"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nl-NL">
                  <a:latin typeface="Arial" pitchFamily="34" charset="0"/>
                </a:endParaRPr>
              </a:p>
            </p:txBody>
          </p:sp>
          <p:sp>
            <p:nvSpPr>
              <p:cNvPr id="291847"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291848"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nl-NL">
                  <a:latin typeface="Arial" pitchFamily="34" charset="0"/>
                </a:endParaRPr>
              </a:p>
            </p:txBody>
          </p:sp>
          <p:sp>
            <p:nvSpPr>
              <p:cNvPr id="291849"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291850"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nl-NL">
                  <a:latin typeface="Arial" pitchFamily="34" charset="0"/>
                </a:endParaRPr>
              </a:p>
            </p:txBody>
          </p:sp>
          <p:sp>
            <p:nvSpPr>
              <p:cNvPr id="291851"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291852"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nl-NL">
                  <a:latin typeface="Arial" pitchFamily="34" charset="0"/>
                </a:endParaRPr>
              </a:p>
            </p:txBody>
          </p:sp>
          <p:sp>
            <p:nvSpPr>
              <p:cNvPr id="291853"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291854"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nl-NL">
                  <a:latin typeface="Arial" pitchFamily="34" charset="0"/>
                </a:endParaRPr>
              </a:p>
            </p:txBody>
          </p:sp>
          <p:sp>
            <p:nvSpPr>
              <p:cNvPr id="291855"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nl-NL">
                  <a:latin typeface="Arial" pitchFamily="34" charset="0"/>
                </a:endParaRPr>
              </a:p>
            </p:txBody>
          </p:sp>
          <p:sp>
            <p:nvSpPr>
              <p:cNvPr id="291856"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grpSp>
        <p:grpSp>
          <p:nvGrpSpPr>
            <p:cNvPr id="1040" name="Group 17"/>
            <p:cNvGrpSpPr>
              <a:grpSpLocks/>
            </p:cNvGrpSpPr>
            <p:nvPr userDrawn="1"/>
          </p:nvGrpSpPr>
          <p:grpSpPr bwMode="auto">
            <a:xfrm>
              <a:off x="1776" y="3631"/>
              <a:ext cx="1626" cy="683"/>
              <a:chOff x="1776" y="3631"/>
              <a:chExt cx="1626" cy="683"/>
            </a:xfrm>
          </p:grpSpPr>
          <p:sp>
            <p:nvSpPr>
              <p:cNvPr id="291858"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nl-NL">
                  <a:latin typeface="Arial" pitchFamily="34" charset="0"/>
                </a:endParaRPr>
              </a:p>
            </p:txBody>
          </p:sp>
          <p:sp>
            <p:nvSpPr>
              <p:cNvPr id="291859"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nl-NL">
                  <a:latin typeface="Arial" pitchFamily="34" charset="0"/>
                </a:endParaRPr>
              </a:p>
            </p:txBody>
          </p:sp>
          <p:sp>
            <p:nvSpPr>
              <p:cNvPr id="291860"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nl-NL">
                  <a:latin typeface="Arial" pitchFamily="34" charset="0"/>
                </a:endParaRPr>
              </a:p>
            </p:txBody>
          </p:sp>
          <p:sp>
            <p:nvSpPr>
              <p:cNvPr id="291861"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291862"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291863"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291864"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nl-NL">
                  <a:latin typeface="Arial" pitchFamily="34" charset="0"/>
                </a:endParaRPr>
              </a:p>
            </p:txBody>
          </p:sp>
          <p:sp>
            <p:nvSpPr>
              <p:cNvPr id="291865"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nl-NL">
                  <a:latin typeface="Arial" pitchFamily="34" charset="0"/>
                </a:endParaRPr>
              </a:p>
            </p:txBody>
          </p:sp>
          <p:sp>
            <p:nvSpPr>
              <p:cNvPr id="291866"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291867"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nl-NL">
                  <a:latin typeface="Arial" pitchFamily="34" charset="0"/>
                </a:endParaRPr>
              </a:p>
            </p:txBody>
          </p:sp>
          <p:sp>
            <p:nvSpPr>
              <p:cNvPr id="291868"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nl-NL">
                  <a:latin typeface="Arial" pitchFamily="34" charset="0"/>
                </a:endParaRPr>
              </a:p>
            </p:txBody>
          </p:sp>
          <p:sp>
            <p:nvSpPr>
              <p:cNvPr id="291869"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291870"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defRPr/>
                </a:pPr>
                <a:endParaRPr lang="nl-NL">
                  <a:latin typeface="Arial" pitchFamily="34" charset="0"/>
                </a:endParaRPr>
              </a:p>
            </p:txBody>
          </p:sp>
          <p:sp>
            <p:nvSpPr>
              <p:cNvPr id="291871"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defRPr/>
                </a:pPr>
                <a:endParaRPr lang="nl-NL">
                  <a:latin typeface="Arial" pitchFamily="34" charset="0"/>
                </a:endParaRPr>
              </a:p>
            </p:txBody>
          </p:sp>
          <p:sp>
            <p:nvSpPr>
              <p:cNvPr id="291872"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291873"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291874"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291875"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defRPr/>
                </a:pPr>
                <a:endParaRPr lang="nl-NL">
                  <a:latin typeface="Arial" pitchFamily="34" charset="0"/>
                </a:endParaRPr>
              </a:p>
            </p:txBody>
          </p:sp>
        </p:grpSp>
        <p:grpSp>
          <p:nvGrpSpPr>
            <p:cNvPr id="1041" name="Group 36"/>
            <p:cNvGrpSpPr>
              <a:grpSpLocks/>
            </p:cNvGrpSpPr>
            <p:nvPr userDrawn="1"/>
          </p:nvGrpSpPr>
          <p:grpSpPr bwMode="auto">
            <a:xfrm>
              <a:off x="4128" y="3360"/>
              <a:ext cx="1351" cy="821"/>
              <a:chOff x="4128" y="3360"/>
              <a:chExt cx="1351" cy="821"/>
            </a:xfrm>
          </p:grpSpPr>
          <p:sp>
            <p:nvSpPr>
              <p:cNvPr id="291877"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291878"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291879"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291880"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291881"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291882"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291883"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291884"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defRPr/>
                </a:pPr>
                <a:endParaRPr lang="nl-NL">
                  <a:latin typeface="Arial" pitchFamily="34" charset="0"/>
                </a:endParaRPr>
              </a:p>
            </p:txBody>
          </p:sp>
          <p:sp>
            <p:nvSpPr>
              <p:cNvPr id="291885"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nl-NL">
                  <a:latin typeface="Arial" pitchFamily="34" charset="0"/>
                </a:endParaRPr>
              </a:p>
            </p:txBody>
          </p:sp>
          <p:sp>
            <p:nvSpPr>
              <p:cNvPr id="291886"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291887"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291888"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nl-NL">
                  <a:latin typeface="Arial" pitchFamily="34" charset="0"/>
                </a:endParaRPr>
              </a:p>
            </p:txBody>
          </p:sp>
          <p:sp>
            <p:nvSpPr>
              <p:cNvPr id="291889"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291890"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nl-NL">
                  <a:latin typeface="Arial" pitchFamily="34" charset="0"/>
                </a:endParaRPr>
              </a:p>
            </p:txBody>
          </p:sp>
          <p:sp>
            <p:nvSpPr>
              <p:cNvPr id="291891"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291892"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nl-NL">
                  <a:latin typeface="Arial" pitchFamily="34" charset="0"/>
                </a:endParaRPr>
              </a:p>
            </p:txBody>
          </p:sp>
          <p:sp>
            <p:nvSpPr>
              <p:cNvPr id="291893"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grpSp>
        <p:grpSp>
          <p:nvGrpSpPr>
            <p:cNvPr id="1042" name="Group 54"/>
            <p:cNvGrpSpPr>
              <a:grpSpLocks/>
            </p:cNvGrpSpPr>
            <p:nvPr userDrawn="1"/>
          </p:nvGrpSpPr>
          <p:grpSpPr bwMode="auto">
            <a:xfrm>
              <a:off x="5280" y="3024"/>
              <a:ext cx="425" cy="258"/>
              <a:chOff x="5280" y="3024"/>
              <a:chExt cx="425" cy="258"/>
            </a:xfrm>
          </p:grpSpPr>
          <p:sp>
            <p:nvSpPr>
              <p:cNvPr id="291895"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nl-NL">
                  <a:latin typeface="Arial" pitchFamily="34" charset="0"/>
                </a:endParaRPr>
              </a:p>
            </p:txBody>
          </p:sp>
          <p:sp>
            <p:nvSpPr>
              <p:cNvPr id="291896"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nl-NL">
                  <a:latin typeface="Arial" pitchFamily="34" charset="0"/>
                </a:endParaRPr>
              </a:p>
            </p:txBody>
          </p:sp>
          <p:sp>
            <p:nvSpPr>
              <p:cNvPr id="291897"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nl-NL">
                  <a:latin typeface="Arial" pitchFamily="34" charset="0"/>
                </a:endParaRPr>
              </a:p>
            </p:txBody>
          </p:sp>
          <p:sp>
            <p:nvSpPr>
              <p:cNvPr id="291898"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nl-NL">
                  <a:latin typeface="Arial" pitchFamily="34" charset="0"/>
                </a:endParaRPr>
              </a:p>
            </p:txBody>
          </p:sp>
          <p:sp>
            <p:nvSpPr>
              <p:cNvPr id="291899"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291900"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291901"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nl-NL">
                  <a:latin typeface="Arial" pitchFamily="34" charset="0"/>
                </a:endParaRPr>
              </a:p>
            </p:txBody>
          </p:sp>
          <p:grpSp>
            <p:nvGrpSpPr>
              <p:cNvPr id="1050" name="Group 62"/>
              <p:cNvGrpSpPr>
                <a:grpSpLocks/>
              </p:cNvGrpSpPr>
              <p:nvPr/>
            </p:nvGrpSpPr>
            <p:grpSpPr bwMode="auto">
              <a:xfrm>
                <a:off x="5381" y="3085"/>
                <a:ext cx="227" cy="132"/>
                <a:chOff x="5381" y="3085"/>
                <a:chExt cx="227" cy="132"/>
              </a:xfrm>
            </p:grpSpPr>
            <p:sp>
              <p:nvSpPr>
                <p:cNvPr id="291903"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291904"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nl-NL">
                    <a:latin typeface="Arial" pitchFamily="34" charset="0"/>
                  </a:endParaRPr>
                </a:p>
              </p:txBody>
            </p:sp>
            <p:sp>
              <p:nvSpPr>
                <p:cNvPr id="291905"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291906"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nl-NL">
                    <a:latin typeface="Arial" pitchFamily="34" charset="0"/>
                  </a:endParaRPr>
                </a:p>
              </p:txBody>
            </p:sp>
          </p:grpSp>
        </p:grpSp>
      </p:grpSp>
      <p:sp>
        <p:nvSpPr>
          <p:cNvPr id="291907" name="Rectangle 67"/>
          <p:cNvSpPr>
            <a:spLocks noGrp="1" noChangeArrowheads="1"/>
          </p:cNvSpPr>
          <p:nvPr>
            <p:ph type="title"/>
          </p:nvPr>
        </p:nvSpPr>
        <p:spPr bwMode="auto">
          <a:xfrm>
            <a:off x="468313" y="692150"/>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da-DK" smtClean="0"/>
              <a:t>Klik for at redigere i master</a:t>
            </a:r>
            <a:endParaRPr lang="en-GB" smtClean="0"/>
          </a:p>
        </p:txBody>
      </p:sp>
      <p:sp>
        <p:nvSpPr>
          <p:cNvPr id="291908" name="Rectangle 68"/>
          <p:cNvSpPr>
            <a:spLocks noGrp="1" noChangeArrowheads="1"/>
          </p:cNvSpPr>
          <p:nvPr>
            <p:ph type="body" idx="1"/>
          </p:nvPr>
        </p:nvSpPr>
        <p:spPr bwMode="auto">
          <a:xfrm>
            <a:off x="457200" y="1989138"/>
            <a:ext cx="8229600" cy="4137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GB" smtClean="0"/>
          </a:p>
        </p:txBody>
      </p:sp>
      <p:sp>
        <p:nvSpPr>
          <p:cNvPr id="291909"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pitchFamily="34" charset="0"/>
              </a:defRPr>
            </a:lvl1pPr>
          </a:lstStyle>
          <a:p>
            <a:pPr>
              <a:defRPr/>
            </a:pPr>
            <a:fld id="{652DFF20-C64E-4C81-A10E-57D67A00D89F}" type="datetime1">
              <a:rPr lang="en-GB" smtClean="0"/>
              <a:t>19/06/2017</a:t>
            </a:fld>
            <a:endParaRPr lang="en-GB" dirty="0"/>
          </a:p>
        </p:txBody>
      </p:sp>
      <p:sp>
        <p:nvSpPr>
          <p:cNvPr id="291910"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pitchFamily="34" charset="0"/>
              </a:defRPr>
            </a:lvl1pPr>
          </a:lstStyle>
          <a:p>
            <a:pPr>
              <a:defRPr/>
            </a:pPr>
            <a:r>
              <a:rPr lang="en-US" dirty="0" smtClean="0"/>
              <a:t>Claus Wille</a:t>
            </a:r>
            <a:endParaRPr lang="en-GB" dirty="0"/>
          </a:p>
        </p:txBody>
      </p:sp>
      <p:sp>
        <p:nvSpPr>
          <p:cNvPr id="291911"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pitchFamily="34" charset="0"/>
              </a:defRPr>
            </a:lvl1pPr>
          </a:lstStyle>
          <a:p>
            <a:pPr>
              <a:defRPr/>
            </a:pPr>
            <a:fld id="{FC506AF0-A637-49A7-B0D7-34D6ED878FC2}" type="slidenum">
              <a:rPr lang="en-GB"/>
              <a:pPr>
                <a:defRPr/>
              </a:pPr>
              <a:t>‹nr.›</a:t>
            </a:fld>
            <a:endParaRPr lang="en-GB" dirty="0"/>
          </a:p>
        </p:txBody>
      </p:sp>
      <p:grpSp>
        <p:nvGrpSpPr>
          <p:cNvPr id="1033" name="Group 72"/>
          <p:cNvGrpSpPr>
            <a:grpSpLocks/>
          </p:cNvGrpSpPr>
          <p:nvPr/>
        </p:nvGrpSpPr>
        <p:grpSpPr bwMode="auto">
          <a:xfrm>
            <a:off x="0" y="0"/>
            <a:ext cx="9144000" cy="806450"/>
            <a:chOff x="0" y="0"/>
            <a:chExt cx="5760" cy="508"/>
          </a:xfrm>
        </p:grpSpPr>
        <p:sp>
          <p:nvSpPr>
            <p:cNvPr id="291913" name="Line 73"/>
            <p:cNvSpPr>
              <a:spLocks noChangeShapeType="1"/>
            </p:cNvSpPr>
            <p:nvPr userDrawn="1"/>
          </p:nvSpPr>
          <p:spPr bwMode="auto">
            <a:xfrm flipV="1">
              <a:off x="1429" y="255"/>
              <a:ext cx="4331" cy="0"/>
            </a:xfrm>
            <a:prstGeom prst="line">
              <a:avLst/>
            </a:prstGeom>
            <a:noFill/>
            <a:ln w="12700">
              <a:solidFill>
                <a:schemeClr val="tx1"/>
              </a:solidFill>
              <a:round/>
              <a:headEnd type="none" w="sm" len="sm"/>
              <a:tailEnd type="none" w="sm" len="sm"/>
            </a:ln>
            <a:effectLst/>
          </p:spPr>
          <p:txBody>
            <a:bodyPr wrap="none" anchor="ctr"/>
            <a:lstStyle/>
            <a:p>
              <a:pPr>
                <a:defRPr/>
              </a:pPr>
              <a:endParaRPr lang="nl-NL">
                <a:latin typeface="Arial" pitchFamily="34" charset="0"/>
              </a:endParaRPr>
            </a:p>
          </p:txBody>
        </p:sp>
        <p:grpSp>
          <p:nvGrpSpPr>
            <p:cNvPr id="1035" name="Group 74"/>
            <p:cNvGrpSpPr>
              <a:grpSpLocks/>
            </p:cNvGrpSpPr>
            <p:nvPr userDrawn="1"/>
          </p:nvGrpSpPr>
          <p:grpSpPr bwMode="auto">
            <a:xfrm>
              <a:off x="0" y="0"/>
              <a:ext cx="1405" cy="508"/>
              <a:chOff x="0" y="0"/>
              <a:chExt cx="1405" cy="508"/>
            </a:xfrm>
          </p:grpSpPr>
          <p:pic>
            <p:nvPicPr>
              <p:cNvPr id="1036" name="Picture 75" descr="logo_cmyk_300dpi_transparence"/>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204" y="0"/>
                <a:ext cx="1201" cy="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1916" name="Line 76"/>
              <p:cNvSpPr>
                <a:spLocks noChangeShapeType="1"/>
              </p:cNvSpPr>
              <p:nvPr userDrawn="1"/>
            </p:nvSpPr>
            <p:spPr bwMode="auto">
              <a:xfrm flipV="1">
                <a:off x="0" y="255"/>
                <a:ext cx="158" cy="0"/>
              </a:xfrm>
              <a:prstGeom prst="line">
                <a:avLst/>
              </a:prstGeom>
              <a:noFill/>
              <a:ln w="12700">
                <a:solidFill>
                  <a:schemeClr val="tx1"/>
                </a:solidFill>
                <a:round/>
                <a:headEnd type="none" w="sm" len="sm"/>
                <a:tailEnd type="none" w="sm" len="sm"/>
              </a:ln>
              <a:effectLst/>
            </p:spPr>
            <p:txBody>
              <a:bodyPr wrap="none" anchor="ctr"/>
              <a:lstStyle/>
              <a:p>
                <a:pPr>
                  <a:defRPr/>
                </a:pPr>
                <a:endParaRPr lang="nl-NL">
                  <a:latin typeface="Arial" pitchFamily="34" charset="0"/>
                </a:endParaRPr>
              </a:p>
            </p:txBody>
          </p:sp>
        </p:grpSp>
      </p:grpSp>
    </p:spTree>
  </p:cSld>
  <p:clrMap bg1="dk2" tx1="lt1" bg2="dk1" tx2="lt2" accent1="accent1" accent2="accent2" accent3="accent3" accent4="accent4" accent5="accent5" accent6="accent6" hlink="hlink" folHlink="folHlink"/>
  <p:sldLayoutIdLst>
    <p:sldLayoutId id="2147483949"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 id="2147483948" r:id="rId12"/>
  </p:sldLayoutIdLst>
  <p:transition>
    <p:fade/>
  </p:transition>
  <p:timing>
    <p:tnLst>
      <p:par>
        <p:cTn id="1" dur="indefinite" restart="never" nodeType="tmRoot"/>
      </p:par>
    </p:tnLst>
  </p:timing>
  <p:hf sldNum="0" hdr="0" dt="0"/>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9pPr>
    </p:titleStyle>
    <p:bodyStyle>
      <a:lvl1pPr marL="342900" indent="-342900" algn="l" rtl="0" eaLnBrk="1" fontAlgn="base" hangingPunct="1">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effectLst/>
              </a:rPr>
              <a:t>TAIEX AGP 64 485</a:t>
            </a:r>
            <a:endParaRPr lang="en-GB" dirty="0">
              <a:effectLst/>
            </a:endParaRPr>
          </a:p>
        </p:txBody>
      </p:sp>
      <p:sp>
        <p:nvSpPr>
          <p:cNvPr id="4" name="Pladsholder til sidefod 3"/>
          <p:cNvSpPr>
            <a:spLocks noGrp="1"/>
          </p:cNvSpPr>
          <p:nvPr>
            <p:ph type="ftr" sz="quarter" idx="11"/>
          </p:nvPr>
        </p:nvSpPr>
        <p:spPr/>
        <p:txBody>
          <a:bodyPr/>
          <a:lstStyle/>
          <a:p>
            <a:pPr>
              <a:defRPr/>
            </a:pPr>
            <a:r>
              <a:rPr lang="en-US" dirty="0" smtClean="0"/>
              <a:t>Claus </a:t>
            </a:r>
            <a:r>
              <a:rPr lang="en-US" dirty="0" err="1" smtClean="0"/>
              <a:t>Wille</a:t>
            </a:r>
            <a:endParaRPr lang="en-GB" dirty="0"/>
          </a:p>
        </p:txBody>
      </p:sp>
      <p:sp>
        <p:nvSpPr>
          <p:cNvPr id="6" name="Tekstboks 5"/>
          <p:cNvSpPr txBox="1"/>
          <p:nvPr/>
        </p:nvSpPr>
        <p:spPr>
          <a:xfrm>
            <a:off x="5724128" y="2636912"/>
            <a:ext cx="2448272" cy="1384995"/>
          </a:xfrm>
          <a:prstGeom prst="rect">
            <a:avLst/>
          </a:prstGeom>
          <a:noFill/>
        </p:spPr>
        <p:txBody>
          <a:bodyPr wrap="square" rtlCol="0">
            <a:spAutoFit/>
          </a:bodyPr>
          <a:lstStyle/>
          <a:p>
            <a:r>
              <a:rPr lang="da-DK" sz="2800" dirty="0" err="1" smtClean="0"/>
              <a:t>Article</a:t>
            </a:r>
            <a:r>
              <a:rPr lang="da-DK" sz="2800" dirty="0" smtClean="0"/>
              <a:t> 19 in </a:t>
            </a:r>
            <a:r>
              <a:rPr lang="da-DK" sz="2800" dirty="0" err="1" smtClean="0"/>
              <a:t>regulation</a:t>
            </a:r>
            <a:r>
              <a:rPr lang="da-DK" sz="2800" dirty="0" smtClean="0"/>
              <a:t> 1379/2013</a:t>
            </a:r>
            <a:endParaRPr lang="da-DK" sz="2800"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21208" y="3973991"/>
            <a:ext cx="2458903" cy="16556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Billed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19672" y="2492896"/>
            <a:ext cx="2419994" cy="1656184"/>
          </a:xfrm>
          <a:prstGeom prst="rect">
            <a:avLst/>
          </a:prstGeom>
        </p:spPr>
      </p:pic>
    </p:spTree>
    <p:extLst>
      <p:ext uri="{BB962C8B-B14F-4D97-AF65-F5344CB8AC3E}">
        <p14:creationId xmlns:p14="http://schemas.microsoft.com/office/powerpoint/2010/main" val="4065632965"/>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a:effectLst/>
              </a:rPr>
              <a:t>Article</a:t>
            </a:r>
            <a:r>
              <a:rPr lang="da-DK" dirty="0">
                <a:effectLst/>
              </a:rPr>
              <a:t> </a:t>
            </a:r>
            <a:r>
              <a:rPr lang="da-DK" dirty="0" smtClean="0">
                <a:effectLst/>
              </a:rPr>
              <a:t>17</a:t>
            </a:r>
            <a:endParaRPr lang="da-DK" dirty="0"/>
          </a:p>
        </p:txBody>
      </p:sp>
      <p:sp>
        <p:nvSpPr>
          <p:cNvPr id="3" name="Pladsholder til indhold 2"/>
          <p:cNvSpPr>
            <a:spLocks noGrp="1"/>
          </p:cNvSpPr>
          <p:nvPr>
            <p:ph idx="1"/>
          </p:nvPr>
        </p:nvSpPr>
        <p:spPr/>
        <p:txBody>
          <a:bodyPr/>
          <a:lstStyle/>
          <a:p>
            <a:pPr marL="0" indent="0">
              <a:buNone/>
            </a:pPr>
            <a:r>
              <a:rPr lang="en-US" sz="2000" b="1" dirty="0" smtClean="0">
                <a:effectLst/>
              </a:rPr>
              <a:t>Criteria </a:t>
            </a:r>
            <a:r>
              <a:rPr lang="en-US" sz="2000" b="1" dirty="0">
                <a:effectLst/>
              </a:rPr>
              <a:t>for the allocation of fishing opportunities by Member States </a:t>
            </a:r>
            <a:endParaRPr lang="en-US" sz="2000" dirty="0">
              <a:effectLst/>
            </a:endParaRPr>
          </a:p>
          <a:p>
            <a:pPr marL="0" indent="0">
              <a:buNone/>
            </a:pPr>
            <a:endParaRPr lang="en-US" sz="1000" dirty="0" smtClean="0">
              <a:effectLst/>
            </a:endParaRPr>
          </a:p>
          <a:p>
            <a:pPr marL="0" indent="0">
              <a:buNone/>
            </a:pPr>
            <a:r>
              <a:rPr lang="en-US" sz="2000" dirty="0" smtClean="0">
                <a:effectLst/>
              </a:rPr>
              <a:t>When </a:t>
            </a:r>
            <a:r>
              <a:rPr lang="en-US" sz="2000" dirty="0">
                <a:effectLst/>
              </a:rPr>
              <a:t>allocating the fishing opportunities available to them</a:t>
            </a:r>
            <a:r>
              <a:rPr lang="en-US" sz="2000" dirty="0" smtClean="0">
                <a:effectLst/>
              </a:rPr>
              <a:t>, </a:t>
            </a:r>
            <a:r>
              <a:rPr lang="en-US" sz="2000" dirty="0">
                <a:effectLst/>
              </a:rPr>
              <a:t>Member States </a:t>
            </a:r>
            <a:r>
              <a:rPr lang="en-US" sz="2000" dirty="0">
                <a:solidFill>
                  <a:srgbClr val="FFFF00"/>
                </a:solidFill>
                <a:effectLst/>
              </a:rPr>
              <a:t>shall use </a:t>
            </a:r>
            <a:r>
              <a:rPr lang="en-US" sz="2000" dirty="0" smtClean="0">
                <a:solidFill>
                  <a:srgbClr val="FFFF00"/>
                </a:solidFill>
                <a:effectLst/>
              </a:rPr>
              <a:t>transparent and objective criteria including those of an environmental, social and economic nature</a:t>
            </a:r>
            <a:r>
              <a:rPr lang="en-US" sz="2000" dirty="0">
                <a:effectLst/>
              </a:rPr>
              <a:t>. The criteria to be used may include, inter </a:t>
            </a:r>
            <a:r>
              <a:rPr lang="en-US" sz="2000" dirty="0" smtClean="0">
                <a:effectLst/>
              </a:rPr>
              <a:t>alia</a:t>
            </a:r>
            <a:r>
              <a:rPr lang="en-US" sz="2000" dirty="0">
                <a:effectLst/>
              </a:rPr>
              <a:t>, the impact of fishing on the environment, the history of compliance, the contribution to the local economy and historic catch levels. Within the fishing opportunities allocated to them, Member States shall </a:t>
            </a:r>
            <a:r>
              <a:rPr lang="en-US" sz="2000" dirty="0" err="1">
                <a:effectLst/>
              </a:rPr>
              <a:t>endeavour</a:t>
            </a:r>
            <a:r>
              <a:rPr lang="en-US" sz="2000" dirty="0">
                <a:effectLst/>
              </a:rPr>
              <a:t> to provide incentives to fishing vessels deploying selective fishing gear or using fishing techniques with reduced environmental impact, such as reduced energy consumption or habitat damage. </a:t>
            </a:r>
            <a:endParaRPr lang="da-DK" sz="2000" dirty="0">
              <a:effectLst/>
            </a:endParaRPr>
          </a:p>
        </p:txBody>
      </p:sp>
      <p:sp>
        <p:nvSpPr>
          <p:cNvPr id="4" name="Pladsholder til sidefod 3"/>
          <p:cNvSpPr>
            <a:spLocks noGrp="1"/>
          </p:cNvSpPr>
          <p:nvPr>
            <p:ph type="ftr" sz="quarter" idx="11"/>
          </p:nvPr>
        </p:nvSpPr>
        <p:spPr/>
        <p:txBody>
          <a:bodyPr/>
          <a:lstStyle/>
          <a:p>
            <a:pPr>
              <a:defRPr/>
            </a:pPr>
            <a:r>
              <a:rPr lang="en-US" smtClean="0"/>
              <a:t>Claus Wille</a:t>
            </a:r>
            <a:endParaRPr lang="en-GB" dirty="0"/>
          </a:p>
        </p:txBody>
      </p:sp>
    </p:spTree>
    <p:extLst>
      <p:ext uri="{BB962C8B-B14F-4D97-AF65-F5344CB8AC3E}">
        <p14:creationId xmlns:p14="http://schemas.microsoft.com/office/powerpoint/2010/main" val="617248706"/>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effectLst/>
              </a:rPr>
              <a:t>Article</a:t>
            </a:r>
            <a:r>
              <a:rPr lang="da-DK" dirty="0" smtClean="0">
                <a:effectLst/>
              </a:rPr>
              <a:t> 19</a:t>
            </a:r>
            <a:endParaRPr lang="da-DK" dirty="0">
              <a:effectLst/>
            </a:endParaRPr>
          </a:p>
        </p:txBody>
      </p:sp>
      <p:sp>
        <p:nvSpPr>
          <p:cNvPr id="3" name="Pladsholder til indhold 2"/>
          <p:cNvSpPr>
            <a:spLocks noGrp="1"/>
          </p:cNvSpPr>
          <p:nvPr>
            <p:ph idx="1"/>
          </p:nvPr>
        </p:nvSpPr>
        <p:spPr>
          <a:xfrm>
            <a:off x="449788" y="1700808"/>
            <a:ext cx="8229600" cy="4137025"/>
          </a:xfrm>
        </p:spPr>
        <p:txBody>
          <a:bodyPr/>
          <a:lstStyle/>
          <a:p>
            <a:pPr marL="0" indent="0">
              <a:buNone/>
            </a:pPr>
            <a:r>
              <a:rPr lang="en-US" sz="2000" b="1" dirty="0" smtClean="0">
                <a:effectLst/>
              </a:rPr>
              <a:t>Member </a:t>
            </a:r>
            <a:r>
              <a:rPr lang="en-US" sz="2000" b="1" dirty="0">
                <a:effectLst/>
              </a:rPr>
              <a:t>State measures applicable to fishing vessels flying their flag or to persons established in their territory </a:t>
            </a:r>
            <a:endParaRPr lang="en-US" sz="2000" dirty="0">
              <a:effectLst/>
            </a:endParaRPr>
          </a:p>
          <a:p>
            <a:pPr marL="0" indent="0">
              <a:buNone/>
            </a:pPr>
            <a:r>
              <a:rPr lang="en-US" sz="2000" dirty="0" smtClean="0">
                <a:solidFill>
                  <a:srgbClr val="FFFF00"/>
                </a:solidFill>
                <a:effectLst/>
              </a:rPr>
              <a:t>A </a:t>
            </a:r>
            <a:r>
              <a:rPr lang="en-US" sz="2000" dirty="0">
                <a:solidFill>
                  <a:srgbClr val="FFFF00"/>
                </a:solidFill>
                <a:effectLst/>
              </a:rPr>
              <a:t>Member State may adopt measures for the conservation of fish stocks in Union waters </a:t>
            </a:r>
            <a:r>
              <a:rPr lang="en-US" sz="2000" dirty="0">
                <a:effectLst/>
              </a:rPr>
              <a:t>provided that those measures fulfil all of the following requirements: </a:t>
            </a:r>
          </a:p>
          <a:p>
            <a:pPr>
              <a:buFont typeface="Wingdings" panose="05000000000000000000" pitchFamily="2" charset="2"/>
              <a:buChar char="§"/>
            </a:pPr>
            <a:r>
              <a:rPr lang="en-US" sz="2000" dirty="0" smtClean="0">
                <a:solidFill>
                  <a:srgbClr val="FFFF00"/>
                </a:solidFill>
                <a:effectLst/>
              </a:rPr>
              <a:t>they </a:t>
            </a:r>
            <a:r>
              <a:rPr lang="en-US" sz="2000" dirty="0">
                <a:solidFill>
                  <a:srgbClr val="FFFF00"/>
                </a:solidFill>
                <a:effectLst/>
              </a:rPr>
              <a:t>apply solely to fishing vessels flying the flag of that Member State </a:t>
            </a:r>
            <a:r>
              <a:rPr lang="en-US" sz="2000" dirty="0">
                <a:effectLst/>
              </a:rPr>
              <a:t>or, in the case of fishing activities which are not conducted by a fishing vessel, to persons established in that part of its territory to which the Treaty applies; </a:t>
            </a:r>
          </a:p>
          <a:p>
            <a:pPr>
              <a:buFont typeface="Wingdings" panose="05000000000000000000" pitchFamily="2" charset="2"/>
              <a:buChar char="§"/>
            </a:pPr>
            <a:r>
              <a:rPr lang="en-US" sz="2000" dirty="0" smtClean="0">
                <a:effectLst/>
              </a:rPr>
              <a:t>they </a:t>
            </a:r>
            <a:r>
              <a:rPr lang="en-US" sz="2000" dirty="0">
                <a:effectLst/>
              </a:rPr>
              <a:t>are compatible with the objectives set out in Article 2; </a:t>
            </a:r>
          </a:p>
          <a:p>
            <a:pPr>
              <a:buFont typeface="Wingdings" panose="05000000000000000000" pitchFamily="2" charset="2"/>
              <a:buChar char="§"/>
            </a:pPr>
            <a:r>
              <a:rPr lang="en-US" sz="2000" dirty="0" smtClean="0">
                <a:effectLst/>
              </a:rPr>
              <a:t>they </a:t>
            </a:r>
            <a:r>
              <a:rPr lang="en-US" sz="2000" dirty="0">
                <a:effectLst/>
              </a:rPr>
              <a:t>are at least as stringent as measures under Union law. </a:t>
            </a:r>
          </a:p>
          <a:p>
            <a:pPr marL="0" indent="0">
              <a:buNone/>
            </a:pPr>
            <a:r>
              <a:rPr lang="en-US" sz="2000" dirty="0" smtClean="0">
                <a:effectLst/>
              </a:rPr>
              <a:t>A </a:t>
            </a:r>
            <a:r>
              <a:rPr lang="en-US" sz="2000" dirty="0">
                <a:effectLst/>
              </a:rPr>
              <a:t>Member State shall, for control purposes, inform the other Member States concerned of provisions adopted pursuant to paragraph 1. </a:t>
            </a:r>
          </a:p>
          <a:p>
            <a:pPr marL="0" indent="0">
              <a:buNone/>
            </a:pPr>
            <a:r>
              <a:rPr lang="en-US" sz="2000" dirty="0" smtClean="0">
                <a:effectLst/>
              </a:rPr>
              <a:t>Member </a:t>
            </a:r>
            <a:r>
              <a:rPr lang="en-US" sz="2000" dirty="0">
                <a:effectLst/>
              </a:rPr>
              <a:t>States shall make publicly available appropriate information concerning the measures adopted in accordance with this Article. </a:t>
            </a:r>
            <a:endParaRPr lang="da-DK" sz="2000" dirty="0">
              <a:effectLst/>
            </a:endParaRPr>
          </a:p>
        </p:txBody>
      </p:sp>
    </p:spTree>
    <p:extLst>
      <p:ext uri="{BB962C8B-B14F-4D97-AF65-F5344CB8AC3E}">
        <p14:creationId xmlns:p14="http://schemas.microsoft.com/office/powerpoint/2010/main" val="901644501"/>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a:effectLst/>
              </a:rPr>
              <a:t>Article</a:t>
            </a:r>
            <a:r>
              <a:rPr lang="da-DK" dirty="0">
                <a:effectLst/>
              </a:rPr>
              <a:t> 21 </a:t>
            </a:r>
            <a:endParaRPr lang="da-DK" dirty="0"/>
          </a:p>
        </p:txBody>
      </p:sp>
      <p:sp>
        <p:nvSpPr>
          <p:cNvPr id="3" name="Pladsholder til indhold 2"/>
          <p:cNvSpPr>
            <a:spLocks noGrp="1"/>
          </p:cNvSpPr>
          <p:nvPr>
            <p:ph idx="1"/>
          </p:nvPr>
        </p:nvSpPr>
        <p:spPr/>
        <p:txBody>
          <a:bodyPr/>
          <a:lstStyle/>
          <a:p>
            <a:pPr marL="0" indent="0">
              <a:buNone/>
            </a:pPr>
            <a:endParaRPr lang="da-DK" sz="2000" dirty="0">
              <a:effectLst/>
            </a:endParaRPr>
          </a:p>
          <a:p>
            <a:pPr marL="0" indent="0">
              <a:buNone/>
            </a:pPr>
            <a:r>
              <a:rPr lang="en-US" sz="2000" b="1" dirty="0" smtClean="0">
                <a:effectLst/>
              </a:rPr>
              <a:t>Establishment </a:t>
            </a:r>
            <a:r>
              <a:rPr lang="en-US" sz="2000" b="1" dirty="0">
                <a:effectLst/>
              </a:rPr>
              <a:t>of systems of transferable fishing concessions </a:t>
            </a:r>
            <a:endParaRPr lang="en-US" sz="2000" dirty="0">
              <a:effectLst/>
            </a:endParaRPr>
          </a:p>
          <a:p>
            <a:pPr marL="0" indent="0">
              <a:buNone/>
            </a:pPr>
            <a:endParaRPr lang="en-US" sz="2000" dirty="0" smtClean="0">
              <a:effectLst/>
            </a:endParaRPr>
          </a:p>
          <a:p>
            <a:pPr marL="0" indent="0">
              <a:buNone/>
            </a:pPr>
            <a:r>
              <a:rPr lang="en-US" sz="2000" dirty="0" smtClean="0">
                <a:effectLst/>
              </a:rPr>
              <a:t>Member </a:t>
            </a:r>
            <a:r>
              <a:rPr lang="en-US" sz="2000" dirty="0">
                <a:effectLst/>
              </a:rPr>
              <a:t>States </a:t>
            </a:r>
            <a:r>
              <a:rPr lang="en-US" sz="2000" dirty="0">
                <a:solidFill>
                  <a:srgbClr val="FFFF00"/>
                </a:solidFill>
                <a:effectLst/>
              </a:rPr>
              <a:t>may</a:t>
            </a:r>
            <a:r>
              <a:rPr lang="en-US" sz="2000" dirty="0">
                <a:effectLst/>
              </a:rPr>
              <a:t> establish a system of transferable fishing concessions. Member States having such a system shall establish and maintain a register of transferable fishing concessions. </a:t>
            </a:r>
            <a:endParaRPr lang="da-DK" sz="2000" dirty="0">
              <a:effectLst/>
            </a:endParaRPr>
          </a:p>
        </p:txBody>
      </p:sp>
      <p:sp>
        <p:nvSpPr>
          <p:cNvPr id="4" name="Pladsholder til sidefod 3"/>
          <p:cNvSpPr>
            <a:spLocks noGrp="1"/>
          </p:cNvSpPr>
          <p:nvPr>
            <p:ph type="ftr" sz="quarter" idx="11"/>
          </p:nvPr>
        </p:nvSpPr>
        <p:spPr/>
        <p:txBody>
          <a:bodyPr/>
          <a:lstStyle/>
          <a:p>
            <a:pPr>
              <a:defRPr/>
            </a:pPr>
            <a:r>
              <a:rPr lang="en-US" smtClean="0"/>
              <a:t>Claus Wille</a:t>
            </a:r>
            <a:endParaRPr lang="en-GB" dirty="0"/>
          </a:p>
        </p:txBody>
      </p:sp>
    </p:spTree>
    <p:extLst>
      <p:ext uri="{BB962C8B-B14F-4D97-AF65-F5344CB8AC3E}">
        <p14:creationId xmlns:p14="http://schemas.microsoft.com/office/powerpoint/2010/main" val="3571300563"/>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a:effectLst/>
              </a:rPr>
              <a:t>Article</a:t>
            </a:r>
            <a:r>
              <a:rPr lang="da-DK" dirty="0">
                <a:effectLst/>
              </a:rPr>
              <a:t> 22 </a:t>
            </a:r>
            <a:endParaRPr lang="da-DK" dirty="0"/>
          </a:p>
        </p:txBody>
      </p:sp>
      <p:sp>
        <p:nvSpPr>
          <p:cNvPr id="3" name="Pladsholder til indhold 2"/>
          <p:cNvSpPr>
            <a:spLocks noGrp="1"/>
          </p:cNvSpPr>
          <p:nvPr>
            <p:ph idx="1"/>
          </p:nvPr>
        </p:nvSpPr>
        <p:spPr/>
        <p:txBody>
          <a:bodyPr/>
          <a:lstStyle/>
          <a:p>
            <a:pPr marL="0" indent="0">
              <a:buNone/>
            </a:pPr>
            <a:r>
              <a:rPr lang="en-US" sz="2000" b="1" dirty="0" smtClean="0">
                <a:effectLst/>
              </a:rPr>
              <a:t>Adjustment </a:t>
            </a:r>
            <a:r>
              <a:rPr lang="en-US" sz="2000" b="1" dirty="0">
                <a:effectLst/>
              </a:rPr>
              <a:t>and management of fishing capacity </a:t>
            </a:r>
            <a:endParaRPr lang="en-US" sz="2000" dirty="0">
              <a:effectLst/>
            </a:endParaRPr>
          </a:p>
          <a:p>
            <a:pPr marL="0" indent="0">
              <a:buNone/>
            </a:pPr>
            <a:endParaRPr lang="en-US" sz="1000" dirty="0" smtClean="0">
              <a:effectLst/>
            </a:endParaRPr>
          </a:p>
          <a:p>
            <a:pPr marL="0" indent="0">
              <a:buNone/>
            </a:pPr>
            <a:r>
              <a:rPr lang="en-US" sz="2000" dirty="0" smtClean="0">
                <a:effectLst/>
              </a:rPr>
              <a:t>Member </a:t>
            </a:r>
            <a:r>
              <a:rPr lang="en-US" sz="2000" dirty="0">
                <a:effectLst/>
              </a:rPr>
              <a:t>States shall </a:t>
            </a:r>
            <a:r>
              <a:rPr lang="en-US" sz="2000" dirty="0">
                <a:solidFill>
                  <a:srgbClr val="FFFF00"/>
                </a:solidFill>
                <a:effectLst/>
              </a:rPr>
              <a:t>put in place measures to adjust the fishing capacity of their fleet to their fishing opportunities</a:t>
            </a:r>
            <a:r>
              <a:rPr lang="en-US" sz="2000" dirty="0">
                <a:effectLst/>
              </a:rPr>
              <a:t> over time, taking into account trends and based on best scientific advice, with the objective of achieving a stable and enduring balance between them. </a:t>
            </a:r>
          </a:p>
          <a:p>
            <a:pPr marL="0" indent="0">
              <a:buNone/>
            </a:pPr>
            <a:endParaRPr lang="en-US" sz="1000" dirty="0" smtClean="0">
              <a:effectLst/>
            </a:endParaRPr>
          </a:p>
          <a:p>
            <a:pPr marL="0" indent="0">
              <a:buNone/>
            </a:pPr>
            <a:r>
              <a:rPr lang="en-US" sz="2000" dirty="0" smtClean="0">
                <a:effectLst/>
              </a:rPr>
              <a:t>In </a:t>
            </a:r>
            <a:r>
              <a:rPr lang="en-US" sz="2000" dirty="0">
                <a:effectLst/>
              </a:rPr>
              <a:t>order to achieve the </a:t>
            </a:r>
            <a:r>
              <a:rPr lang="en-US" sz="2000" dirty="0" smtClean="0">
                <a:effectLst/>
              </a:rPr>
              <a:t>objective, Member </a:t>
            </a:r>
            <a:r>
              <a:rPr lang="en-US" sz="2000" dirty="0">
                <a:effectLst/>
              </a:rPr>
              <a:t>States shall send to the Commission, by 31 May each year, a report on the balance between the fishing capacity of their fleets and their fishing opportunities. To facilitate a common approach across the Union, that report shall be prepared in accordance with common guidelines which may be developed by the Commission indicating the relevant technical, social and economic parameters. </a:t>
            </a:r>
            <a:endParaRPr lang="da-DK" sz="2000" dirty="0">
              <a:effectLst/>
            </a:endParaRPr>
          </a:p>
        </p:txBody>
      </p:sp>
      <p:sp>
        <p:nvSpPr>
          <p:cNvPr id="4" name="Pladsholder til sidefod 3"/>
          <p:cNvSpPr>
            <a:spLocks noGrp="1"/>
          </p:cNvSpPr>
          <p:nvPr>
            <p:ph type="ftr" sz="quarter" idx="11"/>
          </p:nvPr>
        </p:nvSpPr>
        <p:spPr/>
        <p:txBody>
          <a:bodyPr/>
          <a:lstStyle/>
          <a:p>
            <a:pPr>
              <a:defRPr/>
            </a:pPr>
            <a:r>
              <a:rPr lang="en-US" smtClean="0"/>
              <a:t>Claus Wille</a:t>
            </a:r>
            <a:endParaRPr lang="en-GB" dirty="0"/>
          </a:p>
        </p:txBody>
      </p:sp>
    </p:spTree>
    <p:extLst>
      <p:ext uri="{BB962C8B-B14F-4D97-AF65-F5344CB8AC3E}">
        <p14:creationId xmlns:p14="http://schemas.microsoft.com/office/powerpoint/2010/main" val="2072666415"/>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a:effectLst/>
              </a:rPr>
              <a:t>Article</a:t>
            </a:r>
            <a:r>
              <a:rPr lang="da-DK" dirty="0">
                <a:effectLst/>
              </a:rPr>
              <a:t> 22 </a:t>
            </a:r>
            <a:endParaRPr lang="da-DK" dirty="0"/>
          </a:p>
        </p:txBody>
      </p:sp>
      <p:sp>
        <p:nvSpPr>
          <p:cNvPr id="3" name="Pladsholder til indhold 2"/>
          <p:cNvSpPr>
            <a:spLocks noGrp="1"/>
          </p:cNvSpPr>
          <p:nvPr>
            <p:ph idx="1"/>
          </p:nvPr>
        </p:nvSpPr>
        <p:spPr/>
        <p:txBody>
          <a:bodyPr/>
          <a:lstStyle/>
          <a:p>
            <a:pPr marL="0" indent="0">
              <a:buNone/>
            </a:pPr>
            <a:r>
              <a:rPr lang="en-US" sz="2000" b="1" dirty="0" smtClean="0">
                <a:effectLst/>
              </a:rPr>
              <a:t>Adjustment </a:t>
            </a:r>
            <a:r>
              <a:rPr lang="en-US" sz="2000" b="1" dirty="0">
                <a:effectLst/>
              </a:rPr>
              <a:t>and management of fishing capacity </a:t>
            </a:r>
            <a:endParaRPr lang="en-US" sz="2000" dirty="0">
              <a:effectLst/>
            </a:endParaRPr>
          </a:p>
          <a:p>
            <a:pPr marL="0" indent="0">
              <a:buNone/>
            </a:pPr>
            <a:endParaRPr lang="en-US" sz="2000" dirty="0" smtClean="0">
              <a:effectLst/>
            </a:endParaRPr>
          </a:p>
          <a:p>
            <a:pPr marL="0" indent="0">
              <a:buNone/>
            </a:pPr>
            <a:r>
              <a:rPr lang="en-US" sz="2000" dirty="0" smtClean="0">
                <a:effectLst/>
              </a:rPr>
              <a:t>The </a:t>
            </a:r>
            <a:r>
              <a:rPr lang="en-US" sz="2000" dirty="0">
                <a:effectLst/>
              </a:rPr>
              <a:t>report shall contain the annual capacity assessment of the national fleet and of all fleet segments of the Member State. The report shall seek to identify structural overcapacity by segment and shall estimate the long-term profitability by segment. The reports shall be made publicly available. </a:t>
            </a:r>
            <a:endParaRPr lang="en-US" sz="2000" dirty="0" smtClean="0">
              <a:effectLst/>
            </a:endParaRPr>
          </a:p>
          <a:p>
            <a:pPr marL="0" indent="0">
              <a:buNone/>
            </a:pPr>
            <a:endParaRPr lang="en-US" sz="2000" dirty="0" smtClean="0">
              <a:effectLst/>
            </a:endParaRPr>
          </a:p>
          <a:p>
            <a:pPr marL="0" indent="0">
              <a:buNone/>
            </a:pPr>
            <a:r>
              <a:rPr lang="en-US" sz="2000" dirty="0" smtClean="0">
                <a:effectLst/>
              </a:rPr>
              <a:t>If </a:t>
            </a:r>
            <a:r>
              <a:rPr lang="en-US" sz="2000" dirty="0">
                <a:effectLst/>
              </a:rPr>
              <a:t>the assessment clearly demonstrates that the fishing capacity is not effectively balanced with fishing opportunities, the Member State shall prepare and include in its report an action plan for the fleet segments with identified structural overcapacity. </a:t>
            </a:r>
            <a:endParaRPr lang="da-DK" sz="2000" dirty="0">
              <a:effectLst/>
            </a:endParaRPr>
          </a:p>
        </p:txBody>
      </p:sp>
      <p:sp>
        <p:nvSpPr>
          <p:cNvPr id="4" name="Pladsholder til sidefod 3"/>
          <p:cNvSpPr>
            <a:spLocks noGrp="1"/>
          </p:cNvSpPr>
          <p:nvPr>
            <p:ph type="ftr" sz="quarter" idx="11"/>
          </p:nvPr>
        </p:nvSpPr>
        <p:spPr/>
        <p:txBody>
          <a:bodyPr/>
          <a:lstStyle/>
          <a:p>
            <a:pPr>
              <a:defRPr/>
            </a:pPr>
            <a:r>
              <a:rPr lang="en-US" smtClean="0"/>
              <a:t>Claus Wille</a:t>
            </a:r>
            <a:endParaRPr lang="en-GB" dirty="0"/>
          </a:p>
        </p:txBody>
      </p:sp>
    </p:spTree>
    <p:extLst>
      <p:ext uri="{BB962C8B-B14F-4D97-AF65-F5344CB8AC3E}">
        <p14:creationId xmlns:p14="http://schemas.microsoft.com/office/powerpoint/2010/main" val="559342606"/>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a:effectLst/>
              </a:rPr>
              <a:t>Article</a:t>
            </a:r>
            <a:r>
              <a:rPr lang="da-DK" dirty="0">
                <a:effectLst/>
              </a:rPr>
              <a:t> 22 </a:t>
            </a:r>
            <a:endParaRPr lang="da-DK" dirty="0"/>
          </a:p>
        </p:txBody>
      </p:sp>
      <p:sp>
        <p:nvSpPr>
          <p:cNvPr id="3" name="Pladsholder til indhold 2"/>
          <p:cNvSpPr>
            <a:spLocks noGrp="1"/>
          </p:cNvSpPr>
          <p:nvPr>
            <p:ph idx="1"/>
          </p:nvPr>
        </p:nvSpPr>
        <p:spPr/>
        <p:txBody>
          <a:bodyPr/>
          <a:lstStyle/>
          <a:p>
            <a:pPr marL="0" indent="0">
              <a:buNone/>
            </a:pPr>
            <a:r>
              <a:rPr lang="en-US" sz="2000" b="1" dirty="0" smtClean="0">
                <a:effectLst/>
              </a:rPr>
              <a:t>Adjustment </a:t>
            </a:r>
            <a:r>
              <a:rPr lang="en-US" sz="2000" b="1" dirty="0">
                <a:effectLst/>
              </a:rPr>
              <a:t>and management of fishing capacity </a:t>
            </a:r>
            <a:endParaRPr lang="en-US" sz="2000" dirty="0">
              <a:effectLst/>
            </a:endParaRPr>
          </a:p>
          <a:p>
            <a:pPr marL="0" indent="0">
              <a:buNone/>
            </a:pPr>
            <a:endParaRPr lang="en-US" sz="1200" dirty="0" smtClean="0">
              <a:effectLst/>
            </a:endParaRPr>
          </a:p>
          <a:p>
            <a:pPr marL="0" indent="0">
              <a:buNone/>
            </a:pPr>
            <a:r>
              <a:rPr lang="en-US" sz="2000" dirty="0" smtClean="0">
                <a:solidFill>
                  <a:srgbClr val="FFFF00"/>
                </a:solidFill>
                <a:effectLst/>
              </a:rPr>
              <a:t>Failure </a:t>
            </a:r>
            <a:r>
              <a:rPr lang="en-US" sz="2000" dirty="0">
                <a:solidFill>
                  <a:srgbClr val="FFFF00"/>
                </a:solidFill>
                <a:effectLst/>
              </a:rPr>
              <a:t>to make the report </a:t>
            </a:r>
            <a:r>
              <a:rPr lang="en-US" sz="2000" dirty="0" smtClean="0">
                <a:effectLst/>
              </a:rPr>
              <a:t>and/or </a:t>
            </a:r>
            <a:r>
              <a:rPr lang="en-US" sz="2000" dirty="0">
                <a:effectLst/>
              </a:rPr>
              <a:t>failure to implement the action plan </a:t>
            </a:r>
            <a:r>
              <a:rPr lang="en-US" sz="2000" dirty="0" smtClean="0">
                <a:effectLst/>
              </a:rPr>
              <a:t>referred, </a:t>
            </a:r>
            <a:r>
              <a:rPr lang="en-US" sz="2000" dirty="0">
                <a:effectLst/>
              </a:rPr>
              <a:t>may result in a proportionate suspension or interruption of relevant Union financial assistance to that Member State for fleet investment in the fleet segment or segments concerned in accordance with a future Union legal act establishing the conditions for the financial </a:t>
            </a:r>
            <a:r>
              <a:rPr lang="en-US" sz="2000" dirty="0" smtClean="0">
                <a:effectLst/>
              </a:rPr>
              <a:t>support </a:t>
            </a:r>
            <a:r>
              <a:rPr lang="en-US" sz="2000" dirty="0">
                <a:effectLst/>
              </a:rPr>
              <a:t>for maritime and fisheries policy for the period 2014–2020. </a:t>
            </a:r>
            <a:endParaRPr lang="en-US" sz="2000" dirty="0" smtClean="0">
              <a:effectLst/>
            </a:endParaRPr>
          </a:p>
          <a:p>
            <a:pPr marL="0" indent="0">
              <a:buNone/>
            </a:pPr>
            <a:endParaRPr lang="da-DK" sz="1200" dirty="0"/>
          </a:p>
          <a:p>
            <a:pPr marL="0" indent="0">
              <a:buNone/>
            </a:pPr>
            <a:r>
              <a:rPr lang="en-US" sz="2000" dirty="0">
                <a:solidFill>
                  <a:srgbClr val="FFFF00"/>
                </a:solidFill>
                <a:effectLst/>
              </a:rPr>
              <a:t>No exit from the fleet supported by public aid shall be permitted </a:t>
            </a:r>
            <a:r>
              <a:rPr lang="en-US" sz="2000" dirty="0">
                <a:effectLst/>
              </a:rPr>
              <a:t>unless preceded by the withdrawal of the fishing </a:t>
            </a:r>
            <a:r>
              <a:rPr lang="en-US" sz="2000" dirty="0" err="1">
                <a:effectLst/>
              </a:rPr>
              <a:t>licence</a:t>
            </a:r>
            <a:r>
              <a:rPr lang="en-US" sz="2000" dirty="0">
                <a:effectLst/>
              </a:rPr>
              <a:t> and the fishing </a:t>
            </a:r>
            <a:r>
              <a:rPr lang="en-US" sz="2000" dirty="0" err="1">
                <a:effectLst/>
              </a:rPr>
              <a:t>authorisations</a:t>
            </a:r>
            <a:r>
              <a:rPr lang="en-US" sz="2000" dirty="0">
                <a:effectLst/>
              </a:rPr>
              <a:t>. </a:t>
            </a:r>
            <a:endParaRPr lang="en-US" sz="2000" dirty="0" smtClean="0">
              <a:effectLst/>
            </a:endParaRPr>
          </a:p>
          <a:p>
            <a:pPr marL="0" indent="0">
              <a:buNone/>
            </a:pPr>
            <a:endParaRPr lang="en-US" sz="1200" dirty="0">
              <a:effectLst/>
            </a:endParaRPr>
          </a:p>
          <a:p>
            <a:pPr marL="0" indent="0">
              <a:buNone/>
            </a:pPr>
            <a:r>
              <a:rPr lang="en-US" sz="2000" dirty="0" smtClean="0">
                <a:solidFill>
                  <a:srgbClr val="FFFF00"/>
                </a:solidFill>
                <a:effectLst/>
              </a:rPr>
              <a:t>The </a:t>
            </a:r>
            <a:r>
              <a:rPr lang="en-US" sz="2000" dirty="0">
                <a:solidFill>
                  <a:srgbClr val="FFFF00"/>
                </a:solidFill>
                <a:effectLst/>
              </a:rPr>
              <a:t>fishing capacity corresponding to the fishing vessels withdrawn with public aid shall not be replaced. </a:t>
            </a:r>
            <a:endParaRPr lang="da-DK" sz="2000" dirty="0">
              <a:solidFill>
                <a:srgbClr val="FFFF00"/>
              </a:solidFill>
              <a:effectLst/>
            </a:endParaRPr>
          </a:p>
        </p:txBody>
      </p:sp>
      <p:sp>
        <p:nvSpPr>
          <p:cNvPr id="4" name="Pladsholder til sidefod 3"/>
          <p:cNvSpPr>
            <a:spLocks noGrp="1"/>
          </p:cNvSpPr>
          <p:nvPr>
            <p:ph type="ftr" sz="quarter" idx="11"/>
          </p:nvPr>
        </p:nvSpPr>
        <p:spPr/>
        <p:txBody>
          <a:bodyPr/>
          <a:lstStyle/>
          <a:p>
            <a:pPr>
              <a:defRPr/>
            </a:pPr>
            <a:r>
              <a:rPr lang="en-US" dirty="0" smtClean="0"/>
              <a:t>Claus Wille</a:t>
            </a:r>
            <a:endParaRPr lang="en-GB" dirty="0"/>
          </a:p>
        </p:txBody>
      </p:sp>
    </p:spTree>
    <p:extLst>
      <p:ext uri="{BB962C8B-B14F-4D97-AF65-F5344CB8AC3E}">
        <p14:creationId xmlns:p14="http://schemas.microsoft.com/office/powerpoint/2010/main" val="1685132318"/>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a:effectLst/>
              </a:rPr>
              <a:t>Article</a:t>
            </a:r>
            <a:r>
              <a:rPr lang="da-DK" dirty="0">
                <a:effectLst/>
              </a:rPr>
              <a:t> 24 </a:t>
            </a:r>
            <a:endParaRPr lang="da-DK" dirty="0"/>
          </a:p>
        </p:txBody>
      </p:sp>
      <p:sp>
        <p:nvSpPr>
          <p:cNvPr id="3" name="Pladsholder til indhold 2"/>
          <p:cNvSpPr>
            <a:spLocks noGrp="1"/>
          </p:cNvSpPr>
          <p:nvPr>
            <p:ph idx="1"/>
          </p:nvPr>
        </p:nvSpPr>
        <p:spPr/>
        <p:txBody>
          <a:bodyPr/>
          <a:lstStyle/>
          <a:p>
            <a:pPr marL="0" indent="0">
              <a:buNone/>
            </a:pPr>
            <a:r>
              <a:rPr lang="da-DK" sz="2000" b="1" dirty="0" smtClean="0">
                <a:effectLst/>
              </a:rPr>
              <a:t>Fishing </a:t>
            </a:r>
            <a:r>
              <a:rPr lang="da-DK" sz="2000" b="1" dirty="0" err="1">
                <a:effectLst/>
              </a:rPr>
              <a:t>fleet</a:t>
            </a:r>
            <a:r>
              <a:rPr lang="da-DK" sz="2000" b="1" dirty="0">
                <a:effectLst/>
              </a:rPr>
              <a:t> registers </a:t>
            </a:r>
            <a:endParaRPr lang="da-DK" sz="2000" dirty="0">
              <a:effectLst/>
            </a:endParaRPr>
          </a:p>
          <a:p>
            <a:pPr marL="0" indent="0">
              <a:buNone/>
            </a:pPr>
            <a:endParaRPr lang="en-US" sz="1200" dirty="0" smtClean="0">
              <a:effectLst/>
            </a:endParaRPr>
          </a:p>
          <a:p>
            <a:pPr marL="0" indent="0">
              <a:buNone/>
            </a:pPr>
            <a:r>
              <a:rPr lang="en-US" sz="2000" dirty="0" smtClean="0">
                <a:effectLst/>
              </a:rPr>
              <a:t>Member </a:t>
            </a:r>
            <a:r>
              <a:rPr lang="en-US" sz="2000" dirty="0">
                <a:effectLst/>
              </a:rPr>
              <a:t>States shall record the information on ownership, on vessel and gear characteristics and on the activity of Union fishing vessels flying their flag that is necessary for the management of measures established under this Regulation. </a:t>
            </a:r>
          </a:p>
          <a:p>
            <a:pPr marL="0" indent="0">
              <a:buNone/>
            </a:pPr>
            <a:endParaRPr lang="en-US" sz="1200" dirty="0" smtClean="0">
              <a:effectLst/>
            </a:endParaRPr>
          </a:p>
          <a:p>
            <a:pPr marL="0" indent="0">
              <a:buNone/>
            </a:pPr>
            <a:r>
              <a:rPr lang="en-US" sz="2000" dirty="0" smtClean="0">
                <a:effectLst/>
              </a:rPr>
              <a:t>Member </a:t>
            </a:r>
            <a:r>
              <a:rPr lang="en-US" sz="2000" dirty="0">
                <a:effectLst/>
              </a:rPr>
              <a:t>States shall submit to the Commission the information referred </a:t>
            </a:r>
            <a:r>
              <a:rPr lang="en-US" sz="2000" dirty="0" smtClean="0">
                <a:effectLst/>
              </a:rPr>
              <a:t>to. </a:t>
            </a:r>
            <a:endParaRPr lang="en-US" sz="2000" dirty="0">
              <a:effectLst/>
            </a:endParaRPr>
          </a:p>
          <a:p>
            <a:pPr marL="0" indent="0">
              <a:buNone/>
            </a:pPr>
            <a:endParaRPr lang="en-US" sz="1200" dirty="0" smtClean="0">
              <a:effectLst/>
            </a:endParaRPr>
          </a:p>
          <a:p>
            <a:pPr marL="0" indent="0">
              <a:buNone/>
            </a:pPr>
            <a:r>
              <a:rPr lang="en-US" sz="2000" dirty="0" smtClean="0">
                <a:effectLst/>
              </a:rPr>
              <a:t>The </a:t>
            </a:r>
            <a:r>
              <a:rPr lang="en-US" sz="2000" dirty="0">
                <a:effectLst/>
              </a:rPr>
              <a:t>Commission shall maintain a Union fishing fleet register containing the information that it </a:t>
            </a:r>
            <a:r>
              <a:rPr lang="en-US" sz="2000" dirty="0" smtClean="0">
                <a:effectLst/>
              </a:rPr>
              <a:t>receives. </a:t>
            </a:r>
            <a:r>
              <a:rPr lang="en-US" sz="2000" dirty="0">
                <a:effectLst/>
              </a:rPr>
              <a:t>It shall provide public access to the Union fishing fleet register, while ensuring that personal data is adequately protected. </a:t>
            </a:r>
          </a:p>
        </p:txBody>
      </p:sp>
      <p:sp>
        <p:nvSpPr>
          <p:cNvPr id="4" name="Pladsholder til sidefod 3"/>
          <p:cNvSpPr>
            <a:spLocks noGrp="1"/>
          </p:cNvSpPr>
          <p:nvPr>
            <p:ph type="ftr" sz="quarter" idx="11"/>
          </p:nvPr>
        </p:nvSpPr>
        <p:spPr/>
        <p:txBody>
          <a:bodyPr/>
          <a:lstStyle/>
          <a:p>
            <a:pPr>
              <a:defRPr/>
            </a:pPr>
            <a:r>
              <a:rPr lang="en-US" smtClean="0"/>
              <a:t>Claus Wille</a:t>
            </a:r>
            <a:endParaRPr lang="en-GB" dirty="0"/>
          </a:p>
        </p:txBody>
      </p:sp>
    </p:spTree>
    <p:extLst>
      <p:ext uri="{BB962C8B-B14F-4D97-AF65-F5344CB8AC3E}">
        <p14:creationId xmlns:p14="http://schemas.microsoft.com/office/powerpoint/2010/main" val="2235719391"/>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0" indent="0"/>
            <a:r>
              <a:rPr lang="en-GB" dirty="0">
                <a:effectLst/>
              </a:rPr>
              <a:t>Regulation 1224/2009</a:t>
            </a:r>
          </a:p>
        </p:txBody>
      </p:sp>
      <p:sp>
        <p:nvSpPr>
          <p:cNvPr id="3" name="Pladsholder til indhold 2"/>
          <p:cNvSpPr>
            <a:spLocks noGrp="1"/>
          </p:cNvSpPr>
          <p:nvPr>
            <p:ph idx="1"/>
          </p:nvPr>
        </p:nvSpPr>
        <p:spPr/>
        <p:txBody>
          <a:bodyPr/>
          <a:lstStyle/>
          <a:p>
            <a:pPr marL="0" indent="0">
              <a:buNone/>
            </a:pPr>
            <a:r>
              <a:rPr lang="en-GB" sz="2000" dirty="0" smtClean="0">
                <a:effectLst/>
              </a:rPr>
              <a:t> </a:t>
            </a:r>
            <a:endParaRPr lang="en-GB" sz="2000" dirty="0">
              <a:effectLst/>
            </a:endParaRPr>
          </a:p>
          <a:p>
            <a:pPr marL="0" indent="0">
              <a:buNone/>
            </a:pPr>
            <a:r>
              <a:rPr lang="en-US" sz="2000" dirty="0" smtClean="0">
                <a:effectLst/>
              </a:rPr>
              <a:t>Establishing </a:t>
            </a:r>
            <a:r>
              <a:rPr lang="en-US" sz="2000" dirty="0">
                <a:effectLst/>
              </a:rPr>
              <a:t>a </a:t>
            </a:r>
            <a:r>
              <a:rPr lang="en-US" sz="2000" dirty="0">
                <a:solidFill>
                  <a:srgbClr val="FFFF00"/>
                </a:solidFill>
                <a:effectLst/>
              </a:rPr>
              <a:t>Union control system </a:t>
            </a:r>
            <a:r>
              <a:rPr lang="en-US" sz="2000" dirty="0">
                <a:effectLst/>
              </a:rPr>
              <a:t>for ensuring compliance with the rules of the common fisheries policy </a:t>
            </a:r>
            <a:endParaRPr lang="da-DK" sz="2000" dirty="0">
              <a:effectLst/>
            </a:endParaRPr>
          </a:p>
        </p:txBody>
      </p:sp>
      <p:sp>
        <p:nvSpPr>
          <p:cNvPr id="4" name="Pladsholder til sidefod 3"/>
          <p:cNvSpPr>
            <a:spLocks noGrp="1"/>
          </p:cNvSpPr>
          <p:nvPr>
            <p:ph type="ftr" sz="quarter" idx="11"/>
          </p:nvPr>
        </p:nvSpPr>
        <p:spPr/>
        <p:txBody>
          <a:bodyPr/>
          <a:lstStyle/>
          <a:p>
            <a:pPr>
              <a:defRPr/>
            </a:pPr>
            <a:r>
              <a:rPr lang="en-US" smtClean="0"/>
              <a:t>Claus Wille</a:t>
            </a:r>
            <a:endParaRPr lang="en-GB" dirty="0"/>
          </a:p>
        </p:txBody>
      </p:sp>
    </p:spTree>
    <p:extLst>
      <p:ext uri="{BB962C8B-B14F-4D97-AF65-F5344CB8AC3E}">
        <p14:creationId xmlns:p14="http://schemas.microsoft.com/office/powerpoint/2010/main" val="3409021248"/>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0" indent="0"/>
            <a:r>
              <a:rPr lang="en-GB" i="1" dirty="0">
                <a:effectLst/>
              </a:rPr>
              <a:t>Article 6 </a:t>
            </a:r>
            <a:endParaRPr lang="en-GB" dirty="0">
              <a:effectLst/>
            </a:endParaRPr>
          </a:p>
        </p:txBody>
      </p:sp>
      <p:sp>
        <p:nvSpPr>
          <p:cNvPr id="3" name="Pladsholder til indhold 2"/>
          <p:cNvSpPr>
            <a:spLocks noGrp="1"/>
          </p:cNvSpPr>
          <p:nvPr>
            <p:ph idx="1"/>
          </p:nvPr>
        </p:nvSpPr>
        <p:spPr/>
        <p:txBody>
          <a:bodyPr/>
          <a:lstStyle/>
          <a:p>
            <a:pPr marL="0" indent="0">
              <a:buNone/>
            </a:pPr>
            <a:r>
              <a:rPr lang="en-GB" sz="2000" b="1" dirty="0" smtClean="0">
                <a:effectLst/>
              </a:rPr>
              <a:t>Fishing </a:t>
            </a:r>
            <a:r>
              <a:rPr lang="en-GB" sz="2000" b="1" dirty="0">
                <a:effectLst/>
              </a:rPr>
              <a:t>licence </a:t>
            </a:r>
            <a:endParaRPr lang="en-GB" sz="2000" dirty="0">
              <a:effectLst/>
            </a:endParaRPr>
          </a:p>
          <a:p>
            <a:pPr marL="0" indent="0">
              <a:buNone/>
            </a:pPr>
            <a:r>
              <a:rPr lang="en-US" sz="2000" dirty="0" smtClean="0">
                <a:effectLst/>
              </a:rPr>
              <a:t>A Union fishing </a:t>
            </a:r>
            <a:r>
              <a:rPr lang="en-US" sz="2000" dirty="0">
                <a:effectLst/>
              </a:rPr>
              <a:t>vessel may be used for commercial exploitation of living aquatic resources </a:t>
            </a:r>
            <a:r>
              <a:rPr lang="en-US" sz="2000" dirty="0">
                <a:solidFill>
                  <a:srgbClr val="FFFF00"/>
                </a:solidFill>
                <a:effectLst/>
              </a:rPr>
              <a:t>only</a:t>
            </a:r>
            <a:r>
              <a:rPr lang="en-US" sz="2000" dirty="0">
                <a:effectLst/>
              </a:rPr>
              <a:t> if it has a valid fishing </a:t>
            </a:r>
            <a:r>
              <a:rPr lang="en-US" sz="2000" dirty="0" err="1">
                <a:effectLst/>
              </a:rPr>
              <a:t>licence</a:t>
            </a:r>
            <a:r>
              <a:rPr lang="en-US" sz="2000" dirty="0">
                <a:effectLst/>
              </a:rPr>
              <a:t>. </a:t>
            </a:r>
            <a:endParaRPr lang="en-US" sz="2000" dirty="0" smtClean="0">
              <a:effectLst/>
            </a:endParaRPr>
          </a:p>
          <a:p>
            <a:pPr marL="0" indent="0">
              <a:buNone/>
            </a:pPr>
            <a:endParaRPr lang="en-US" sz="1000" dirty="0">
              <a:effectLst/>
            </a:endParaRPr>
          </a:p>
          <a:p>
            <a:pPr marL="0" indent="0">
              <a:buNone/>
            </a:pPr>
            <a:r>
              <a:rPr lang="en-US" sz="2000" dirty="0" smtClean="0">
                <a:effectLst/>
              </a:rPr>
              <a:t>The </a:t>
            </a:r>
            <a:r>
              <a:rPr lang="en-US" sz="2000" dirty="0">
                <a:effectLst/>
              </a:rPr>
              <a:t>flag Member State shall ensure that the information contained in the fishing </a:t>
            </a:r>
            <a:r>
              <a:rPr lang="en-US" sz="2000" dirty="0" err="1">
                <a:effectLst/>
              </a:rPr>
              <a:t>licence</a:t>
            </a:r>
            <a:r>
              <a:rPr lang="en-US" sz="2000" dirty="0">
                <a:effectLst/>
              </a:rPr>
              <a:t> is accurate and consistent with that contained in the Community fishing fleet </a:t>
            </a:r>
            <a:r>
              <a:rPr lang="en-US" sz="2000" dirty="0" smtClean="0">
                <a:effectLst/>
              </a:rPr>
              <a:t>register</a:t>
            </a:r>
          </a:p>
          <a:p>
            <a:pPr marL="0" indent="0">
              <a:buNone/>
            </a:pPr>
            <a:endParaRPr lang="en-US" sz="1000" dirty="0">
              <a:effectLst/>
            </a:endParaRPr>
          </a:p>
          <a:p>
            <a:pPr marL="0" indent="0">
              <a:buNone/>
            </a:pPr>
            <a:r>
              <a:rPr lang="en-US" sz="2000" dirty="0" smtClean="0">
                <a:effectLst/>
              </a:rPr>
              <a:t>The </a:t>
            </a:r>
            <a:r>
              <a:rPr lang="en-US" sz="2000" dirty="0">
                <a:effectLst/>
              </a:rPr>
              <a:t>flag Member State shall suspend temporarily the fishing </a:t>
            </a:r>
            <a:r>
              <a:rPr lang="en-US" sz="2000" dirty="0" err="1">
                <a:effectLst/>
              </a:rPr>
              <a:t>licence</a:t>
            </a:r>
            <a:r>
              <a:rPr lang="en-US" sz="2000" dirty="0">
                <a:effectLst/>
              </a:rPr>
              <a:t> of a vessel which is subject to temporary </a:t>
            </a:r>
            <a:r>
              <a:rPr lang="en-US" sz="2000" dirty="0" err="1">
                <a:effectLst/>
              </a:rPr>
              <a:t>immobilisation</a:t>
            </a:r>
            <a:r>
              <a:rPr lang="en-US" sz="2000" dirty="0">
                <a:effectLst/>
              </a:rPr>
              <a:t> decided by that Member State or which has had its fishing </a:t>
            </a:r>
            <a:r>
              <a:rPr lang="en-US" sz="2000" dirty="0" err="1">
                <a:effectLst/>
              </a:rPr>
              <a:t>authorisation</a:t>
            </a:r>
            <a:r>
              <a:rPr lang="en-US" sz="2000" dirty="0">
                <a:effectLst/>
              </a:rPr>
              <a:t> </a:t>
            </a:r>
            <a:r>
              <a:rPr lang="en-US" sz="2000" dirty="0" smtClean="0">
                <a:effectLst/>
              </a:rPr>
              <a:t>suspended.</a:t>
            </a:r>
            <a:endParaRPr lang="en-US" sz="2000" dirty="0">
              <a:effectLst/>
            </a:endParaRPr>
          </a:p>
        </p:txBody>
      </p:sp>
      <p:sp>
        <p:nvSpPr>
          <p:cNvPr id="4" name="Pladsholder til sidefod 3"/>
          <p:cNvSpPr>
            <a:spLocks noGrp="1"/>
          </p:cNvSpPr>
          <p:nvPr>
            <p:ph type="ftr" sz="quarter" idx="11"/>
          </p:nvPr>
        </p:nvSpPr>
        <p:spPr/>
        <p:txBody>
          <a:bodyPr/>
          <a:lstStyle/>
          <a:p>
            <a:pPr>
              <a:defRPr/>
            </a:pPr>
            <a:r>
              <a:rPr lang="en-US" smtClean="0"/>
              <a:t>Claus Wille</a:t>
            </a:r>
            <a:endParaRPr lang="en-GB" dirty="0"/>
          </a:p>
        </p:txBody>
      </p:sp>
    </p:spTree>
    <p:extLst>
      <p:ext uri="{BB962C8B-B14F-4D97-AF65-F5344CB8AC3E}">
        <p14:creationId xmlns:p14="http://schemas.microsoft.com/office/powerpoint/2010/main" val="3096306905"/>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GB"/>
          </a:p>
        </p:txBody>
      </p:sp>
      <p:sp>
        <p:nvSpPr>
          <p:cNvPr id="3" name="Pladsholder til indhold 2"/>
          <p:cNvSpPr>
            <a:spLocks noGrp="1"/>
          </p:cNvSpPr>
          <p:nvPr>
            <p:ph idx="1"/>
          </p:nvPr>
        </p:nvSpPr>
        <p:spPr/>
        <p:txBody>
          <a:bodyPr/>
          <a:lstStyle/>
          <a:p>
            <a:pPr marL="0" indent="0">
              <a:buNone/>
            </a:pPr>
            <a:r>
              <a:rPr lang="en-US" sz="2000" dirty="0" smtClean="0">
                <a:effectLst/>
              </a:rPr>
              <a:t>The </a:t>
            </a:r>
            <a:r>
              <a:rPr lang="en-US" sz="2000" dirty="0">
                <a:effectLst/>
              </a:rPr>
              <a:t>flag Member State shall withdraw permanently the fishing </a:t>
            </a:r>
            <a:r>
              <a:rPr lang="en-US" sz="2000" dirty="0" err="1">
                <a:effectLst/>
              </a:rPr>
              <a:t>licence</a:t>
            </a:r>
            <a:r>
              <a:rPr lang="en-US" sz="2000" dirty="0">
                <a:effectLst/>
              </a:rPr>
              <a:t> of a vessel which is the subject of a capacity adjustment </a:t>
            </a:r>
            <a:r>
              <a:rPr lang="en-US" sz="2000" dirty="0" smtClean="0">
                <a:effectLst/>
              </a:rPr>
              <a:t>measure, </a:t>
            </a:r>
            <a:r>
              <a:rPr lang="en-US" sz="2000" dirty="0">
                <a:effectLst/>
              </a:rPr>
              <a:t>or which has had its fishing </a:t>
            </a:r>
            <a:r>
              <a:rPr lang="en-US" sz="2000" dirty="0" err="1">
                <a:effectLst/>
              </a:rPr>
              <a:t>authorisation</a:t>
            </a:r>
            <a:r>
              <a:rPr lang="en-US" sz="2000" dirty="0">
                <a:effectLst/>
              </a:rPr>
              <a:t> </a:t>
            </a:r>
            <a:r>
              <a:rPr lang="en-US" sz="2000" dirty="0" smtClean="0">
                <a:effectLst/>
              </a:rPr>
              <a:t>withdrawn</a:t>
            </a:r>
          </a:p>
          <a:p>
            <a:pPr marL="0" indent="0">
              <a:buNone/>
            </a:pPr>
            <a:endParaRPr lang="en-GB" sz="2000" dirty="0">
              <a:effectLst/>
            </a:endParaRPr>
          </a:p>
          <a:p>
            <a:pPr marL="0" indent="0">
              <a:buNone/>
            </a:pPr>
            <a:r>
              <a:rPr lang="en-US" sz="2000" dirty="0" smtClean="0">
                <a:effectLst/>
              </a:rPr>
              <a:t>The </a:t>
            </a:r>
            <a:r>
              <a:rPr lang="en-US" sz="2000" dirty="0">
                <a:effectLst/>
              </a:rPr>
              <a:t>flag Member State shall issue, manage and withdraw the fishing </a:t>
            </a:r>
            <a:r>
              <a:rPr lang="en-US" sz="2000" dirty="0" err="1">
                <a:effectLst/>
              </a:rPr>
              <a:t>licence</a:t>
            </a:r>
            <a:r>
              <a:rPr lang="en-US" sz="2000" dirty="0">
                <a:effectLst/>
              </a:rPr>
              <a:t> in accordance with the detailed rules </a:t>
            </a:r>
            <a:r>
              <a:rPr lang="en-US" sz="2000" dirty="0" smtClean="0">
                <a:effectLst/>
              </a:rPr>
              <a:t>adopted.</a:t>
            </a:r>
            <a:endParaRPr lang="en-GB" sz="2000" dirty="0">
              <a:effectLst/>
            </a:endParaRPr>
          </a:p>
        </p:txBody>
      </p:sp>
      <p:sp>
        <p:nvSpPr>
          <p:cNvPr id="4" name="Pladsholder til sidefod 3"/>
          <p:cNvSpPr>
            <a:spLocks noGrp="1"/>
          </p:cNvSpPr>
          <p:nvPr>
            <p:ph type="ftr" sz="quarter" idx="11"/>
          </p:nvPr>
        </p:nvSpPr>
        <p:spPr/>
        <p:txBody>
          <a:bodyPr/>
          <a:lstStyle/>
          <a:p>
            <a:pPr>
              <a:defRPr/>
            </a:pPr>
            <a:r>
              <a:rPr lang="en-US" smtClean="0"/>
              <a:t>Claus Wille</a:t>
            </a:r>
            <a:endParaRPr lang="en-GB" dirty="0"/>
          </a:p>
        </p:txBody>
      </p:sp>
    </p:spTree>
    <p:extLst>
      <p:ext uri="{BB962C8B-B14F-4D97-AF65-F5344CB8AC3E}">
        <p14:creationId xmlns:p14="http://schemas.microsoft.com/office/powerpoint/2010/main" val="2603597421"/>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effectLst/>
              </a:rPr>
              <a:t>Common </a:t>
            </a:r>
            <a:r>
              <a:rPr lang="da-DK" dirty="0" smtClean="0">
                <a:effectLst/>
              </a:rPr>
              <a:t>Market Organisation</a:t>
            </a:r>
            <a:endParaRPr lang="da-DK" dirty="0"/>
          </a:p>
        </p:txBody>
      </p:sp>
      <p:sp>
        <p:nvSpPr>
          <p:cNvPr id="3" name="Pladsholder til indhold 2"/>
          <p:cNvSpPr>
            <a:spLocks noGrp="1"/>
          </p:cNvSpPr>
          <p:nvPr>
            <p:ph idx="1"/>
          </p:nvPr>
        </p:nvSpPr>
        <p:spPr/>
        <p:txBody>
          <a:bodyPr/>
          <a:lstStyle/>
          <a:p>
            <a:pPr marL="0" indent="0">
              <a:buNone/>
            </a:pPr>
            <a:r>
              <a:rPr lang="en-GB" sz="2000" i="1" dirty="0" smtClean="0">
                <a:effectLst/>
              </a:rPr>
              <a:t>Article 19 </a:t>
            </a:r>
            <a:endParaRPr lang="en-GB" sz="2000" dirty="0" smtClean="0">
              <a:effectLst/>
            </a:endParaRPr>
          </a:p>
          <a:p>
            <a:pPr marL="0" indent="0">
              <a:buNone/>
            </a:pPr>
            <a:endParaRPr lang="en-GB" sz="2000" b="1" dirty="0" smtClean="0">
              <a:effectLst/>
            </a:endParaRPr>
          </a:p>
          <a:p>
            <a:pPr marL="0" indent="0">
              <a:buNone/>
            </a:pPr>
            <a:r>
              <a:rPr lang="en-GB" sz="2000" b="1" dirty="0" smtClean="0">
                <a:effectLst/>
              </a:rPr>
              <a:t>Allocation of fishing opportunities </a:t>
            </a:r>
            <a:endParaRPr lang="en-GB" sz="2000" dirty="0" smtClean="0">
              <a:effectLst/>
            </a:endParaRPr>
          </a:p>
          <a:p>
            <a:pPr marL="0" indent="0">
              <a:buNone/>
            </a:pPr>
            <a:endParaRPr lang="en-GB" sz="2000" dirty="0" smtClean="0">
              <a:effectLst/>
            </a:endParaRPr>
          </a:p>
          <a:p>
            <a:pPr marL="0" indent="0">
              <a:buNone/>
            </a:pPr>
            <a:r>
              <a:rPr lang="en-GB" sz="2000" dirty="0" smtClean="0">
                <a:effectLst/>
              </a:rPr>
              <a:t>When performing its tasks, a producer organisation whose members are nationals of different Member States or an association of producer organisations recognised in different Member States shall comply with the provisions governing the allocation of fishing opportunities among Member States in accordance with Article 16 of Regulation (EU) No 1380/2013. </a:t>
            </a:r>
            <a:endParaRPr lang="en-GB" sz="2000" dirty="0">
              <a:effectLst/>
            </a:endParaRPr>
          </a:p>
        </p:txBody>
      </p:sp>
      <p:sp>
        <p:nvSpPr>
          <p:cNvPr id="4" name="Pladsholder til sidefod 3"/>
          <p:cNvSpPr>
            <a:spLocks noGrp="1"/>
          </p:cNvSpPr>
          <p:nvPr>
            <p:ph type="ftr" sz="quarter" idx="11"/>
          </p:nvPr>
        </p:nvSpPr>
        <p:spPr/>
        <p:txBody>
          <a:bodyPr/>
          <a:lstStyle/>
          <a:p>
            <a:pPr>
              <a:defRPr/>
            </a:pPr>
            <a:r>
              <a:rPr lang="en-US" dirty="0" smtClean="0"/>
              <a:t>Claus Wille</a:t>
            </a:r>
            <a:endParaRPr lang="en-GB" dirty="0"/>
          </a:p>
        </p:txBody>
      </p:sp>
    </p:spTree>
    <p:extLst>
      <p:ext uri="{BB962C8B-B14F-4D97-AF65-F5344CB8AC3E}">
        <p14:creationId xmlns:p14="http://schemas.microsoft.com/office/powerpoint/2010/main" val="1704383707"/>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0" indent="0"/>
            <a:r>
              <a:rPr lang="en-GB" i="1" dirty="0">
                <a:effectLst/>
              </a:rPr>
              <a:t>Article 7 </a:t>
            </a:r>
            <a:endParaRPr lang="en-GB" dirty="0">
              <a:effectLst/>
            </a:endParaRPr>
          </a:p>
        </p:txBody>
      </p:sp>
      <p:sp>
        <p:nvSpPr>
          <p:cNvPr id="3" name="Pladsholder til indhold 2"/>
          <p:cNvSpPr>
            <a:spLocks noGrp="1"/>
          </p:cNvSpPr>
          <p:nvPr>
            <p:ph idx="1"/>
          </p:nvPr>
        </p:nvSpPr>
        <p:spPr/>
        <p:txBody>
          <a:bodyPr/>
          <a:lstStyle/>
          <a:p>
            <a:pPr marL="0" indent="0">
              <a:buNone/>
            </a:pPr>
            <a:r>
              <a:rPr lang="en-GB" sz="2000" b="1" dirty="0" smtClean="0">
                <a:effectLst/>
              </a:rPr>
              <a:t>Fishing </a:t>
            </a:r>
            <a:r>
              <a:rPr lang="en-GB" sz="2000" b="1" dirty="0">
                <a:effectLst/>
              </a:rPr>
              <a:t>authorisation </a:t>
            </a:r>
            <a:endParaRPr lang="en-GB" sz="2000" dirty="0">
              <a:effectLst/>
            </a:endParaRPr>
          </a:p>
          <a:p>
            <a:pPr marL="0" indent="0">
              <a:buNone/>
            </a:pPr>
            <a:endParaRPr lang="en-US" sz="2000" dirty="0" smtClean="0">
              <a:effectLst/>
            </a:endParaRPr>
          </a:p>
          <a:p>
            <a:pPr marL="0" indent="0">
              <a:buNone/>
            </a:pPr>
            <a:r>
              <a:rPr lang="en-US" sz="2000" dirty="0" smtClean="0">
                <a:effectLst/>
              </a:rPr>
              <a:t>A Union fishing </a:t>
            </a:r>
            <a:r>
              <a:rPr lang="en-US" sz="2000" dirty="0">
                <a:effectLst/>
              </a:rPr>
              <a:t>vessel operating in </a:t>
            </a:r>
            <a:r>
              <a:rPr lang="en-US" sz="2000" dirty="0" smtClean="0">
                <a:effectLst/>
              </a:rPr>
              <a:t>Union waters </a:t>
            </a:r>
            <a:r>
              <a:rPr lang="en-US" sz="2000" dirty="0">
                <a:effectLst/>
              </a:rPr>
              <a:t>shall be </a:t>
            </a:r>
            <a:r>
              <a:rPr lang="en-US" sz="2000" dirty="0" err="1">
                <a:effectLst/>
              </a:rPr>
              <a:t>authorised</a:t>
            </a:r>
            <a:r>
              <a:rPr lang="en-US" sz="2000" dirty="0">
                <a:effectLst/>
              </a:rPr>
              <a:t> to carry out specific fishing activities only insofar as they are indicated in a valid fishing </a:t>
            </a:r>
            <a:r>
              <a:rPr lang="en-US" sz="2000" dirty="0" err="1">
                <a:effectLst/>
              </a:rPr>
              <a:t>authorisation</a:t>
            </a:r>
            <a:r>
              <a:rPr lang="en-US" sz="2000" dirty="0">
                <a:effectLst/>
              </a:rPr>
              <a:t> when the fisheries or fishing zones where the activities are </a:t>
            </a:r>
            <a:r>
              <a:rPr lang="en-US" sz="2000" dirty="0" err="1">
                <a:effectLst/>
              </a:rPr>
              <a:t>authorised</a:t>
            </a:r>
            <a:r>
              <a:rPr lang="en-US" sz="2000" dirty="0">
                <a:effectLst/>
              </a:rPr>
              <a:t> are subject to: </a:t>
            </a:r>
          </a:p>
          <a:p>
            <a:pPr marL="0" indent="0">
              <a:buNone/>
            </a:pPr>
            <a:r>
              <a:rPr lang="en-US" sz="2000" dirty="0">
                <a:effectLst/>
              </a:rPr>
              <a:t>(a) a fishing effort regime; </a:t>
            </a:r>
          </a:p>
          <a:p>
            <a:pPr marL="0" indent="0">
              <a:buNone/>
            </a:pPr>
            <a:r>
              <a:rPr lang="en-GB" sz="2000" dirty="0">
                <a:effectLst/>
              </a:rPr>
              <a:t>(b) a multiannual plan; </a:t>
            </a:r>
          </a:p>
          <a:p>
            <a:pPr marL="0" indent="0">
              <a:buNone/>
            </a:pPr>
            <a:r>
              <a:rPr lang="en-US" sz="2000" dirty="0">
                <a:effectLst/>
              </a:rPr>
              <a:t>(c) a fishing restricted area; </a:t>
            </a:r>
          </a:p>
          <a:p>
            <a:pPr marL="0" indent="0">
              <a:buNone/>
            </a:pPr>
            <a:r>
              <a:rPr lang="en-US" sz="2000" dirty="0">
                <a:effectLst/>
              </a:rPr>
              <a:t>(d) fishing for scientific purposes; </a:t>
            </a:r>
          </a:p>
          <a:p>
            <a:pPr marL="0" indent="0">
              <a:buNone/>
            </a:pPr>
            <a:r>
              <a:rPr lang="en-US" sz="2000" dirty="0">
                <a:effectLst/>
              </a:rPr>
              <a:t>(e) other cases laid down in </a:t>
            </a:r>
            <a:r>
              <a:rPr lang="en-US" sz="2000" dirty="0" smtClean="0">
                <a:effectLst/>
              </a:rPr>
              <a:t>Union legislation</a:t>
            </a:r>
            <a:r>
              <a:rPr lang="en-US" sz="2000" dirty="0">
                <a:effectLst/>
              </a:rPr>
              <a:t>. </a:t>
            </a:r>
          </a:p>
        </p:txBody>
      </p:sp>
      <p:sp>
        <p:nvSpPr>
          <p:cNvPr id="4" name="Pladsholder til sidefod 3"/>
          <p:cNvSpPr>
            <a:spLocks noGrp="1"/>
          </p:cNvSpPr>
          <p:nvPr>
            <p:ph type="ftr" sz="quarter" idx="11"/>
          </p:nvPr>
        </p:nvSpPr>
        <p:spPr/>
        <p:txBody>
          <a:bodyPr/>
          <a:lstStyle/>
          <a:p>
            <a:pPr>
              <a:defRPr/>
            </a:pPr>
            <a:r>
              <a:rPr lang="en-US" smtClean="0"/>
              <a:t>Claus Wille</a:t>
            </a:r>
            <a:endParaRPr lang="en-GB" dirty="0"/>
          </a:p>
        </p:txBody>
      </p:sp>
    </p:spTree>
    <p:extLst>
      <p:ext uri="{BB962C8B-B14F-4D97-AF65-F5344CB8AC3E}">
        <p14:creationId xmlns:p14="http://schemas.microsoft.com/office/powerpoint/2010/main" val="948876660"/>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GB"/>
          </a:p>
        </p:txBody>
      </p:sp>
      <p:sp>
        <p:nvSpPr>
          <p:cNvPr id="3" name="Pladsholder til indhold 2"/>
          <p:cNvSpPr>
            <a:spLocks noGrp="1"/>
          </p:cNvSpPr>
          <p:nvPr>
            <p:ph idx="1"/>
          </p:nvPr>
        </p:nvSpPr>
        <p:spPr/>
        <p:txBody>
          <a:bodyPr/>
          <a:lstStyle/>
          <a:p>
            <a:pPr marL="0" indent="0">
              <a:buNone/>
            </a:pPr>
            <a:r>
              <a:rPr lang="en-US" sz="2000" dirty="0" smtClean="0">
                <a:effectLst/>
              </a:rPr>
              <a:t>Where </a:t>
            </a:r>
            <a:r>
              <a:rPr lang="en-US" sz="2000" dirty="0">
                <a:effectLst/>
              </a:rPr>
              <a:t>a Member State has a specific national fishing </a:t>
            </a:r>
            <a:r>
              <a:rPr lang="en-US" sz="2000" dirty="0" err="1">
                <a:effectLst/>
              </a:rPr>
              <a:t>authorisation</a:t>
            </a:r>
            <a:r>
              <a:rPr lang="en-US" sz="2000" dirty="0">
                <a:effectLst/>
              </a:rPr>
              <a:t> scheme, it shall send to the Commission at its request a summary of the information contained in the </a:t>
            </a:r>
            <a:r>
              <a:rPr lang="en-US" sz="2000" dirty="0" err="1">
                <a:effectLst/>
              </a:rPr>
              <a:t>authorisation</a:t>
            </a:r>
            <a:r>
              <a:rPr lang="en-US" sz="2000" dirty="0">
                <a:effectLst/>
              </a:rPr>
              <a:t> issued and the related aggregated figures on fishing effort. </a:t>
            </a:r>
            <a:endParaRPr lang="en-US" sz="2000" dirty="0" smtClean="0">
              <a:effectLst/>
            </a:endParaRPr>
          </a:p>
          <a:p>
            <a:pPr marL="0" indent="0">
              <a:buNone/>
            </a:pPr>
            <a:endParaRPr lang="en-US" sz="2000" dirty="0">
              <a:effectLst/>
            </a:endParaRPr>
          </a:p>
          <a:p>
            <a:pPr marL="0" indent="0">
              <a:buNone/>
            </a:pPr>
            <a:r>
              <a:rPr lang="en-US" sz="2000" dirty="0" smtClean="0">
                <a:effectLst/>
              </a:rPr>
              <a:t>Where </a:t>
            </a:r>
            <a:r>
              <a:rPr lang="en-US" sz="2000" dirty="0">
                <a:effectLst/>
              </a:rPr>
              <a:t>the flag Member State has adopted national provisions in the form of a national fishing </a:t>
            </a:r>
            <a:r>
              <a:rPr lang="en-US" sz="2000" dirty="0" err="1">
                <a:effectLst/>
              </a:rPr>
              <a:t>authorisation</a:t>
            </a:r>
            <a:r>
              <a:rPr lang="en-US" sz="2000" dirty="0">
                <a:effectLst/>
              </a:rPr>
              <a:t> scheme for the allocation to individual vessels of the fishing opportunities available to it, it shall send to the Commission at its request information on the fishing vessels </a:t>
            </a:r>
            <a:r>
              <a:rPr lang="en-US" sz="2000" dirty="0" err="1">
                <a:effectLst/>
              </a:rPr>
              <a:t>authorised</a:t>
            </a:r>
            <a:r>
              <a:rPr lang="en-US" sz="2000" dirty="0">
                <a:effectLst/>
              </a:rPr>
              <a:t> to engage in a fishing activity in a given fishery, in particular concerning the external identification number, the name of the fishing vessels concerned, and the individual fishing opportunities allocated to them. </a:t>
            </a:r>
          </a:p>
        </p:txBody>
      </p:sp>
      <p:sp>
        <p:nvSpPr>
          <p:cNvPr id="4" name="Pladsholder til sidefod 3"/>
          <p:cNvSpPr>
            <a:spLocks noGrp="1"/>
          </p:cNvSpPr>
          <p:nvPr>
            <p:ph type="ftr" sz="quarter" idx="11"/>
          </p:nvPr>
        </p:nvSpPr>
        <p:spPr/>
        <p:txBody>
          <a:bodyPr/>
          <a:lstStyle/>
          <a:p>
            <a:pPr>
              <a:defRPr/>
            </a:pPr>
            <a:r>
              <a:rPr lang="en-US" smtClean="0"/>
              <a:t>Claus Wille</a:t>
            </a:r>
            <a:endParaRPr lang="en-GB" dirty="0"/>
          </a:p>
        </p:txBody>
      </p:sp>
    </p:spTree>
    <p:extLst>
      <p:ext uri="{BB962C8B-B14F-4D97-AF65-F5344CB8AC3E}">
        <p14:creationId xmlns:p14="http://schemas.microsoft.com/office/powerpoint/2010/main" val="3628990315"/>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GB"/>
          </a:p>
        </p:txBody>
      </p:sp>
      <p:sp>
        <p:nvSpPr>
          <p:cNvPr id="3" name="Pladsholder til indhold 2"/>
          <p:cNvSpPr>
            <a:spLocks noGrp="1"/>
          </p:cNvSpPr>
          <p:nvPr>
            <p:ph idx="1"/>
          </p:nvPr>
        </p:nvSpPr>
        <p:spPr/>
        <p:txBody>
          <a:bodyPr/>
          <a:lstStyle/>
          <a:p>
            <a:pPr marL="0" indent="0">
              <a:buNone/>
            </a:pPr>
            <a:r>
              <a:rPr lang="en-US" sz="2000" dirty="0">
                <a:effectLst/>
              </a:rPr>
              <a:t>A fishing </a:t>
            </a:r>
            <a:r>
              <a:rPr lang="en-US" sz="2000" dirty="0" err="1">
                <a:effectLst/>
              </a:rPr>
              <a:t>authorisation</a:t>
            </a:r>
            <a:r>
              <a:rPr lang="en-US" sz="2000" dirty="0">
                <a:effectLst/>
              </a:rPr>
              <a:t> shall not be issued if the fishing vessel concerned does not have a fishing </a:t>
            </a:r>
            <a:r>
              <a:rPr lang="en-US" sz="2000" dirty="0" err="1">
                <a:effectLst/>
              </a:rPr>
              <a:t>licence</a:t>
            </a:r>
            <a:r>
              <a:rPr lang="en-US" sz="2000" dirty="0">
                <a:effectLst/>
              </a:rPr>
              <a:t> obtained </a:t>
            </a:r>
            <a:r>
              <a:rPr lang="en-US" sz="2000" dirty="0" smtClean="0">
                <a:effectLst/>
              </a:rPr>
              <a:t>or </a:t>
            </a:r>
            <a:r>
              <a:rPr lang="en-US" sz="2000" dirty="0">
                <a:effectLst/>
              </a:rPr>
              <a:t>if its fishing </a:t>
            </a:r>
            <a:r>
              <a:rPr lang="en-US" sz="2000" dirty="0" err="1">
                <a:effectLst/>
              </a:rPr>
              <a:t>licence</a:t>
            </a:r>
            <a:r>
              <a:rPr lang="en-US" sz="2000" dirty="0">
                <a:effectLst/>
              </a:rPr>
              <a:t> has been suspended or withdrawn. </a:t>
            </a:r>
            <a:endParaRPr lang="en-US" sz="2000" dirty="0" smtClean="0">
              <a:effectLst/>
            </a:endParaRPr>
          </a:p>
          <a:p>
            <a:pPr marL="0" indent="0">
              <a:buNone/>
            </a:pPr>
            <a:endParaRPr lang="en-US" sz="2000" dirty="0" smtClean="0">
              <a:effectLst/>
            </a:endParaRPr>
          </a:p>
          <a:p>
            <a:pPr marL="0" indent="0">
              <a:buNone/>
            </a:pPr>
            <a:r>
              <a:rPr lang="en-US" sz="2000" dirty="0" smtClean="0">
                <a:effectLst/>
              </a:rPr>
              <a:t>A </a:t>
            </a:r>
            <a:r>
              <a:rPr lang="en-US" sz="2000" dirty="0">
                <a:effectLst/>
              </a:rPr>
              <a:t>fishing </a:t>
            </a:r>
            <a:r>
              <a:rPr lang="en-US" sz="2000" dirty="0" err="1">
                <a:effectLst/>
              </a:rPr>
              <a:t>authorisation</a:t>
            </a:r>
            <a:r>
              <a:rPr lang="en-US" sz="2000" dirty="0">
                <a:effectLst/>
              </a:rPr>
              <a:t> shall be automatically withdrawn where the fishing </a:t>
            </a:r>
            <a:r>
              <a:rPr lang="en-US" sz="2000" dirty="0" err="1">
                <a:effectLst/>
              </a:rPr>
              <a:t>licence</a:t>
            </a:r>
            <a:r>
              <a:rPr lang="en-US" sz="2000" dirty="0">
                <a:effectLst/>
              </a:rPr>
              <a:t> corresponding to the vessel has been withdrawn permanently. It shall be suspended where the fishing </a:t>
            </a:r>
            <a:r>
              <a:rPr lang="en-US" sz="2000" dirty="0" err="1">
                <a:effectLst/>
              </a:rPr>
              <a:t>licence</a:t>
            </a:r>
            <a:r>
              <a:rPr lang="en-US" sz="2000" dirty="0">
                <a:effectLst/>
              </a:rPr>
              <a:t> has been suspended temporarily. </a:t>
            </a:r>
            <a:endParaRPr lang="en-GB" sz="2000" dirty="0">
              <a:effectLst/>
            </a:endParaRPr>
          </a:p>
        </p:txBody>
      </p:sp>
      <p:sp>
        <p:nvSpPr>
          <p:cNvPr id="4" name="Pladsholder til sidefod 3"/>
          <p:cNvSpPr>
            <a:spLocks noGrp="1"/>
          </p:cNvSpPr>
          <p:nvPr>
            <p:ph type="ftr" sz="quarter" idx="11"/>
          </p:nvPr>
        </p:nvSpPr>
        <p:spPr/>
        <p:txBody>
          <a:bodyPr/>
          <a:lstStyle/>
          <a:p>
            <a:pPr>
              <a:defRPr/>
            </a:pPr>
            <a:r>
              <a:rPr lang="en-US" smtClean="0"/>
              <a:t>Claus Wille</a:t>
            </a:r>
            <a:endParaRPr lang="en-GB" dirty="0"/>
          </a:p>
        </p:txBody>
      </p:sp>
    </p:spTree>
    <p:extLst>
      <p:ext uri="{BB962C8B-B14F-4D97-AF65-F5344CB8AC3E}">
        <p14:creationId xmlns:p14="http://schemas.microsoft.com/office/powerpoint/2010/main" val="2369621933"/>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Regulation 404/2011</a:t>
            </a:r>
            <a:endParaRPr lang="en-GB" dirty="0"/>
          </a:p>
        </p:txBody>
      </p:sp>
      <p:sp>
        <p:nvSpPr>
          <p:cNvPr id="3" name="Pladsholder til indhold 2"/>
          <p:cNvSpPr>
            <a:spLocks noGrp="1"/>
          </p:cNvSpPr>
          <p:nvPr>
            <p:ph idx="1"/>
          </p:nvPr>
        </p:nvSpPr>
        <p:spPr/>
        <p:txBody>
          <a:bodyPr/>
          <a:lstStyle/>
          <a:p>
            <a:pPr marL="0" indent="0">
              <a:buNone/>
            </a:pPr>
            <a:r>
              <a:rPr lang="en-US" sz="2000" b="1" dirty="0">
                <a:effectLst/>
              </a:rPr>
              <a:t>Article 3 </a:t>
            </a:r>
            <a:r>
              <a:rPr lang="en-US" sz="2000" b="1" dirty="0" smtClean="0">
                <a:effectLst/>
              </a:rPr>
              <a:t>- Issue </a:t>
            </a:r>
            <a:r>
              <a:rPr lang="en-US" sz="2000" b="1" dirty="0">
                <a:effectLst/>
              </a:rPr>
              <a:t>and management of fishing </a:t>
            </a:r>
            <a:r>
              <a:rPr lang="en-US" sz="2000" b="1" dirty="0" err="1">
                <a:effectLst/>
              </a:rPr>
              <a:t>licences</a:t>
            </a:r>
            <a:r>
              <a:rPr lang="en-US" sz="2000" b="1" dirty="0">
                <a:effectLst/>
              </a:rPr>
              <a:t> </a:t>
            </a:r>
            <a:endParaRPr lang="en-US" sz="2000" b="1" dirty="0" smtClean="0">
              <a:effectLst/>
            </a:endParaRPr>
          </a:p>
          <a:p>
            <a:pPr marL="0" indent="0">
              <a:buNone/>
            </a:pPr>
            <a:endParaRPr lang="en-US" sz="2000" b="1" dirty="0" smtClean="0">
              <a:effectLst/>
            </a:endParaRPr>
          </a:p>
          <a:p>
            <a:pPr marL="0" indent="0">
              <a:buNone/>
            </a:pPr>
            <a:r>
              <a:rPr lang="en-US" sz="2000" dirty="0" smtClean="0">
                <a:effectLst/>
              </a:rPr>
              <a:t>A </a:t>
            </a:r>
            <a:r>
              <a:rPr lang="en-US" sz="2000" dirty="0">
                <a:effectLst/>
              </a:rPr>
              <a:t>fishing </a:t>
            </a:r>
            <a:r>
              <a:rPr lang="en-US" sz="2000" dirty="0" err="1">
                <a:effectLst/>
              </a:rPr>
              <a:t>licence</a:t>
            </a:r>
            <a:r>
              <a:rPr lang="en-US" sz="2000" dirty="0">
                <a:effectLst/>
              </a:rPr>
              <a:t> referred to in Article 6 of the Control Regulation shall be valid for one </a:t>
            </a:r>
            <a:r>
              <a:rPr lang="en-US" sz="2000" dirty="0" smtClean="0">
                <a:effectLst/>
              </a:rPr>
              <a:t>Union </a:t>
            </a:r>
            <a:r>
              <a:rPr lang="en-US" sz="2000" dirty="0">
                <a:effectLst/>
              </a:rPr>
              <a:t>fishing vessel </a:t>
            </a:r>
            <a:r>
              <a:rPr lang="en-US" sz="2000" dirty="0" smtClean="0">
                <a:effectLst/>
              </a:rPr>
              <a:t>only</a:t>
            </a:r>
            <a:r>
              <a:rPr lang="en-US" sz="2000" dirty="0">
                <a:effectLst/>
              </a:rPr>
              <a:t>. </a:t>
            </a:r>
            <a:endParaRPr lang="en-US" sz="2000" dirty="0" smtClean="0">
              <a:effectLst/>
            </a:endParaRPr>
          </a:p>
          <a:p>
            <a:pPr marL="0" indent="0">
              <a:buNone/>
            </a:pPr>
            <a:endParaRPr lang="en-US" sz="2000" dirty="0" smtClean="0">
              <a:effectLst/>
            </a:endParaRPr>
          </a:p>
          <a:p>
            <a:pPr marL="0" indent="0">
              <a:buNone/>
            </a:pPr>
            <a:r>
              <a:rPr lang="en-US" sz="2000" dirty="0" smtClean="0">
                <a:effectLst/>
              </a:rPr>
              <a:t>Fishing </a:t>
            </a:r>
            <a:r>
              <a:rPr lang="en-US" sz="2000" dirty="0" err="1">
                <a:effectLst/>
              </a:rPr>
              <a:t>licences</a:t>
            </a:r>
            <a:r>
              <a:rPr lang="en-US" sz="2000" dirty="0">
                <a:effectLst/>
              </a:rPr>
              <a:t> referred to in Article 6 of the Control Regulation shall be issued, managed and withdrawn by Member States for their fishing vessels in accordance with this Regulation. </a:t>
            </a:r>
            <a:endParaRPr lang="en-US" sz="2000" dirty="0" smtClean="0">
              <a:effectLst/>
            </a:endParaRPr>
          </a:p>
          <a:p>
            <a:pPr marL="0" indent="0">
              <a:buNone/>
            </a:pPr>
            <a:endParaRPr lang="en-US" sz="2000" dirty="0" smtClean="0">
              <a:effectLst/>
            </a:endParaRPr>
          </a:p>
          <a:p>
            <a:pPr marL="0" indent="0">
              <a:buNone/>
            </a:pPr>
            <a:r>
              <a:rPr lang="en-US" sz="2000" dirty="0" smtClean="0">
                <a:effectLst/>
              </a:rPr>
              <a:t>Fishing </a:t>
            </a:r>
            <a:r>
              <a:rPr lang="en-US" sz="2000" dirty="0" err="1">
                <a:effectLst/>
              </a:rPr>
              <a:t>licences</a:t>
            </a:r>
            <a:r>
              <a:rPr lang="en-US" sz="2000" dirty="0">
                <a:effectLst/>
              </a:rPr>
              <a:t> referred to in Article 6 of the Control Regulation shall contain as a minimum the information set out in Annex II. </a:t>
            </a:r>
            <a:endParaRPr lang="en-US" sz="2000" dirty="0" smtClean="0">
              <a:effectLst/>
            </a:endParaRPr>
          </a:p>
        </p:txBody>
      </p:sp>
      <p:sp>
        <p:nvSpPr>
          <p:cNvPr id="4" name="Pladsholder til sidefod 3"/>
          <p:cNvSpPr>
            <a:spLocks noGrp="1"/>
          </p:cNvSpPr>
          <p:nvPr>
            <p:ph type="ftr" sz="quarter" idx="11"/>
          </p:nvPr>
        </p:nvSpPr>
        <p:spPr/>
        <p:txBody>
          <a:bodyPr/>
          <a:lstStyle/>
          <a:p>
            <a:pPr>
              <a:defRPr/>
            </a:pPr>
            <a:r>
              <a:rPr lang="en-US" smtClean="0"/>
              <a:t>Claus Wille</a:t>
            </a:r>
            <a:endParaRPr lang="en-GB" dirty="0"/>
          </a:p>
        </p:txBody>
      </p:sp>
    </p:spTree>
    <p:extLst>
      <p:ext uri="{BB962C8B-B14F-4D97-AF65-F5344CB8AC3E}">
        <p14:creationId xmlns:p14="http://schemas.microsoft.com/office/powerpoint/2010/main" val="3098581011"/>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GB"/>
          </a:p>
        </p:txBody>
      </p:sp>
      <p:sp>
        <p:nvSpPr>
          <p:cNvPr id="3" name="Pladsholder til indhold 2"/>
          <p:cNvSpPr>
            <a:spLocks noGrp="1"/>
          </p:cNvSpPr>
          <p:nvPr>
            <p:ph idx="1"/>
          </p:nvPr>
        </p:nvSpPr>
        <p:spPr/>
        <p:txBody>
          <a:bodyPr/>
          <a:lstStyle/>
          <a:p>
            <a:pPr marL="0" indent="0">
              <a:buNone/>
            </a:pPr>
            <a:r>
              <a:rPr lang="en-US" sz="2000" dirty="0" smtClean="0">
                <a:effectLst/>
              </a:rPr>
              <a:t>Fishing </a:t>
            </a:r>
            <a:r>
              <a:rPr lang="en-US" sz="2000" dirty="0" err="1">
                <a:effectLst/>
              </a:rPr>
              <a:t>licences</a:t>
            </a:r>
            <a:r>
              <a:rPr lang="en-US" sz="2000" dirty="0">
                <a:effectLst/>
              </a:rPr>
              <a:t> issued in accordance with Regulation (EC) No 1281/2005 shall be considered as fishing </a:t>
            </a:r>
            <a:r>
              <a:rPr lang="en-US" sz="2000" dirty="0" err="1">
                <a:effectLst/>
              </a:rPr>
              <a:t>licences</a:t>
            </a:r>
            <a:r>
              <a:rPr lang="en-US" sz="2000" dirty="0">
                <a:effectLst/>
              </a:rPr>
              <a:t> issued in accordance with this Regulation if they contain the minimum information required by paragraph 3 of this Article. </a:t>
            </a:r>
            <a:endParaRPr lang="en-US" sz="2000" dirty="0" smtClean="0">
              <a:effectLst/>
            </a:endParaRPr>
          </a:p>
          <a:p>
            <a:pPr marL="0" indent="0">
              <a:buNone/>
            </a:pPr>
            <a:endParaRPr lang="en-US" sz="2000" dirty="0">
              <a:effectLst/>
            </a:endParaRPr>
          </a:p>
          <a:p>
            <a:pPr marL="0" indent="0">
              <a:buNone/>
            </a:pPr>
            <a:r>
              <a:rPr lang="en-US" sz="2000" dirty="0" smtClean="0">
                <a:effectLst/>
              </a:rPr>
              <a:t>A </a:t>
            </a:r>
            <a:r>
              <a:rPr lang="en-US" sz="2000" dirty="0">
                <a:effectLst/>
              </a:rPr>
              <a:t>fishing </a:t>
            </a:r>
            <a:r>
              <a:rPr lang="en-US" sz="2000" dirty="0" err="1">
                <a:effectLst/>
              </a:rPr>
              <a:t>licence</a:t>
            </a:r>
            <a:r>
              <a:rPr lang="en-US" sz="2000" dirty="0">
                <a:effectLst/>
              </a:rPr>
              <a:t> shall only be valid if the conditions on the basis of which it has been issued are still met. </a:t>
            </a:r>
            <a:endParaRPr lang="en-US" sz="2000" dirty="0" smtClean="0">
              <a:effectLst/>
            </a:endParaRPr>
          </a:p>
          <a:p>
            <a:pPr marL="0" indent="0">
              <a:buNone/>
            </a:pPr>
            <a:endParaRPr lang="en-US" sz="2000" dirty="0">
              <a:effectLst/>
            </a:endParaRPr>
          </a:p>
          <a:p>
            <a:pPr marL="0" indent="0">
              <a:buNone/>
            </a:pPr>
            <a:r>
              <a:rPr lang="en-US" sz="2000" dirty="0" smtClean="0">
                <a:effectLst/>
              </a:rPr>
              <a:t>If </a:t>
            </a:r>
            <a:r>
              <a:rPr lang="en-US" sz="2000" dirty="0">
                <a:effectLst/>
              </a:rPr>
              <a:t>a fishing </a:t>
            </a:r>
            <a:r>
              <a:rPr lang="en-US" sz="2000" dirty="0" err="1">
                <a:effectLst/>
              </a:rPr>
              <a:t>licence</a:t>
            </a:r>
            <a:r>
              <a:rPr lang="en-US" sz="2000" dirty="0">
                <a:effectLst/>
              </a:rPr>
              <a:t> has been temporarily suspended or permanently withdrawn, the authorities of the flag Member State shall immediately inform the holder of the fishing </a:t>
            </a:r>
            <a:r>
              <a:rPr lang="en-US" sz="2000" dirty="0" err="1">
                <a:effectLst/>
              </a:rPr>
              <a:t>licence</a:t>
            </a:r>
            <a:r>
              <a:rPr lang="en-US" sz="2000" dirty="0">
                <a:effectLst/>
              </a:rPr>
              <a:t>.</a:t>
            </a:r>
            <a:endParaRPr lang="en-GB" sz="2000" dirty="0">
              <a:effectLst/>
            </a:endParaRPr>
          </a:p>
        </p:txBody>
      </p:sp>
      <p:sp>
        <p:nvSpPr>
          <p:cNvPr id="4" name="Pladsholder til sidefod 3"/>
          <p:cNvSpPr>
            <a:spLocks noGrp="1"/>
          </p:cNvSpPr>
          <p:nvPr>
            <p:ph type="ftr" sz="quarter" idx="11"/>
          </p:nvPr>
        </p:nvSpPr>
        <p:spPr/>
        <p:txBody>
          <a:bodyPr/>
          <a:lstStyle/>
          <a:p>
            <a:pPr>
              <a:defRPr/>
            </a:pPr>
            <a:r>
              <a:rPr lang="en-US" smtClean="0"/>
              <a:t>Claus Wille</a:t>
            </a:r>
            <a:endParaRPr lang="en-GB" dirty="0"/>
          </a:p>
        </p:txBody>
      </p:sp>
    </p:spTree>
    <p:extLst>
      <p:ext uri="{BB962C8B-B14F-4D97-AF65-F5344CB8AC3E}">
        <p14:creationId xmlns:p14="http://schemas.microsoft.com/office/powerpoint/2010/main" val="162311415"/>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0" indent="0"/>
            <a:r>
              <a:rPr lang="en-GB" i="1" dirty="0">
                <a:effectLst/>
              </a:rPr>
              <a:t>ANNEX II </a:t>
            </a:r>
            <a:endParaRPr lang="en-GB" dirty="0">
              <a:effectLst/>
            </a:endParaRPr>
          </a:p>
        </p:txBody>
      </p:sp>
      <p:sp>
        <p:nvSpPr>
          <p:cNvPr id="3" name="Pladsholder til indhold 2"/>
          <p:cNvSpPr>
            <a:spLocks noGrp="1"/>
          </p:cNvSpPr>
          <p:nvPr>
            <p:ph idx="1"/>
          </p:nvPr>
        </p:nvSpPr>
        <p:spPr/>
        <p:txBody>
          <a:bodyPr/>
          <a:lstStyle/>
          <a:p>
            <a:pPr marL="0" indent="0">
              <a:buNone/>
            </a:pPr>
            <a:r>
              <a:rPr lang="en-US" sz="2000" b="1" dirty="0" smtClean="0">
                <a:effectLst/>
              </a:rPr>
              <a:t>MINIMUM </a:t>
            </a:r>
            <a:r>
              <a:rPr lang="en-US" sz="2000" b="1" dirty="0">
                <a:effectLst/>
              </a:rPr>
              <a:t>INFORMATION FOR THE FISHING LICENCES </a:t>
            </a:r>
            <a:endParaRPr lang="en-US" sz="2000" dirty="0" smtClean="0">
              <a:effectLst/>
            </a:endParaRPr>
          </a:p>
          <a:p>
            <a:pPr marL="0" indent="0">
              <a:buNone/>
            </a:pPr>
            <a:endParaRPr lang="en-US" sz="2000" dirty="0">
              <a:effectLst/>
            </a:endParaRPr>
          </a:p>
          <a:p>
            <a:pPr marL="0" indent="0">
              <a:buNone/>
            </a:pPr>
            <a:r>
              <a:rPr lang="de-DE" sz="2000" dirty="0" smtClean="0">
                <a:effectLst/>
              </a:rPr>
              <a:t>1</a:t>
            </a:r>
            <a:r>
              <a:rPr lang="de-DE" sz="2000" dirty="0">
                <a:effectLst/>
              </a:rPr>
              <a:t>. FISHING VESSEL DETAILS ( 1 ) </a:t>
            </a:r>
          </a:p>
          <a:p>
            <a:pPr>
              <a:buFont typeface="Wingdings" panose="05000000000000000000" pitchFamily="2" charset="2"/>
              <a:buChar char="§"/>
            </a:pPr>
            <a:r>
              <a:rPr lang="en-US" sz="2000" dirty="0">
                <a:effectLst/>
              </a:rPr>
              <a:t>Union fleet register number ( 2 ) </a:t>
            </a:r>
          </a:p>
          <a:p>
            <a:pPr>
              <a:buFont typeface="Wingdings" panose="05000000000000000000" pitchFamily="2" charset="2"/>
              <a:buChar char="§"/>
            </a:pPr>
            <a:r>
              <a:rPr lang="en-US" sz="2000" dirty="0">
                <a:effectLst/>
              </a:rPr>
              <a:t>Name of fishing vessel ( 3 ) </a:t>
            </a:r>
          </a:p>
          <a:p>
            <a:pPr>
              <a:buFont typeface="Wingdings" panose="05000000000000000000" pitchFamily="2" charset="2"/>
              <a:buChar char="§"/>
            </a:pPr>
            <a:r>
              <a:rPr lang="en-US" sz="2000" dirty="0">
                <a:effectLst/>
              </a:rPr>
              <a:t>Flag state/Country of registration ( 3 ) </a:t>
            </a:r>
          </a:p>
          <a:p>
            <a:pPr>
              <a:buFont typeface="Wingdings" panose="05000000000000000000" pitchFamily="2" charset="2"/>
              <a:buChar char="§"/>
            </a:pPr>
            <a:r>
              <a:rPr lang="en-US" sz="2000" dirty="0">
                <a:effectLst/>
              </a:rPr>
              <a:t>Port of registration (Name and national code ( 3 )) </a:t>
            </a:r>
          </a:p>
          <a:p>
            <a:pPr>
              <a:buFont typeface="Wingdings" panose="05000000000000000000" pitchFamily="2" charset="2"/>
              <a:buChar char="§"/>
            </a:pPr>
            <a:r>
              <a:rPr lang="en-GB" sz="2000" dirty="0">
                <a:effectLst/>
              </a:rPr>
              <a:t>External marking ( 3 ) </a:t>
            </a:r>
          </a:p>
          <a:p>
            <a:pPr>
              <a:buFont typeface="Wingdings" panose="05000000000000000000" pitchFamily="2" charset="2"/>
              <a:buChar char="§"/>
            </a:pPr>
            <a:r>
              <a:rPr lang="en-US" sz="2000" dirty="0">
                <a:effectLst/>
              </a:rPr>
              <a:t>International radio call sign (IRCS ( 4 )) </a:t>
            </a:r>
          </a:p>
        </p:txBody>
      </p:sp>
      <p:sp>
        <p:nvSpPr>
          <p:cNvPr id="4" name="Pladsholder til sidefod 3"/>
          <p:cNvSpPr>
            <a:spLocks noGrp="1"/>
          </p:cNvSpPr>
          <p:nvPr>
            <p:ph type="ftr" sz="quarter" idx="11"/>
          </p:nvPr>
        </p:nvSpPr>
        <p:spPr/>
        <p:txBody>
          <a:bodyPr/>
          <a:lstStyle/>
          <a:p>
            <a:pPr>
              <a:defRPr/>
            </a:pPr>
            <a:r>
              <a:rPr lang="en-US" smtClean="0"/>
              <a:t>Claus Wille</a:t>
            </a:r>
            <a:endParaRPr lang="en-GB" dirty="0"/>
          </a:p>
        </p:txBody>
      </p:sp>
    </p:spTree>
    <p:extLst>
      <p:ext uri="{BB962C8B-B14F-4D97-AF65-F5344CB8AC3E}">
        <p14:creationId xmlns:p14="http://schemas.microsoft.com/office/powerpoint/2010/main" val="658671848"/>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Annex II</a:t>
            </a:r>
            <a:endParaRPr lang="en-GB" dirty="0"/>
          </a:p>
        </p:txBody>
      </p:sp>
      <p:sp>
        <p:nvSpPr>
          <p:cNvPr id="3" name="Pladsholder til indhold 2"/>
          <p:cNvSpPr>
            <a:spLocks noGrp="1"/>
          </p:cNvSpPr>
          <p:nvPr>
            <p:ph idx="1"/>
          </p:nvPr>
        </p:nvSpPr>
        <p:spPr/>
        <p:txBody>
          <a:bodyPr/>
          <a:lstStyle/>
          <a:p>
            <a:pPr marL="0" indent="0">
              <a:buNone/>
            </a:pPr>
            <a:r>
              <a:rPr lang="en-GB" sz="2000" dirty="0">
                <a:effectLst/>
              </a:rPr>
              <a:t>2. LICENCE HOLDER / FISHING VESSEL OWNER ( 2 ) / FISHING VESSEL AGENT ( 2 ) </a:t>
            </a:r>
          </a:p>
          <a:p>
            <a:pPr>
              <a:buFont typeface="Wingdings" panose="05000000000000000000" pitchFamily="2" charset="2"/>
              <a:buChar char="§"/>
            </a:pPr>
            <a:r>
              <a:rPr lang="en-US" sz="2000" dirty="0">
                <a:effectLst/>
              </a:rPr>
              <a:t>Name and address of natural or legal person </a:t>
            </a:r>
          </a:p>
          <a:p>
            <a:pPr marL="0" indent="0">
              <a:buNone/>
            </a:pPr>
            <a:endParaRPr lang="en-US" sz="2000" dirty="0" smtClean="0">
              <a:effectLst/>
            </a:endParaRPr>
          </a:p>
          <a:p>
            <a:pPr marL="0" indent="0">
              <a:buNone/>
            </a:pPr>
            <a:r>
              <a:rPr lang="en-US" sz="2000" dirty="0" smtClean="0">
                <a:effectLst/>
              </a:rPr>
              <a:t>3</a:t>
            </a:r>
            <a:r>
              <a:rPr lang="en-US" sz="2000" dirty="0">
                <a:effectLst/>
              </a:rPr>
              <a:t>. CHARACTERISTICS OF FISHING CAPACITY </a:t>
            </a:r>
          </a:p>
          <a:p>
            <a:pPr>
              <a:buFont typeface="Wingdings" panose="05000000000000000000" pitchFamily="2" charset="2"/>
              <a:buChar char="§"/>
            </a:pPr>
            <a:r>
              <a:rPr lang="en-GB" sz="2000" dirty="0">
                <a:effectLst/>
              </a:rPr>
              <a:t>Engine power (kW) ( 5 ) </a:t>
            </a:r>
          </a:p>
          <a:p>
            <a:pPr>
              <a:buFont typeface="Wingdings" panose="05000000000000000000" pitchFamily="2" charset="2"/>
              <a:buChar char="§"/>
            </a:pPr>
            <a:r>
              <a:rPr lang="en-GB" sz="2000" dirty="0">
                <a:effectLst/>
              </a:rPr>
              <a:t>Tonnage (GT) ( 6 ) </a:t>
            </a:r>
          </a:p>
          <a:p>
            <a:pPr>
              <a:buFont typeface="Wingdings" panose="05000000000000000000" pitchFamily="2" charset="2"/>
              <a:buChar char="§"/>
            </a:pPr>
            <a:r>
              <a:rPr lang="en-GB" sz="2000" dirty="0">
                <a:effectLst/>
              </a:rPr>
              <a:t>Length overall ( 6 ) </a:t>
            </a:r>
          </a:p>
          <a:p>
            <a:pPr>
              <a:buFont typeface="Wingdings" panose="05000000000000000000" pitchFamily="2" charset="2"/>
              <a:buChar char="§"/>
            </a:pPr>
            <a:r>
              <a:rPr lang="en-GB" sz="2000" dirty="0">
                <a:effectLst/>
              </a:rPr>
              <a:t>Main fishing gear ( 7 ) </a:t>
            </a:r>
          </a:p>
          <a:p>
            <a:pPr>
              <a:buFont typeface="Wingdings" panose="05000000000000000000" pitchFamily="2" charset="2"/>
              <a:buChar char="§"/>
            </a:pPr>
            <a:r>
              <a:rPr lang="en-GB" sz="2000" dirty="0">
                <a:effectLst/>
              </a:rPr>
              <a:t>Subsidiary fishing gears ( 7 ) </a:t>
            </a:r>
          </a:p>
          <a:p>
            <a:pPr marL="0" indent="0">
              <a:buNone/>
            </a:pPr>
            <a:endParaRPr lang="en-US" sz="2000" dirty="0" smtClean="0">
              <a:effectLst/>
            </a:endParaRPr>
          </a:p>
          <a:p>
            <a:pPr marL="0" indent="0">
              <a:buNone/>
            </a:pPr>
            <a:r>
              <a:rPr lang="en-US" sz="2000" dirty="0" smtClean="0">
                <a:effectLst/>
              </a:rPr>
              <a:t>OTHER </a:t>
            </a:r>
            <a:r>
              <a:rPr lang="en-US" sz="2000" dirty="0">
                <a:effectLst/>
              </a:rPr>
              <a:t>NATIONAL MEASURES AS </a:t>
            </a:r>
            <a:r>
              <a:rPr lang="en-US" sz="2000" dirty="0" smtClean="0">
                <a:effectLst/>
              </a:rPr>
              <a:t>APPLICABLE</a:t>
            </a:r>
            <a:endParaRPr lang="en-GB" sz="2000" dirty="0">
              <a:effectLst/>
            </a:endParaRPr>
          </a:p>
        </p:txBody>
      </p:sp>
      <p:sp>
        <p:nvSpPr>
          <p:cNvPr id="4" name="Pladsholder til sidefod 3"/>
          <p:cNvSpPr>
            <a:spLocks noGrp="1"/>
          </p:cNvSpPr>
          <p:nvPr>
            <p:ph type="ftr" sz="quarter" idx="11"/>
          </p:nvPr>
        </p:nvSpPr>
        <p:spPr/>
        <p:txBody>
          <a:bodyPr/>
          <a:lstStyle/>
          <a:p>
            <a:pPr>
              <a:defRPr/>
            </a:pPr>
            <a:r>
              <a:rPr lang="en-US" smtClean="0"/>
              <a:t>Claus Wille</a:t>
            </a:r>
            <a:endParaRPr lang="en-GB" dirty="0"/>
          </a:p>
        </p:txBody>
      </p:sp>
    </p:spTree>
    <p:extLst>
      <p:ext uri="{BB962C8B-B14F-4D97-AF65-F5344CB8AC3E}">
        <p14:creationId xmlns:p14="http://schemas.microsoft.com/office/powerpoint/2010/main" val="2134947183"/>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404/2011 </a:t>
            </a:r>
            <a:r>
              <a:rPr lang="en-GB" i="1" dirty="0">
                <a:effectLst/>
              </a:rPr>
              <a:t>Article 4 </a:t>
            </a:r>
            <a:endParaRPr lang="en-GB" dirty="0"/>
          </a:p>
        </p:txBody>
      </p:sp>
      <p:sp>
        <p:nvSpPr>
          <p:cNvPr id="3" name="Pladsholder til indhold 2"/>
          <p:cNvSpPr>
            <a:spLocks noGrp="1"/>
          </p:cNvSpPr>
          <p:nvPr>
            <p:ph idx="1"/>
          </p:nvPr>
        </p:nvSpPr>
        <p:spPr/>
        <p:txBody>
          <a:bodyPr/>
          <a:lstStyle/>
          <a:p>
            <a:pPr marL="0" indent="0">
              <a:buNone/>
            </a:pPr>
            <a:r>
              <a:rPr lang="en-GB" sz="2000" b="1" dirty="0" smtClean="0">
                <a:effectLst/>
              </a:rPr>
              <a:t>Fishing </a:t>
            </a:r>
            <a:r>
              <a:rPr lang="en-GB" sz="2000" b="1" dirty="0">
                <a:effectLst/>
              </a:rPr>
              <a:t>authorisations </a:t>
            </a:r>
            <a:endParaRPr lang="en-GB" sz="2000" dirty="0">
              <a:effectLst/>
            </a:endParaRPr>
          </a:p>
          <a:p>
            <a:pPr marL="0" indent="0">
              <a:buNone/>
            </a:pPr>
            <a:r>
              <a:rPr lang="en-US" sz="2000" dirty="0" smtClean="0">
                <a:effectLst/>
              </a:rPr>
              <a:t>A </a:t>
            </a:r>
            <a:r>
              <a:rPr lang="en-US" sz="2000" dirty="0">
                <a:effectLst/>
              </a:rPr>
              <a:t>fishing </a:t>
            </a:r>
            <a:r>
              <a:rPr lang="en-US" sz="2000" dirty="0" err="1">
                <a:effectLst/>
              </a:rPr>
              <a:t>authorisation</a:t>
            </a:r>
            <a:r>
              <a:rPr lang="en-US" sz="2000" dirty="0">
                <a:effectLst/>
              </a:rPr>
              <a:t> </a:t>
            </a:r>
            <a:r>
              <a:rPr lang="en-US" sz="2000" dirty="0" smtClean="0">
                <a:effectLst/>
              </a:rPr>
              <a:t>shall </a:t>
            </a:r>
            <a:r>
              <a:rPr lang="en-US" sz="2000" dirty="0">
                <a:effectLst/>
              </a:rPr>
              <a:t>be valid for one </a:t>
            </a:r>
            <a:r>
              <a:rPr lang="en-US" sz="2000" dirty="0" smtClean="0">
                <a:effectLst/>
              </a:rPr>
              <a:t>Union </a:t>
            </a:r>
            <a:r>
              <a:rPr lang="en-US" sz="2000" dirty="0">
                <a:effectLst/>
              </a:rPr>
              <a:t>fishing </a:t>
            </a:r>
            <a:r>
              <a:rPr lang="en-US" sz="2000" dirty="0" smtClean="0">
                <a:effectLst/>
              </a:rPr>
              <a:t>vessel </a:t>
            </a:r>
            <a:r>
              <a:rPr lang="en-US" sz="2000" dirty="0">
                <a:effectLst/>
              </a:rPr>
              <a:t>only. </a:t>
            </a:r>
            <a:endParaRPr lang="en-US" sz="2000" dirty="0" smtClean="0">
              <a:effectLst/>
            </a:endParaRPr>
          </a:p>
          <a:p>
            <a:pPr marL="457200" indent="-457200">
              <a:buAutoNum type="arabicPeriod"/>
            </a:pPr>
            <a:endParaRPr lang="en-US" sz="1000" dirty="0">
              <a:effectLst/>
            </a:endParaRPr>
          </a:p>
          <a:p>
            <a:pPr marL="0" indent="0">
              <a:buNone/>
            </a:pPr>
            <a:r>
              <a:rPr lang="en-US" sz="2000" dirty="0" smtClean="0">
                <a:effectLst/>
              </a:rPr>
              <a:t>Fishing </a:t>
            </a:r>
            <a:r>
              <a:rPr lang="en-US" sz="2000" dirty="0" err="1">
                <a:effectLst/>
              </a:rPr>
              <a:t>authorisations</a:t>
            </a:r>
            <a:r>
              <a:rPr lang="en-US" sz="2000" dirty="0">
                <a:effectLst/>
              </a:rPr>
              <a:t> </a:t>
            </a:r>
            <a:r>
              <a:rPr lang="en-US" sz="2000" dirty="0" smtClean="0">
                <a:effectLst/>
              </a:rPr>
              <a:t>shall </a:t>
            </a:r>
            <a:r>
              <a:rPr lang="en-US" sz="2000" dirty="0">
                <a:effectLst/>
              </a:rPr>
              <a:t>contain as a minimum the information set out in Annex III. The flag Member State shall ensure that the information contained in the fishing </a:t>
            </a:r>
            <a:r>
              <a:rPr lang="en-US" sz="2000" dirty="0" err="1">
                <a:effectLst/>
              </a:rPr>
              <a:t>authorisation</a:t>
            </a:r>
            <a:r>
              <a:rPr lang="en-US" sz="2000" dirty="0">
                <a:effectLst/>
              </a:rPr>
              <a:t> is accurate and consistent with the rules of the Common Fisheries Policy. </a:t>
            </a:r>
            <a:endParaRPr lang="en-US" sz="2000" dirty="0" smtClean="0">
              <a:effectLst/>
            </a:endParaRPr>
          </a:p>
          <a:p>
            <a:pPr marL="0" indent="0">
              <a:buNone/>
            </a:pPr>
            <a:endParaRPr lang="en-US" sz="1000" dirty="0">
              <a:effectLst/>
            </a:endParaRPr>
          </a:p>
          <a:p>
            <a:pPr marL="0" indent="0">
              <a:buNone/>
            </a:pPr>
            <a:r>
              <a:rPr lang="en-US" sz="2000" dirty="0" smtClean="0">
                <a:effectLst/>
              </a:rPr>
              <a:t>Special </a:t>
            </a:r>
            <a:r>
              <a:rPr lang="en-US" sz="2000" dirty="0">
                <a:effectLst/>
              </a:rPr>
              <a:t>fishing permits issued in accordance with Council Regulation (EC) No 1627/94 </a:t>
            </a:r>
            <a:r>
              <a:rPr lang="en-US" sz="2000" dirty="0" smtClean="0">
                <a:effectLst/>
              </a:rPr>
              <a:t>shall </a:t>
            </a:r>
            <a:r>
              <a:rPr lang="en-US" sz="2000" dirty="0">
                <a:effectLst/>
              </a:rPr>
              <a:t>be considered as fishing </a:t>
            </a:r>
            <a:r>
              <a:rPr lang="en-US" sz="2000" dirty="0" err="1">
                <a:effectLst/>
              </a:rPr>
              <a:t>authorisations</a:t>
            </a:r>
            <a:r>
              <a:rPr lang="en-US" sz="2000" dirty="0">
                <a:effectLst/>
              </a:rPr>
              <a:t> issued in accordance with this Regulation if they contain the minimum information required by </a:t>
            </a:r>
            <a:r>
              <a:rPr lang="en-US" sz="2000" dirty="0" smtClean="0">
                <a:effectLst/>
              </a:rPr>
              <a:t>this </a:t>
            </a:r>
            <a:r>
              <a:rPr lang="en-US" sz="2000" dirty="0">
                <a:effectLst/>
              </a:rPr>
              <a:t>Article. </a:t>
            </a:r>
          </a:p>
        </p:txBody>
      </p:sp>
      <p:sp>
        <p:nvSpPr>
          <p:cNvPr id="4" name="Pladsholder til sidefod 3"/>
          <p:cNvSpPr>
            <a:spLocks noGrp="1"/>
          </p:cNvSpPr>
          <p:nvPr>
            <p:ph type="ftr" sz="quarter" idx="11"/>
          </p:nvPr>
        </p:nvSpPr>
        <p:spPr/>
        <p:txBody>
          <a:bodyPr/>
          <a:lstStyle/>
          <a:p>
            <a:pPr>
              <a:defRPr/>
            </a:pPr>
            <a:r>
              <a:rPr lang="en-US" smtClean="0"/>
              <a:t>Claus Wille</a:t>
            </a:r>
            <a:endParaRPr lang="en-GB" dirty="0"/>
          </a:p>
        </p:txBody>
      </p:sp>
    </p:spTree>
    <p:extLst>
      <p:ext uri="{BB962C8B-B14F-4D97-AF65-F5344CB8AC3E}">
        <p14:creationId xmlns:p14="http://schemas.microsoft.com/office/powerpoint/2010/main" val="800573428"/>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GB"/>
          </a:p>
        </p:txBody>
      </p:sp>
      <p:sp>
        <p:nvSpPr>
          <p:cNvPr id="3" name="Pladsholder til indhold 2"/>
          <p:cNvSpPr>
            <a:spLocks noGrp="1"/>
          </p:cNvSpPr>
          <p:nvPr>
            <p:ph idx="1"/>
          </p:nvPr>
        </p:nvSpPr>
        <p:spPr/>
        <p:txBody>
          <a:bodyPr/>
          <a:lstStyle/>
          <a:p>
            <a:pPr marL="0" indent="0">
              <a:buNone/>
            </a:pPr>
            <a:r>
              <a:rPr lang="en-US" sz="2000" dirty="0" smtClean="0">
                <a:effectLst/>
              </a:rPr>
              <a:t>A </a:t>
            </a:r>
            <a:r>
              <a:rPr lang="en-US" sz="2000" dirty="0">
                <a:effectLst/>
              </a:rPr>
              <a:t>fishing </a:t>
            </a:r>
            <a:r>
              <a:rPr lang="en-US" sz="2000" dirty="0" err="1">
                <a:effectLst/>
              </a:rPr>
              <a:t>authorisation</a:t>
            </a:r>
            <a:r>
              <a:rPr lang="en-US" sz="2000" dirty="0">
                <a:effectLst/>
              </a:rPr>
              <a:t> </a:t>
            </a:r>
            <a:r>
              <a:rPr lang="en-US" sz="2000" dirty="0" smtClean="0">
                <a:effectLst/>
              </a:rPr>
              <a:t>and </a:t>
            </a:r>
            <a:r>
              <a:rPr lang="en-US" sz="2000" dirty="0">
                <a:effectLst/>
              </a:rPr>
              <a:t>a fishing </a:t>
            </a:r>
            <a:r>
              <a:rPr lang="en-US" sz="2000" dirty="0" err="1">
                <a:effectLst/>
              </a:rPr>
              <a:t>licence</a:t>
            </a:r>
            <a:r>
              <a:rPr lang="en-US" sz="2000" dirty="0">
                <a:effectLst/>
              </a:rPr>
              <a:t> as referred to in </a:t>
            </a:r>
            <a:r>
              <a:rPr lang="en-US" sz="2000" dirty="0" smtClean="0">
                <a:effectLst/>
              </a:rPr>
              <a:t>this </a:t>
            </a:r>
            <a:r>
              <a:rPr lang="en-US" sz="2000" dirty="0">
                <a:effectLst/>
              </a:rPr>
              <a:t>Regulation may be contained in the same document. </a:t>
            </a:r>
            <a:endParaRPr lang="en-US" sz="2000" dirty="0" smtClean="0">
              <a:effectLst/>
            </a:endParaRPr>
          </a:p>
          <a:p>
            <a:pPr marL="0" indent="0">
              <a:buNone/>
            </a:pPr>
            <a:endParaRPr lang="en-US" sz="2000" dirty="0">
              <a:effectLst/>
            </a:endParaRPr>
          </a:p>
          <a:p>
            <a:pPr marL="0" indent="0">
              <a:buNone/>
            </a:pPr>
            <a:r>
              <a:rPr lang="en-US" sz="2000" dirty="0" smtClean="0">
                <a:effectLst/>
              </a:rPr>
              <a:t>Without </a:t>
            </a:r>
            <a:r>
              <a:rPr lang="en-US" sz="2000" dirty="0">
                <a:effectLst/>
              </a:rPr>
              <a:t>prejudice to special rules </a:t>
            </a:r>
            <a:r>
              <a:rPr lang="en-US" sz="2000" dirty="0" smtClean="0">
                <a:effectLst/>
              </a:rPr>
              <a:t>Union </a:t>
            </a:r>
            <a:r>
              <a:rPr lang="en-US" sz="2000" dirty="0">
                <a:effectLst/>
              </a:rPr>
              <a:t>fishing vessels </a:t>
            </a:r>
            <a:r>
              <a:rPr lang="en-US" sz="2000" dirty="0" smtClean="0">
                <a:effectLst/>
              </a:rPr>
              <a:t>of </a:t>
            </a:r>
            <a:r>
              <a:rPr lang="en-US" sz="2000" dirty="0">
                <a:effectLst/>
              </a:rPr>
              <a:t>less than 10 </a:t>
            </a:r>
            <a:r>
              <a:rPr lang="en-US" sz="2000" dirty="0" err="1">
                <a:effectLst/>
              </a:rPr>
              <a:t>metres’</a:t>
            </a:r>
            <a:r>
              <a:rPr lang="en-US" sz="2000" dirty="0">
                <a:effectLst/>
              </a:rPr>
              <a:t> length overall which fish exclusively in the territorial waters of their flag Member States shall be excluded from the obligation to a have a fishing </a:t>
            </a:r>
            <a:r>
              <a:rPr lang="en-US" sz="2000" dirty="0" err="1">
                <a:effectLst/>
              </a:rPr>
              <a:t>authorisation</a:t>
            </a:r>
            <a:r>
              <a:rPr lang="en-US" sz="2000" dirty="0">
                <a:effectLst/>
              </a:rPr>
              <a:t>. </a:t>
            </a:r>
            <a:endParaRPr lang="en-US" sz="2000" dirty="0" smtClean="0">
              <a:effectLst/>
            </a:endParaRPr>
          </a:p>
          <a:p>
            <a:pPr marL="0" indent="0">
              <a:buNone/>
            </a:pPr>
            <a:endParaRPr lang="en-US" sz="2000" dirty="0">
              <a:effectLst/>
            </a:endParaRPr>
          </a:p>
        </p:txBody>
      </p:sp>
      <p:sp>
        <p:nvSpPr>
          <p:cNvPr id="4" name="Pladsholder til sidefod 3"/>
          <p:cNvSpPr>
            <a:spLocks noGrp="1"/>
          </p:cNvSpPr>
          <p:nvPr>
            <p:ph type="ftr" sz="quarter" idx="11"/>
          </p:nvPr>
        </p:nvSpPr>
        <p:spPr/>
        <p:txBody>
          <a:bodyPr/>
          <a:lstStyle/>
          <a:p>
            <a:pPr>
              <a:defRPr/>
            </a:pPr>
            <a:r>
              <a:rPr lang="en-US" smtClean="0"/>
              <a:t>Claus Wille</a:t>
            </a:r>
            <a:endParaRPr lang="en-GB" dirty="0"/>
          </a:p>
        </p:txBody>
      </p:sp>
    </p:spTree>
    <p:extLst>
      <p:ext uri="{BB962C8B-B14F-4D97-AF65-F5344CB8AC3E}">
        <p14:creationId xmlns:p14="http://schemas.microsoft.com/office/powerpoint/2010/main" val="1979849564"/>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Annex III</a:t>
            </a:r>
            <a:endParaRPr lang="en-GB" dirty="0"/>
          </a:p>
        </p:txBody>
      </p:sp>
      <p:sp>
        <p:nvSpPr>
          <p:cNvPr id="3" name="Pladsholder til indhold 2"/>
          <p:cNvSpPr>
            <a:spLocks noGrp="1"/>
          </p:cNvSpPr>
          <p:nvPr>
            <p:ph idx="1"/>
          </p:nvPr>
        </p:nvSpPr>
        <p:spPr/>
        <p:txBody>
          <a:bodyPr/>
          <a:lstStyle/>
          <a:p>
            <a:pPr marL="0" indent="0">
              <a:buNone/>
            </a:pPr>
            <a:r>
              <a:rPr lang="en-US" sz="2000" b="1" dirty="0" smtClean="0">
                <a:effectLst/>
              </a:rPr>
              <a:t>MINIMUM </a:t>
            </a:r>
            <a:r>
              <a:rPr lang="en-US" sz="2000" b="1" dirty="0">
                <a:effectLst/>
              </a:rPr>
              <a:t>INFORMATION FOR FISHING AUTHORISATIONS </a:t>
            </a:r>
            <a:endParaRPr lang="en-US" sz="2000" dirty="0">
              <a:effectLst/>
            </a:endParaRPr>
          </a:p>
          <a:p>
            <a:pPr marL="0" indent="0">
              <a:buNone/>
            </a:pPr>
            <a:r>
              <a:rPr lang="en-GB" sz="2000" dirty="0">
                <a:effectLst/>
              </a:rPr>
              <a:t>A. IDENTIFICATION </a:t>
            </a:r>
          </a:p>
          <a:p>
            <a:pPr marL="400050" lvl="1" indent="0">
              <a:buNone/>
            </a:pPr>
            <a:r>
              <a:rPr lang="en-US" sz="2000" dirty="0">
                <a:effectLst/>
              </a:rPr>
              <a:t>1. Union fleet register number ( 1 ) </a:t>
            </a:r>
          </a:p>
          <a:p>
            <a:pPr marL="400050" lvl="1" indent="0">
              <a:buNone/>
            </a:pPr>
            <a:r>
              <a:rPr lang="en-US" sz="2000" dirty="0">
                <a:effectLst/>
              </a:rPr>
              <a:t>2. Name of fishing vessel ( 2 ) </a:t>
            </a:r>
          </a:p>
          <a:p>
            <a:pPr marL="400050" lvl="1" indent="0">
              <a:buNone/>
            </a:pPr>
            <a:r>
              <a:rPr lang="en-US" sz="2000" dirty="0">
                <a:effectLst/>
              </a:rPr>
              <a:t>3. External registration letters and number ( 1 ) </a:t>
            </a:r>
          </a:p>
          <a:p>
            <a:pPr marL="0" indent="0">
              <a:buNone/>
            </a:pPr>
            <a:r>
              <a:rPr lang="en-GB" sz="2000" dirty="0">
                <a:effectLst/>
              </a:rPr>
              <a:t>B. FISHING CONDITIONS </a:t>
            </a:r>
          </a:p>
          <a:p>
            <a:pPr marL="400050" lvl="1" indent="0">
              <a:buNone/>
            </a:pPr>
            <a:r>
              <a:rPr lang="en-GB" sz="2000" dirty="0">
                <a:effectLst/>
              </a:rPr>
              <a:t>1. Date of issue: </a:t>
            </a:r>
          </a:p>
          <a:p>
            <a:pPr marL="400050" lvl="1" indent="0">
              <a:buNone/>
            </a:pPr>
            <a:r>
              <a:rPr lang="en-GB" sz="2000" dirty="0">
                <a:effectLst/>
              </a:rPr>
              <a:t>2. Period of validity: </a:t>
            </a:r>
          </a:p>
          <a:p>
            <a:pPr marL="400050" lvl="1" indent="0">
              <a:buNone/>
            </a:pPr>
            <a:r>
              <a:rPr lang="en-US" sz="2000" dirty="0">
                <a:effectLst/>
              </a:rPr>
              <a:t>3. Conditions of </a:t>
            </a:r>
            <a:r>
              <a:rPr lang="en-US" sz="2000" dirty="0" err="1">
                <a:effectLst/>
              </a:rPr>
              <a:t>authorisation</a:t>
            </a:r>
            <a:r>
              <a:rPr lang="en-US" sz="2000" dirty="0">
                <a:effectLst/>
              </a:rPr>
              <a:t> including, where appropriate, species, zone and fishing </a:t>
            </a:r>
            <a:r>
              <a:rPr lang="en-US" sz="2000" dirty="0" smtClean="0">
                <a:effectLst/>
              </a:rPr>
              <a:t>gear.</a:t>
            </a:r>
          </a:p>
          <a:p>
            <a:pPr marL="400050" lvl="1" indent="0">
              <a:buNone/>
            </a:pPr>
            <a:r>
              <a:rPr lang="en-US" sz="2000" dirty="0" smtClean="0">
                <a:effectLst/>
              </a:rPr>
              <a:t>4. </a:t>
            </a:r>
            <a:r>
              <a:rPr lang="en-US" sz="2000" dirty="0">
                <a:effectLst/>
              </a:rPr>
              <a:t>Any other requirement arising from an application for a fishing </a:t>
            </a:r>
            <a:r>
              <a:rPr lang="en-US" sz="2000" dirty="0" err="1">
                <a:effectLst/>
              </a:rPr>
              <a:t>authorisation</a:t>
            </a:r>
            <a:r>
              <a:rPr lang="en-US" sz="2000" dirty="0">
                <a:effectLst/>
              </a:rPr>
              <a:t>. </a:t>
            </a:r>
            <a:endParaRPr lang="en-GB" sz="2000" dirty="0">
              <a:effectLst/>
            </a:endParaRPr>
          </a:p>
          <a:p>
            <a:pPr marL="0" indent="0">
              <a:buNone/>
            </a:pPr>
            <a:endParaRPr lang="en-US" sz="2000" dirty="0">
              <a:effectLst/>
            </a:endParaRPr>
          </a:p>
        </p:txBody>
      </p:sp>
      <p:sp>
        <p:nvSpPr>
          <p:cNvPr id="4" name="Pladsholder til sidefod 3"/>
          <p:cNvSpPr>
            <a:spLocks noGrp="1"/>
          </p:cNvSpPr>
          <p:nvPr>
            <p:ph type="ftr" sz="quarter" idx="11"/>
          </p:nvPr>
        </p:nvSpPr>
        <p:spPr/>
        <p:txBody>
          <a:bodyPr/>
          <a:lstStyle/>
          <a:p>
            <a:pPr>
              <a:defRPr/>
            </a:pPr>
            <a:r>
              <a:rPr lang="en-US" smtClean="0"/>
              <a:t>Claus Wille</a:t>
            </a:r>
            <a:endParaRPr lang="en-GB" dirty="0"/>
          </a:p>
        </p:txBody>
      </p:sp>
    </p:spTree>
    <p:extLst>
      <p:ext uri="{BB962C8B-B14F-4D97-AF65-F5344CB8AC3E}">
        <p14:creationId xmlns:p14="http://schemas.microsoft.com/office/powerpoint/2010/main" val="3108267152"/>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8313" y="777007"/>
            <a:ext cx="8229600" cy="1139825"/>
          </a:xfrm>
        </p:spPr>
        <p:txBody>
          <a:bodyPr/>
          <a:lstStyle/>
          <a:p>
            <a:r>
              <a:rPr lang="en-GB" dirty="0" smtClean="0">
                <a:effectLst/>
              </a:rPr>
              <a:t>Fishing opportunities </a:t>
            </a:r>
            <a:endParaRPr lang="en-GB" dirty="0">
              <a:effectLst/>
            </a:endParaRPr>
          </a:p>
        </p:txBody>
      </p:sp>
      <p:sp>
        <p:nvSpPr>
          <p:cNvPr id="3" name="Pladsholder til indhold 2"/>
          <p:cNvSpPr>
            <a:spLocks noGrp="1"/>
          </p:cNvSpPr>
          <p:nvPr>
            <p:ph idx="1"/>
          </p:nvPr>
        </p:nvSpPr>
        <p:spPr/>
        <p:txBody>
          <a:bodyPr/>
          <a:lstStyle/>
          <a:p>
            <a:pPr marL="0" indent="0">
              <a:buNone/>
            </a:pPr>
            <a:r>
              <a:rPr lang="en-US" sz="2000" dirty="0">
                <a:effectLst/>
              </a:rPr>
              <a:t>Article 16 of Regulation </a:t>
            </a:r>
            <a:r>
              <a:rPr lang="en-US" sz="2000" dirty="0" smtClean="0">
                <a:effectLst/>
              </a:rPr>
              <a:t>No 1380/2013:</a:t>
            </a:r>
          </a:p>
          <a:p>
            <a:pPr marL="0" indent="0">
              <a:buNone/>
            </a:pPr>
            <a:endParaRPr lang="da-DK" sz="2000" dirty="0" smtClean="0">
              <a:effectLst/>
            </a:endParaRPr>
          </a:p>
          <a:p>
            <a:pPr marL="0" indent="0">
              <a:buNone/>
            </a:pPr>
            <a:r>
              <a:rPr lang="en-US" sz="2000" dirty="0" smtClean="0">
                <a:effectLst/>
              </a:rPr>
              <a:t>Fishing </a:t>
            </a:r>
            <a:r>
              <a:rPr lang="en-US" sz="2000" dirty="0">
                <a:effectLst/>
              </a:rPr>
              <a:t>opportunities allocated to Member States shall </a:t>
            </a:r>
            <a:r>
              <a:rPr lang="en-US" sz="2000" dirty="0">
                <a:solidFill>
                  <a:srgbClr val="FFFF00"/>
                </a:solidFill>
                <a:effectLst/>
              </a:rPr>
              <a:t>ensure relative stability of fishing activities </a:t>
            </a:r>
            <a:r>
              <a:rPr lang="en-US" sz="2000" dirty="0">
                <a:effectLst/>
              </a:rPr>
              <a:t>of each Member State for each fish stock or fishery. The interests of each Member State shall be taken into account when new fishing opportunities are allocated. </a:t>
            </a:r>
            <a:endParaRPr lang="da-DK" sz="2000" dirty="0">
              <a:effectLst/>
            </a:endParaRPr>
          </a:p>
          <a:p>
            <a:pPr marL="0" indent="0">
              <a:buNone/>
            </a:pPr>
            <a:endParaRPr lang="da-DK" sz="2000" dirty="0">
              <a:effectLst/>
            </a:endParaRPr>
          </a:p>
          <a:p>
            <a:pPr marL="0" indent="0">
              <a:buNone/>
            </a:pPr>
            <a:r>
              <a:rPr lang="en-US" sz="2000" dirty="0">
                <a:effectLst/>
              </a:rPr>
              <a:t>When the landing obligation in respect of a fish stock is introduced, fishing opportunities shall be fixed taking into account the change from fixing fishing opportunities that reflect landings to fixing fishing opportunities that reflect catches, on the basis of the fact that, for the first and subsequent years, discarding of that stock will no longer be allowed. </a:t>
            </a:r>
            <a:endParaRPr lang="da-DK" sz="2000" dirty="0" smtClean="0">
              <a:effectLst/>
            </a:endParaRPr>
          </a:p>
          <a:p>
            <a:pPr marL="0" indent="0">
              <a:buNone/>
            </a:pPr>
            <a:endParaRPr lang="da-DK" dirty="0"/>
          </a:p>
        </p:txBody>
      </p:sp>
      <p:sp>
        <p:nvSpPr>
          <p:cNvPr id="4" name="Pladsholder til sidefod 3"/>
          <p:cNvSpPr>
            <a:spLocks noGrp="1"/>
          </p:cNvSpPr>
          <p:nvPr>
            <p:ph type="ftr" sz="quarter" idx="11"/>
          </p:nvPr>
        </p:nvSpPr>
        <p:spPr/>
        <p:txBody>
          <a:bodyPr/>
          <a:lstStyle/>
          <a:p>
            <a:pPr>
              <a:defRPr/>
            </a:pPr>
            <a:r>
              <a:rPr lang="en-US" dirty="0" smtClean="0"/>
              <a:t>Claus Wille</a:t>
            </a:r>
            <a:endParaRPr lang="en-GB" dirty="0"/>
          </a:p>
        </p:txBody>
      </p:sp>
    </p:spTree>
    <p:extLst>
      <p:ext uri="{BB962C8B-B14F-4D97-AF65-F5344CB8AC3E}">
        <p14:creationId xmlns:p14="http://schemas.microsoft.com/office/powerpoint/2010/main" val="3685600696"/>
      </p:ext>
    </p:extLst>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Regulation 1281/2005</a:t>
            </a:r>
            <a:endParaRPr lang="en-GB" dirty="0"/>
          </a:p>
        </p:txBody>
      </p:sp>
      <p:sp>
        <p:nvSpPr>
          <p:cNvPr id="3" name="Pladsholder til indhold 2"/>
          <p:cNvSpPr>
            <a:spLocks noGrp="1"/>
          </p:cNvSpPr>
          <p:nvPr>
            <p:ph idx="1"/>
          </p:nvPr>
        </p:nvSpPr>
        <p:spPr/>
        <p:txBody>
          <a:bodyPr/>
          <a:lstStyle/>
          <a:p>
            <a:pPr marL="0" indent="0">
              <a:buNone/>
            </a:pPr>
            <a:r>
              <a:rPr lang="en-US" sz="2000" dirty="0" smtClean="0">
                <a:effectLst/>
              </a:rPr>
              <a:t>Management </a:t>
            </a:r>
            <a:r>
              <a:rPr lang="en-US" sz="2000" dirty="0">
                <a:effectLst/>
              </a:rPr>
              <a:t>of fishing </a:t>
            </a:r>
            <a:r>
              <a:rPr lang="en-US" sz="2000" dirty="0" err="1">
                <a:effectLst/>
              </a:rPr>
              <a:t>licences</a:t>
            </a:r>
            <a:r>
              <a:rPr lang="en-US" sz="2000" dirty="0">
                <a:effectLst/>
              </a:rPr>
              <a:t> and the minimal information to be contained therein</a:t>
            </a:r>
            <a:endParaRPr lang="en-US" sz="2000" dirty="0" smtClean="0">
              <a:effectLst/>
            </a:endParaRPr>
          </a:p>
          <a:p>
            <a:pPr marL="0" indent="0">
              <a:buNone/>
            </a:pPr>
            <a:endParaRPr lang="en-US" sz="1000" dirty="0">
              <a:effectLst/>
            </a:endParaRPr>
          </a:p>
          <a:p>
            <a:pPr marL="0" indent="0">
              <a:buNone/>
            </a:pPr>
            <a:r>
              <a:rPr lang="en-US" sz="2000" dirty="0" smtClean="0">
                <a:effectLst/>
              </a:rPr>
              <a:t>Article </a:t>
            </a:r>
            <a:r>
              <a:rPr lang="en-US" sz="2000" dirty="0">
                <a:effectLst/>
              </a:rPr>
              <a:t>3 </a:t>
            </a:r>
            <a:endParaRPr lang="en-US" sz="2000" dirty="0" smtClean="0">
              <a:effectLst/>
            </a:endParaRPr>
          </a:p>
          <a:p>
            <a:pPr marL="0" indent="0">
              <a:buNone/>
            </a:pPr>
            <a:r>
              <a:rPr lang="en-US" sz="2000" dirty="0" smtClean="0">
                <a:effectLst/>
              </a:rPr>
              <a:t>Exploitation </a:t>
            </a:r>
            <a:r>
              <a:rPr lang="en-US" sz="2000" dirty="0">
                <a:effectLst/>
              </a:rPr>
              <a:t>of aquatic resources </a:t>
            </a:r>
            <a:endParaRPr lang="en-US" sz="2000" dirty="0" smtClean="0">
              <a:effectLst/>
            </a:endParaRPr>
          </a:p>
          <a:p>
            <a:pPr marL="0" indent="0">
              <a:buNone/>
            </a:pPr>
            <a:r>
              <a:rPr lang="en-US" sz="2000" dirty="0" smtClean="0">
                <a:effectLst/>
              </a:rPr>
              <a:t>A </a:t>
            </a:r>
            <a:r>
              <a:rPr lang="en-US" sz="2000" dirty="0">
                <a:effectLst/>
              </a:rPr>
              <a:t>Community fishing vessel may only be used for commercial exploitation of living aquatic resources if it has a valid fishing </a:t>
            </a:r>
            <a:r>
              <a:rPr lang="en-US" sz="2000" dirty="0" err="1">
                <a:effectLst/>
              </a:rPr>
              <a:t>licence</a:t>
            </a:r>
            <a:r>
              <a:rPr lang="en-US" sz="2000" dirty="0">
                <a:effectLst/>
              </a:rPr>
              <a:t> on board. </a:t>
            </a:r>
            <a:endParaRPr lang="en-US" sz="2000" dirty="0" smtClean="0">
              <a:effectLst/>
            </a:endParaRPr>
          </a:p>
          <a:p>
            <a:pPr marL="0" indent="0">
              <a:buNone/>
            </a:pPr>
            <a:endParaRPr lang="en-US" sz="1000" dirty="0">
              <a:effectLst/>
            </a:endParaRPr>
          </a:p>
          <a:p>
            <a:pPr marL="0" indent="0">
              <a:buNone/>
            </a:pPr>
            <a:r>
              <a:rPr lang="en-US" sz="2000" dirty="0" smtClean="0">
                <a:effectLst/>
              </a:rPr>
              <a:t>Article </a:t>
            </a:r>
            <a:r>
              <a:rPr lang="en-US" sz="2000" dirty="0">
                <a:effectLst/>
              </a:rPr>
              <a:t>4 </a:t>
            </a:r>
            <a:endParaRPr lang="en-US" sz="2000" dirty="0" smtClean="0">
              <a:effectLst/>
            </a:endParaRPr>
          </a:p>
          <a:p>
            <a:pPr marL="0" indent="0">
              <a:buNone/>
            </a:pPr>
            <a:r>
              <a:rPr lang="en-US" sz="2000" dirty="0" smtClean="0">
                <a:effectLst/>
              </a:rPr>
              <a:t>Obligations </a:t>
            </a:r>
            <a:r>
              <a:rPr lang="en-US" sz="2000" dirty="0">
                <a:effectLst/>
              </a:rPr>
              <a:t>of the Member States </a:t>
            </a:r>
            <a:endParaRPr lang="en-US" sz="2000" dirty="0" smtClean="0">
              <a:effectLst/>
            </a:endParaRPr>
          </a:p>
          <a:p>
            <a:pPr marL="0" indent="0">
              <a:buNone/>
            </a:pPr>
            <a:r>
              <a:rPr lang="en-US" sz="2000" dirty="0" smtClean="0">
                <a:effectLst/>
              </a:rPr>
              <a:t>The </a:t>
            </a:r>
            <a:r>
              <a:rPr lang="en-US" sz="2000" dirty="0">
                <a:effectLst/>
              </a:rPr>
              <a:t>flag Member State shall issue, manage and withdraw the fishing </a:t>
            </a:r>
            <a:r>
              <a:rPr lang="en-US" sz="2000" dirty="0" err="1">
                <a:effectLst/>
              </a:rPr>
              <a:t>licence</a:t>
            </a:r>
            <a:r>
              <a:rPr lang="en-US" sz="2000" dirty="0">
                <a:effectLst/>
              </a:rPr>
              <a:t> in accordance with this Regulation.</a:t>
            </a:r>
            <a:endParaRPr lang="en-GB" sz="2000" dirty="0">
              <a:effectLst/>
            </a:endParaRPr>
          </a:p>
        </p:txBody>
      </p:sp>
      <p:sp>
        <p:nvSpPr>
          <p:cNvPr id="4" name="Pladsholder til sidefod 3"/>
          <p:cNvSpPr>
            <a:spLocks noGrp="1"/>
          </p:cNvSpPr>
          <p:nvPr>
            <p:ph type="ftr" sz="quarter" idx="11"/>
          </p:nvPr>
        </p:nvSpPr>
        <p:spPr/>
        <p:txBody>
          <a:bodyPr/>
          <a:lstStyle/>
          <a:p>
            <a:pPr>
              <a:defRPr/>
            </a:pPr>
            <a:r>
              <a:rPr lang="en-US" dirty="0" smtClean="0"/>
              <a:t>Claus Wille</a:t>
            </a:r>
            <a:endParaRPr lang="en-GB" dirty="0"/>
          </a:p>
        </p:txBody>
      </p:sp>
    </p:spTree>
    <p:extLst>
      <p:ext uri="{BB962C8B-B14F-4D97-AF65-F5344CB8AC3E}">
        <p14:creationId xmlns:p14="http://schemas.microsoft.com/office/powerpoint/2010/main" val="3988564781"/>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effectLst/>
              </a:rPr>
              <a:t>Article 16 of </a:t>
            </a:r>
            <a:r>
              <a:rPr lang="en-US" dirty="0" smtClean="0">
                <a:effectLst/>
              </a:rPr>
              <a:t>1380/2013</a:t>
            </a:r>
            <a:endParaRPr lang="da-DK" dirty="0"/>
          </a:p>
        </p:txBody>
      </p:sp>
      <p:sp>
        <p:nvSpPr>
          <p:cNvPr id="3" name="Pladsholder til indhold 2"/>
          <p:cNvSpPr>
            <a:spLocks noGrp="1"/>
          </p:cNvSpPr>
          <p:nvPr>
            <p:ph idx="1"/>
          </p:nvPr>
        </p:nvSpPr>
        <p:spPr/>
        <p:txBody>
          <a:bodyPr/>
          <a:lstStyle/>
          <a:p>
            <a:pPr marL="0" indent="0">
              <a:buNone/>
            </a:pPr>
            <a:r>
              <a:rPr lang="en-US" sz="2000" dirty="0" smtClean="0">
                <a:effectLst/>
              </a:rPr>
              <a:t>Measures </a:t>
            </a:r>
            <a:r>
              <a:rPr lang="en-US" sz="2000" dirty="0">
                <a:effectLst/>
              </a:rPr>
              <a:t>on the fixing and allocation of </a:t>
            </a:r>
            <a:r>
              <a:rPr lang="en-US" sz="2000" dirty="0">
                <a:solidFill>
                  <a:srgbClr val="FFFF00"/>
                </a:solidFill>
                <a:effectLst/>
              </a:rPr>
              <a:t>fishing opportunities available to third countries</a:t>
            </a:r>
            <a:r>
              <a:rPr lang="en-US" sz="2000" dirty="0">
                <a:effectLst/>
              </a:rPr>
              <a:t> in Union waters shall be established in accordance with the Treaty</a:t>
            </a:r>
            <a:r>
              <a:rPr lang="en-US" sz="2000" dirty="0" smtClean="0">
                <a:effectLst/>
              </a:rPr>
              <a:t>.</a:t>
            </a:r>
          </a:p>
          <a:p>
            <a:pPr marL="0" indent="0">
              <a:buNone/>
            </a:pPr>
            <a:endParaRPr lang="da-DK" sz="1000" dirty="0">
              <a:effectLst/>
            </a:endParaRPr>
          </a:p>
          <a:p>
            <a:pPr marL="0" indent="0">
              <a:buNone/>
            </a:pPr>
            <a:r>
              <a:rPr lang="en-US" sz="2000" dirty="0">
                <a:solidFill>
                  <a:srgbClr val="FFFF00"/>
                </a:solidFill>
                <a:effectLst/>
              </a:rPr>
              <a:t>Each Member State shall decide how the fishing opportunities that are allocated to it</a:t>
            </a:r>
            <a:r>
              <a:rPr lang="en-US" sz="2000" dirty="0">
                <a:effectLst/>
              </a:rPr>
              <a:t>, and which are not subject to a system of transferable fishing concessions, may be allocated to vessels flying its flag (e.g. by creating individual fishing opportunities</a:t>
            </a:r>
            <a:r>
              <a:rPr lang="en-US" sz="2000" dirty="0" smtClean="0">
                <a:effectLst/>
              </a:rPr>
              <a:t>).</a:t>
            </a:r>
          </a:p>
          <a:p>
            <a:endParaRPr lang="da-DK" sz="1000" dirty="0">
              <a:effectLst/>
            </a:endParaRPr>
          </a:p>
          <a:p>
            <a:pPr marL="0" indent="0">
              <a:buNone/>
            </a:pPr>
            <a:r>
              <a:rPr lang="en-US" sz="2000" dirty="0">
                <a:effectLst/>
              </a:rPr>
              <a:t>For the allocation of fishing opportunities pertaining to mixed fisheries, Member States shall </a:t>
            </a:r>
            <a:r>
              <a:rPr lang="en-US" sz="2000" dirty="0">
                <a:solidFill>
                  <a:srgbClr val="FFFF00"/>
                </a:solidFill>
                <a:effectLst/>
              </a:rPr>
              <a:t>take account of the likely catch composition </a:t>
            </a:r>
            <a:r>
              <a:rPr lang="en-US" sz="2000" dirty="0">
                <a:effectLst/>
              </a:rPr>
              <a:t>of vessels participating in such fisheries</a:t>
            </a:r>
            <a:r>
              <a:rPr lang="en-US" sz="2000" dirty="0" smtClean="0">
                <a:effectLst/>
              </a:rPr>
              <a:t>.</a:t>
            </a:r>
          </a:p>
          <a:p>
            <a:pPr marL="0" indent="0">
              <a:buNone/>
            </a:pPr>
            <a:endParaRPr lang="da-DK" sz="1000" dirty="0">
              <a:effectLst/>
            </a:endParaRPr>
          </a:p>
          <a:p>
            <a:pPr marL="0" indent="0">
              <a:buNone/>
            </a:pPr>
            <a:r>
              <a:rPr lang="en-US" sz="2000" dirty="0">
                <a:effectLst/>
              </a:rPr>
              <a:t>Member States may, after notifying the Commission, </a:t>
            </a:r>
            <a:r>
              <a:rPr lang="en-US" sz="2000" dirty="0">
                <a:solidFill>
                  <a:srgbClr val="FFFF00"/>
                </a:solidFill>
                <a:effectLst/>
              </a:rPr>
              <a:t>exchange all or part of the fishing opportunities</a:t>
            </a:r>
            <a:r>
              <a:rPr lang="en-US" sz="2000" dirty="0">
                <a:effectLst/>
              </a:rPr>
              <a:t> allocated to them.</a:t>
            </a:r>
            <a:endParaRPr lang="da-DK" sz="2000" dirty="0">
              <a:effectLst/>
            </a:endParaRPr>
          </a:p>
        </p:txBody>
      </p:sp>
      <p:sp>
        <p:nvSpPr>
          <p:cNvPr id="4" name="Pladsholder til sidefod 3"/>
          <p:cNvSpPr>
            <a:spLocks noGrp="1"/>
          </p:cNvSpPr>
          <p:nvPr>
            <p:ph type="ftr" sz="quarter" idx="11"/>
          </p:nvPr>
        </p:nvSpPr>
        <p:spPr/>
        <p:txBody>
          <a:bodyPr/>
          <a:lstStyle/>
          <a:p>
            <a:pPr>
              <a:defRPr/>
            </a:pPr>
            <a:r>
              <a:rPr lang="en-US" smtClean="0"/>
              <a:t>Claus Wille</a:t>
            </a:r>
            <a:endParaRPr lang="en-GB" dirty="0"/>
          </a:p>
        </p:txBody>
      </p:sp>
    </p:spTree>
    <p:extLst>
      <p:ext uri="{BB962C8B-B14F-4D97-AF65-F5344CB8AC3E}">
        <p14:creationId xmlns:p14="http://schemas.microsoft.com/office/powerpoint/2010/main" val="643517095"/>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 </a:t>
            </a:r>
            <a:endParaRPr lang="en-GB" dirty="0"/>
          </a:p>
        </p:txBody>
      </p:sp>
      <p:sp>
        <p:nvSpPr>
          <p:cNvPr id="3" name="Pladsholder til indhold 2"/>
          <p:cNvSpPr>
            <a:spLocks noGrp="1"/>
          </p:cNvSpPr>
          <p:nvPr>
            <p:ph idx="1"/>
          </p:nvPr>
        </p:nvSpPr>
        <p:spPr>
          <a:xfrm>
            <a:off x="582960" y="1124744"/>
            <a:ext cx="8229600" cy="4137025"/>
          </a:xfrm>
        </p:spPr>
        <p:txBody>
          <a:bodyPr/>
          <a:lstStyle/>
          <a:p>
            <a:pPr marL="0" indent="0" algn="ctr">
              <a:buNone/>
            </a:pPr>
            <a:r>
              <a:rPr lang="en-GB" sz="6000" dirty="0" smtClean="0">
                <a:effectLst/>
              </a:rPr>
              <a:t>Time for questions!</a:t>
            </a:r>
            <a:endParaRPr lang="en-GB" sz="6000" dirty="0">
              <a:effectLst/>
            </a:endParaRPr>
          </a:p>
        </p:txBody>
      </p:sp>
      <p:sp>
        <p:nvSpPr>
          <p:cNvPr id="4" name="Pladsholder til sidefod 3"/>
          <p:cNvSpPr>
            <a:spLocks noGrp="1"/>
          </p:cNvSpPr>
          <p:nvPr>
            <p:ph type="ftr" sz="quarter" idx="11"/>
          </p:nvPr>
        </p:nvSpPr>
        <p:spPr/>
        <p:txBody>
          <a:bodyPr/>
          <a:lstStyle/>
          <a:p>
            <a:pPr>
              <a:defRPr/>
            </a:pPr>
            <a:r>
              <a:rPr lang="en-US" dirty="0" smtClean="0">
                <a:solidFill>
                  <a:srgbClr val="FFFFFF"/>
                </a:solidFill>
              </a:rPr>
              <a:t>Claus Wille</a:t>
            </a:r>
            <a:endParaRPr lang="en-GB" dirty="0">
              <a:solidFill>
                <a:srgbClr val="FFFFFF"/>
              </a:solidFill>
            </a:endParaRPr>
          </a:p>
        </p:txBody>
      </p:sp>
      <p:pic>
        <p:nvPicPr>
          <p:cNvPr id="8" name="Billed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19672" y="2348880"/>
            <a:ext cx="6156176" cy="3470393"/>
          </a:xfrm>
          <a:prstGeom prst="rect">
            <a:avLst/>
          </a:prstGeom>
        </p:spPr>
      </p:pic>
    </p:spTree>
    <p:extLst>
      <p:ext uri="{BB962C8B-B14F-4D97-AF65-F5344CB8AC3E}">
        <p14:creationId xmlns:p14="http://schemas.microsoft.com/office/powerpoint/2010/main" val="982590618"/>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effectLst/>
              </a:rPr>
              <a:t>TAIEX AGP 64 485</a:t>
            </a:r>
            <a:endParaRPr lang="en-GB" dirty="0">
              <a:effectLst/>
            </a:endParaRPr>
          </a:p>
        </p:txBody>
      </p:sp>
      <p:sp>
        <p:nvSpPr>
          <p:cNvPr id="4" name="Pladsholder til sidefod 3"/>
          <p:cNvSpPr>
            <a:spLocks noGrp="1"/>
          </p:cNvSpPr>
          <p:nvPr>
            <p:ph type="ftr" sz="quarter" idx="11"/>
          </p:nvPr>
        </p:nvSpPr>
        <p:spPr/>
        <p:txBody>
          <a:bodyPr/>
          <a:lstStyle/>
          <a:p>
            <a:pPr>
              <a:defRPr/>
            </a:pPr>
            <a:r>
              <a:rPr lang="en-US" dirty="0" smtClean="0"/>
              <a:t>Claus </a:t>
            </a:r>
            <a:r>
              <a:rPr lang="en-US" dirty="0" err="1" smtClean="0"/>
              <a:t>Wille</a:t>
            </a:r>
            <a:endParaRPr lang="en-GB" dirty="0"/>
          </a:p>
        </p:txBody>
      </p:sp>
      <p:sp>
        <p:nvSpPr>
          <p:cNvPr id="6" name="Tekstboks 5"/>
          <p:cNvSpPr txBox="1"/>
          <p:nvPr/>
        </p:nvSpPr>
        <p:spPr>
          <a:xfrm>
            <a:off x="5724128" y="2636912"/>
            <a:ext cx="2448272" cy="3477875"/>
          </a:xfrm>
          <a:prstGeom prst="rect">
            <a:avLst/>
          </a:prstGeom>
          <a:noFill/>
        </p:spPr>
        <p:txBody>
          <a:bodyPr wrap="square" rtlCol="0">
            <a:spAutoFit/>
          </a:bodyPr>
          <a:lstStyle/>
          <a:p>
            <a:r>
              <a:rPr lang="en-GB" sz="2000" dirty="0"/>
              <a:t>Council Regulations 1380/2013 on the Common Fisheries Policy article no 4 (sub; </a:t>
            </a:r>
            <a:r>
              <a:rPr lang="en-GB" sz="2000" dirty="0" smtClean="0"/>
              <a:t>4, 5, 6, 8, 9, 23, 24, 26, 27</a:t>
            </a:r>
            <a:r>
              <a:rPr lang="en-GB" sz="2000" dirty="0"/>
              <a:t>), article 16</a:t>
            </a:r>
            <a:r>
              <a:rPr lang="en-GB" sz="2000" dirty="0" smtClean="0"/>
              <a:t>, 17, 19, 21, 22, 24 </a:t>
            </a:r>
            <a:r>
              <a:rPr lang="en-GB" sz="2000" dirty="0"/>
              <a:t>and related Council Regulation (EC) No 1224/2009</a:t>
            </a:r>
            <a:endParaRPr lang="da-DK" sz="2000"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21208" y="3973991"/>
            <a:ext cx="2458903" cy="16556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Billed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19672" y="2492896"/>
            <a:ext cx="2419994" cy="1656184"/>
          </a:xfrm>
          <a:prstGeom prst="rect">
            <a:avLst/>
          </a:prstGeom>
        </p:spPr>
      </p:pic>
    </p:spTree>
    <p:extLst>
      <p:ext uri="{BB962C8B-B14F-4D97-AF65-F5344CB8AC3E}">
        <p14:creationId xmlns:p14="http://schemas.microsoft.com/office/powerpoint/2010/main" val="3062474336"/>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effectLst/>
                <a:latin typeface="+mn-lt"/>
              </a:rPr>
              <a:t>Article</a:t>
            </a:r>
            <a:r>
              <a:rPr lang="da-DK" dirty="0" smtClean="0">
                <a:effectLst/>
                <a:latin typeface="+mn-lt"/>
              </a:rPr>
              <a:t> </a:t>
            </a:r>
            <a:r>
              <a:rPr lang="da-DK" dirty="0">
                <a:effectLst/>
                <a:latin typeface="+mn-lt"/>
              </a:rPr>
              <a:t>4</a:t>
            </a:r>
            <a:r>
              <a:rPr lang="da-DK" i="1" dirty="0">
                <a:effectLst/>
                <a:latin typeface="+mn-lt"/>
              </a:rPr>
              <a:t> </a:t>
            </a:r>
            <a:r>
              <a:rPr lang="da-DK" i="1" dirty="0" smtClean="0">
                <a:effectLst/>
                <a:latin typeface="+mn-lt"/>
              </a:rPr>
              <a:t>- </a:t>
            </a:r>
            <a:r>
              <a:rPr lang="da-DK" dirty="0" smtClean="0">
                <a:effectLst/>
                <a:latin typeface="+mn-lt"/>
              </a:rPr>
              <a:t>Definitions </a:t>
            </a:r>
            <a:endParaRPr lang="da-DK" dirty="0">
              <a:effectLst/>
              <a:latin typeface="+mn-lt"/>
            </a:endParaRPr>
          </a:p>
        </p:txBody>
      </p:sp>
      <p:sp>
        <p:nvSpPr>
          <p:cNvPr id="3" name="Pladsholder til indhold 2"/>
          <p:cNvSpPr>
            <a:spLocks noGrp="1"/>
          </p:cNvSpPr>
          <p:nvPr>
            <p:ph idx="1"/>
          </p:nvPr>
        </p:nvSpPr>
        <p:spPr/>
        <p:txBody>
          <a:bodyPr/>
          <a:lstStyle/>
          <a:p>
            <a:endParaRPr lang="da-DK" sz="2000" dirty="0">
              <a:effectLst/>
            </a:endParaRPr>
          </a:p>
          <a:p>
            <a:r>
              <a:rPr lang="en-US" sz="2000" dirty="0">
                <a:solidFill>
                  <a:srgbClr val="FFFF00"/>
                </a:solidFill>
                <a:effectLst/>
              </a:rPr>
              <a:t>'fishing vessel'</a:t>
            </a:r>
            <a:r>
              <a:rPr lang="en-US" sz="2000" dirty="0">
                <a:effectLst/>
              </a:rPr>
              <a:t> means any vessel equipped for commercial exploitation of marine biological resources or a blue fin tuna trap; </a:t>
            </a:r>
          </a:p>
          <a:p>
            <a:r>
              <a:rPr lang="en-US" sz="2000" dirty="0" smtClean="0">
                <a:solidFill>
                  <a:srgbClr val="FFFF00"/>
                </a:solidFill>
                <a:effectLst/>
              </a:rPr>
              <a:t>'Union </a:t>
            </a:r>
            <a:r>
              <a:rPr lang="en-US" sz="2000" dirty="0">
                <a:solidFill>
                  <a:srgbClr val="FFFF00"/>
                </a:solidFill>
                <a:effectLst/>
              </a:rPr>
              <a:t>fishing vessel' </a:t>
            </a:r>
            <a:r>
              <a:rPr lang="en-US" sz="2000" dirty="0">
                <a:effectLst/>
              </a:rPr>
              <a:t>means a fishing vessel flying the flag of a Member State and registered in the Union; </a:t>
            </a:r>
          </a:p>
          <a:p>
            <a:r>
              <a:rPr lang="en-US" sz="2000" dirty="0" smtClean="0">
                <a:solidFill>
                  <a:srgbClr val="FFFF00"/>
                </a:solidFill>
                <a:effectLst/>
              </a:rPr>
              <a:t>'entry </a:t>
            </a:r>
            <a:r>
              <a:rPr lang="en-US" sz="2000" dirty="0">
                <a:solidFill>
                  <a:srgbClr val="FFFF00"/>
                </a:solidFill>
                <a:effectLst/>
              </a:rPr>
              <a:t>to the fishing fleet' </a:t>
            </a:r>
            <a:r>
              <a:rPr lang="en-US" sz="2000" dirty="0">
                <a:effectLst/>
              </a:rPr>
              <a:t>means registration of a fishing vessel in the </a:t>
            </a:r>
            <a:r>
              <a:rPr lang="en-US" sz="2000" dirty="0" smtClean="0">
                <a:effectLst/>
              </a:rPr>
              <a:t>fishing </a:t>
            </a:r>
            <a:r>
              <a:rPr lang="en-US" sz="2000" dirty="0">
                <a:effectLst/>
              </a:rPr>
              <a:t>vessel register of a Member State; </a:t>
            </a:r>
            <a:endParaRPr lang="en-US" sz="2000" dirty="0" smtClean="0">
              <a:effectLst/>
            </a:endParaRPr>
          </a:p>
          <a:p>
            <a:r>
              <a:rPr lang="en-US" sz="2000" dirty="0" smtClean="0">
                <a:solidFill>
                  <a:srgbClr val="FFFF00"/>
                </a:solidFill>
                <a:effectLst/>
              </a:rPr>
              <a:t>‘precautionary </a:t>
            </a:r>
            <a:r>
              <a:rPr lang="en-US" sz="2000" dirty="0">
                <a:solidFill>
                  <a:srgbClr val="FFFF00"/>
                </a:solidFill>
                <a:effectLst/>
              </a:rPr>
              <a:t>approach to fisheries management</a:t>
            </a:r>
            <a:r>
              <a:rPr lang="en-US" sz="2000" dirty="0">
                <a:effectLst/>
              </a:rPr>
              <a:t>', as referred to in Article 6 of the UN Fish Stocks Agreement, means an approach according to which the absence of adequate scientific information should not justify postponing or failing to take management measures to conserve target species, associated or dependent species and non-target species and their environment; </a:t>
            </a:r>
          </a:p>
        </p:txBody>
      </p:sp>
      <p:sp>
        <p:nvSpPr>
          <p:cNvPr id="4" name="Pladsholder til sidefod 3"/>
          <p:cNvSpPr>
            <a:spLocks noGrp="1"/>
          </p:cNvSpPr>
          <p:nvPr>
            <p:ph type="ftr" sz="quarter" idx="11"/>
          </p:nvPr>
        </p:nvSpPr>
        <p:spPr/>
        <p:txBody>
          <a:bodyPr/>
          <a:lstStyle/>
          <a:p>
            <a:pPr>
              <a:defRPr/>
            </a:pPr>
            <a:r>
              <a:rPr lang="en-US" smtClean="0"/>
              <a:t>Claus Wille</a:t>
            </a:r>
            <a:endParaRPr lang="en-GB" dirty="0"/>
          </a:p>
        </p:txBody>
      </p:sp>
    </p:spTree>
    <p:extLst>
      <p:ext uri="{BB962C8B-B14F-4D97-AF65-F5344CB8AC3E}">
        <p14:creationId xmlns:p14="http://schemas.microsoft.com/office/powerpoint/2010/main" val="3845165898"/>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a:effectLst/>
              </a:rPr>
              <a:t>Article</a:t>
            </a:r>
            <a:r>
              <a:rPr lang="da-DK" dirty="0">
                <a:effectLst/>
              </a:rPr>
              <a:t> 4</a:t>
            </a:r>
            <a:r>
              <a:rPr lang="da-DK" i="1" dirty="0">
                <a:effectLst/>
              </a:rPr>
              <a:t> - </a:t>
            </a:r>
            <a:r>
              <a:rPr lang="da-DK" dirty="0">
                <a:effectLst/>
              </a:rPr>
              <a:t>Definitions </a:t>
            </a:r>
            <a:endParaRPr lang="da-DK" dirty="0"/>
          </a:p>
        </p:txBody>
      </p:sp>
      <p:sp>
        <p:nvSpPr>
          <p:cNvPr id="3" name="Pladsholder til indhold 2"/>
          <p:cNvSpPr>
            <a:spLocks noGrp="1"/>
          </p:cNvSpPr>
          <p:nvPr>
            <p:ph idx="1"/>
          </p:nvPr>
        </p:nvSpPr>
        <p:spPr/>
        <p:txBody>
          <a:bodyPr/>
          <a:lstStyle/>
          <a:p>
            <a:r>
              <a:rPr lang="en-US" sz="2000" dirty="0" smtClean="0">
                <a:solidFill>
                  <a:srgbClr val="FFFF00"/>
                </a:solidFill>
                <a:effectLst/>
              </a:rPr>
              <a:t>'ecosystem-based </a:t>
            </a:r>
            <a:r>
              <a:rPr lang="en-US" sz="2000" dirty="0">
                <a:solidFill>
                  <a:srgbClr val="FFFF00"/>
                </a:solidFill>
                <a:effectLst/>
              </a:rPr>
              <a:t>approach to fisheries management' </a:t>
            </a:r>
            <a:r>
              <a:rPr lang="en-US" sz="2000" dirty="0">
                <a:effectLst/>
              </a:rPr>
              <a:t>means an integrated approach to managing fisheries within ecologically meaningful boundaries which seeks to manage the use of natural resources, taking account of fishing and other human activities, while preserving both the biological wealth and the biological processes necessary to safeguard the composition, structure and functioning of the habitats of the ecosystem affected, by taking into account the knowledge and uncertainties regarding biotic, abiotic and human components of ecosystems; </a:t>
            </a:r>
            <a:endParaRPr lang="da-DK" sz="2000" dirty="0">
              <a:effectLst/>
            </a:endParaRPr>
          </a:p>
          <a:p>
            <a:endParaRPr lang="da-DK" sz="1000" dirty="0">
              <a:effectLst/>
            </a:endParaRPr>
          </a:p>
          <a:p>
            <a:r>
              <a:rPr lang="en-US" sz="2000" dirty="0">
                <a:solidFill>
                  <a:srgbClr val="FFFF00"/>
                </a:solidFill>
                <a:effectLst/>
              </a:rPr>
              <a:t>'transferable fishing concession' </a:t>
            </a:r>
            <a:r>
              <a:rPr lang="en-US" sz="2000" dirty="0">
                <a:effectLst/>
              </a:rPr>
              <a:t>means a revocable user entitlement to a specific part of fishing opportunities allocated to a Member State or established in a management plan adopted by a Member </a:t>
            </a:r>
            <a:r>
              <a:rPr lang="en-US" sz="2000" dirty="0" smtClean="0">
                <a:effectLst/>
              </a:rPr>
              <a:t>State, </a:t>
            </a:r>
            <a:r>
              <a:rPr lang="en-US" sz="2000" dirty="0">
                <a:effectLst/>
              </a:rPr>
              <a:t>which the holder may transfer; </a:t>
            </a:r>
          </a:p>
          <a:p>
            <a:endParaRPr lang="da-DK" sz="2000" dirty="0">
              <a:effectLst/>
            </a:endParaRPr>
          </a:p>
        </p:txBody>
      </p:sp>
      <p:sp>
        <p:nvSpPr>
          <p:cNvPr id="4" name="Pladsholder til sidefod 3"/>
          <p:cNvSpPr>
            <a:spLocks noGrp="1"/>
          </p:cNvSpPr>
          <p:nvPr>
            <p:ph type="ftr" sz="quarter" idx="11"/>
          </p:nvPr>
        </p:nvSpPr>
        <p:spPr/>
        <p:txBody>
          <a:bodyPr/>
          <a:lstStyle/>
          <a:p>
            <a:pPr>
              <a:defRPr/>
            </a:pPr>
            <a:r>
              <a:rPr lang="en-US" smtClean="0"/>
              <a:t>Claus Wille</a:t>
            </a:r>
            <a:endParaRPr lang="en-GB" dirty="0"/>
          </a:p>
        </p:txBody>
      </p:sp>
    </p:spTree>
    <p:extLst>
      <p:ext uri="{BB962C8B-B14F-4D97-AF65-F5344CB8AC3E}">
        <p14:creationId xmlns:p14="http://schemas.microsoft.com/office/powerpoint/2010/main" val="593260233"/>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a:effectLst/>
              </a:rPr>
              <a:t>Article</a:t>
            </a:r>
            <a:r>
              <a:rPr lang="da-DK" dirty="0">
                <a:effectLst/>
              </a:rPr>
              <a:t> 4</a:t>
            </a:r>
            <a:r>
              <a:rPr lang="da-DK" i="1" dirty="0">
                <a:effectLst/>
              </a:rPr>
              <a:t> - </a:t>
            </a:r>
            <a:r>
              <a:rPr lang="da-DK" dirty="0">
                <a:effectLst/>
              </a:rPr>
              <a:t>Definitions </a:t>
            </a:r>
            <a:endParaRPr lang="da-DK" dirty="0"/>
          </a:p>
        </p:txBody>
      </p:sp>
      <p:sp>
        <p:nvSpPr>
          <p:cNvPr id="3" name="Pladsholder til indhold 2"/>
          <p:cNvSpPr>
            <a:spLocks noGrp="1"/>
          </p:cNvSpPr>
          <p:nvPr>
            <p:ph idx="1"/>
          </p:nvPr>
        </p:nvSpPr>
        <p:spPr/>
        <p:txBody>
          <a:bodyPr/>
          <a:lstStyle/>
          <a:p>
            <a:r>
              <a:rPr lang="en-US" sz="2000" dirty="0" smtClean="0">
                <a:solidFill>
                  <a:srgbClr val="FFFF00"/>
                </a:solidFill>
                <a:effectLst/>
              </a:rPr>
              <a:t>'fishing </a:t>
            </a:r>
            <a:r>
              <a:rPr lang="en-US" sz="2000" dirty="0">
                <a:solidFill>
                  <a:srgbClr val="FFFF00"/>
                </a:solidFill>
                <a:effectLst/>
              </a:rPr>
              <a:t>capacity' </a:t>
            </a:r>
            <a:r>
              <a:rPr lang="en-US" sz="2000" dirty="0">
                <a:effectLst/>
              </a:rPr>
              <a:t>means a vessel's tonnage in GT (Gross Tonnage) and its power in kW (Kilowatt) as defined in Articles 4 and 5 of Council Regulation (EEC) No 2930/86 ( 2 ); </a:t>
            </a:r>
            <a:endParaRPr lang="en-US" sz="2000" dirty="0" smtClean="0">
              <a:effectLst/>
            </a:endParaRPr>
          </a:p>
          <a:p>
            <a:endParaRPr lang="en-US" sz="2000" dirty="0" smtClean="0">
              <a:effectLst/>
            </a:endParaRPr>
          </a:p>
          <a:p>
            <a:r>
              <a:rPr lang="en-US" sz="2000" dirty="0" smtClean="0">
                <a:solidFill>
                  <a:srgbClr val="FFFF00"/>
                </a:solidFill>
                <a:effectLst/>
              </a:rPr>
              <a:t>'fishing </a:t>
            </a:r>
            <a:r>
              <a:rPr lang="en-US" sz="2000" dirty="0" err="1">
                <a:solidFill>
                  <a:srgbClr val="FFFF00"/>
                </a:solidFill>
                <a:effectLst/>
              </a:rPr>
              <a:t>licence</a:t>
            </a:r>
            <a:r>
              <a:rPr lang="en-US" sz="2000" dirty="0">
                <a:solidFill>
                  <a:srgbClr val="FFFF00"/>
                </a:solidFill>
                <a:effectLst/>
              </a:rPr>
              <a:t>' </a:t>
            </a:r>
            <a:r>
              <a:rPr lang="en-US" sz="2000" dirty="0">
                <a:effectLst/>
              </a:rPr>
              <a:t>means a </a:t>
            </a:r>
            <a:r>
              <a:rPr lang="en-US" sz="2000" dirty="0" err="1">
                <a:effectLst/>
              </a:rPr>
              <a:t>licence</a:t>
            </a:r>
            <a:r>
              <a:rPr lang="en-US" sz="2000" dirty="0">
                <a:effectLst/>
              </a:rPr>
              <a:t> as defined in point (9) of Article 4 of Council Regulation (EC) No 1224/2009 ( 1 ); </a:t>
            </a:r>
            <a:endParaRPr lang="en-US" sz="2000" dirty="0" smtClean="0">
              <a:effectLst/>
            </a:endParaRPr>
          </a:p>
          <a:p>
            <a:endParaRPr lang="en-US" sz="2000" dirty="0">
              <a:effectLst/>
            </a:endParaRPr>
          </a:p>
          <a:p>
            <a:r>
              <a:rPr lang="en-US" sz="2000" dirty="0" smtClean="0">
                <a:solidFill>
                  <a:srgbClr val="FFFF00"/>
                </a:solidFill>
                <a:effectLst/>
              </a:rPr>
              <a:t>'fishing </a:t>
            </a:r>
            <a:r>
              <a:rPr lang="en-US" sz="2000" dirty="0" err="1">
                <a:solidFill>
                  <a:srgbClr val="FFFF00"/>
                </a:solidFill>
                <a:effectLst/>
              </a:rPr>
              <a:t>authorisation</a:t>
            </a:r>
            <a:r>
              <a:rPr lang="en-US" sz="2000" dirty="0">
                <a:solidFill>
                  <a:srgbClr val="FFFF00"/>
                </a:solidFill>
                <a:effectLst/>
              </a:rPr>
              <a:t>' </a:t>
            </a:r>
            <a:r>
              <a:rPr lang="en-US" sz="2000" dirty="0">
                <a:effectLst/>
              </a:rPr>
              <a:t>means an </a:t>
            </a:r>
            <a:r>
              <a:rPr lang="en-US" sz="2000" dirty="0" err="1">
                <a:effectLst/>
              </a:rPr>
              <a:t>authorisation</a:t>
            </a:r>
            <a:r>
              <a:rPr lang="en-US" sz="2000" dirty="0">
                <a:effectLst/>
              </a:rPr>
              <a:t> as defined in point (10) of Article 4 of Regulation (EC) No 1224/2009; </a:t>
            </a:r>
            <a:endParaRPr lang="da-DK" sz="2000" dirty="0">
              <a:effectLst/>
            </a:endParaRPr>
          </a:p>
        </p:txBody>
      </p:sp>
      <p:sp>
        <p:nvSpPr>
          <p:cNvPr id="4" name="Pladsholder til sidefod 3"/>
          <p:cNvSpPr>
            <a:spLocks noGrp="1"/>
          </p:cNvSpPr>
          <p:nvPr>
            <p:ph type="ftr" sz="quarter" idx="11"/>
          </p:nvPr>
        </p:nvSpPr>
        <p:spPr/>
        <p:txBody>
          <a:bodyPr/>
          <a:lstStyle/>
          <a:p>
            <a:pPr>
              <a:defRPr/>
            </a:pPr>
            <a:r>
              <a:rPr lang="en-US" smtClean="0"/>
              <a:t>Claus Wille</a:t>
            </a:r>
            <a:endParaRPr lang="en-GB" dirty="0"/>
          </a:p>
        </p:txBody>
      </p:sp>
    </p:spTree>
    <p:extLst>
      <p:ext uri="{BB962C8B-B14F-4D97-AF65-F5344CB8AC3E}">
        <p14:creationId xmlns:p14="http://schemas.microsoft.com/office/powerpoint/2010/main" val="3832051492"/>
      </p:ext>
    </p:extLst>
  </p:cSld>
  <p:clrMapOvr>
    <a:masterClrMapping/>
  </p:clrMapOvr>
  <p:transition>
    <p:fade/>
  </p:transition>
</p:sld>
</file>

<file path=ppt/theme/theme1.xml><?xml version="1.0" encoding="utf-8"?>
<a:theme xmlns:a="http://schemas.openxmlformats.org/drawingml/2006/main" name="Sampleplan">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2075" tIns="46038" rIns="92075" bIns="46038"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2075" tIns="46038" rIns="92075" bIns="46038"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80F1D43-7A0B-4CF6-BCC2-4A17272D9564}"/>
</file>

<file path=customXml/itemProps2.xml><?xml version="1.0" encoding="utf-8"?>
<ds:datastoreItem xmlns:ds="http://schemas.openxmlformats.org/officeDocument/2006/customXml" ds:itemID="{33C16181-DF75-453A-A004-610ADBF35999}"/>
</file>

<file path=customXml/itemProps3.xml><?xml version="1.0" encoding="utf-8"?>
<ds:datastoreItem xmlns:ds="http://schemas.openxmlformats.org/officeDocument/2006/customXml" ds:itemID="{B5C7455E-324C-4A81-8F95-5387A7F43737}"/>
</file>

<file path=docProps/app.xml><?xml version="1.0" encoding="utf-8"?>
<Properties xmlns="http://schemas.openxmlformats.org/officeDocument/2006/extended-properties" xmlns:vt="http://schemas.openxmlformats.org/officeDocument/2006/docPropsVTypes">
  <Template>Sampleplan</Template>
  <TotalTime>2223</TotalTime>
  <Words>2572</Words>
  <Application>Microsoft Office PowerPoint</Application>
  <PresentationFormat>Skærmshow (4:3)</PresentationFormat>
  <Paragraphs>211</Paragraphs>
  <Slides>30</Slides>
  <Notes>1</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30</vt:i4>
      </vt:variant>
    </vt:vector>
  </HeadingPairs>
  <TitlesOfParts>
    <vt:vector size="34" baseType="lpstr">
      <vt:lpstr>Arial</vt:lpstr>
      <vt:lpstr>Times New Roman</vt:lpstr>
      <vt:lpstr>Wingdings</vt:lpstr>
      <vt:lpstr>Sampleplan</vt:lpstr>
      <vt:lpstr>TAIEX AGP 64 485</vt:lpstr>
      <vt:lpstr>Common Market Organisation</vt:lpstr>
      <vt:lpstr>Fishing opportunities </vt:lpstr>
      <vt:lpstr>Article 16 of 1380/2013</vt:lpstr>
      <vt:lpstr> </vt:lpstr>
      <vt:lpstr>TAIEX AGP 64 485</vt:lpstr>
      <vt:lpstr>Article 4 - Definitions </vt:lpstr>
      <vt:lpstr>Article 4 - Definitions </vt:lpstr>
      <vt:lpstr>Article 4 - Definitions </vt:lpstr>
      <vt:lpstr>Article 17</vt:lpstr>
      <vt:lpstr>Article 19</vt:lpstr>
      <vt:lpstr>Article 21 </vt:lpstr>
      <vt:lpstr>Article 22 </vt:lpstr>
      <vt:lpstr>Article 22 </vt:lpstr>
      <vt:lpstr>Article 22 </vt:lpstr>
      <vt:lpstr>Article 24 </vt:lpstr>
      <vt:lpstr>Regulation 1224/2009</vt:lpstr>
      <vt:lpstr>Article 6 </vt:lpstr>
      <vt:lpstr>PowerPoint-præsentation</vt:lpstr>
      <vt:lpstr>Article 7 </vt:lpstr>
      <vt:lpstr>PowerPoint-præsentation</vt:lpstr>
      <vt:lpstr>PowerPoint-præsentation</vt:lpstr>
      <vt:lpstr>Regulation 404/2011</vt:lpstr>
      <vt:lpstr>PowerPoint-præsentation</vt:lpstr>
      <vt:lpstr>ANNEX II </vt:lpstr>
      <vt:lpstr>Annex II</vt:lpstr>
      <vt:lpstr>404/2011 Article 4 </vt:lpstr>
      <vt:lpstr>PowerPoint-præsentation</vt:lpstr>
      <vt:lpstr>Annex III</vt:lpstr>
      <vt:lpstr>Regulation 1281/2005</vt:lpstr>
    </vt:vector>
  </TitlesOfParts>
  <Company>Fiskeridirektoratet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 IND/EXP 50187</dc:title>
  <dc:creator>Claus Wille (NaturErhvervstyrelsen)</dc:creator>
  <cp:lastModifiedBy>Claus Wille</cp:lastModifiedBy>
  <cp:revision>162</cp:revision>
  <cp:lastPrinted>2003-02-11T17:04:37Z</cp:lastPrinted>
  <dcterms:created xsi:type="dcterms:W3CDTF">2013-02-20T07:14:20Z</dcterms:created>
  <dcterms:modified xsi:type="dcterms:W3CDTF">2017-06-19T05:06:46Z</dcterms:modified>
</cp:coreProperties>
</file>