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s/slide17.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16.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2.xml" ContentType="application/vnd.openxmlformats-officedocument.presentationml.slideLayout+xml"/>
  <Override PartName="/ppt/notesSlides/notesSlide1.xml" ContentType="application/vnd.openxmlformats-officedocument.presentationml.notesSlide+xml"/>
  <Override PartName="/ppt/slideLayouts/slideLayout3.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77" r:id="rId1"/>
  </p:sldMasterIdLst>
  <p:notesMasterIdLst>
    <p:notesMasterId r:id="rId26"/>
  </p:notesMasterIdLst>
  <p:handoutMasterIdLst>
    <p:handoutMasterId r:id="rId27"/>
  </p:handoutMasterIdLst>
  <p:sldIdLst>
    <p:sldId id="494" r:id="rId2"/>
    <p:sldId id="527" r:id="rId3"/>
    <p:sldId id="528" r:id="rId4"/>
    <p:sldId id="529" r:id="rId5"/>
    <p:sldId id="530" r:id="rId6"/>
    <p:sldId id="531" r:id="rId7"/>
    <p:sldId id="532" r:id="rId8"/>
    <p:sldId id="533" r:id="rId9"/>
    <p:sldId id="534" r:id="rId10"/>
    <p:sldId id="535" r:id="rId11"/>
    <p:sldId id="536" r:id="rId12"/>
    <p:sldId id="549" r:id="rId13"/>
    <p:sldId id="537" r:id="rId14"/>
    <p:sldId id="538" r:id="rId15"/>
    <p:sldId id="539" r:id="rId16"/>
    <p:sldId id="540" r:id="rId17"/>
    <p:sldId id="541" r:id="rId18"/>
    <p:sldId id="542" r:id="rId19"/>
    <p:sldId id="543" r:id="rId20"/>
    <p:sldId id="544" r:id="rId21"/>
    <p:sldId id="545" r:id="rId22"/>
    <p:sldId id="546" r:id="rId23"/>
    <p:sldId id="547" r:id="rId24"/>
    <p:sldId id="548" r:id="rId25"/>
  </p:sldIdLst>
  <p:sldSz cx="9144000" cy="6858000" type="screen4x3"/>
  <p:notesSz cx="6797675" cy="987425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312">
          <p15:clr>
            <a:srgbClr val="A4A3A4"/>
          </p15:clr>
        </p15:guide>
        <p15:guide id="2" pos="1392">
          <p15:clr>
            <a:srgbClr val="A4A3A4"/>
          </p15:clr>
        </p15:guide>
      </p15:sldGuideLst>
    </p:ext>
    <p:ext uri="{2D200454-40CA-4A62-9FC3-DE9A4176ACB9}">
      <p15:notesGuideLst xmlns:p15="http://schemas.microsoft.com/office/powerpoint/2012/main">
        <p15:guide id="1" orient="horz" pos="3111">
          <p15:clr>
            <a:srgbClr val="A4A3A4"/>
          </p15:clr>
        </p15:guide>
        <p15:guide id="2" pos="21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66"/>
    <a:srgbClr val="FFFF00"/>
    <a:srgbClr val="3333CC"/>
    <a:srgbClr val="0000FF"/>
    <a:srgbClr val="DDDDDD"/>
    <a:srgbClr val="3399FF"/>
    <a:srgbClr val="FFE1C3"/>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674" autoAdjust="0"/>
    <p:restoredTop sz="94192" autoAdjust="0"/>
  </p:normalViewPr>
  <p:slideViewPr>
    <p:cSldViewPr>
      <p:cViewPr varScale="1">
        <p:scale>
          <a:sx n="66" d="100"/>
          <a:sy n="66" d="100"/>
        </p:scale>
        <p:origin x="972" y="40"/>
      </p:cViewPr>
      <p:guideLst>
        <p:guide orient="horz" pos="3312"/>
        <p:guide pos="139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66" d="100"/>
          <a:sy n="66" d="100"/>
        </p:scale>
        <p:origin x="-1992" y="-102"/>
      </p:cViewPr>
      <p:guideLst>
        <p:guide orient="horz" pos="3111"/>
        <p:guide pos="214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693738" cy="274638"/>
          </a:xfrm>
          <a:prstGeom prst="rect">
            <a:avLst/>
          </a:prstGeom>
          <a:noFill/>
          <a:ln w="9525">
            <a:noFill/>
            <a:miter lim="800000"/>
            <a:headEnd/>
            <a:tailEnd/>
          </a:ln>
          <a:effectLst/>
        </p:spPr>
        <p:txBody>
          <a:bodyPr vert="horz" wrap="none" lIns="92075" tIns="46038" rIns="92075" bIns="46038" numCol="1" anchor="t" anchorCtr="0" compatLnSpc="1">
            <a:prstTxWarp prst="textNoShape">
              <a:avLst/>
            </a:prstTxWarp>
            <a:spAutoFit/>
          </a:bodyPr>
          <a:lstStyle>
            <a:lvl1pPr eaLnBrk="0" hangingPunct="0">
              <a:defRPr sz="1200">
                <a:solidFill>
                  <a:srgbClr val="FFFF00"/>
                </a:solidFill>
                <a:latin typeface="Times New Roman" pitchFamily="18" charset="0"/>
              </a:defRPr>
            </a:lvl1pPr>
          </a:lstStyle>
          <a:p>
            <a:pPr>
              <a:defRPr/>
            </a:pPr>
            <a:endParaRPr lang="en-GB" dirty="0"/>
          </a:p>
        </p:txBody>
      </p:sp>
      <p:sp>
        <p:nvSpPr>
          <p:cNvPr id="3075" name="Rectangle 3"/>
          <p:cNvSpPr>
            <a:spLocks noGrp="1" noChangeArrowheads="1"/>
          </p:cNvSpPr>
          <p:nvPr>
            <p:ph type="dt" sz="quarter" idx="1"/>
          </p:nvPr>
        </p:nvSpPr>
        <p:spPr bwMode="auto">
          <a:xfrm>
            <a:off x="5940425" y="0"/>
            <a:ext cx="857250" cy="274638"/>
          </a:xfrm>
          <a:prstGeom prst="rect">
            <a:avLst/>
          </a:prstGeom>
          <a:noFill/>
          <a:ln w="9525">
            <a:noFill/>
            <a:miter lim="800000"/>
            <a:headEnd/>
            <a:tailEnd/>
          </a:ln>
          <a:effectLst/>
        </p:spPr>
        <p:txBody>
          <a:bodyPr vert="horz" wrap="none" lIns="92075" tIns="46038" rIns="92075" bIns="46038" numCol="1" anchor="t" anchorCtr="0" compatLnSpc="1">
            <a:prstTxWarp prst="textNoShape">
              <a:avLst/>
            </a:prstTxWarp>
            <a:spAutoFit/>
          </a:bodyPr>
          <a:lstStyle>
            <a:lvl1pPr algn="r" eaLnBrk="0" hangingPunct="0">
              <a:defRPr sz="1200">
                <a:solidFill>
                  <a:srgbClr val="FFFF00"/>
                </a:solidFill>
                <a:latin typeface="Times New Roman" pitchFamily="18" charset="0"/>
              </a:defRPr>
            </a:lvl1pPr>
          </a:lstStyle>
          <a:p>
            <a:pPr>
              <a:defRPr/>
            </a:pPr>
            <a:endParaRPr lang="en-GB" dirty="0"/>
          </a:p>
        </p:txBody>
      </p:sp>
      <p:sp>
        <p:nvSpPr>
          <p:cNvPr id="3076" name="Rectangle 4"/>
          <p:cNvSpPr>
            <a:spLocks noGrp="1" noChangeArrowheads="1"/>
          </p:cNvSpPr>
          <p:nvPr>
            <p:ph type="ftr" sz="quarter" idx="2"/>
          </p:nvPr>
        </p:nvSpPr>
        <p:spPr bwMode="auto">
          <a:xfrm>
            <a:off x="0" y="9599613"/>
            <a:ext cx="650875" cy="274637"/>
          </a:xfrm>
          <a:prstGeom prst="rect">
            <a:avLst/>
          </a:prstGeom>
          <a:noFill/>
          <a:ln w="9525">
            <a:noFill/>
            <a:miter lim="800000"/>
            <a:headEnd/>
            <a:tailEnd/>
          </a:ln>
          <a:effectLst/>
        </p:spPr>
        <p:txBody>
          <a:bodyPr vert="horz" wrap="none" lIns="92075" tIns="46038" rIns="92075" bIns="46038" numCol="1" anchor="b" anchorCtr="0" compatLnSpc="1">
            <a:prstTxWarp prst="textNoShape">
              <a:avLst/>
            </a:prstTxWarp>
            <a:spAutoFit/>
          </a:bodyPr>
          <a:lstStyle>
            <a:lvl1pPr eaLnBrk="0" hangingPunct="0">
              <a:defRPr sz="1200">
                <a:solidFill>
                  <a:srgbClr val="FFFF00"/>
                </a:solidFill>
                <a:latin typeface="Times New Roman" pitchFamily="18" charset="0"/>
              </a:defRPr>
            </a:lvl1pPr>
          </a:lstStyle>
          <a:p>
            <a:pPr>
              <a:defRPr/>
            </a:pPr>
            <a:endParaRPr lang="en-GB" dirty="0"/>
          </a:p>
        </p:txBody>
      </p:sp>
      <p:sp>
        <p:nvSpPr>
          <p:cNvPr id="3077" name="Rectangle 5"/>
          <p:cNvSpPr>
            <a:spLocks noGrp="1" noChangeArrowheads="1"/>
          </p:cNvSpPr>
          <p:nvPr>
            <p:ph type="sldNum" sz="quarter" idx="3"/>
          </p:nvPr>
        </p:nvSpPr>
        <p:spPr bwMode="auto">
          <a:xfrm>
            <a:off x="6435725" y="9599613"/>
            <a:ext cx="361950" cy="274637"/>
          </a:xfrm>
          <a:prstGeom prst="rect">
            <a:avLst/>
          </a:prstGeom>
          <a:noFill/>
          <a:ln w="9525">
            <a:noFill/>
            <a:miter lim="800000"/>
            <a:headEnd/>
            <a:tailEnd/>
          </a:ln>
          <a:effectLst/>
        </p:spPr>
        <p:txBody>
          <a:bodyPr vert="horz" wrap="none" lIns="92075" tIns="46038" rIns="92075" bIns="46038" numCol="1" anchor="b" anchorCtr="0" compatLnSpc="1">
            <a:prstTxWarp prst="textNoShape">
              <a:avLst/>
            </a:prstTxWarp>
            <a:spAutoFit/>
          </a:bodyPr>
          <a:lstStyle>
            <a:lvl1pPr algn="r" eaLnBrk="0" hangingPunct="0">
              <a:defRPr sz="1200">
                <a:solidFill>
                  <a:srgbClr val="FFFF00"/>
                </a:solidFill>
                <a:latin typeface="Times New Roman" pitchFamily="18" charset="0"/>
              </a:defRPr>
            </a:lvl1pPr>
          </a:lstStyle>
          <a:p>
            <a:pPr>
              <a:defRPr/>
            </a:pPr>
            <a:fld id="{93A39814-A939-4D2F-BE2A-B5CB65EFDBCE}" type="slidenum">
              <a:rPr lang="en-GB"/>
              <a:pPr>
                <a:defRPr/>
              </a:pPr>
              <a:t>‹nr.›</a:t>
            </a:fld>
            <a:endParaRPr lang="en-GB" dirty="0"/>
          </a:p>
        </p:txBody>
      </p:sp>
    </p:spTree>
    <p:extLst>
      <p:ext uri="{BB962C8B-B14F-4D97-AF65-F5344CB8AC3E}">
        <p14:creationId xmlns:p14="http://schemas.microsoft.com/office/powerpoint/2010/main" val="2653824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693738" cy="274638"/>
          </a:xfrm>
          <a:prstGeom prst="rect">
            <a:avLst/>
          </a:prstGeom>
          <a:noFill/>
          <a:ln w="9525">
            <a:noFill/>
            <a:miter lim="800000"/>
            <a:headEnd/>
            <a:tailEnd/>
          </a:ln>
          <a:effectLst/>
        </p:spPr>
        <p:txBody>
          <a:bodyPr vert="horz" wrap="none" lIns="92075" tIns="46038" rIns="92075" bIns="46038" numCol="1" anchor="t" anchorCtr="0" compatLnSpc="1">
            <a:prstTxWarp prst="textNoShape">
              <a:avLst/>
            </a:prstTxWarp>
            <a:spAutoFit/>
          </a:bodyPr>
          <a:lstStyle>
            <a:lvl1pPr eaLnBrk="0" hangingPunct="0">
              <a:defRPr sz="1200">
                <a:solidFill>
                  <a:srgbClr val="FFFF00"/>
                </a:solidFill>
                <a:latin typeface="Times New Roman" pitchFamily="18" charset="0"/>
              </a:defRPr>
            </a:lvl1pPr>
          </a:lstStyle>
          <a:p>
            <a:pPr>
              <a:defRPr/>
            </a:pPr>
            <a:endParaRPr lang="en-GB" dirty="0"/>
          </a:p>
        </p:txBody>
      </p:sp>
      <p:sp>
        <p:nvSpPr>
          <p:cNvPr id="2051" name="Rectangle 3"/>
          <p:cNvSpPr>
            <a:spLocks noGrp="1" noChangeArrowheads="1"/>
          </p:cNvSpPr>
          <p:nvPr>
            <p:ph type="dt" idx="1"/>
          </p:nvPr>
        </p:nvSpPr>
        <p:spPr bwMode="auto">
          <a:xfrm>
            <a:off x="5940425" y="0"/>
            <a:ext cx="857250" cy="274638"/>
          </a:xfrm>
          <a:prstGeom prst="rect">
            <a:avLst/>
          </a:prstGeom>
          <a:noFill/>
          <a:ln w="9525">
            <a:noFill/>
            <a:miter lim="800000"/>
            <a:headEnd/>
            <a:tailEnd/>
          </a:ln>
          <a:effectLst/>
        </p:spPr>
        <p:txBody>
          <a:bodyPr vert="horz" wrap="none" lIns="92075" tIns="46038" rIns="92075" bIns="46038" numCol="1" anchor="t" anchorCtr="0" compatLnSpc="1">
            <a:prstTxWarp prst="textNoShape">
              <a:avLst/>
            </a:prstTxWarp>
            <a:spAutoFit/>
          </a:bodyPr>
          <a:lstStyle>
            <a:lvl1pPr algn="r" eaLnBrk="0" hangingPunct="0">
              <a:defRPr sz="1200">
                <a:solidFill>
                  <a:srgbClr val="FFFF00"/>
                </a:solidFill>
                <a:latin typeface="Times New Roman" pitchFamily="18" charset="0"/>
              </a:defRPr>
            </a:lvl1pPr>
          </a:lstStyle>
          <a:p>
            <a:pPr>
              <a:defRPr/>
            </a:pPr>
            <a:endParaRPr lang="en-GB" dirty="0"/>
          </a:p>
        </p:txBody>
      </p:sp>
      <p:sp>
        <p:nvSpPr>
          <p:cNvPr id="36868" name="Rectangle 4"/>
          <p:cNvSpPr>
            <a:spLocks noGrp="1" noRot="1" noChangeAspect="1" noChangeArrowheads="1" noTextEdit="1"/>
          </p:cNvSpPr>
          <p:nvPr>
            <p:ph type="sldImg" idx="2"/>
          </p:nvPr>
        </p:nvSpPr>
        <p:spPr bwMode="auto">
          <a:xfrm>
            <a:off x="931863" y="741363"/>
            <a:ext cx="4933950" cy="3700462"/>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04875" y="4691063"/>
            <a:ext cx="2646363" cy="1227137"/>
          </a:xfrm>
          <a:prstGeom prst="rect">
            <a:avLst/>
          </a:prstGeom>
          <a:noFill/>
          <a:ln w="9525">
            <a:noFill/>
            <a:miter lim="800000"/>
            <a:headEnd/>
            <a:tailEnd/>
          </a:ln>
          <a:effectLst/>
        </p:spPr>
        <p:txBody>
          <a:bodyPr vert="horz" wrap="none" lIns="92075" tIns="46038" rIns="92075" bIns="46038" numCol="1" anchor="t" anchorCtr="0" compatLnSpc="1">
            <a:prstTxWarp prst="textNoShape">
              <a:avLst/>
            </a:prstTxWarp>
            <a:spAutoFit/>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054" name="Rectangle 6"/>
          <p:cNvSpPr>
            <a:spLocks noGrp="1" noChangeArrowheads="1"/>
          </p:cNvSpPr>
          <p:nvPr>
            <p:ph type="ftr" sz="quarter" idx="4"/>
          </p:nvPr>
        </p:nvSpPr>
        <p:spPr bwMode="auto">
          <a:xfrm>
            <a:off x="0" y="9599613"/>
            <a:ext cx="650875" cy="274637"/>
          </a:xfrm>
          <a:prstGeom prst="rect">
            <a:avLst/>
          </a:prstGeom>
          <a:noFill/>
          <a:ln w="9525">
            <a:noFill/>
            <a:miter lim="800000"/>
            <a:headEnd/>
            <a:tailEnd/>
          </a:ln>
          <a:effectLst/>
        </p:spPr>
        <p:txBody>
          <a:bodyPr vert="horz" wrap="none" lIns="92075" tIns="46038" rIns="92075" bIns="46038" numCol="1" anchor="b" anchorCtr="0" compatLnSpc="1">
            <a:prstTxWarp prst="textNoShape">
              <a:avLst/>
            </a:prstTxWarp>
            <a:spAutoFit/>
          </a:bodyPr>
          <a:lstStyle>
            <a:lvl1pPr eaLnBrk="0" hangingPunct="0">
              <a:defRPr sz="1200">
                <a:solidFill>
                  <a:srgbClr val="FFFF00"/>
                </a:solidFill>
                <a:latin typeface="Times New Roman" pitchFamily="18" charset="0"/>
              </a:defRPr>
            </a:lvl1pPr>
          </a:lstStyle>
          <a:p>
            <a:pPr>
              <a:defRPr/>
            </a:pPr>
            <a:endParaRPr lang="en-GB" dirty="0"/>
          </a:p>
        </p:txBody>
      </p:sp>
      <p:sp>
        <p:nvSpPr>
          <p:cNvPr id="2055" name="Rectangle 7"/>
          <p:cNvSpPr>
            <a:spLocks noGrp="1" noChangeArrowheads="1"/>
          </p:cNvSpPr>
          <p:nvPr>
            <p:ph type="sldNum" sz="quarter" idx="5"/>
          </p:nvPr>
        </p:nvSpPr>
        <p:spPr bwMode="auto">
          <a:xfrm>
            <a:off x="6435725" y="9599613"/>
            <a:ext cx="361950" cy="274637"/>
          </a:xfrm>
          <a:prstGeom prst="rect">
            <a:avLst/>
          </a:prstGeom>
          <a:noFill/>
          <a:ln w="9525">
            <a:noFill/>
            <a:miter lim="800000"/>
            <a:headEnd/>
            <a:tailEnd/>
          </a:ln>
          <a:effectLst/>
        </p:spPr>
        <p:txBody>
          <a:bodyPr vert="horz" wrap="none" lIns="92075" tIns="46038" rIns="92075" bIns="46038" numCol="1" anchor="b" anchorCtr="0" compatLnSpc="1">
            <a:prstTxWarp prst="textNoShape">
              <a:avLst/>
            </a:prstTxWarp>
            <a:spAutoFit/>
          </a:bodyPr>
          <a:lstStyle>
            <a:lvl1pPr algn="r" eaLnBrk="0" hangingPunct="0">
              <a:defRPr sz="1200">
                <a:solidFill>
                  <a:srgbClr val="FFFF00"/>
                </a:solidFill>
                <a:latin typeface="Times New Roman" pitchFamily="18" charset="0"/>
              </a:defRPr>
            </a:lvl1pPr>
          </a:lstStyle>
          <a:p>
            <a:pPr>
              <a:defRPr/>
            </a:pPr>
            <a:fld id="{ACAB2611-0B3C-4B98-966B-219531540E04}" type="slidenum">
              <a:rPr lang="en-GB"/>
              <a:pPr>
                <a:defRPr/>
              </a:pPr>
              <a:t>‹nr.›</a:t>
            </a:fld>
            <a:endParaRPr lang="en-GB" dirty="0"/>
          </a:p>
        </p:txBody>
      </p:sp>
    </p:spTree>
    <p:extLst>
      <p:ext uri="{BB962C8B-B14F-4D97-AF65-F5344CB8AC3E}">
        <p14:creationId xmlns:p14="http://schemas.microsoft.com/office/powerpoint/2010/main" val="15489869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62ED138-B494-4F66-BBA2-4D40CFF2442C}" type="slidenum">
              <a:rPr lang="en-GB" smtClean="0">
                <a:solidFill>
                  <a:srgbClr val="FFFF00"/>
                </a:solidFill>
                <a:latin typeface="Times New Roman" pitchFamily="18" charset="0"/>
              </a:rPr>
              <a:pPr/>
              <a:t>2</a:t>
            </a:fld>
            <a:endParaRPr lang="en-GB" dirty="0" smtClean="0">
              <a:solidFill>
                <a:srgbClr val="FFFF00"/>
              </a:solidFill>
              <a:latin typeface="Times New Roman" pitchFamily="18" charset="0"/>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xfrm>
            <a:off x="904875" y="4691063"/>
            <a:ext cx="2098675" cy="2746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dirty="0" smtClean="0"/>
          </a:p>
        </p:txBody>
      </p:sp>
    </p:spTree>
    <p:extLst>
      <p:ext uri="{BB962C8B-B14F-4D97-AF65-F5344CB8AC3E}">
        <p14:creationId xmlns:p14="http://schemas.microsoft.com/office/powerpoint/2010/main" val="36518119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4" name="Group 2"/>
          <p:cNvGrpSpPr>
            <a:grpSpLocks/>
          </p:cNvGrpSpPr>
          <p:nvPr/>
        </p:nvGrpSpPr>
        <p:grpSpPr bwMode="auto">
          <a:xfrm>
            <a:off x="3175" y="4267200"/>
            <a:ext cx="9140825" cy="2590800"/>
            <a:chOff x="2" y="2688"/>
            <a:chExt cx="5758" cy="1632"/>
          </a:xfrm>
        </p:grpSpPr>
        <p:sp>
          <p:nvSpPr>
            <p:cNvPr id="5" name="Freeform 3"/>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nl-NL">
                <a:latin typeface="Arial" pitchFamily="34" charset="0"/>
              </a:endParaRPr>
            </a:p>
          </p:txBody>
        </p:sp>
        <p:grpSp>
          <p:nvGrpSpPr>
            <p:cNvPr id="6" name="Group 4"/>
            <p:cNvGrpSpPr>
              <a:grpSpLocks/>
            </p:cNvGrpSpPr>
            <p:nvPr userDrawn="1"/>
          </p:nvGrpSpPr>
          <p:grpSpPr bwMode="auto">
            <a:xfrm>
              <a:off x="3528" y="3715"/>
              <a:ext cx="792" cy="521"/>
              <a:chOff x="3527" y="3715"/>
              <a:chExt cx="792" cy="521"/>
            </a:xfrm>
          </p:grpSpPr>
          <p:sp>
            <p:nvSpPr>
              <p:cNvPr id="57"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defRPr/>
                </a:pPr>
                <a:endParaRPr lang="nl-NL">
                  <a:latin typeface="Arial" pitchFamily="34" charset="0"/>
                </a:endParaRPr>
              </a:p>
            </p:txBody>
          </p:sp>
          <p:sp>
            <p:nvSpPr>
              <p:cNvPr id="58"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defRPr/>
                </a:pPr>
                <a:endParaRPr lang="nl-NL">
                  <a:latin typeface="Arial" pitchFamily="34" charset="0"/>
                </a:endParaRPr>
              </a:p>
            </p:txBody>
          </p:sp>
          <p:sp>
            <p:nvSpPr>
              <p:cNvPr id="59"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nl-NL">
                  <a:latin typeface="Arial" pitchFamily="34" charset="0"/>
                </a:endParaRPr>
              </a:p>
            </p:txBody>
          </p:sp>
          <p:sp>
            <p:nvSpPr>
              <p:cNvPr id="60"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nl-NL">
                  <a:latin typeface="Arial" pitchFamily="34" charset="0"/>
                </a:endParaRPr>
              </a:p>
            </p:txBody>
          </p:sp>
          <p:sp>
            <p:nvSpPr>
              <p:cNvPr id="61"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nl-NL">
                  <a:latin typeface="Arial" pitchFamily="34" charset="0"/>
                </a:endParaRPr>
              </a:p>
            </p:txBody>
          </p:sp>
          <p:sp>
            <p:nvSpPr>
              <p:cNvPr id="62" name="Freeform 10"/>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defRPr/>
                </a:pPr>
                <a:endParaRPr lang="nl-NL">
                  <a:latin typeface="Arial" pitchFamily="34" charset="0"/>
                </a:endParaRPr>
              </a:p>
            </p:txBody>
          </p:sp>
          <p:sp>
            <p:nvSpPr>
              <p:cNvPr id="63" name="Freeform 11"/>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defRPr/>
                </a:pPr>
                <a:endParaRPr lang="nl-NL">
                  <a:latin typeface="Arial" pitchFamily="34" charset="0"/>
                </a:endParaRPr>
              </a:p>
            </p:txBody>
          </p:sp>
          <p:sp>
            <p:nvSpPr>
              <p:cNvPr id="64" name="Freeform 12"/>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nl-NL">
                  <a:latin typeface="Arial" pitchFamily="34" charset="0"/>
                </a:endParaRPr>
              </a:p>
            </p:txBody>
          </p:sp>
          <p:sp>
            <p:nvSpPr>
              <p:cNvPr id="65" name="Freeform 13"/>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defRPr/>
                </a:pPr>
                <a:endParaRPr lang="nl-NL">
                  <a:latin typeface="Arial" pitchFamily="34" charset="0"/>
                </a:endParaRPr>
              </a:p>
            </p:txBody>
          </p:sp>
          <p:sp>
            <p:nvSpPr>
              <p:cNvPr id="66" name="Freeform 14"/>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defRPr/>
                </a:pPr>
                <a:endParaRPr lang="nl-NL">
                  <a:latin typeface="Arial" pitchFamily="34" charset="0"/>
                </a:endParaRPr>
              </a:p>
            </p:txBody>
          </p:sp>
          <p:sp>
            <p:nvSpPr>
              <p:cNvPr id="67"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nl-NL">
                  <a:latin typeface="Arial" pitchFamily="34" charset="0"/>
                </a:endParaRPr>
              </a:p>
            </p:txBody>
          </p:sp>
        </p:grpSp>
        <p:grpSp>
          <p:nvGrpSpPr>
            <p:cNvPr id="7" name="Group 16"/>
            <p:cNvGrpSpPr>
              <a:grpSpLocks/>
            </p:cNvGrpSpPr>
            <p:nvPr userDrawn="1"/>
          </p:nvGrpSpPr>
          <p:grpSpPr bwMode="auto">
            <a:xfrm>
              <a:off x="1776" y="3631"/>
              <a:ext cx="1626" cy="683"/>
              <a:chOff x="1776" y="3631"/>
              <a:chExt cx="1626" cy="683"/>
            </a:xfrm>
          </p:grpSpPr>
          <p:sp>
            <p:nvSpPr>
              <p:cNvPr id="39"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defRPr/>
                </a:pPr>
                <a:endParaRPr lang="nl-NL">
                  <a:latin typeface="Arial" pitchFamily="34" charset="0"/>
                </a:endParaRPr>
              </a:p>
            </p:txBody>
          </p:sp>
          <p:sp>
            <p:nvSpPr>
              <p:cNvPr id="40"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defRPr/>
                </a:pPr>
                <a:endParaRPr lang="nl-NL">
                  <a:latin typeface="Arial" pitchFamily="34" charset="0"/>
                </a:endParaRPr>
              </a:p>
            </p:txBody>
          </p:sp>
          <p:sp>
            <p:nvSpPr>
              <p:cNvPr id="41"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defRPr/>
                </a:pPr>
                <a:endParaRPr lang="nl-NL">
                  <a:latin typeface="Arial" pitchFamily="34" charset="0"/>
                </a:endParaRPr>
              </a:p>
            </p:txBody>
          </p:sp>
          <p:sp>
            <p:nvSpPr>
              <p:cNvPr id="42"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nl-NL">
                  <a:latin typeface="Arial" pitchFamily="34" charset="0"/>
                </a:endParaRPr>
              </a:p>
            </p:txBody>
          </p:sp>
          <p:sp>
            <p:nvSpPr>
              <p:cNvPr id="43"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nl-NL">
                  <a:latin typeface="Arial" pitchFamily="34" charset="0"/>
                </a:endParaRPr>
              </a:p>
            </p:txBody>
          </p:sp>
          <p:sp>
            <p:nvSpPr>
              <p:cNvPr id="44"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nl-NL">
                  <a:latin typeface="Arial" pitchFamily="34" charset="0"/>
                </a:endParaRPr>
              </a:p>
            </p:txBody>
          </p:sp>
          <p:sp>
            <p:nvSpPr>
              <p:cNvPr id="45"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defRPr/>
                </a:pPr>
                <a:endParaRPr lang="nl-NL">
                  <a:latin typeface="Arial" pitchFamily="34" charset="0"/>
                </a:endParaRPr>
              </a:p>
            </p:txBody>
          </p:sp>
          <p:sp>
            <p:nvSpPr>
              <p:cNvPr id="46"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defRPr/>
                </a:pPr>
                <a:endParaRPr lang="nl-NL">
                  <a:latin typeface="Arial" pitchFamily="34" charset="0"/>
                </a:endParaRPr>
              </a:p>
            </p:txBody>
          </p:sp>
          <p:sp>
            <p:nvSpPr>
              <p:cNvPr id="47"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defRPr/>
                </a:pPr>
                <a:endParaRPr lang="nl-NL">
                  <a:latin typeface="Arial" pitchFamily="34" charset="0"/>
                </a:endParaRPr>
              </a:p>
            </p:txBody>
          </p:sp>
          <p:sp>
            <p:nvSpPr>
              <p:cNvPr id="48"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defRPr/>
                </a:pPr>
                <a:endParaRPr lang="nl-NL">
                  <a:latin typeface="Arial" pitchFamily="34" charset="0"/>
                </a:endParaRPr>
              </a:p>
            </p:txBody>
          </p:sp>
          <p:sp>
            <p:nvSpPr>
              <p:cNvPr id="49"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defRPr/>
                </a:pPr>
                <a:endParaRPr lang="nl-NL">
                  <a:latin typeface="Arial" pitchFamily="34" charset="0"/>
                </a:endParaRPr>
              </a:p>
            </p:txBody>
          </p:sp>
          <p:sp>
            <p:nvSpPr>
              <p:cNvPr id="50"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defRPr/>
                </a:pPr>
                <a:endParaRPr lang="nl-NL">
                  <a:latin typeface="Arial" pitchFamily="34" charset="0"/>
                </a:endParaRPr>
              </a:p>
            </p:txBody>
          </p:sp>
          <p:sp>
            <p:nvSpPr>
              <p:cNvPr id="51" name="Freeform 29"/>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pPr>
                  <a:defRPr/>
                </a:pPr>
                <a:endParaRPr lang="nl-NL">
                  <a:latin typeface="Arial" pitchFamily="34" charset="0"/>
                </a:endParaRPr>
              </a:p>
            </p:txBody>
          </p:sp>
          <p:sp>
            <p:nvSpPr>
              <p:cNvPr id="52" name="Freeform 30"/>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pPr>
                  <a:defRPr/>
                </a:pPr>
                <a:endParaRPr lang="nl-NL">
                  <a:latin typeface="Arial" pitchFamily="34" charset="0"/>
                </a:endParaRPr>
              </a:p>
            </p:txBody>
          </p:sp>
          <p:sp>
            <p:nvSpPr>
              <p:cNvPr id="53"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nl-NL">
                  <a:latin typeface="Arial" pitchFamily="34" charset="0"/>
                </a:endParaRPr>
              </a:p>
            </p:txBody>
          </p:sp>
          <p:sp>
            <p:nvSpPr>
              <p:cNvPr id="54"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nl-NL">
                  <a:latin typeface="Arial" pitchFamily="34" charset="0"/>
                </a:endParaRPr>
              </a:p>
            </p:txBody>
          </p:sp>
          <p:sp>
            <p:nvSpPr>
              <p:cNvPr id="55"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nl-NL">
                  <a:latin typeface="Arial" pitchFamily="34" charset="0"/>
                </a:endParaRPr>
              </a:p>
            </p:txBody>
          </p:sp>
          <p:sp>
            <p:nvSpPr>
              <p:cNvPr id="56" name="Freeform 34"/>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pPr>
                  <a:defRPr/>
                </a:pPr>
                <a:endParaRPr lang="nl-NL">
                  <a:latin typeface="Arial" pitchFamily="34" charset="0"/>
                </a:endParaRPr>
              </a:p>
            </p:txBody>
          </p:sp>
        </p:grpSp>
        <p:grpSp>
          <p:nvGrpSpPr>
            <p:cNvPr id="8" name="Group 35"/>
            <p:cNvGrpSpPr>
              <a:grpSpLocks/>
            </p:cNvGrpSpPr>
            <p:nvPr userDrawn="1"/>
          </p:nvGrpSpPr>
          <p:grpSpPr bwMode="auto">
            <a:xfrm>
              <a:off x="4128" y="3360"/>
              <a:ext cx="1351" cy="821"/>
              <a:chOff x="4128" y="3360"/>
              <a:chExt cx="1351" cy="821"/>
            </a:xfrm>
          </p:grpSpPr>
          <p:sp>
            <p:nvSpPr>
              <p:cNvPr id="22" name="Freeform 36"/>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nl-NL">
                  <a:latin typeface="Arial" pitchFamily="34" charset="0"/>
                </a:endParaRPr>
              </a:p>
            </p:txBody>
          </p:sp>
          <p:sp>
            <p:nvSpPr>
              <p:cNvPr id="23" name="Freeform 37"/>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nl-NL">
                  <a:latin typeface="Arial" pitchFamily="34" charset="0"/>
                </a:endParaRPr>
              </a:p>
            </p:txBody>
          </p:sp>
          <p:sp>
            <p:nvSpPr>
              <p:cNvPr id="24" name="Freeform 38"/>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defRPr/>
                </a:pPr>
                <a:endParaRPr lang="nl-NL">
                  <a:latin typeface="Arial" pitchFamily="34" charset="0"/>
                </a:endParaRPr>
              </a:p>
            </p:txBody>
          </p:sp>
          <p:sp>
            <p:nvSpPr>
              <p:cNvPr id="25" name="Freeform 39"/>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nl-NL">
                  <a:latin typeface="Arial" pitchFamily="34" charset="0"/>
                </a:endParaRPr>
              </a:p>
            </p:txBody>
          </p:sp>
          <p:sp>
            <p:nvSpPr>
              <p:cNvPr id="26" name="Freeform 40"/>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nl-NL">
                  <a:latin typeface="Arial" pitchFamily="34" charset="0"/>
                </a:endParaRPr>
              </a:p>
            </p:txBody>
          </p:sp>
          <p:sp>
            <p:nvSpPr>
              <p:cNvPr id="27" name="Freeform 41"/>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nl-NL">
                  <a:latin typeface="Arial" pitchFamily="34" charset="0"/>
                </a:endParaRPr>
              </a:p>
            </p:txBody>
          </p:sp>
          <p:sp>
            <p:nvSpPr>
              <p:cNvPr id="28" name="Freeform 42"/>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nl-NL">
                  <a:latin typeface="Arial" pitchFamily="34" charset="0"/>
                </a:endParaRPr>
              </a:p>
            </p:txBody>
          </p:sp>
          <p:sp>
            <p:nvSpPr>
              <p:cNvPr id="29" name="Freeform 43"/>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pPr>
                  <a:defRPr/>
                </a:pPr>
                <a:endParaRPr lang="nl-NL">
                  <a:latin typeface="Arial" pitchFamily="34" charset="0"/>
                </a:endParaRPr>
              </a:p>
            </p:txBody>
          </p:sp>
          <p:sp>
            <p:nvSpPr>
              <p:cNvPr id="30" name="Freeform 44"/>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defRPr/>
                </a:pPr>
                <a:endParaRPr lang="nl-NL">
                  <a:latin typeface="Arial" pitchFamily="34" charset="0"/>
                </a:endParaRPr>
              </a:p>
            </p:txBody>
          </p:sp>
          <p:sp>
            <p:nvSpPr>
              <p:cNvPr id="31" name="Freeform 45"/>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nl-NL">
                  <a:latin typeface="Arial" pitchFamily="34" charset="0"/>
                </a:endParaRPr>
              </a:p>
            </p:txBody>
          </p:sp>
          <p:sp>
            <p:nvSpPr>
              <p:cNvPr id="32" name="Freeform 46"/>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nl-NL">
                  <a:latin typeface="Arial" pitchFamily="34" charset="0"/>
                </a:endParaRPr>
              </a:p>
            </p:txBody>
          </p:sp>
          <p:sp>
            <p:nvSpPr>
              <p:cNvPr id="33"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defRPr/>
                </a:pPr>
                <a:endParaRPr lang="nl-NL">
                  <a:latin typeface="Arial" pitchFamily="34" charset="0"/>
                </a:endParaRPr>
              </a:p>
            </p:txBody>
          </p:sp>
          <p:sp>
            <p:nvSpPr>
              <p:cNvPr id="34"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defRPr/>
                </a:pPr>
                <a:endParaRPr lang="nl-NL">
                  <a:latin typeface="Arial" pitchFamily="34" charset="0"/>
                </a:endParaRPr>
              </a:p>
            </p:txBody>
          </p:sp>
          <p:sp>
            <p:nvSpPr>
              <p:cNvPr id="35"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nl-NL">
                  <a:latin typeface="Arial" pitchFamily="34" charset="0"/>
                </a:endParaRPr>
              </a:p>
            </p:txBody>
          </p:sp>
          <p:sp>
            <p:nvSpPr>
              <p:cNvPr id="36"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nl-NL">
                  <a:latin typeface="Arial" pitchFamily="34" charset="0"/>
                </a:endParaRPr>
              </a:p>
            </p:txBody>
          </p:sp>
          <p:sp>
            <p:nvSpPr>
              <p:cNvPr id="37"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nl-NL">
                  <a:latin typeface="Arial" pitchFamily="34" charset="0"/>
                </a:endParaRPr>
              </a:p>
            </p:txBody>
          </p:sp>
          <p:sp>
            <p:nvSpPr>
              <p:cNvPr id="38"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nl-NL">
                  <a:latin typeface="Arial" pitchFamily="34" charset="0"/>
                </a:endParaRPr>
              </a:p>
            </p:txBody>
          </p:sp>
        </p:grpSp>
        <p:grpSp>
          <p:nvGrpSpPr>
            <p:cNvPr id="9" name="Group 53"/>
            <p:cNvGrpSpPr>
              <a:grpSpLocks/>
            </p:cNvGrpSpPr>
            <p:nvPr userDrawn="1"/>
          </p:nvGrpSpPr>
          <p:grpSpPr bwMode="auto">
            <a:xfrm>
              <a:off x="5280" y="3024"/>
              <a:ext cx="425" cy="258"/>
              <a:chOff x="5280" y="3024"/>
              <a:chExt cx="425" cy="258"/>
            </a:xfrm>
          </p:grpSpPr>
          <p:sp>
            <p:nvSpPr>
              <p:cNvPr id="10" name="Freeform 54"/>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nl-NL">
                  <a:latin typeface="Arial" pitchFamily="34" charset="0"/>
                </a:endParaRPr>
              </a:p>
            </p:txBody>
          </p:sp>
          <p:sp>
            <p:nvSpPr>
              <p:cNvPr id="11" name="Freeform 55"/>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nl-NL">
                  <a:latin typeface="Arial" pitchFamily="34" charset="0"/>
                </a:endParaRPr>
              </a:p>
            </p:txBody>
          </p:sp>
          <p:sp>
            <p:nvSpPr>
              <p:cNvPr id="12" name="Freeform 56"/>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nl-NL">
                  <a:latin typeface="Arial" pitchFamily="34" charset="0"/>
                </a:endParaRPr>
              </a:p>
            </p:txBody>
          </p:sp>
          <p:sp>
            <p:nvSpPr>
              <p:cNvPr id="13" name="Freeform 57"/>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nl-NL">
                  <a:latin typeface="Arial" pitchFamily="34" charset="0"/>
                </a:endParaRPr>
              </a:p>
            </p:txBody>
          </p:sp>
          <p:sp>
            <p:nvSpPr>
              <p:cNvPr id="14" name="Freeform 58"/>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nl-NL">
                  <a:latin typeface="Arial" pitchFamily="34" charset="0"/>
                </a:endParaRPr>
              </a:p>
            </p:txBody>
          </p:sp>
          <p:sp>
            <p:nvSpPr>
              <p:cNvPr id="15" name="Freeform 59"/>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nl-NL">
                  <a:latin typeface="Arial" pitchFamily="34" charset="0"/>
                </a:endParaRPr>
              </a:p>
            </p:txBody>
          </p:sp>
          <p:sp>
            <p:nvSpPr>
              <p:cNvPr id="16" name="Freeform 60"/>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nl-NL">
                  <a:latin typeface="Arial" pitchFamily="34" charset="0"/>
                </a:endParaRPr>
              </a:p>
            </p:txBody>
          </p:sp>
          <p:grpSp>
            <p:nvGrpSpPr>
              <p:cNvPr id="17" name="Group 61"/>
              <p:cNvGrpSpPr>
                <a:grpSpLocks/>
              </p:cNvGrpSpPr>
              <p:nvPr/>
            </p:nvGrpSpPr>
            <p:grpSpPr bwMode="auto">
              <a:xfrm>
                <a:off x="5381" y="3085"/>
                <a:ext cx="227" cy="132"/>
                <a:chOff x="5381" y="3085"/>
                <a:chExt cx="227" cy="132"/>
              </a:xfrm>
            </p:grpSpPr>
            <p:sp>
              <p:nvSpPr>
                <p:cNvPr id="18"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defRPr/>
                  </a:pPr>
                  <a:endParaRPr lang="nl-NL">
                    <a:latin typeface="Arial" pitchFamily="34" charset="0"/>
                  </a:endParaRPr>
                </a:p>
              </p:txBody>
            </p:sp>
            <p:sp>
              <p:nvSpPr>
                <p:cNvPr id="19"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defRPr/>
                  </a:pPr>
                  <a:endParaRPr lang="nl-NL">
                    <a:latin typeface="Arial" pitchFamily="34" charset="0"/>
                  </a:endParaRPr>
                </a:p>
              </p:txBody>
            </p:sp>
            <p:sp>
              <p:nvSpPr>
                <p:cNvPr id="20"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defRPr/>
                  </a:pPr>
                  <a:endParaRPr lang="nl-NL">
                    <a:latin typeface="Arial" pitchFamily="34" charset="0"/>
                  </a:endParaRPr>
                </a:p>
              </p:txBody>
            </p:sp>
            <p:sp>
              <p:nvSpPr>
                <p:cNvPr id="21"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defRPr/>
                  </a:pPr>
                  <a:endParaRPr lang="nl-NL">
                    <a:latin typeface="Arial" pitchFamily="34" charset="0"/>
                  </a:endParaRPr>
                </a:p>
              </p:txBody>
            </p:sp>
          </p:grpSp>
        </p:grpSp>
      </p:grpSp>
      <p:grpSp>
        <p:nvGrpSpPr>
          <p:cNvPr id="68" name="Group 71"/>
          <p:cNvGrpSpPr>
            <a:grpSpLocks/>
          </p:cNvGrpSpPr>
          <p:nvPr userDrawn="1"/>
        </p:nvGrpSpPr>
        <p:grpSpPr bwMode="auto">
          <a:xfrm>
            <a:off x="0" y="0"/>
            <a:ext cx="9144000" cy="806450"/>
            <a:chOff x="0" y="0"/>
            <a:chExt cx="5760" cy="508"/>
          </a:xfrm>
        </p:grpSpPr>
        <p:sp>
          <p:nvSpPr>
            <p:cNvPr id="69" name="Line 72"/>
            <p:cNvSpPr>
              <a:spLocks noChangeShapeType="1"/>
            </p:cNvSpPr>
            <p:nvPr userDrawn="1"/>
          </p:nvSpPr>
          <p:spPr bwMode="auto">
            <a:xfrm flipV="1">
              <a:off x="1429" y="255"/>
              <a:ext cx="4331" cy="0"/>
            </a:xfrm>
            <a:prstGeom prst="line">
              <a:avLst/>
            </a:prstGeom>
            <a:noFill/>
            <a:ln w="12700">
              <a:solidFill>
                <a:schemeClr val="tx1"/>
              </a:solidFill>
              <a:round/>
              <a:headEnd type="none" w="sm" len="sm"/>
              <a:tailEnd type="none" w="sm" len="sm"/>
            </a:ln>
            <a:effectLst/>
          </p:spPr>
          <p:txBody>
            <a:bodyPr wrap="none" anchor="ctr"/>
            <a:lstStyle/>
            <a:p>
              <a:pPr>
                <a:defRPr/>
              </a:pPr>
              <a:endParaRPr lang="nl-NL">
                <a:latin typeface="Arial" pitchFamily="34" charset="0"/>
              </a:endParaRPr>
            </a:p>
          </p:txBody>
        </p:sp>
        <p:grpSp>
          <p:nvGrpSpPr>
            <p:cNvPr id="70" name="Group 73"/>
            <p:cNvGrpSpPr>
              <a:grpSpLocks/>
            </p:cNvGrpSpPr>
            <p:nvPr userDrawn="1"/>
          </p:nvGrpSpPr>
          <p:grpSpPr bwMode="auto">
            <a:xfrm>
              <a:off x="0" y="0"/>
              <a:ext cx="1405" cy="508"/>
              <a:chOff x="0" y="0"/>
              <a:chExt cx="1405" cy="508"/>
            </a:xfrm>
          </p:grpSpPr>
          <p:pic>
            <p:nvPicPr>
              <p:cNvPr id="71" name="Picture 74" descr="logo_cmyk_300dpi_transparenc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4" y="0"/>
                <a:ext cx="1201" cy="5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 name="Line 75"/>
              <p:cNvSpPr>
                <a:spLocks noChangeShapeType="1"/>
              </p:cNvSpPr>
              <p:nvPr userDrawn="1"/>
            </p:nvSpPr>
            <p:spPr bwMode="auto">
              <a:xfrm flipV="1">
                <a:off x="0" y="255"/>
                <a:ext cx="158" cy="0"/>
              </a:xfrm>
              <a:prstGeom prst="line">
                <a:avLst/>
              </a:prstGeom>
              <a:noFill/>
              <a:ln w="12700">
                <a:solidFill>
                  <a:schemeClr val="tx1"/>
                </a:solidFill>
                <a:round/>
                <a:headEnd type="none" w="sm" len="sm"/>
                <a:tailEnd type="none" w="sm" len="sm"/>
              </a:ln>
              <a:effectLst/>
            </p:spPr>
            <p:txBody>
              <a:bodyPr wrap="none" anchor="ctr"/>
              <a:lstStyle/>
              <a:p>
                <a:pPr>
                  <a:defRPr/>
                </a:pPr>
                <a:endParaRPr lang="nl-NL">
                  <a:latin typeface="Arial" pitchFamily="34" charset="0"/>
                </a:endParaRPr>
              </a:p>
            </p:txBody>
          </p:sp>
        </p:grpSp>
      </p:grpSp>
      <p:sp>
        <p:nvSpPr>
          <p:cNvPr id="292930" name="Rectangle 66"/>
          <p:cNvSpPr>
            <a:spLocks noGrp="1" noChangeArrowheads="1"/>
          </p:cNvSpPr>
          <p:nvPr>
            <p:ph type="ctrTitle" sz="quarter"/>
          </p:nvPr>
        </p:nvSpPr>
        <p:spPr>
          <a:xfrm>
            <a:off x="685800" y="1692275"/>
            <a:ext cx="7772400" cy="1736725"/>
          </a:xfrm>
        </p:spPr>
        <p:txBody>
          <a:bodyPr anchor="b"/>
          <a:lstStyle>
            <a:lvl1pPr>
              <a:defRPr sz="5400"/>
            </a:lvl1pPr>
          </a:lstStyle>
          <a:p>
            <a:r>
              <a:rPr lang="da-DK" smtClean="0"/>
              <a:t>Klik for at redigere i master</a:t>
            </a:r>
            <a:endParaRPr lang="en-GB"/>
          </a:p>
        </p:txBody>
      </p:sp>
      <p:sp>
        <p:nvSpPr>
          <p:cNvPr id="292931"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da-DK" smtClean="0"/>
              <a:t>Klik for at redigere i master</a:t>
            </a:r>
            <a:endParaRPr lang="en-GB"/>
          </a:p>
        </p:txBody>
      </p:sp>
      <p:sp>
        <p:nvSpPr>
          <p:cNvPr id="73" name="Rectangle 68"/>
          <p:cNvSpPr>
            <a:spLocks noGrp="1" noChangeArrowheads="1"/>
          </p:cNvSpPr>
          <p:nvPr>
            <p:ph type="dt" sz="quarter" idx="10"/>
          </p:nvPr>
        </p:nvSpPr>
        <p:spPr>
          <a:xfrm>
            <a:off x="457200" y="6248400"/>
            <a:ext cx="2133600" cy="457200"/>
          </a:xfrm>
        </p:spPr>
        <p:txBody>
          <a:bodyPr/>
          <a:lstStyle>
            <a:lvl1pPr>
              <a:defRPr/>
            </a:lvl1pPr>
          </a:lstStyle>
          <a:p>
            <a:pPr>
              <a:defRPr/>
            </a:pPr>
            <a:fld id="{4AD02715-D9BB-407F-886E-A6656FDD9E56}" type="datetime1">
              <a:rPr lang="en-GB" smtClean="0"/>
              <a:t>19/06/2017</a:t>
            </a:fld>
            <a:endParaRPr lang="en-GB" dirty="0"/>
          </a:p>
        </p:txBody>
      </p:sp>
      <p:sp>
        <p:nvSpPr>
          <p:cNvPr id="74" name="Rectangle 69"/>
          <p:cNvSpPr>
            <a:spLocks noGrp="1" noChangeArrowheads="1"/>
          </p:cNvSpPr>
          <p:nvPr>
            <p:ph type="ftr" sz="quarter" idx="11"/>
          </p:nvPr>
        </p:nvSpPr>
        <p:spPr>
          <a:xfrm>
            <a:off x="3124200" y="6248400"/>
            <a:ext cx="2895600" cy="457200"/>
          </a:xfrm>
        </p:spPr>
        <p:txBody>
          <a:bodyPr/>
          <a:lstStyle>
            <a:lvl1pPr>
              <a:defRPr/>
            </a:lvl1pPr>
          </a:lstStyle>
          <a:p>
            <a:pPr>
              <a:defRPr/>
            </a:pPr>
            <a:r>
              <a:rPr lang="en-US" dirty="0" smtClean="0"/>
              <a:t>Claus Wille</a:t>
            </a:r>
            <a:endParaRPr lang="en-GB" dirty="0"/>
          </a:p>
        </p:txBody>
      </p:sp>
      <p:sp>
        <p:nvSpPr>
          <p:cNvPr id="75" name="Rectangle 70"/>
          <p:cNvSpPr>
            <a:spLocks noGrp="1" noChangeArrowheads="1"/>
          </p:cNvSpPr>
          <p:nvPr>
            <p:ph type="sldNum" sz="quarter" idx="12"/>
          </p:nvPr>
        </p:nvSpPr>
        <p:spPr>
          <a:xfrm>
            <a:off x="6553200" y="6248400"/>
            <a:ext cx="2133600" cy="457200"/>
          </a:xfrm>
        </p:spPr>
        <p:txBody>
          <a:bodyPr/>
          <a:lstStyle>
            <a:lvl1pPr>
              <a:defRPr/>
            </a:lvl1pPr>
          </a:lstStyle>
          <a:p>
            <a:pPr>
              <a:defRPr/>
            </a:pPr>
            <a:fld id="{9D314631-4094-4470-85E8-D99712E5A949}" type="slidenum">
              <a:rPr lang="en-GB"/>
              <a:pPr>
                <a:defRPr/>
              </a:pPr>
              <a:t>‹nr.›</a:t>
            </a:fld>
            <a:endParaRPr lang="en-GB" dirty="0"/>
          </a:p>
        </p:txBody>
      </p:sp>
    </p:spTree>
    <p:extLst>
      <p:ext uri="{BB962C8B-B14F-4D97-AF65-F5344CB8AC3E}">
        <p14:creationId xmlns:p14="http://schemas.microsoft.com/office/powerpoint/2010/main" val="2791886932"/>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nl-NL"/>
          </a:p>
        </p:txBody>
      </p:sp>
      <p:sp>
        <p:nvSpPr>
          <p:cNvPr id="3" name="Tijdelijke aanduiding voor verticale tekst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nl-NL"/>
          </a:p>
        </p:txBody>
      </p:sp>
      <p:sp>
        <p:nvSpPr>
          <p:cNvPr id="4" name="Rectangle 69"/>
          <p:cNvSpPr>
            <a:spLocks noGrp="1" noChangeArrowheads="1"/>
          </p:cNvSpPr>
          <p:nvPr>
            <p:ph type="dt" sz="half" idx="10"/>
          </p:nvPr>
        </p:nvSpPr>
        <p:spPr>
          <a:ln/>
        </p:spPr>
        <p:txBody>
          <a:bodyPr/>
          <a:lstStyle>
            <a:lvl1pPr>
              <a:defRPr/>
            </a:lvl1pPr>
          </a:lstStyle>
          <a:p>
            <a:pPr>
              <a:defRPr/>
            </a:pPr>
            <a:fld id="{DAA67D94-18C5-41C1-9F32-01D333D5336E}" type="datetime1">
              <a:rPr lang="en-GB" smtClean="0"/>
              <a:t>19/06/2017</a:t>
            </a:fld>
            <a:endParaRPr lang="en-GB" dirty="0"/>
          </a:p>
        </p:txBody>
      </p:sp>
      <p:sp>
        <p:nvSpPr>
          <p:cNvPr id="5" name="Rectangle 70"/>
          <p:cNvSpPr>
            <a:spLocks noGrp="1" noChangeArrowheads="1"/>
          </p:cNvSpPr>
          <p:nvPr>
            <p:ph type="ftr" sz="quarter" idx="11"/>
          </p:nvPr>
        </p:nvSpPr>
        <p:spPr>
          <a:ln/>
        </p:spPr>
        <p:txBody>
          <a:bodyPr/>
          <a:lstStyle>
            <a:lvl1pPr>
              <a:defRPr/>
            </a:lvl1pPr>
          </a:lstStyle>
          <a:p>
            <a:pPr>
              <a:defRPr/>
            </a:pPr>
            <a:r>
              <a:rPr lang="en-US" dirty="0" smtClean="0"/>
              <a:t>Claus Wille</a:t>
            </a:r>
            <a:endParaRPr lang="en-GB" dirty="0"/>
          </a:p>
        </p:txBody>
      </p:sp>
      <p:sp>
        <p:nvSpPr>
          <p:cNvPr id="6" name="Rectangle 71"/>
          <p:cNvSpPr>
            <a:spLocks noGrp="1" noChangeArrowheads="1"/>
          </p:cNvSpPr>
          <p:nvPr>
            <p:ph type="sldNum" sz="quarter" idx="12"/>
          </p:nvPr>
        </p:nvSpPr>
        <p:spPr>
          <a:ln/>
        </p:spPr>
        <p:txBody>
          <a:bodyPr/>
          <a:lstStyle>
            <a:lvl1pPr>
              <a:defRPr/>
            </a:lvl1pPr>
          </a:lstStyle>
          <a:p>
            <a:pPr>
              <a:defRPr/>
            </a:pPr>
            <a:fld id="{04315ED1-4A41-4B59-987D-70E9F9CA7C09}" type="slidenum">
              <a:rPr lang="en-GB"/>
              <a:pPr>
                <a:defRPr/>
              </a:pPr>
              <a:t>‹nr.›</a:t>
            </a:fld>
            <a:endParaRPr lang="en-GB" dirty="0"/>
          </a:p>
        </p:txBody>
      </p:sp>
    </p:spTree>
    <p:extLst>
      <p:ext uri="{BB962C8B-B14F-4D97-AF65-F5344CB8AC3E}">
        <p14:creationId xmlns:p14="http://schemas.microsoft.com/office/powerpoint/2010/main" val="2563787779"/>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38925" y="692150"/>
            <a:ext cx="2058988" cy="5434013"/>
          </a:xfrm>
        </p:spPr>
        <p:txBody>
          <a:bodyPr vert="eaVert"/>
          <a:lstStyle/>
          <a:p>
            <a:r>
              <a:rPr lang="da-DK" smtClean="0"/>
              <a:t>Klik for at redigere i master</a:t>
            </a:r>
            <a:endParaRPr lang="nl-NL"/>
          </a:p>
        </p:txBody>
      </p:sp>
      <p:sp>
        <p:nvSpPr>
          <p:cNvPr id="3" name="Tijdelijke aanduiding voor verticale tekst 2"/>
          <p:cNvSpPr>
            <a:spLocks noGrp="1"/>
          </p:cNvSpPr>
          <p:nvPr>
            <p:ph type="body" orient="vert" idx="1"/>
          </p:nvPr>
        </p:nvSpPr>
        <p:spPr>
          <a:xfrm>
            <a:off x="457200" y="692150"/>
            <a:ext cx="6029325" cy="5434013"/>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nl-NL"/>
          </a:p>
        </p:txBody>
      </p:sp>
      <p:sp>
        <p:nvSpPr>
          <p:cNvPr id="4" name="Rectangle 69"/>
          <p:cNvSpPr>
            <a:spLocks noGrp="1" noChangeArrowheads="1"/>
          </p:cNvSpPr>
          <p:nvPr>
            <p:ph type="dt" sz="half" idx="10"/>
          </p:nvPr>
        </p:nvSpPr>
        <p:spPr>
          <a:ln/>
        </p:spPr>
        <p:txBody>
          <a:bodyPr/>
          <a:lstStyle>
            <a:lvl1pPr>
              <a:defRPr/>
            </a:lvl1pPr>
          </a:lstStyle>
          <a:p>
            <a:pPr>
              <a:defRPr/>
            </a:pPr>
            <a:fld id="{8E4ED08D-D49E-4AC1-923F-AA65BA074713}" type="datetime1">
              <a:rPr lang="en-GB" smtClean="0"/>
              <a:t>19/06/2017</a:t>
            </a:fld>
            <a:endParaRPr lang="en-GB" dirty="0"/>
          </a:p>
        </p:txBody>
      </p:sp>
      <p:sp>
        <p:nvSpPr>
          <p:cNvPr id="5" name="Rectangle 70"/>
          <p:cNvSpPr>
            <a:spLocks noGrp="1" noChangeArrowheads="1"/>
          </p:cNvSpPr>
          <p:nvPr>
            <p:ph type="ftr" sz="quarter" idx="11"/>
          </p:nvPr>
        </p:nvSpPr>
        <p:spPr>
          <a:ln/>
        </p:spPr>
        <p:txBody>
          <a:bodyPr/>
          <a:lstStyle>
            <a:lvl1pPr>
              <a:defRPr/>
            </a:lvl1pPr>
          </a:lstStyle>
          <a:p>
            <a:pPr>
              <a:defRPr/>
            </a:pPr>
            <a:r>
              <a:rPr lang="en-US" dirty="0" smtClean="0"/>
              <a:t>Claus Wille</a:t>
            </a:r>
            <a:endParaRPr lang="en-GB" dirty="0"/>
          </a:p>
        </p:txBody>
      </p:sp>
      <p:sp>
        <p:nvSpPr>
          <p:cNvPr id="6" name="Rectangle 71"/>
          <p:cNvSpPr>
            <a:spLocks noGrp="1" noChangeArrowheads="1"/>
          </p:cNvSpPr>
          <p:nvPr>
            <p:ph type="sldNum" sz="quarter" idx="12"/>
          </p:nvPr>
        </p:nvSpPr>
        <p:spPr>
          <a:ln/>
        </p:spPr>
        <p:txBody>
          <a:bodyPr/>
          <a:lstStyle>
            <a:lvl1pPr>
              <a:defRPr/>
            </a:lvl1pPr>
          </a:lstStyle>
          <a:p>
            <a:pPr>
              <a:defRPr/>
            </a:pPr>
            <a:fld id="{E6B2F91E-D265-40B5-8225-6260927B0CD4}" type="slidenum">
              <a:rPr lang="en-GB"/>
              <a:pPr>
                <a:defRPr/>
              </a:pPr>
              <a:t>‹nr.›</a:t>
            </a:fld>
            <a:endParaRPr lang="en-GB" dirty="0"/>
          </a:p>
        </p:txBody>
      </p:sp>
    </p:spTree>
    <p:extLst>
      <p:ext uri="{BB962C8B-B14F-4D97-AF65-F5344CB8AC3E}">
        <p14:creationId xmlns:p14="http://schemas.microsoft.com/office/powerpoint/2010/main" val="1518574688"/>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el en grafiek">
    <p:spTree>
      <p:nvGrpSpPr>
        <p:cNvPr id="1" name=""/>
        <p:cNvGrpSpPr/>
        <p:nvPr/>
      </p:nvGrpSpPr>
      <p:grpSpPr>
        <a:xfrm>
          <a:off x="0" y="0"/>
          <a:ext cx="0" cy="0"/>
          <a:chOff x="0" y="0"/>
          <a:chExt cx="0" cy="0"/>
        </a:xfrm>
      </p:grpSpPr>
      <p:sp>
        <p:nvSpPr>
          <p:cNvPr id="2" name="Titel 1"/>
          <p:cNvSpPr>
            <a:spLocks noGrp="1"/>
          </p:cNvSpPr>
          <p:nvPr>
            <p:ph type="title"/>
          </p:nvPr>
        </p:nvSpPr>
        <p:spPr>
          <a:xfrm>
            <a:off x="468313" y="692150"/>
            <a:ext cx="8229600" cy="1139825"/>
          </a:xfrm>
        </p:spPr>
        <p:txBody>
          <a:bodyPr/>
          <a:lstStyle/>
          <a:p>
            <a:r>
              <a:rPr lang="da-DK" smtClean="0"/>
              <a:t>Klik for at redigere i master</a:t>
            </a:r>
            <a:endParaRPr lang="nl-NL"/>
          </a:p>
        </p:txBody>
      </p:sp>
      <p:sp>
        <p:nvSpPr>
          <p:cNvPr id="3" name="Tijdelijke aanduiding voor grafiek 2"/>
          <p:cNvSpPr>
            <a:spLocks noGrp="1"/>
          </p:cNvSpPr>
          <p:nvPr>
            <p:ph type="chart" idx="1"/>
          </p:nvPr>
        </p:nvSpPr>
        <p:spPr>
          <a:xfrm>
            <a:off x="457200" y="1989138"/>
            <a:ext cx="8229600" cy="4137025"/>
          </a:xfrm>
        </p:spPr>
        <p:txBody>
          <a:bodyPr/>
          <a:lstStyle/>
          <a:p>
            <a:pPr lvl="0"/>
            <a:r>
              <a:rPr lang="da-DK" noProof="0" dirty="0" smtClean="0"/>
              <a:t>Klik på ikonet for at tilføje et diagram</a:t>
            </a:r>
            <a:endParaRPr lang="nl-NL" noProof="0" smtClean="0"/>
          </a:p>
        </p:txBody>
      </p:sp>
      <p:sp>
        <p:nvSpPr>
          <p:cNvPr id="4" name="Rectangle 69"/>
          <p:cNvSpPr>
            <a:spLocks noGrp="1" noChangeArrowheads="1"/>
          </p:cNvSpPr>
          <p:nvPr>
            <p:ph type="dt" sz="half" idx="10"/>
          </p:nvPr>
        </p:nvSpPr>
        <p:spPr>
          <a:ln/>
        </p:spPr>
        <p:txBody>
          <a:bodyPr/>
          <a:lstStyle>
            <a:lvl1pPr>
              <a:defRPr/>
            </a:lvl1pPr>
          </a:lstStyle>
          <a:p>
            <a:pPr>
              <a:defRPr/>
            </a:pPr>
            <a:fld id="{5991360D-42E6-44FC-B9B5-31811FE019F2}" type="datetime1">
              <a:rPr lang="en-GB" smtClean="0"/>
              <a:t>19/06/2017</a:t>
            </a:fld>
            <a:endParaRPr lang="en-GB" dirty="0"/>
          </a:p>
        </p:txBody>
      </p:sp>
      <p:sp>
        <p:nvSpPr>
          <p:cNvPr id="5" name="Rectangle 70"/>
          <p:cNvSpPr>
            <a:spLocks noGrp="1" noChangeArrowheads="1"/>
          </p:cNvSpPr>
          <p:nvPr>
            <p:ph type="ftr" sz="quarter" idx="11"/>
          </p:nvPr>
        </p:nvSpPr>
        <p:spPr>
          <a:ln/>
        </p:spPr>
        <p:txBody>
          <a:bodyPr/>
          <a:lstStyle>
            <a:lvl1pPr>
              <a:defRPr/>
            </a:lvl1pPr>
          </a:lstStyle>
          <a:p>
            <a:pPr>
              <a:defRPr/>
            </a:pPr>
            <a:r>
              <a:rPr lang="en-US" dirty="0" smtClean="0"/>
              <a:t>Claus Wille</a:t>
            </a:r>
            <a:endParaRPr lang="en-GB" dirty="0"/>
          </a:p>
        </p:txBody>
      </p:sp>
      <p:sp>
        <p:nvSpPr>
          <p:cNvPr id="6" name="Rectangle 71"/>
          <p:cNvSpPr>
            <a:spLocks noGrp="1" noChangeArrowheads="1"/>
          </p:cNvSpPr>
          <p:nvPr>
            <p:ph type="sldNum" sz="quarter" idx="12"/>
          </p:nvPr>
        </p:nvSpPr>
        <p:spPr>
          <a:ln/>
        </p:spPr>
        <p:txBody>
          <a:bodyPr/>
          <a:lstStyle>
            <a:lvl1pPr>
              <a:defRPr/>
            </a:lvl1pPr>
          </a:lstStyle>
          <a:p>
            <a:pPr>
              <a:defRPr/>
            </a:pPr>
            <a:fld id="{3CF66D41-D9E0-4D64-A3A3-3CD7D761FCB0}" type="slidenum">
              <a:rPr lang="en-GB"/>
              <a:pPr>
                <a:defRPr/>
              </a:pPr>
              <a:t>‹nr.›</a:t>
            </a:fld>
            <a:endParaRPr lang="en-GB" dirty="0"/>
          </a:p>
        </p:txBody>
      </p:sp>
    </p:spTree>
    <p:extLst>
      <p:ext uri="{BB962C8B-B14F-4D97-AF65-F5344CB8AC3E}">
        <p14:creationId xmlns:p14="http://schemas.microsoft.com/office/powerpoint/2010/main" val="2458444247"/>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nl-NL"/>
          </a:p>
        </p:txBody>
      </p:sp>
      <p:sp>
        <p:nvSpPr>
          <p:cNvPr id="3" name="Tijdelijke aanduiding voor inhou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nl-NL"/>
          </a:p>
        </p:txBody>
      </p:sp>
      <p:sp>
        <p:nvSpPr>
          <p:cNvPr id="4" name="Rectangle 69"/>
          <p:cNvSpPr>
            <a:spLocks noGrp="1" noChangeArrowheads="1"/>
          </p:cNvSpPr>
          <p:nvPr>
            <p:ph type="dt" sz="half" idx="10"/>
          </p:nvPr>
        </p:nvSpPr>
        <p:spPr>
          <a:ln/>
        </p:spPr>
        <p:txBody>
          <a:bodyPr/>
          <a:lstStyle>
            <a:lvl1pPr>
              <a:defRPr/>
            </a:lvl1pPr>
          </a:lstStyle>
          <a:p>
            <a:pPr>
              <a:defRPr/>
            </a:pPr>
            <a:fld id="{675BD660-095E-48A0-9097-568D0600190C}" type="datetime1">
              <a:rPr lang="en-GB" smtClean="0"/>
              <a:t>19/06/2017</a:t>
            </a:fld>
            <a:endParaRPr lang="en-GB" dirty="0"/>
          </a:p>
        </p:txBody>
      </p:sp>
      <p:sp>
        <p:nvSpPr>
          <p:cNvPr id="5" name="Rectangle 70"/>
          <p:cNvSpPr>
            <a:spLocks noGrp="1" noChangeArrowheads="1"/>
          </p:cNvSpPr>
          <p:nvPr>
            <p:ph type="ftr" sz="quarter" idx="11"/>
          </p:nvPr>
        </p:nvSpPr>
        <p:spPr>
          <a:ln/>
        </p:spPr>
        <p:txBody>
          <a:bodyPr/>
          <a:lstStyle>
            <a:lvl1pPr>
              <a:defRPr/>
            </a:lvl1pPr>
          </a:lstStyle>
          <a:p>
            <a:pPr>
              <a:defRPr/>
            </a:pPr>
            <a:r>
              <a:rPr lang="en-US" dirty="0" smtClean="0"/>
              <a:t>Claus Wille</a:t>
            </a:r>
            <a:endParaRPr lang="en-GB" dirty="0"/>
          </a:p>
        </p:txBody>
      </p:sp>
      <p:sp>
        <p:nvSpPr>
          <p:cNvPr id="6" name="Rectangle 71"/>
          <p:cNvSpPr>
            <a:spLocks noGrp="1" noChangeArrowheads="1"/>
          </p:cNvSpPr>
          <p:nvPr>
            <p:ph type="sldNum" sz="quarter" idx="12"/>
          </p:nvPr>
        </p:nvSpPr>
        <p:spPr>
          <a:ln/>
        </p:spPr>
        <p:txBody>
          <a:bodyPr/>
          <a:lstStyle>
            <a:lvl1pPr>
              <a:defRPr/>
            </a:lvl1pPr>
          </a:lstStyle>
          <a:p>
            <a:pPr>
              <a:defRPr/>
            </a:pPr>
            <a:fld id="{9AE8D63C-2B47-4615-AA9B-1FCF453A63A4}" type="slidenum">
              <a:rPr lang="en-GB"/>
              <a:pPr>
                <a:defRPr/>
              </a:pPr>
              <a:t>‹nr.›</a:t>
            </a:fld>
            <a:endParaRPr lang="en-GB" dirty="0"/>
          </a:p>
        </p:txBody>
      </p:sp>
    </p:spTree>
    <p:extLst>
      <p:ext uri="{BB962C8B-B14F-4D97-AF65-F5344CB8AC3E}">
        <p14:creationId xmlns:p14="http://schemas.microsoft.com/office/powerpoint/2010/main" val="2474780628"/>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a-DK" smtClean="0"/>
              <a:t>Klik for at redigere i master</a:t>
            </a:r>
          </a:p>
        </p:txBody>
      </p:sp>
      <p:sp>
        <p:nvSpPr>
          <p:cNvPr id="4" name="Rectangle 69"/>
          <p:cNvSpPr>
            <a:spLocks noGrp="1" noChangeArrowheads="1"/>
          </p:cNvSpPr>
          <p:nvPr>
            <p:ph type="dt" sz="half" idx="10"/>
          </p:nvPr>
        </p:nvSpPr>
        <p:spPr>
          <a:ln/>
        </p:spPr>
        <p:txBody>
          <a:bodyPr/>
          <a:lstStyle>
            <a:lvl1pPr>
              <a:defRPr/>
            </a:lvl1pPr>
          </a:lstStyle>
          <a:p>
            <a:pPr>
              <a:defRPr/>
            </a:pPr>
            <a:fld id="{9EB1994B-BBA7-4E08-907E-035256639B0D}" type="datetime1">
              <a:rPr lang="en-GB" smtClean="0"/>
              <a:t>19/06/2017</a:t>
            </a:fld>
            <a:endParaRPr lang="en-GB" dirty="0"/>
          </a:p>
        </p:txBody>
      </p:sp>
      <p:sp>
        <p:nvSpPr>
          <p:cNvPr id="5" name="Rectangle 70"/>
          <p:cNvSpPr>
            <a:spLocks noGrp="1" noChangeArrowheads="1"/>
          </p:cNvSpPr>
          <p:nvPr>
            <p:ph type="ftr" sz="quarter" idx="11"/>
          </p:nvPr>
        </p:nvSpPr>
        <p:spPr>
          <a:ln/>
        </p:spPr>
        <p:txBody>
          <a:bodyPr/>
          <a:lstStyle>
            <a:lvl1pPr>
              <a:defRPr/>
            </a:lvl1pPr>
          </a:lstStyle>
          <a:p>
            <a:pPr>
              <a:defRPr/>
            </a:pPr>
            <a:r>
              <a:rPr lang="en-US" dirty="0" smtClean="0"/>
              <a:t>Claus Wille</a:t>
            </a:r>
            <a:endParaRPr lang="en-GB" dirty="0"/>
          </a:p>
        </p:txBody>
      </p:sp>
      <p:sp>
        <p:nvSpPr>
          <p:cNvPr id="6" name="Rectangle 71"/>
          <p:cNvSpPr>
            <a:spLocks noGrp="1" noChangeArrowheads="1"/>
          </p:cNvSpPr>
          <p:nvPr>
            <p:ph type="sldNum" sz="quarter" idx="12"/>
          </p:nvPr>
        </p:nvSpPr>
        <p:spPr>
          <a:ln/>
        </p:spPr>
        <p:txBody>
          <a:bodyPr/>
          <a:lstStyle>
            <a:lvl1pPr>
              <a:defRPr/>
            </a:lvl1pPr>
          </a:lstStyle>
          <a:p>
            <a:pPr>
              <a:defRPr/>
            </a:pPr>
            <a:fld id="{F3048231-0D19-4F71-9DE5-3DA599DE38D1}" type="slidenum">
              <a:rPr lang="en-GB"/>
              <a:pPr>
                <a:defRPr/>
              </a:pPr>
              <a:t>‹nr.›</a:t>
            </a:fld>
            <a:endParaRPr lang="en-GB" dirty="0"/>
          </a:p>
        </p:txBody>
      </p:sp>
    </p:spTree>
    <p:extLst>
      <p:ext uri="{BB962C8B-B14F-4D97-AF65-F5344CB8AC3E}">
        <p14:creationId xmlns:p14="http://schemas.microsoft.com/office/powerpoint/2010/main" val="395555030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nl-NL"/>
          </a:p>
        </p:txBody>
      </p:sp>
      <p:sp>
        <p:nvSpPr>
          <p:cNvPr id="3" name="Tijdelijke aanduiding voor inhoud 2"/>
          <p:cNvSpPr>
            <a:spLocks noGrp="1"/>
          </p:cNvSpPr>
          <p:nvPr>
            <p:ph sz="half" idx="1"/>
          </p:nvPr>
        </p:nvSpPr>
        <p:spPr>
          <a:xfrm>
            <a:off x="457200" y="1989138"/>
            <a:ext cx="4038600" cy="4137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nl-NL"/>
          </a:p>
        </p:txBody>
      </p:sp>
      <p:sp>
        <p:nvSpPr>
          <p:cNvPr id="4" name="Tijdelijke aanduiding voor inhoud 3"/>
          <p:cNvSpPr>
            <a:spLocks noGrp="1"/>
          </p:cNvSpPr>
          <p:nvPr>
            <p:ph sz="half" idx="2"/>
          </p:nvPr>
        </p:nvSpPr>
        <p:spPr>
          <a:xfrm>
            <a:off x="4648200" y="1989138"/>
            <a:ext cx="4038600" cy="4137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nl-NL"/>
          </a:p>
        </p:txBody>
      </p:sp>
      <p:sp>
        <p:nvSpPr>
          <p:cNvPr id="5" name="Rectangle 69"/>
          <p:cNvSpPr>
            <a:spLocks noGrp="1" noChangeArrowheads="1"/>
          </p:cNvSpPr>
          <p:nvPr>
            <p:ph type="dt" sz="half" idx="10"/>
          </p:nvPr>
        </p:nvSpPr>
        <p:spPr>
          <a:ln/>
        </p:spPr>
        <p:txBody>
          <a:bodyPr/>
          <a:lstStyle>
            <a:lvl1pPr>
              <a:defRPr/>
            </a:lvl1pPr>
          </a:lstStyle>
          <a:p>
            <a:pPr>
              <a:defRPr/>
            </a:pPr>
            <a:fld id="{98F2A058-E440-48CA-9A46-1D0F0705DAC4}" type="datetime1">
              <a:rPr lang="en-GB" smtClean="0"/>
              <a:t>19/06/2017</a:t>
            </a:fld>
            <a:endParaRPr lang="en-GB" dirty="0"/>
          </a:p>
        </p:txBody>
      </p:sp>
      <p:sp>
        <p:nvSpPr>
          <p:cNvPr id="6" name="Rectangle 70"/>
          <p:cNvSpPr>
            <a:spLocks noGrp="1" noChangeArrowheads="1"/>
          </p:cNvSpPr>
          <p:nvPr>
            <p:ph type="ftr" sz="quarter" idx="11"/>
          </p:nvPr>
        </p:nvSpPr>
        <p:spPr>
          <a:ln/>
        </p:spPr>
        <p:txBody>
          <a:bodyPr/>
          <a:lstStyle>
            <a:lvl1pPr>
              <a:defRPr/>
            </a:lvl1pPr>
          </a:lstStyle>
          <a:p>
            <a:pPr>
              <a:defRPr/>
            </a:pPr>
            <a:r>
              <a:rPr lang="en-US" dirty="0" smtClean="0"/>
              <a:t>Claus Wille</a:t>
            </a:r>
            <a:endParaRPr lang="en-GB" dirty="0"/>
          </a:p>
        </p:txBody>
      </p:sp>
      <p:sp>
        <p:nvSpPr>
          <p:cNvPr id="7" name="Rectangle 71"/>
          <p:cNvSpPr>
            <a:spLocks noGrp="1" noChangeArrowheads="1"/>
          </p:cNvSpPr>
          <p:nvPr>
            <p:ph type="sldNum" sz="quarter" idx="12"/>
          </p:nvPr>
        </p:nvSpPr>
        <p:spPr>
          <a:ln/>
        </p:spPr>
        <p:txBody>
          <a:bodyPr/>
          <a:lstStyle>
            <a:lvl1pPr>
              <a:defRPr/>
            </a:lvl1pPr>
          </a:lstStyle>
          <a:p>
            <a:pPr>
              <a:defRPr/>
            </a:pPr>
            <a:fld id="{6BA76FD0-FCAF-43C1-A1F5-5BEFF0D02B67}" type="slidenum">
              <a:rPr lang="en-GB"/>
              <a:pPr>
                <a:defRPr/>
              </a:pPr>
              <a:t>‹nr.›</a:t>
            </a:fld>
            <a:endParaRPr lang="en-GB" dirty="0"/>
          </a:p>
        </p:txBody>
      </p:sp>
    </p:spTree>
    <p:extLst>
      <p:ext uri="{BB962C8B-B14F-4D97-AF65-F5344CB8AC3E}">
        <p14:creationId xmlns:p14="http://schemas.microsoft.com/office/powerpoint/2010/main" val="1812988007"/>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a-DK" smtClean="0"/>
              <a:t>Klik for at redigere i master</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nl-NL"/>
          </a:p>
        </p:txBody>
      </p:sp>
      <p:sp>
        <p:nvSpPr>
          <p:cNvPr id="7" name="Rectangle 69"/>
          <p:cNvSpPr>
            <a:spLocks noGrp="1" noChangeArrowheads="1"/>
          </p:cNvSpPr>
          <p:nvPr>
            <p:ph type="dt" sz="half" idx="10"/>
          </p:nvPr>
        </p:nvSpPr>
        <p:spPr>
          <a:ln/>
        </p:spPr>
        <p:txBody>
          <a:bodyPr/>
          <a:lstStyle>
            <a:lvl1pPr>
              <a:defRPr/>
            </a:lvl1pPr>
          </a:lstStyle>
          <a:p>
            <a:pPr>
              <a:defRPr/>
            </a:pPr>
            <a:fld id="{05B0DDBE-B0A1-497B-AA4E-5D999E60A331}" type="datetime1">
              <a:rPr lang="en-GB" smtClean="0"/>
              <a:t>19/06/2017</a:t>
            </a:fld>
            <a:endParaRPr lang="en-GB" dirty="0"/>
          </a:p>
        </p:txBody>
      </p:sp>
      <p:sp>
        <p:nvSpPr>
          <p:cNvPr id="8" name="Rectangle 70"/>
          <p:cNvSpPr>
            <a:spLocks noGrp="1" noChangeArrowheads="1"/>
          </p:cNvSpPr>
          <p:nvPr>
            <p:ph type="ftr" sz="quarter" idx="11"/>
          </p:nvPr>
        </p:nvSpPr>
        <p:spPr>
          <a:ln/>
        </p:spPr>
        <p:txBody>
          <a:bodyPr/>
          <a:lstStyle>
            <a:lvl1pPr>
              <a:defRPr/>
            </a:lvl1pPr>
          </a:lstStyle>
          <a:p>
            <a:pPr>
              <a:defRPr/>
            </a:pPr>
            <a:r>
              <a:rPr lang="en-US" dirty="0" smtClean="0"/>
              <a:t>Claus Wille</a:t>
            </a:r>
            <a:endParaRPr lang="en-GB" dirty="0"/>
          </a:p>
        </p:txBody>
      </p:sp>
      <p:sp>
        <p:nvSpPr>
          <p:cNvPr id="9" name="Rectangle 71"/>
          <p:cNvSpPr>
            <a:spLocks noGrp="1" noChangeArrowheads="1"/>
          </p:cNvSpPr>
          <p:nvPr>
            <p:ph type="sldNum" sz="quarter" idx="12"/>
          </p:nvPr>
        </p:nvSpPr>
        <p:spPr>
          <a:ln/>
        </p:spPr>
        <p:txBody>
          <a:bodyPr/>
          <a:lstStyle>
            <a:lvl1pPr>
              <a:defRPr/>
            </a:lvl1pPr>
          </a:lstStyle>
          <a:p>
            <a:pPr>
              <a:defRPr/>
            </a:pPr>
            <a:fld id="{2CBFDC33-F816-4607-BB06-DDB221CDBBEF}" type="slidenum">
              <a:rPr lang="en-GB"/>
              <a:pPr>
                <a:defRPr/>
              </a:pPr>
              <a:t>‹nr.›</a:t>
            </a:fld>
            <a:endParaRPr lang="en-GB" dirty="0"/>
          </a:p>
        </p:txBody>
      </p:sp>
    </p:spTree>
    <p:extLst>
      <p:ext uri="{BB962C8B-B14F-4D97-AF65-F5344CB8AC3E}">
        <p14:creationId xmlns:p14="http://schemas.microsoft.com/office/powerpoint/2010/main" val="709563515"/>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nl-NL"/>
          </a:p>
        </p:txBody>
      </p:sp>
      <p:sp>
        <p:nvSpPr>
          <p:cNvPr id="3" name="Rectangle 69"/>
          <p:cNvSpPr>
            <a:spLocks noGrp="1" noChangeArrowheads="1"/>
          </p:cNvSpPr>
          <p:nvPr>
            <p:ph type="dt" sz="half" idx="10"/>
          </p:nvPr>
        </p:nvSpPr>
        <p:spPr>
          <a:ln/>
        </p:spPr>
        <p:txBody>
          <a:bodyPr/>
          <a:lstStyle>
            <a:lvl1pPr>
              <a:defRPr/>
            </a:lvl1pPr>
          </a:lstStyle>
          <a:p>
            <a:pPr>
              <a:defRPr/>
            </a:pPr>
            <a:fld id="{3E0300A0-A08D-4CAE-9344-4C409FE59C29}" type="datetime1">
              <a:rPr lang="en-GB" smtClean="0"/>
              <a:t>19/06/2017</a:t>
            </a:fld>
            <a:endParaRPr lang="en-GB" dirty="0"/>
          </a:p>
        </p:txBody>
      </p:sp>
      <p:sp>
        <p:nvSpPr>
          <p:cNvPr id="4" name="Rectangle 70"/>
          <p:cNvSpPr>
            <a:spLocks noGrp="1" noChangeArrowheads="1"/>
          </p:cNvSpPr>
          <p:nvPr>
            <p:ph type="ftr" sz="quarter" idx="11"/>
          </p:nvPr>
        </p:nvSpPr>
        <p:spPr>
          <a:ln/>
        </p:spPr>
        <p:txBody>
          <a:bodyPr/>
          <a:lstStyle>
            <a:lvl1pPr>
              <a:defRPr/>
            </a:lvl1pPr>
          </a:lstStyle>
          <a:p>
            <a:pPr>
              <a:defRPr/>
            </a:pPr>
            <a:r>
              <a:rPr lang="en-US" dirty="0" smtClean="0"/>
              <a:t>Claus Wille</a:t>
            </a:r>
            <a:endParaRPr lang="en-GB" dirty="0"/>
          </a:p>
        </p:txBody>
      </p:sp>
      <p:sp>
        <p:nvSpPr>
          <p:cNvPr id="5" name="Rectangle 71"/>
          <p:cNvSpPr>
            <a:spLocks noGrp="1" noChangeArrowheads="1"/>
          </p:cNvSpPr>
          <p:nvPr>
            <p:ph type="sldNum" sz="quarter" idx="12"/>
          </p:nvPr>
        </p:nvSpPr>
        <p:spPr>
          <a:ln/>
        </p:spPr>
        <p:txBody>
          <a:bodyPr/>
          <a:lstStyle>
            <a:lvl1pPr>
              <a:defRPr/>
            </a:lvl1pPr>
          </a:lstStyle>
          <a:p>
            <a:pPr>
              <a:defRPr/>
            </a:pPr>
            <a:fld id="{829A0F38-2936-4F64-987D-21AF7FA1BAF8}" type="slidenum">
              <a:rPr lang="en-GB"/>
              <a:pPr>
                <a:defRPr/>
              </a:pPr>
              <a:t>‹nr.›</a:t>
            </a:fld>
            <a:endParaRPr lang="en-GB" dirty="0"/>
          </a:p>
        </p:txBody>
      </p:sp>
    </p:spTree>
    <p:extLst>
      <p:ext uri="{BB962C8B-B14F-4D97-AF65-F5344CB8AC3E}">
        <p14:creationId xmlns:p14="http://schemas.microsoft.com/office/powerpoint/2010/main" val="1479102329"/>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ectangle 69"/>
          <p:cNvSpPr>
            <a:spLocks noGrp="1" noChangeArrowheads="1"/>
          </p:cNvSpPr>
          <p:nvPr>
            <p:ph type="dt" sz="half" idx="10"/>
          </p:nvPr>
        </p:nvSpPr>
        <p:spPr>
          <a:ln/>
        </p:spPr>
        <p:txBody>
          <a:bodyPr/>
          <a:lstStyle>
            <a:lvl1pPr>
              <a:defRPr/>
            </a:lvl1pPr>
          </a:lstStyle>
          <a:p>
            <a:pPr>
              <a:defRPr/>
            </a:pPr>
            <a:fld id="{A6D77312-7021-4CDF-9BFC-A651691B909A}" type="datetime1">
              <a:rPr lang="en-GB" smtClean="0"/>
              <a:t>19/06/2017</a:t>
            </a:fld>
            <a:endParaRPr lang="en-GB" dirty="0"/>
          </a:p>
        </p:txBody>
      </p:sp>
      <p:sp>
        <p:nvSpPr>
          <p:cNvPr id="3" name="Rectangle 70"/>
          <p:cNvSpPr>
            <a:spLocks noGrp="1" noChangeArrowheads="1"/>
          </p:cNvSpPr>
          <p:nvPr>
            <p:ph type="ftr" sz="quarter" idx="11"/>
          </p:nvPr>
        </p:nvSpPr>
        <p:spPr>
          <a:ln/>
        </p:spPr>
        <p:txBody>
          <a:bodyPr/>
          <a:lstStyle>
            <a:lvl1pPr>
              <a:defRPr/>
            </a:lvl1pPr>
          </a:lstStyle>
          <a:p>
            <a:pPr>
              <a:defRPr/>
            </a:pPr>
            <a:r>
              <a:rPr lang="en-US" dirty="0" smtClean="0"/>
              <a:t>Claus Wille</a:t>
            </a:r>
            <a:endParaRPr lang="en-GB" dirty="0"/>
          </a:p>
        </p:txBody>
      </p:sp>
      <p:sp>
        <p:nvSpPr>
          <p:cNvPr id="4" name="Rectangle 71"/>
          <p:cNvSpPr>
            <a:spLocks noGrp="1" noChangeArrowheads="1"/>
          </p:cNvSpPr>
          <p:nvPr>
            <p:ph type="sldNum" sz="quarter" idx="12"/>
          </p:nvPr>
        </p:nvSpPr>
        <p:spPr>
          <a:ln/>
        </p:spPr>
        <p:txBody>
          <a:bodyPr/>
          <a:lstStyle>
            <a:lvl1pPr>
              <a:defRPr/>
            </a:lvl1pPr>
          </a:lstStyle>
          <a:p>
            <a:pPr>
              <a:defRPr/>
            </a:pPr>
            <a:fld id="{787DF3F5-2CD8-493C-8462-CC194C2349B8}" type="slidenum">
              <a:rPr lang="en-GB"/>
              <a:pPr>
                <a:defRPr/>
              </a:pPr>
              <a:t>‹nr.›</a:t>
            </a:fld>
            <a:endParaRPr lang="en-GB" dirty="0"/>
          </a:p>
        </p:txBody>
      </p:sp>
    </p:spTree>
    <p:extLst>
      <p:ext uri="{BB962C8B-B14F-4D97-AF65-F5344CB8AC3E}">
        <p14:creationId xmlns:p14="http://schemas.microsoft.com/office/powerpoint/2010/main" val="4246249910"/>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Rectangle 69"/>
          <p:cNvSpPr>
            <a:spLocks noGrp="1" noChangeArrowheads="1"/>
          </p:cNvSpPr>
          <p:nvPr>
            <p:ph type="dt" sz="half" idx="10"/>
          </p:nvPr>
        </p:nvSpPr>
        <p:spPr>
          <a:ln/>
        </p:spPr>
        <p:txBody>
          <a:bodyPr/>
          <a:lstStyle>
            <a:lvl1pPr>
              <a:defRPr/>
            </a:lvl1pPr>
          </a:lstStyle>
          <a:p>
            <a:pPr>
              <a:defRPr/>
            </a:pPr>
            <a:fld id="{E813203B-267F-4470-9222-2B3F75F2ED88}" type="datetime1">
              <a:rPr lang="en-GB" smtClean="0"/>
              <a:t>19/06/2017</a:t>
            </a:fld>
            <a:endParaRPr lang="en-GB" dirty="0"/>
          </a:p>
        </p:txBody>
      </p:sp>
      <p:sp>
        <p:nvSpPr>
          <p:cNvPr id="6" name="Rectangle 70"/>
          <p:cNvSpPr>
            <a:spLocks noGrp="1" noChangeArrowheads="1"/>
          </p:cNvSpPr>
          <p:nvPr>
            <p:ph type="ftr" sz="quarter" idx="11"/>
          </p:nvPr>
        </p:nvSpPr>
        <p:spPr>
          <a:ln/>
        </p:spPr>
        <p:txBody>
          <a:bodyPr/>
          <a:lstStyle>
            <a:lvl1pPr>
              <a:defRPr/>
            </a:lvl1pPr>
          </a:lstStyle>
          <a:p>
            <a:pPr>
              <a:defRPr/>
            </a:pPr>
            <a:r>
              <a:rPr lang="en-US" dirty="0" smtClean="0"/>
              <a:t>Claus Wille</a:t>
            </a:r>
            <a:endParaRPr lang="en-GB" dirty="0"/>
          </a:p>
        </p:txBody>
      </p:sp>
      <p:sp>
        <p:nvSpPr>
          <p:cNvPr id="7" name="Rectangle 71"/>
          <p:cNvSpPr>
            <a:spLocks noGrp="1" noChangeArrowheads="1"/>
          </p:cNvSpPr>
          <p:nvPr>
            <p:ph type="sldNum" sz="quarter" idx="12"/>
          </p:nvPr>
        </p:nvSpPr>
        <p:spPr>
          <a:ln/>
        </p:spPr>
        <p:txBody>
          <a:bodyPr/>
          <a:lstStyle>
            <a:lvl1pPr>
              <a:defRPr/>
            </a:lvl1pPr>
          </a:lstStyle>
          <a:p>
            <a:pPr>
              <a:defRPr/>
            </a:pPr>
            <a:fld id="{1E5A3690-0A56-4A15-8AD9-87A4E05F5C41}" type="slidenum">
              <a:rPr lang="en-GB"/>
              <a:pPr>
                <a:defRPr/>
              </a:pPr>
              <a:t>‹nr.›</a:t>
            </a:fld>
            <a:endParaRPr lang="en-GB" dirty="0"/>
          </a:p>
        </p:txBody>
      </p:sp>
    </p:spTree>
    <p:extLst>
      <p:ext uri="{BB962C8B-B14F-4D97-AF65-F5344CB8AC3E}">
        <p14:creationId xmlns:p14="http://schemas.microsoft.com/office/powerpoint/2010/main" val="713963828"/>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a-DK" noProof="0" dirty="0" smtClean="0"/>
              <a:t>Klik på ikonet for at tilføje et billede</a:t>
            </a:r>
            <a:endParaRPr lang="nl-NL" noProof="0" smtClean="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Rectangle 69"/>
          <p:cNvSpPr>
            <a:spLocks noGrp="1" noChangeArrowheads="1"/>
          </p:cNvSpPr>
          <p:nvPr>
            <p:ph type="dt" sz="half" idx="10"/>
          </p:nvPr>
        </p:nvSpPr>
        <p:spPr>
          <a:ln/>
        </p:spPr>
        <p:txBody>
          <a:bodyPr/>
          <a:lstStyle>
            <a:lvl1pPr>
              <a:defRPr/>
            </a:lvl1pPr>
          </a:lstStyle>
          <a:p>
            <a:pPr>
              <a:defRPr/>
            </a:pPr>
            <a:fld id="{265474E1-2B5A-49B4-8424-6E56DB4F1CD3}" type="datetime1">
              <a:rPr lang="en-GB" smtClean="0"/>
              <a:t>19/06/2017</a:t>
            </a:fld>
            <a:endParaRPr lang="en-GB" dirty="0"/>
          </a:p>
        </p:txBody>
      </p:sp>
      <p:sp>
        <p:nvSpPr>
          <p:cNvPr id="6" name="Rectangle 70"/>
          <p:cNvSpPr>
            <a:spLocks noGrp="1" noChangeArrowheads="1"/>
          </p:cNvSpPr>
          <p:nvPr>
            <p:ph type="ftr" sz="quarter" idx="11"/>
          </p:nvPr>
        </p:nvSpPr>
        <p:spPr>
          <a:ln/>
        </p:spPr>
        <p:txBody>
          <a:bodyPr/>
          <a:lstStyle>
            <a:lvl1pPr>
              <a:defRPr/>
            </a:lvl1pPr>
          </a:lstStyle>
          <a:p>
            <a:pPr>
              <a:defRPr/>
            </a:pPr>
            <a:r>
              <a:rPr lang="en-US" dirty="0" smtClean="0"/>
              <a:t>Claus Wille</a:t>
            </a:r>
            <a:endParaRPr lang="en-GB" dirty="0"/>
          </a:p>
        </p:txBody>
      </p:sp>
      <p:sp>
        <p:nvSpPr>
          <p:cNvPr id="7" name="Rectangle 71"/>
          <p:cNvSpPr>
            <a:spLocks noGrp="1" noChangeArrowheads="1"/>
          </p:cNvSpPr>
          <p:nvPr>
            <p:ph type="sldNum" sz="quarter" idx="12"/>
          </p:nvPr>
        </p:nvSpPr>
        <p:spPr>
          <a:ln/>
        </p:spPr>
        <p:txBody>
          <a:bodyPr/>
          <a:lstStyle>
            <a:lvl1pPr>
              <a:defRPr/>
            </a:lvl1pPr>
          </a:lstStyle>
          <a:p>
            <a:pPr>
              <a:defRPr/>
            </a:pPr>
            <a:fld id="{C0DC2F9A-8CDE-41A1-A4D2-D764F89BDE92}" type="slidenum">
              <a:rPr lang="en-GB"/>
              <a:pPr>
                <a:defRPr/>
              </a:pPr>
              <a:t>‹nr.›</a:t>
            </a:fld>
            <a:endParaRPr lang="en-GB" dirty="0"/>
          </a:p>
        </p:txBody>
      </p:sp>
    </p:spTree>
    <p:extLst>
      <p:ext uri="{BB962C8B-B14F-4D97-AF65-F5344CB8AC3E}">
        <p14:creationId xmlns:p14="http://schemas.microsoft.com/office/powerpoint/2010/main" val="2620893545"/>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1842" name="Freeform 2"/>
          <p:cNvSpPr>
            <a:spLocks/>
          </p:cNvSpPr>
          <p:nvPr/>
        </p:nvSpPr>
        <p:spPr bwMode="hidden">
          <a:xfrm>
            <a:off x="6627813" y="6429375"/>
            <a:ext cx="285750" cy="209550"/>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w="9525">
            <a:noFill/>
            <a:round/>
            <a:headEnd/>
            <a:tailEnd/>
          </a:ln>
        </p:spPr>
        <p:txBody>
          <a:bodyPr/>
          <a:lstStyle/>
          <a:p>
            <a:pPr>
              <a:defRPr/>
            </a:pPr>
            <a:endParaRPr lang="nl-NL">
              <a:latin typeface="Arial" pitchFamily="34" charset="0"/>
            </a:endParaRPr>
          </a:p>
        </p:txBody>
      </p:sp>
      <p:grpSp>
        <p:nvGrpSpPr>
          <p:cNvPr id="1027" name="Group 3"/>
          <p:cNvGrpSpPr>
            <a:grpSpLocks/>
          </p:cNvGrpSpPr>
          <p:nvPr/>
        </p:nvGrpSpPr>
        <p:grpSpPr bwMode="auto">
          <a:xfrm>
            <a:off x="3175" y="4267200"/>
            <a:ext cx="9140825" cy="2590800"/>
            <a:chOff x="2" y="2688"/>
            <a:chExt cx="5758" cy="1632"/>
          </a:xfrm>
        </p:grpSpPr>
        <p:sp>
          <p:nvSpPr>
            <p:cNvPr id="291844" name="Freeform 4"/>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nl-NL">
                <a:latin typeface="Arial" pitchFamily="34" charset="0"/>
              </a:endParaRPr>
            </a:p>
          </p:txBody>
        </p:sp>
        <p:grpSp>
          <p:nvGrpSpPr>
            <p:cNvPr id="1039" name="Group 5"/>
            <p:cNvGrpSpPr>
              <a:grpSpLocks/>
            </p:cNvGrpSpPr>
            <p:nvPr userDrawn="1"/>
          </p:nvGrpSpPr>
          <p:grpSpPr bwMode="auto">
            <a:xfrm>
              <a:off x="3528" y="3715"/>
              <a:ext cx="792" cy="521"/>
              <a:chOff x="3527" y="3715"/>
              <a:chExt cx="792" cy="521"/>
            </a:xfrm>
          </p:grpSpPr>
          <p:sp>
            <p:nvSpPr>
              <p:cNvPr id="291846"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defRPr/>
                </a:pPr>
                <a:endParaRPr lang="nl-NL">
                  <a:latin typeface="Arial" pitchFamily="34" charset="0"/>
                </a:endParaRPr>
              </a:p>
            </p:txBody>
          </p:sp>
          <p:sp>
            <p:nvSpPr>
              <p:cNvPr id="291847"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defRPr/>
                </a:pPr>
                <a:endParaRPr lang="nl-NL">
                  <a:latin typeface="Arial" pitchFamily="34" charset="0"/>
                </a:endParaRPr>
              </a:p>
            </p:txBody>
          </p:sp>
          <p:sp>
            <p:nvSpPr>
              <p:cNvPr id="291848"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nl-NL">
                  <a:latin typeface="Arial" pitchFamily="34" charset="0"/>
                </a:endParaRPr>
              </a:p>
            </p:txBody>
          </p:sp>
          <p:sp>
            <p:nvSpPr>
              <p:cNvPr id="291849"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nl-NL">
                  <a:latin typeface="Arial" pitchFamily="34" charset="0"/>
                </a:endParaRPr>
              </a:p>
            </p:txBody>
          </p:sp>
          <p:sp>
            <p:nvSpPr>
              <p:cNvPr id="291850"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nl-NL">
                  <a:latin typeface="Arial" pitchFamily="34" charset="0"/>
                </a:endParaRPr>
              </a:p>
            </p:txBody>
          </p:sp>
          <p:sp>
            <p:nvSpPr>
              <p:cNvPr id="291851" name="Freeform 11"/>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defRPr/>
                </a:pPr>
                <a:endParaRPr lang="nl-NL">
                  <a:latin typeface="Arial" pitchFamily="34" charset="0"/>
                </a:endParaRPr>
              </a:p>
            </p:txBody>
          </p:sp>
          <p:sp>
            <p:nvSpPr>
              <p:cNvPr id="291852" name="Freeform 12"/>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defRPr/>
                </a:pPr>
                <a:endParaRPr lang="nl-NL">
                  <a:latin typeface="Arial" pitchFamily="34" charset="0"/>
                </a:endParaRPr>
              </a:p>
            </p:txBody>
          </p:sp>
          <p:sp>
            <p:nvSpPr>
              <p:cNvPr id="291853" name="Freeform 13"/>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nl-NL">
                  <a:latin typeface="Arial" pitchFamily="34" charset="0"/>
                </a:endParaRPr>
              </a:p>
            </p:txBody>
          </p:sp>
          <p:sp>
            <p:nvSpPr>
              <p:cNvPr id="291854" name="Freeform 14"/>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defRPr/>
                </a:pPr>
                <a:endParaRPr lang="nl-NL">
                  <a:latin typeface="Arial" pitchFamily="34" charset="0"/>
                </a:endParaRPr>
              </a:p>
            </p:txBody>
          </p:sp>
          <p:sp>
            <p:nvSpPr>
              <p:cNvPr id="291855" name="Freeform 15"/>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defRPr/>
                </a:pPr>
                <a:endParaRPr lang="nl-NL">
                  <a:latin typeface="Arial" pitchFamily="34" charset="0"/>
                </a:endParaRPr>
              </a:p>
            </p:txBody>
          </p:sp>
          <p:sp>
            <p:nvSpPr>
              <p:cNvPr id="291856"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nl-NL">
                  <a:latin typeface="Arial" pitchFamily="34" charset="0"/>
                </a:endParaRPr>
              </a:p>
            </p:txBody>
          </p:sp>
        </p:grpSp>
        <p:grpSp>
          <p:nvGrpSpPr>
            <p:cNvPr id="1040" name="Group 17"/>
            <p:cNvGrpSpPr>
              <a:grpSpLocks/>
            </p:cNvGrpSpPr>
            <p:nvPr userDrawn="1"/>
          </p:nvGrpSpPr>
          <p:grpSpPr bwMode="auto">
            <a:xfrm>
              <a:off x="1776" y="3631"/>
              <a:ext cx="1626" cy="683"/>
              <a:chOff x="1776" y="3631"/>
              <a:chExt cx="1626" cy="683"/>
            </a:xfrm>
          </p:grpSpPr>
          <p:sp>
            <p:nvSpPr>
              <p:cNvPr id="291858"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defRPr/>
                </a:pPr>
                <a:endParaRPr lang="nl-NL">
                  <a:latin typeface="Arial" pitchFamily="34" charset="0"/>
                </a:endParaRPr>
              </a:p>
            </p:txBody>
          </p:sp>
          <p:sp>
            <p:nvSpPr>
              <p:cNvPr id="291859"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defRPr/>
                </a:pPr>
                <a:endParaRPr lang="nl-NL">
                  <a:latin typeface="Arial" pitchFamily="34" charset="0"/>
                </a:endParaRPr>
              </a:p>
            </p:txBody>
          </p:sp>
          <p:sp>
            <p:nvSpPr>
              <p:cNvPr id="291860"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defRPr/>
                </a:pPr>
                <a:endParaRPr lang="nl-NL">
                  <a:latin typeface="Arial" pitchFamily="34" charset="0"/>
                </a:endParaRPr>
              </a:p>
            </p:txBody>
          </p:sp>
          <p:sp>
            <p:nvSpPr>
              <p:cNvPr id="291861"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nl-NL">
                  <a:latin typeface="Arial" pitchFamily="34" charset="0"/>
                </a:endParaRPr>
              </a:p>
            </p:txBody>
          </p:sp>
          <p:sp>
            <p:nvSpPr>
              <p:cNvPr id="291862"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nl-NL">
                  <a:latin typeface="Arial" pitchFamily="34" charset="0"/>
                </a:endParaRPr>
              </a:p>
            </p:txBody>
          </p:sp>
          <p:sp>
            <p:nvSpPr>
              <p:cNvPr id="291863"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nl-NL">
                  <a:latin typeface="Arial" pitchFamily="34" charset="0"/>
                </a:endParaRPr>
              </a:p>
            </p:txBody>
          </p:sp>
          <p:sp>
            <p:nvSpPr>
              <p:cNvPr id="291864"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defRPr/>
                </a:pPr>
                <a:endParaRPr lang="nl-NL">
                  <a:latin typeface="Arial" pitchFamily="34" charset="0"/>
                </a:endParaRPr>
              </a:p>
            </p:txBody>
          </p:sp>
          <p:sp>
            <p:nvSpPr>
              <p:cNvPr id="291865"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defRPr/>
                </a:pPr>
                <a:endParaRPr lang="nl-NL">
                  <a:latin typeface="Arial" pitchFamily="34" charset="0"/>
                </a:endParaRPr>
              </a:p>
            </p:txBody>
          </p:sp>
          <p:sp>
            <p:nvSpPr>
              <p:cNvPr id="291866" name="Freeform 26"/>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defRPr/>
                </a:pPr>
                <a:endParaRPr lang="nl-NL">
                  <a:latin typeface="Arial" pitchFamily="34" charset="0"/>
                </a:endParaRPr>
              </a:p>
            </p:txBody>
          </p:sp>
          <p:sp>
            <p:nvSpPr>
              <p:cNvPr id="291867" name="Freeform 27"/>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defRPr/>
                </a:pPr>
                <a:endParaRPr lang="nl-NL">
                  <a:latin typeface="Arial" pitchFamily="34" charset="0"/>
                </a:endParaRPr>
              </a:p>
            </p:txBody>
          </p:sp>
          <p:sp>
            <p:nvSpPr>
              <p:cNvPr id="291868" name="Freeform 28"/>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defRPr/>
                </a:pPr>
                <a:endParaRPr lang="nl-NL">
                  <a:latin typeface="Arial" pitchFamily="34" charset="0"/>
                </a:endParaRPr>
              </a:p>
            </p:txBody>
          </p:sp>
          <p:sp>
            <p:nvSpPr>
              <p:cNvPr id="291869" name="Freeform 29"/>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defRPr/>
                </a:pPr>
                <a:endParaRPr lang="nl-NL">
                  <a:latin typeface="Arial" pitchFamily="34" charset="0"/>
                </a:endParaRPr>
              </a:p>
            </p:txBody>
          </p:sp>
          <p:sp>
            <p:nvSpPr>
              <p:cNvPr id="291870" name="Freeform 30"/>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pPr>
                  <a:defRPr/>
                </a:pPr>
                <a:endParaRPr lang="nl-NL">
                  <a:latin typeface="Arial" pitchFamily="34" charset="0"/>
                </a:endParaRPr>
              </a:p>
            </p:txBody>
          </p:sp>
          <p:sp>
            <p:nvSpPr>
              <p:cNvPr id="291871" name="Freeform 31"/>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pPr>
                  <a:defRPr/>
                </a:pPr>
                <a:endParaRPr lang="nl-NL">
                  <a:latin typeface="Arial" pitchFamily="34" charset="0"/>
                </a:endParaRPr>
              </a:p>
            </p:txBody>
          </p:sp>
          <p:sp>
            <p:nvSpPr>
              <p:cNvPr id="291872" name="Freeform 32"/>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nl-NL">
                  <a:latin typeface="Arial" pitchFamily="34" charset="0"/>
                </a:endParaRPr>
              </a:p>
            </p:txBody>
          </p:sp>
          <p:sp>
            <p:nvSpPr>
              <p:cNvPr id="291873" name="Freeform 33"/>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nl-NL">
                  <a:latin typeface="Arial" pitchFamily="34" charset="0"/>
                </a:endParaRPr>
              </a:p>
            </p:txBody>
          </p:sp>
          <p:sp>
            <p:nvSpPr>
              <p:cNvPr id="291874" name="Freeform 34"/>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nl-NL">
                  <a:latin typeface="Arial" pitchFamily="34" charset="0"/>
                </a:endParaRPr>
              </a:p>
            </p:txBody>
          </p:sp>
          <p:sp>
            <p:nvSpPr>
              <p:cNvPr id="291875" name="Freeform 35"/>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pPr>
                  <a:defRPr/>
                </a:pPr>
                <a:endParaRPr lang="nl-NL">
                  <a:latin typeface="Arial" pitchFamily="34" charset="0"/>
                </a:endParaRPr>
              </a:p>
            </p:txBody>
          </p:sp>
        </p:grpSp>
        <p:grpSp>
          <p:nvGrpSpPr>
            <p:cNvPr id="1041" name="Group 36"/>
            <p:cNvGrpSpPr>
              <a:grpSpLocks/>
            </p:cNvGrpSpPr>
            <p:nvPr userDrawn="1"/>
          </p:nvGrpSpPr>
          <p:grpSpPr bwMode="auto">
            <a:xfrm>
              <a:off x="4128" y="3360"/>
              <a:ext cx="1351" cy="821"/>
              <a:chOff x="4128" y="3360"/>
              <a:chExt cx="1351" cy="821"/>
            </a:xfrm>
          </p:grpSpPr>
          <p:sp>
            <p:nvSpPr>
              <p:cNvPr id="291877" name="Freeform 37"/>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nl-NL">
                  <a:latin typeface="Arial" pitchFamily="34" charset="0"/>
                </a:endParaRPr>
              </a:p>
            </p:txBody>
          </p:sp>
          <p:sp>
            <p:nvSpPr>
              <p:cNvPr id="291878" name="Freeform 38"/>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nl-NL">
                  <a:latin typeface="Arial" pitchFamily="34" charset="0"/>
                </a:endParaRPr>
              </a:p>
            </p:txBody>
          </p:sp>
          <p:sp>
            <p:nvSpPr>
              <p:cNvPr id="291879" name="Freeform 39"/>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defRPr/>
                </a:pPr>
                <a:endParaRPr lang="nl-NL">
                  <a:latin typeface="Arial" pitchFamily="34" charset="0"/>
                </a:endParaRPr>
              </a:p>
            </p:txBody>
          </p:sp>
          <p:sp>
            <p:nvSpPr>
              <p:cNvPr id="291880" name="Freeform 40"/>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nl-NL">
                  <a:latin typeface="Arial" pitchFamily="34" charset="0"/>
                </a:endParaRPr>
              </a:p>
            </p:txBody>
          </p:sp>
          <p:sp>
            <p:nvSpPr>
              <p:cNvPr id="291881" name="Freeform 41"/>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nl-NL">
                  <a:latin typeface="Arial" pitchFamily="34" charset="0"/>
                </a:endParaRPr>
              </a:p>
            </p:txBody>
          </p:sp>
          <p:sp>
            <p:nvSpPr>
              <p:cNvPr id="291882" name="Freeform 42"/>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nl-NL">
                  <a:latin typeface="Arial" pitchFamily="34" charset="0"/>
                </a:endParaRPr>
              </a:p>
            </p:txBody>
          </p:sp>
          <p:sp>
            <p:nvSpPr>
              <p:cNvPr id="291883" name="Freeform 43"/>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nl-NL">
                  <a:latin typeface="Arial" pitchFamily="34" charset="0"/>
                </a:endParaRPr>
              </a:p>
            </p:txBody>
          </p:sp>
          <p:sp>
            <p:nvSpPr>
              <p:cNvPr id="291884" name="Freeform 44"/>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pPr>
                  <a:defRPr/>
                </a:pPr>
                <a:endParaRPr lang="nl-NL">
                  <a:latin typeface="Arial" pitchFamily="34" charset="0"/>
                </a:endParaRPr>
              </a:p>
            </p:txBody>
          </p:sp>
          <p:sp>
            <p:nvSpPr>
              <p:cNvPr id="291885" name="Freeform 45"/>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defRPr/>
                </a:pPr>
                <a:endParaRPr lang="nl-NL">
                  <a:latin typeface="Arial" pitchFamily="34" charset="0"/>
                </a:endParaRPr>
              </a:p>
            </p:txBody>
          </p:sp>
          <p:sp>
            <p:nvSpPr>
              <p:cNvPr id="291886" name="Freeform 46"/>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nl-NL">
                  <a:latin typeface="Arial" pitchFamily="34" charset="0"/>
                </a:endParaRPr>
              </a:p>
            </p:txBody>
          </p:sp>
          <p:sp>
            <p:nvSpPr>
              <p:cNvPr id="291887" name="Freeform 47"/>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nl-NL">
                  <a:latin typeface="Arial" pitchFamily="34" charset="0"/>
                </a:endParaRPr>
              </a:p>
            </p:txBody>
          </p:sp>
          <p:sp>
            <p:nvSpPr>
              <p:cNvPr id="291888"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defRPr/>
                </a:pPr>
                <a:endParaRPr lang="nl-NL">
                  <a:latin typeface="Arial" pitchFamily="34" charset="0"/>
                </a:endParaRPr>
              </a:p>
            </p:txBody>
          </p:sp>
          <p:sp>
            <p:nvSpPr>
              <p:cNvPr id="291889"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defRPr/>
                </a:pPr>
                <a:endParaRPr lang="nl-NL">
                  <a:latin typeface="Arial" pitchFamily="34" charset="0"/>
                </a:endParaRPr>
              </a:p>
            </p:txBody>
          </p:sp>
          <p:sp>
            <p:nvSpPr>
              <p:cNvPr id="291890"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nl-NL">
                  <a:latin typeface="Arial" pitchFamily="34" charset="0"/>
                </a:endParaRPr>
              </a:p>
            </p:txBody>
          </p:sp>
          <p:sp>
            <p:nvSpPr>
              <p:cNvPr id="291891"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nl-NL">
                  <a:latin typeface="Arial" pitchFamily="34" charset="0"/>
                </a:endParaRPr>
              </a:p>
            </p:txBody>
          </p:sp>
          <p:sp>
            <p:nvSpPr>
              <p:cNvPr id="291892"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nl-NL">
                  <a:latin typeface="Arial" pitchFamily="34" charset="0"/>
                </a:endParaRPr>
              </a:p>
            </p:txBody>
          </p:sp>
          <p:sp>
            <p:nvSpPr>
              <p:cNvPr id="291893"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nl-NL">
                  <a:latin typeface="Arial" pitchFamily="34" charset="0"/>
                </a:endParaRPr>
              </a:p>
            </p:txBody>
          </p:sp>
        </p:grpSp>
        <p:grpSp>
          <p:nvGrpSpPr>
            <p:cNvPr id="1042" name="Group 54"/>
            <p:cNvGrpSpPr>
              <a:grpSpLocks/>
            </p:cNvGrpSpPr>
            <p:nvPr userDrawn="1"/>
          </p:nvGrpSpPr>
          <p:grpSpPr bwMode="auto">
            <a:xfrm>
              <a:off x="5280" y="3024"/>
              <a:ext cx="425" cy="258"/>
              <a:chOff x="5280" y="3024"/>
              <a:chExt cx="425" cy="258"/>
            </a:xfrm>
          </p:grpSpPr>
          <p:sp>
            <p:nvSpPr>
              <p:cNvPr id="291895" name="Freeform 55"/>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nl-NL">
                  <a:latin typeface="Arial" pitchFamily="34" charset="0"/>
                </a:endParaRPr>
              </a:p>
            </p:txBody>
          </p:sp>
          <p:sp>
            <p:nvSpPr>
              <p:cNvPr id="291896" name="Freeform 56"/>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nl-NL">
                  <a:latin typeface="Arial" pitchFamily="34" charset="0"/>
                </a:endParaRPr>
              </a:p>
            </p:txBody>
          </p:sp>
          <p:sp>
            <p:nvSpPr>
              <p:cNvPr id="291897" name="Freeform 57"/>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nl-NL">
                  <a:latin typeface="Arial" pitchFamily="34" charset="0"/>
                </a:endParaRPr>
              </a:p>
            </p:txBody>
          </p:sp>
          <p:sp>
            <p:nvSpPr>
              <p:cNvPr id="291898" name="Freeform 58"/>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nl-NL">
                  <a:latin typeface="Arial" pitchFamily="34" charset="0"/>
                </a:endParaRPr>
              </a:p>
            </p:txBody>
          </p:sp>
          <p:sp>
            <p:nvSpPr>
              <p:cNvPr id="291899" name="Freeform 59"/>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nl-NL">
                  <a:latin typeface="Arial" pitchFamily="34" charset="0"/>
                </a:endParaRPr>
              </a:p>
            </p:txBody>
          </p:sp>
          <p:sp>
            <p:nvSpPr>
              <p:cNvPr id="291900" name="Freeform 60"/>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nl-NL">
                  <a:latin typeface="Arial" pitchFamily="34" charset="0"/>
                </a:endParaRPr>
              </a:p>
            </p:txBody>
          </p:sp>
          <p:sp>
            <p:nvSpPr>
              <p:cNvPr id="291901" name="Freeform 61"/>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nl-NL">
                  <a:latin typeface="Arial" pitchFamily="34" charset="0"/>
                </a:endParaRPr>
              </a:p>
            </p:txBody>
          </p:sp>
          <p:grpSp>
            <p:nvGrpSpPr>
              <p:cNvPr id="1050" name="Group 62"/>
              <p:cNvGrpSpPr>
                <a:grpSpLocks/>
              </p:cNvGrpSpPr>
              <p:nvPr/>
            </p:nvGrpSpPr>
            <p:grpSpPr bwMode="auto">
              <a:xfrm>
                <a:off x="5381" y="3085"/>
                <a:ext cx="227" cy="132"/>
                <a:chOff x="5381" y="3085"/>
                <a:chExt cx="227" cy="132"/>
              </a:xfrm>
            </p:grpSpPr>
            <p:sp>
              <p:nvSpPr>
                <p:cNvPr id="291903"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defRPr/>
                  </a:pPr>
                  <a:endParaRPr lang="nl-NL">
                    <a:latin typeface="Arial" pitchFamily="34" charset="0"/>
                  </a:endParaRPr>
                </a:p>
              </p:txBody>
            </p:sp>
            <p:sp>
              <p:nvSpPr>
                <p:cNvPr id="291904"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defRPr/>
                  </a:pPr>
                  <a:endParaRPr lang="nl-NL">
                    <a:latin typeface="Arial" pitchFamily="34" charset="0"/>
                  </a:endParaRPr>
                </a:p>
              </p:txBody>
            </p:sp>
            <p:sp>
              <p:nvSpPr>
                <p:cNvPr id="291905"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defRPr/>
                  </a:pPr>
                  <a:endParaRPr lang="nl-NL">
                    <a:latin typeface="Arial" pitchFamily="34" charset="0"/>
                  </a:endParaRPr>
                </a:p>
              </p:txBody>
            </p:sp>
            <p:sp>
              <p:nvSpPr>
                <p:cNvPr id="291906"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defRPr/>
                  </a:pPr>
                  <a:endParaRPr lang="nl-NL">
                    <a:latin typeface="Arial" pitchFamily="34" charset="0"/>
                  </a:endParaRPr>
                </a:p>
              </p:txBody>
            </p:sp>
          </p:grpSp>
        </p:grpSp>
      </p:grpSp>
      <p:sp>
        <p:nvSpPr>
          <p:cNvPr id="291907" name="Rectangle 67"/>
          <p:cNvSpPr>
            <a:spLocks noGrp="1" noChangeArrowheads="1"/>
          </p:cNvSpPr>
          <p:nvPr>
            <p:ph type="title"/>
          </p:nvPr>
        </p:nvSpPr>
        <p:spPr bwMode="auto">
          <a:xfrm>
            <a:off x="468313" y="692150"/>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da-DK" smtClean="0"/>
              <a:t>Klik for at redigere i master</a:t>
            </a:r>
            <a:endParaRPr lang="en-GB" smtClean="0"/>
          </a:p>
        </p:txBody>
      </p:sp>
      <p:sp>
        <p:nvSpPr>
          <p:cNvPr id="291908" name="Rectangle 68"/>
          <p:cNvSpPr>
            <a:spLocks noGrp="1" noChangeArrowheads="1"/>
          </p:cNvSpPr>
          <p:nvPr>
            <p:ph type="body" idx="1"/>
          </p:nvPr>
        </p:nvSpPr>
        <p:spPr bwMode="auto">
          <a:xfrm>
            <a:off x="457200" y="1989138"/>
            <a:ext cx="8229600" cy="4137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GB" smtClean="0"/>
          </a:p>
        </p:txBody>
      </p:sp>
      <p:sp>
        <p:nvSpPr>
          <p:cNvPr id="291909" name="Rectangle 69"/>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pitchFamily="34" charset="0"/>
              </a:defRPr>
            </a:lvl1pPr>
          </a:lstStyle>
          <a:p>
            <a:pPr>
              <a:defRPr/>
            </a:pPr>
            <a:fld id="{652DFF20-C64E-4C81-A10E-57D67A00D89F}" type="datetime1">
              <a:rPr lang="en-GB" smtClean="0"/>
              <a:t>19/06/2017</a:t>
            </a:fld>
            <a:endParaRPr lang="en-GB" dirty="0"/>
          </a:p>
        </p:txBody>
      </p:sp>
      <p:sp>
        <p:nvSpPr>
          <p:cNvPr id="291910" name="Rectangle 70"/>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pitchFamily="34" charset="0"/>
              </a:defRPr>
            </a:lvl1pPr>
          </a:lstStyle>
          <a:p>
            <a:pPr>
              <a:defRPr/>
            </a:pPr>
            <a:r>
              <a:rPr lang="en-US" dirty="0" smtClean="0"/>
              <a:t>Claus Wille</a:t>
            </a:r>
            <a:endParaRPr lang="en-GB" dirty="0"/>
          </a:p>
        </p:txBody>
      </p:sp>
      <p:sp>
        <p:nvSpPr>
          <p:cNvPr id="291911" name="Rectangle 71"/>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pitchFamily="34" charset="0"/>
              </a:defRPr>
            </a:lvl1pPr>
          </a:lstStyle>
          <a:p>
            <a:pPr>
              <a:defRPr/>
            </a:pPr>
            <a:fld id="{FC506AF0-A637-49A7-B0D7-34D6ED878FC2}" type="slidenum">
              <a:rPr lang="en-GB"/>
              <a:pPr>
                <a:defRPr/>
              </a:pPr>
              <a:t>‹nr.›</a:t>
            </a:fld>
            <a:endParaRPr lang="en-GB" dirty="0"/>
          </a:p>
        </p:txBody>
      </p:sp>
      <p:grpSp>
        <p:nvGrpSpPr>
          <p:cNvPr id="1033" name="Group 72"/>
          <p:cNvGrpSpPr>
            <a:grpSpLocks/>
          </p:cNvGrpSpPr>
          <p:nvPr/>
        </p:nvGrpSpPr>
        <p:grpSpPr bwMode="auto">
          <a:xfrm>
            <a:off x="0" y="0"/>
            <a:ext cx="9144000" cy="806450"/>
            <a:chOff x="0" y="0"/>
            <a:chExt cx="5760" cy="508"/>
          </a:xfrm>
        </p:grpSpPr>
        <p:sp>
          <p:nvSpPr>
            <p:cNvPr id="291913" name="Line 73"/>
            <p:cNvSpPr>
              <a:spLocks noChangeShapeType="1"/>
            </p:cNvSpPr>
            <p:nvPr userDrawn="1"/>
          </p:nvSpPr>
          <p:spPr bwMode="auto">
            <a:xfrm flipV="1">
              <a:off x="1429" y="255"/>
              <a:ext cx="4331" cy="0"/>
            </a:xfrm>
            <a:prstGeom prst="line">
              <a:avLst/>
            </a:prstGeom>
            <a:noFill/>
            <a:ln w="12700">
              <a:solidFill>
                <a:schemeClr val="tx1"/>
              </a:solidFill>
              <a:round/>
              <a:headEnd type="none" w="sm" len="sm"/>
              <a:tailEnd type="none" w="sm" len="sm"/>
            </a:ln>
            <a:effectLst/>
          </p:spPr>
          <p:txBody>
            <a:bodyPr wrap="none" anchor="ctr"/>
            <a:lstStyle/>
            <a:p>
              <a:pPr>
                <a:defRPr/>
              </a:pPr>
              <a:endParaRPr lang="nl-NL">
                <a:latin typeface="Arial" pitchFamily="34" charset="0"/>
              </a:endParaRPr>
            </a:p>
          </p:txBody>
        </p:sp>
        <p:grpSp>
          <p:nvGrpSpPr>
            <p:cNvPr id="1035" name="Group 74"/>
            <p:cNvGrpSpPr>
              <a:grpSpLocks/>
            </p:cNvGrpSpPr>
            <p:nvPr userDrawn="1"/>
          </p:nvGrpSpPr>
          <p:grpSpPr bwMode="auto">
            <a:xfrm>
              <a:off x="0" y="0"/>
              <a:ext cx="1405" cy="508"/>
              <a:chOff x="0" y="0"/>
              <a:chExt cx="1405" cy="508"/>
            </a:xfrm>
          </p:grpSpPr>
          <p:pic>
            <p:nvPicPr>
              <p:cNvPr id="1036" name="Picture 75" descr="logo_cmyk_300dpi_transparence"/>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204" y="0"/>
                <a:ext cx="1201" cy="5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1916" name="Line 76"/>
              <p:cNvSpPr>
                <a:spLocks noChangeShapeType="1"/>
              </p:cNvSpPr>
              <p:nvPr userDrawn="1"/>
            </p:nvSpPr>
            <p:spPr bwMode="auto">
              <a:xfrm flipV="1">
                <a:off x="0" y="255"/>
                <a:ext cx="158" cy="0"/>
              </a:xfrm>
              <a:prstGeom prst="line">
                <a:avLst/>
              </a:prstGeom>
              <a:noFill/>
              <a:ln w="12700">
                <a:solidFill>
                  <a:schemeClr val="tx1"/>
                </a:solidFill>
                <a:round/>
                <a:headEnd type="none" w="sm" len="sm"/>
                <a:tailEnd type="none" w="sm" len="sm"/>
              </a:ln>
              <a:effectLst/>
            </p:spPr>
            <p:txBody>
              <a:bodyPr wrap="none" anchor="ctr"/>
              <a:lstStyle/>
              <a:p>
                <a:pPr>
                  <a:defRPr/>
                </a:pPr>
                <a:endParaRPr lang="nl-NL">
                  <a:latin typeface="Arial" pitchFamily="34" charset="0"/>
                </a:endParaRPr>
              </a:p>
            </p:txBody>
          </p:sp>
        </p:grpSp>
      </p:grpSp>
    </p:spTree>
  </p:cSld>
  <p:clrMap bg1="dk2" tx1="lt1" bg2="dk1" tx2="lt2" accent1="accent1" accent2="accent2" accent3="accent3" accent4="accent4" accent5="accent5" accent6="accent6" hlink="hlink" folHlink="folHlink"/>
  <p:sldLayoutIdLst>
    <p:sldLayoutId id="2147483949"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 id="2147483948" r:id="rId12"/>
  </p:sldLayoutIdLst>
  <p:transition>
    <p:fade/>
  </p:transition>
  <p:timing>
    <p:tnLst>
      <p:par>
        <p:cTn id="1" dur="indefinite" restart="never" nodeType="tmRoot"/>
      </p:par>
    </p:tnLst>
  </p:timing>
  <p:hf sldNum="0" hdr="0" dt="0"/>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defRPr>
      </a:lvl9pPr>
    </p:titleStyle>
    <p:bodyStyle>
      <a:lvl1pPr marL="342900" indent="-342900" algn="l" rtl="0" eaLnBrk="1" fontAlgn="base" hangingPunct="1">
        <a:spcBef>
          <a:spcPct val="20000"/>
        </a:spcBef>
        <a:spcAft>
          <a:spcPct val="0"/>
        </a:spcAft>
        <a:buClr>
          <a:schemeClr val="hlink"/>
        </a:buClr>
        <a:buSzPct val="80000"/>
        <a:buFont typeface="Wingdings"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chemeClr val="tx2"/>
        </a:buClr>
        <a:buSzPct val="5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lr>
          <a:schemeClr val="folHlink"/>
        </a:buClr>
        <a:buSzPct val="5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ec.europa.eu/fisheries/cfp/illegal_fishing/info"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effectLst/>
              </a:rPr>
              <a:t>TAIEX AGP 64 485</a:t>
            </a:r>
            <a:endParaRPr lang="en-GB" dirty="0">
              <a:effectLst/>
            </a:endParaRPr>
          </a:p>
        </p:txBody>
      </p:sp>
      <p:sp>
        <p:nvSpPr>
          <p:cNvPr id="4" name="Pladsholder til sidefod 3"/>
          <p:cNvSpPr>
            <a:spLocks noGrp="1"/>
          </p:cNvSpPr>
          <p:nvPr>
            <p:ph type="ftr" sz="quarter" idx="11"/>
          </p:nvPr>
        </p:nvSpPr>
        <p:spPr/>
        <p:txBody>
          <a:bodyPr/>
          <a:lstStyle/>
          <a:p>
            <a:pPr>
              <a:defRPr/>
            </a:pPr>
            <a:r>
              <a:rPr lang="en-US" dirty="0" smtClean="0"/>
              <a:t>Claus </a:t>
            </a:r>
            <a:r>
              <a:rPr lang="en-US" dirty="0" err="1" smtClean="0"/>
              <a:t>Wille</a:t>
            </a:r>
            <a:endParaRPr lang="en-GB" dirty="0"/>
          </a:p>
        </p:txBody>
      </p:sp>
      <p:sp>
        <p:nvSpPr>
          <p:cNvPr id="6" name="Tekstboks 5"/>
          <p:cNvSpPr txBox="1"/>
          <p:nvPr/>
        </p:nvSpPr>
        <p:spPr>
          <a:xfrm>
            <a:off x="5724128" y="2636912"/>
            <a:ext cx="2736304" cy="523220"/>
          </a:xfrm>
          <a:prstGeom prst="rect">
            <a:avLst/>
          </a:prstGeom>
          <a:noFill/>
        </p:spPr>
        <p:txBody>
          <a:bodyPr wrap="square" rtlCol="0">
            <a:spAutoFit/>
          </a:bodyPr>
          <a:lstStyle/>
          <a:p>
            <a:r>
              <a:rPr lang="en-GB" sz="2800" dirty="0" smtClean="0"/>
              <a:t>IUU fisheries</a:t>
            </a:r>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21208" y="3973991"/>
            <a:ext cx="2458903" cy="16556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Billed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19672" y="2492896"/>
            <a:ext cx="2419994" cy="1656184"/>
          </a:xfrm>
          <a:prstGeom prst="rect">
            <a:avLst/>
          </a:prstGeom>
        </p:spPr>
      </p:pic>
    </p:spTree>
    <p:extLst>
      <p:ext uri="{BB962C8B-B14F-4D97-AF65-F5344CB8AC3E}">
        <p14:creationId xmlns:p14="http://schemas.microsoft.com/office/powerpoint/2010/main" val="4065632965"/>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effectLst/>
              </a:rPr>
              <a:t>Designated ports </a:t>
            </a:r>
            <a:endParaRPr lang="en-GB" dirty="0"/>
          </a:p>
        </p:txBody>
      </p:sp>
      <p:sp>
        <p:nvSpPr>
          <p:cNvPr id="3" name="Pladsholder til indhold 2"/>
          <p:cNvSpPr>
            <a:spLocks noGrp="1"/>
          </p:cNvSpPr>
          <p:nvPr>
            <p:ph idx="1"/>
          </p:nvPr>
        </p:nvSpPr>
        <p:spPr/>
        <p:txBody>
          <a:bodyPr/>
          <a:lstStyle/>
          <a:p>
            <a:pPr marL="0" indent="0">
              <a:buNone/>
            </a:pPr>
            <a:r>
              <a:rPr lang="en-US" sz="2000" dirty="0" smtClean="0">
                <a:effectLst/>
              </a:rPr>
              <a:t>Member </a:t>
            </a:r>
            <a:r>
              <a:rPr lang="en-US" sz="2000" dirty="0">
                <a:effectLst/>
              </a:rPr>
              <a:t>States shall designate ports, or places close to the shore, where landings or </a:t>
            </a:r>
            <a:r>
              <a:rPr lang="en-US" sz="2000" dirty="0" err="1">
                <a:effectLst/>
              </a:rPr>
              <a:t>transhipment</a:t>
            </a:r>
            <a:r>
              <a:rPr lang="en-US" sz="2000" dirty="0">
                <a:effectLst/>
              </a:rPr>
              <a:t> operations of fishery products and port services </a:t>
            </a:r>
            <a:r>
              <a:rPr lang="en-US" sz="2000" dirty="0" smtClean="0">
                <a:effectLst/>
              </a:rPr>
              <a:t>are </a:t>
            </a:r>
            <a:r>
              <a:rPr lang="en-US" sz="2000" dirty="0">
                <a:effectLst/>
              </a:rPr>
              <a:t>permitted.</a:t>
            </a:r>
            <a:endParaRPr lang="en-GB" sz="2000" dirty="0">
              <a:effectLst/>
            </a:endParaRPr>
          </a:p>
        </p:txBody>
      </p:sp>
      <p:sp>
        <p:nvSpPr>
          <p:cNvPr id="4" name="Pladsholder til sidefod 3"/>
          <p:cNvSpPr>
            <a:spLocks noGrp="1"/>
          </p:cNvSpPr>
          <p:nvPr>
            <p:ph type="ftr" sz="quarter" idx="11"/>
          </p:nvPr>
        </p:nvSpPr>
        <p:spPr/>
        <p:txBody>
          <a:bodyPr/>
          <a:lstStyle/>
          <a:p>
            <a:pPr>
              <a:defRPr/>
            </a:pPr>
            <a:r>
              <a:rPr lang="en-US" smtClean="0"/>
              <a:t>Claus Wille</a:t>
            </a:r>
            <a:endParaRPr lang="en-GB" dirty="0"/>
          </a:p>
        </p:txBody>
      </p:sp>
    </p:spTree>
    <p:extLst>
      <p:ext uri="{BB962C8B-B14F-4D97-AF65-F5344CB8AC3E}">
        <p14:creationId xmlns:p14="http://schemas.microsoft.com/office/powerpoint/2010/main" val="3926062963"/>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effectLst/>
              </a:rPr>
              <a:t>Prior notice</a:t>
            </a:r>
            <a:endParaRPr lang="en-GB" dirty="0"/>
          </a:p>
        </p:txBody>
      </p:sp>
      <p:sp>
        <p:nvSpPr>
          <p:cNvPr id="3" name="Pladsholder til indhold 2"/>
          <p:cNvSpPr>
            <a:spLocks noGrp="1"/>
          </p:cNvSpPr>
          <p:nvPr>
            <p:ph idx="1"/>
          </p:nvPr>
        </p:nvSpPr>
        <p:spPr/>
        <p:txBody>
          <a:bodyPr/>
          <a:lstStyle/>
          <a:p>
            <a:pPr marL="0" indent="0">
              <a:buNone/>
            </a:pPr>
            <a:r>
              <a:rPr lang="en-US" sz="2000" dirty="0" smtClean="0">
                <a:effectLst/>
              </a:rPr>
              <a:t>Masters </a:t>
            </a:r>
            <a:r>
              <a:rPr lang="en-US" sz="2000" dirty="0">
                <a:effectLst/>
              </a:rPr>
              <a:t>of third country fishing vessels or their representatives shall notify the competent authorities of the Member State whose designated port or landing facilities they wish to use at least three working days before the estimated time of arrival at the port, of the following information: </a:t>
            </a:r>
            <a:endParaRPr lang="en-US" sz="2000" dirty="0" smtClean="0">
              <a:effectLst/>
            </a:endParaRPr>
          </a:p>
          <a:p>
            <a:pPr>
              <a:buFont typeface="Wingdings" panose="05000000000000000000" pitchFamily="2" charset="2"/>
              <a:buChar char="§"/>
            </a:pPr>
            <a:r>
              <a:rPr lang="en-US" sz="2000" dirty="0" smtClean="0">
                <a:effectLst/>
              </a:rPr>
              <a:t>vessel </a:t>
            </a:r>
            <a:r>
              <a:rPr lang="en-US" sz="2000" dirty="0">
                <a:effectLst/>
              </a:rPr>
              <a:t>identification; </a:t>
            </a:r>
            <a:endParaRPr lang="en-US" sz="2000" dirty="0" smtClean="0">
              <a:effectLst/>
            </a:endParaRPr>
          </a:p>
          <a:p>
            <a:pPr>
              <a:buFont typeface="Wingdings" panose="05000000000000000000" pitchFamily="2" charset="2"/>
              <a:buChar char="§"/>
            </a:pPr>
            <a:r>
              <a:rPr lang="en-US" sz="2000" dirty="0" smtClean="0">
                <a:effectLst/>
              </a:rPr>
              <a:t>name </a:t>
            </a:r>
            <a:r>
              <a:rPr lang="en-US" sz="2000" dirty="0">
                <a:effectLst/>
              </a:rPr>
              <a:t>of the designated port of destination and the purposes of the call, landing, </a:t>
            </a:r>
            <a:r>
              <a:rPr lang="en-US" sz="2000" dirty="0" err="1">
                <a:effectLst/>
              </a:rPr>
              <a:t>transhipment</a:t>
            </a:r>
            <a:r>
              <a:rPr lang="en-US" sz="2000" dirty="0">
                <a:effectLst/>
              </a:rPr>
              <a:t> or access to services</a:t>
            </a:r>
            <a:r>
              <a:rPr lang="en-US" sz="2000" dirty="0" smtClean="0">
                <a:effectLst/>
              </a:rPr>
              <a:t>;</a:t>
            </a:r>
          </a:p>
          <a:p>
            <a:pPr>
              <a:buFont typeface="Wingdings" panose="05000000000000000000" pitchFamily="2" charset="2"/>
              <a:buChar char="§"/>
            </a:pPr>
            <a:r>
              <a:rPr lang="en-US" sz="2000" dirty="0" smtClean="0">
                <a:effectLst/>
              </a:rPr>
              <a:t>fishing </a:t>
            </a:r>
            <a:r>
              <a:rPr lang="en-US" sz="2000" dirty="0" err="1">
                <a:effectLst/>
              </a:rPr>
              <a:t>authorisation</a:t>
            </a:r>
            <a:r>
              <a:rPr lang="en-US" sz="2000" dirty="0">
                <a:effectLst/>
              </a:rPr>
              <a:t> or, where appropriate, </a:t>
            </a:r>
            <a:r>
              <a:rPr lang="en-US" sz="2000" dirty="0" err="1">
                <a:effectLst/>
              </a:rPr>
              <a:t>authorisation</a:t>
            </a:r>
            <a:r>
              <a:rPr lang="en-US" sz="2000" dirty="0">
                <a:effectLst/>
              </a:rPr>
              <a:t> to support fishing operations or to </a:t>
            </a:r>
            <a:r>
              <a:rPr lang="en-US" sz="2000" dirty="0" err="1">
                <a:effectLst/>
              </a:rPr>
              <a:t>tranship</a:t>
            </a:r>
            <a:r>
              <a:rPr lang="en-US" sz="2000" dirty="0">
                <a:effectLst/>
              </a:rPr>
              <a:t> fishery products; </a:t>
            </a:r>
            <a:endParaRPr lang="en-US" sz="2000" dirty="0" smtClean="0">
              <a:effectLst/>
            </a:endParaRPr>
          </a:p>
          <a:p>
            <a:pPr>
              <a:buFont typeface="Wingdings" panose="05000000000000000000" pitchFamily="2" charset="2"/>
              <a:buChar char="§"/>
            </a:pPr>
            <a:r>
              <a:rPr lang="en-US" sz="2000" dirty="0" smtClean="0">
                <a:effectLst/>
              </a:rPr>
              <a:t>dates </a:t>
            </a:r>
            <a:r>
              <a:rPr lang="en-US" sz="2000" dirty="0">
                <a:effectLst/>
              </a:rPr>
              <a:t>of the fishing trip; </a:t>
            </a:r>
            <a:endParaRPr lang="en-US" sz="2000" dirty="0" smtClean="0">
              <a:effectLst/>
            </a:endParaRPr>
          </a:p>
          <a:p>
            <a:pPr>
              <a:buFont typeface="Wingdings" panose="05000000000000000000" pitchFamily="2" charset="2"/>
              <a:buChar char="§"/>
            </a:pPr>
            <a:r>
              <a:rPr lang="en-US" sz="2000" dirty="0" smtClean="0">
                <a:effectLst/>
              </a:rPr>
              <a:t>estimated </a:t>
            </a:r>
            <a:r>
              <a:rPr lang="en-US" sz="2000" dirty="0">
                <a:effectLst/>
              </a:rPr>
              <a:t>date and time of arrival at port; </a:t>
            </a:r>
            <a:endParaRPr lang="en-GB" sz="2000" dirty="0">
              <a:effectLst/>
            </a:endParaRPr>
          </a:p>
        </p:txBody>
      </p:sp>
      <p:sp>
        <p:nvSpPr>
          <p:cNvPr id="4" name="Pladsholder til sidefod 3"/>
          <p:cNvSpPr>
            <a:spLocks noGrp="1"/>
          </p:cNvSpPr>
          <p:nvPr>
            <p:ph type="ftr" sz="quarter" idx="11"/>
          </p:nvPr>
        </p:nvSpPr>
        <p:spPr/>
        <p:txBody>
          <a:bodyPr/>
          <a:lstStyle/>
          <a:p>
            <a:pPr>
              <a:defRPr/>
            </a:pPr>
            <a:r>
              <a:rPr lang="en-US" smtClean="0"/>
              <a:t>Claus Wille</a:t>
            </a:r>
            <a:endParaRPr lang="en-GB" dirty="0"/>
          </a:p>
        </p:txBody>
      </p:sp>
    </p:spTree>
    <p:extLst>
      <p:ext uri="{BB962C8B-B14F-4D97-AF65-F5344CB8AC3E}">
        <p14:creationId xmlns:p14="http://schemas.microsoft.com/office/powerpoint/2010/main" val="883510916"/>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Prior notice</a:t>
            </a:r>
            <a:endParaRPr lang="en-GB" dirty="0"/>
          </a:p>
        </p:txBody>
      </p:sp>
      <p:sp>
        <p:nvSpPr>
          <p:cNvPr id="3" name="Pladsholder til indhold 2"/>
          <p:cNvSpPr>
            <a:spLocks noGrp="1"/>
          </p:cNvSpPr>
          <p:nvPr>
            <p:ph idx="1"/>
          </p:nvPr>
        </p:nvSpPr>
        <p:spPr/>
        <p:txBody>
          <a:bodyPr/>
          <a:lstStyle/>
          <a:p>
            <a:pPr>
              <a:buFont typeface="Wingdings" panose="05000000000000000000" pitchFamily="2" charset="2"/>
              <a:buChar char="§"/>
            </a:pPr>
            <a:r>
              <a:rPr lang="en-US" sz="2000" dirty="0" smtClean="0">
                <a:effectLst/>
              </a:rPr>
              <a:t>the </a:t>
            </a:r>
            <a:r>
              <a:rPr lang="en-US" sz="2000" dirty="0">
                <a:effectLst/>
              </a:rPr>
              <a:t>quantities of each species retained on board or, where appropriate, a negative report; </a:t>
            </a:r>
            <a:endParaRPr lang="en-US" sz="2000" dirty="0" smtClean="0">
              <a:effectLst/>
            </a:endParaRPr>
          </a:p>
          <a:p>
            <a:pPr>
              <a:buFont typeface="Wingdings" panose="05000000000000000000" pitchFamily="2" charset="2"/>
              <a:buChar char="§"/>
            </a:pPr>
            <a:r>
              <a:rPr lang="en-US" sz="2000" dirty="0" smtClean="0">
                <a:effectLst/>
              </a:rPr>
              <a:t>the </a:t>
            </a:r>
            <a:r>
              <a:rPr lang="en-US" sz="2000" dirty="0">
                <a:effectLst/>
              </a:rPr>
              <a:t>zone or zones where the catch was made or where </a:t>
            </a:r>
            <a:r>
              <a:rPr lang="en-US" sz="2000" dirty="0" err="1">
                <a:effectLst/>
              </a:rPr>
              <a:t>transhipment</a:t>
            </a:r>
            <a:r>
              <a:rPr lang="en-US" sz="2000" dirty="0">
                <a:effectLst/>
              </a:rPr>
              <a:t> took place, whether in Community waters, in zones under the jurisdiction or sovereignty of a third country or on the high seas; </a:t>
            </a:r>
            <a:endParaRPr lang="en-US" sz="2000" dirty="0" smtClean="0">
              <a:effectLst/>
            </a:endParaRPr>
          </a:p>
          <a:p>
            <a:pPr>
              <a:buFont typeface="Wingdings" panose="05000000000000000000" pitchFamily="2" charset="2"/>
              <a:buChar char="§"/>
            </a:pPr>
            <a:r>
              <a:rPr lang="en-US" sz="2000" dirty="0" smtClean="0">
                <a:effectLst/>
              </a:rPr>
              <a:t>the </a:t>
            </a:r>
            <a:r>
              <a:rPr lang="en-US" sz="2000" dirty="0">
                <a:effectLst/>
              </a:rPr>
              <a:t>quantities for each species to be landed or </a:t>
            </a:r>
            <a:r>
              <a:rPr lang="en-US" sz="2000" dirty="0" err="1">
                <a:effectLst/>
              </a:rPr>
              <a:t>transhipped</a:t>
            </a:r>
            <a:endParaRPr lang="en-GB" sz="2000" dirty="0">
              <a:effectLst/>
            </a:endParaRPr>
          </a:p>
        </p:txBody>
      </p:sp>
      <p:sp>
        <p:nvSpPr>
          <p:cNvPr id="4" name="Pladsholder til sidefod 3"/>
          <p:cNvSpPr>
            <a:spLocks noGrp="1"/>
          </p:cNvSpPr>
          <p:nvPr>
            <p:ph type="ftr" sz="quarter" idx="11"/>
          </p:nvPr>
        </p:nvSpPr>
        <p:spPr/>
        <p:txBody>
          <a:bodyPr/>
          <a:lstStyle/>
          <a:p>
            <a:pPr>
              <a:defRPr/>
            </a:pPr>
            <a:r>
              <a:rPr lang="en-US" dirty="0" smtClean="0"/>
              <a:t>Claus Wille</a:t>
            </a:r>
            <a:endParaRPr lang="en-GB" dirty="0"/>
          </a:p>
        </p:txBody>
      </p:sp>
    </p:spTree>
    <p:extLst>
      <p:ext uri="{BB962C8B-B14F-4D97-AF65-F5344CB8AC3E}">
        <p14:creationId xmlns:p14="http://schemas.microsoft.com/office/powerpoint/2010/main" val="2042789958"/>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a:effectLst/>
              </a:rPr>
              <a:t>Authorisation</a:t>
            </a:r>
            <a:endParaRPr lang="en-GB" dirty="0"/>
          </a:p>
        </p:txBody>
      </p:sp>
      <p:sp>
        <p:nvSpPr>
          <p:cNvPr id="3" name="Pladsholder til indhold 2"/>
          <p:cNvSpPr>
            <a:spLocks noGrp="1"/>
          </p:cNvSpPr>
          <p:nvPr>
            <p:ph idx="1"/>
          </p:nvPr>
        </p:nvSpPr>
        <p:spPr/>
        <p:txBody>
          <a:bodyPr/>
          <a:lstStyle/>
          <a:p>
            <a:pPr marL="0" indent="0">
              <a:buNone/>
            </a:pPr>
            <a:r>
              <a:rPr lang="en-US" sz="2000" dirty="0" smtClean="0">
                <a:effectLst/>
              </a:rPr>
              <a:t>A </a:t>
            </a:r>
            <a:r>
              <a:rPr lang="en-US" sz="2000" dirty="0">
                <a:effectLst/>
              </a:rPr>
              <a:t>third country fishing vessel shall be granted </a:t>
            </a:r>
            <a:r>
              <a:rPr lang="en-US" sz="2000" dirty="0" err="1">
                <a:effectLst/>
              </a:rPr>
              <a:t>authorisation</a:t>
            </a:r>
            <a:r>
              <a:rPr lang="en-US" sz="2000" dirty="0">
                <a:effectLst/>
              </a:rPr>
              <a:t> to access the port only if the information set out </a:t>
            </a:r>
            <a:r>
              <a:rPr lang="en-US" sz="2000" dirty="0" smtClean="0">
                <a:effectLst/>
              </a:rPr>
              <a:t>is </a:t>
            </a:r>
            <a:r>
              <a:rPr lang="en-US" sz="2000" dirty="0">
                <a:effectLst/>
              </a:rPr>
              <a:t>complete and, if the third country vessel carries on board fishery products, is accompanied by the catch </a:t>
            </a:r>
            <a:r>
              <a:rPr lang="en-US" sz="2000" dirty="0" smtClean="0">
                <a:effectLst/>
              </a:rPr>
              <a:t>certificate.</a:t>
            </a:r>
            <a:endParaRPr lang="en-US" sz="2000" dirty="0" smtClean="0">
              <a:effectLst/>
            </a:endParaRPr>
          </a:p>
          <a:p>
            <a:pPr marL="0" indent="0">
              <a:buNone/>
            </a:pPr>
            <a:endParaRPr lang="en-US" sz="2000" dirty="0" smtClean="0">
              <a:effectLst/>
            </a:endParaRPr>
          </a:p>
          <a:p>
            <a:pPr marL="0" indent="0">
              <a:buNone/>
            </a:pPr>
            <a:r>
              <a:rPr lang="en-US" sz="2000" dirty="0" err="1" smtClean="0">
                <a:effectLst/>
              </a:rPr>
              <a:t>Authorisation</a:t>
            </a:r>
            <a:r>
              <a:rPr lang="en-US" sz="2000" dirty="0" smtClean="0">
                <a:effectLst/>
              </a:rPr>
              <a:t> </a:t>
            </a:r>
            <a:r>
              <a:rPr lang="en-US" sz="2000" dirty="0">
                <a:effectLst/>
              </a:rPr>
              <a:t>to commence landing or </a:t>
            </a:r>
            <a:r>
              <a:rPr lang="en-US" sz="2000" dirty="0" err="1">
                <a:effectLst/>
              </a:rPr>
              <a:t>transhipment</a:t>
            </a:r>
            <a:r>
              <a:rPr lang="en-US" sz="2000" dirty="0">
                <a:effectLst/>
              </a:rPr>
              <a:t> operations in port shall be subject to a check to determine the completeness of the information submitted as </a:t>
            </a:r>
            <a:r>
              <a:rPr lang="en-US" sz="2000" dirty="0" smtClean="0">
                <a:effectLst/>
              </a:rPr>
              <a:t>prescribed, and where </a:t>
            </a:r>
            <a:r>
              <a:rPr lang="en-US" sz="2000" dirty="0">
                <a:effectLst/>
              </a:rPr>
              <a:t>appropriate, to an inspection carried </a:t>
            </a:r>
            <a:r>
              <a:rPr lang="en-US" sz="2000" dirty="0" smtClean="0">
                <a:effectLst/>
              </a:rPr>
              <a:t>out.</a:t>
            </a:r>
            <a:endParaRPr lang="en-GB" sz="2000" dirty="0">
              <a:effectLst/>
            </a:endParaRPr>
          </a:p>
        </p:txBody>
      </p:sp>
      <p:sp>
        <p:nvSpPr>
          <p:cNvPr id="4" name="Pladsholder til sidefod 3"/>
          <p:cNvSpPr>
            <a:spLocks noGrp="1"/>
          </p:cNvSpPr>
          <p:nvPr>
            <p:ph type="ftr" sz="quarter" idx="11"/>
          </p:nvPr>
        </p:nvSpPr>
        <p:spPr/>
        <p:txBody>
          <a:bodyPr/>
          <a:lstStyle/>
          <a:p>
            <a:pPr>
              <a:defRPr/>
            </a:pPr>
            <a:r>
              <a:rPr lang="en-US" smtClean="0"/>
              <a:t>Claus Wille</a:t>
            </a:r>
            <a:endParaRPr lang="en-GB" dirty="0"/>
          </a:p>
        </p:txBody>
      </p:sp>
    </p:spTree>
    <p:extLst>
      <p:ext uri="{BB962C8B-B14F-4D97-AF65-F5344CB8AC3E}">
        <p14:creationId xmlns:p14="http://schemas.microsoft.com/office/powerpoint/2010/main" val="276071265"/>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effectLst/>
              </a:rPr>
              <a:t>Recording of landing</a:t>
            </a:r>
            <a:endParaRPr lang="en-GB" dirty="0"/>
          </a:p>
        </p:txBody>
      </p:sp>
      <p:sp>
        <p:nvSpPr>
          <p:cNvPr id="3" name="Pladsholder til indhold 2"/>
          <p:cNvSpPr>
            <a:spLocks noGrp="1"/>
          </p:cNvSpPr>
          <p:nvPr>
            <p:ph idx="1"/>
          </p:nvPr>
        </p:nvSpPr>
        <p:spPr/>
        <p:txBody>
          <a:bodyPr/>
          <a:lstStyle/>
          <a:p>
            <a:pPr marL="0" indent="0">
              <a:buNone/>
            </a:pPr>
            <a:r>
              <a:rPr lang="en-US" sz="2000" b="1" dirty="0">
                <a:effectLst/>
              </a:rPr>
              <a:t>Recording of landing </a:t>
            </a:r>
            <a:r>
              <a:rPr lang="en-US" sz="2000" b="1" dirty="0" smtClean="0">
                <a:effectLst/>
              </a:rPr>
              <a:t>or </a:t>
            </a:r>
            <a:r>
              <a:rPr lang="en-US" sz="2000" b="1" dirty="0" err="1">
                <a:effectLst/>
              </a:rPr>
              <a:t>transhipment</a:t>
            </a:r>
            <a:r>
              <a:rPr lang="en-US" sz="2000" b="1" dirty="0">
                <a:effectLst/>
              </a:rPr>
              <a:t> operations </a:t>
            </a:r>
            <a:endParaRPr lang="en-US" sz="2000" b="1" dirty="0" smtClean="0">
              <a:effectLst/>
            </a:endParaRPr>
          </a:p>
          <a:p>
            <a:pPr marL="0" indent="0">
              <a:buNone/>
            </a:pPr>
            <a:endParaRPr lang="en-US" sz="2000" dirty="0">
              <a:effectLst/>
            </a:endParaRPr>
          </a:p>
          <a:p>
            <a:pPr marL="0" indent="0">
              <a:buNone/>
            </a:pPr>
            <a:r>
              <a:rPr lang="en-US" sz="2000" dirty="0" smtClean="0">
                <a:effectLst/>
              </a:rPr>
              <a:t>Masters </a:t>
            </a:r>
            <a:r>
              <a:rPr lang="en-US" sz="2000" dirty="0">
                <a:effectLst/>
              </a:rPr>
              <a:t>of third country fishing vessels or their representative shall submit to the authorities of the Member State whose designated ports of landing or </a:t>
            </a:r>
            <a:r>
              <a:rPr lang="en-US" sz="2000" dirty="0" err="1">
                <a:effectLst/>
              </a:rPr>
              <a:t>transhipment</a:t>
            </a:r>
            <a:r>
              <a:rPr lang="en-US" sz="2000" dirty="0">
                <a:effectLst/>
              </a:rPr>
              <a:t> facilities they use, if possible by electronic means prior to landing or </a:t>
            </a:r>
            <a:r>
              <a:rPr lang="en-US" sz="2000" dirty="0" err="1">
                <a:effectLst/>
              </a:rPr>
              <a:t>transhipment</a:t>
            </a:r>
            <a:r>
              <a:rPr lang="en-US" sz="2000" dirty="0">
                <a:effectLst/>
              </a:rPr>
              <a:t> operations, </a:t>
            </a:r>
            <a:r>
              <a:rPr lang="en-US" sz="2000" dirty="0">
                <a:solidFill>
                  <a:srgbClr val="FFFF00"/>
                </a:solidFill>
                <a:effectLst/>
              </a:rPr>
              <a:t>a declaration indicating the quantity of fishery products by species to be landed or </a:t>
            </a:r>
            <a:r>
              <a:rPr lang="en-US" sz="2000" dirty="0" err="1">
                <a:solidFill>
                  <a:srgbClr val="FFFF00"/>
                </a:solidFill>
                <a:effectLst/>
              </a:rPr>
              <a:t>transhipped</a:t>
            </a:r>
            <a:r>
              <a:rPr lang="en-US" sz="2000" dirty="0">
                <a:solidFill>
                  <a:srgbClr val="FFFF00"/>
                </a:solidFill>
                <a:effectLst/>
              </a:rPr>
              <a:t>, and the date and place of each catch.</a:t>
            </a:r>
            <a:r>
              <a:rPr lang="en-US" sz="2000" dirty="0">
                <a:effectLst/>
              </a:rPr>
              <a:t> </a:t>
            </a:r>
            <a:endParaRPr lang="en-US" sz="2000" dirty="0" smtClean="0">
              <a:effectLst/>
            </a:endParaRPr>
          </a:p>
          <a:p>
            <a:pPr marL="0" indent="0">
              <a:buNone/>
            </a:pPr>
            <a:endParaRPr lang="en-US" sz="2000" dirty="0">
              <a:effectLst/>
            </a:endParaRPr>
          </a:p>
          <a:p>
            <a:pPr marL="0" indent="0">
              <a:buNone/>
            </a:pPr>
            <a:r>
              <a:rPr lang="en-US" sz="2000" dirty="0" smtClean="0">
                <a:effectLst/>
              </a:rPr>
              <a:t>Masters </a:t>
            </a:r>
            <a:r>
              <a:rPr lang="en-US" sz="2000" dirty="0">
                <a:effectLst/>
              </a:rPr>
              <a:t>and their representatives shall be held responsible for the accuracy of such declarations.</a:t>
            </a:r>
            <a:endParaRPr lang="en-GB" sz="2000" dirty="0">
              <a:effectLst/>
            </a:endParaRPr>
          </a:p>
        </p:txBody>
      </p:sp>
      <p:sp>
        <p:nvSpPr>
          <p:cNvPr id="4" name="Pladsholder til sidefod 3"/>
          <p:cNvSpPr>
            <a:spLocks noGrp="1"/>
          </p:cNvSpPr>
          <p:nvPr>
            <p:ph type="ftr" sz="quarter" idx="11"/>
          </p:nvPr>
        </p:nvSpPr>
        <p:spPr/>
        <p:txBody>
          <a:bodyPr/>
          <a:lstStyle/>
          <a:p>
            <a:pPr>
              <a:defRPr/>
            </a:pPr>
            <a:r>
              <a:rPr lang="en-US" smtClean="0"/>
              <a:t>Claus Wille</a:t>
            </a:r>
            <a:endParaRPr lang="en-GB" dirty="0"/>
          </a:p>
        </p:txBody>
      </p:sp>
    </p:spTree>
    <p:extLst>
      <p:ext uri="{BB962C8B-B14F-4D97-AF65-F5344CB8AC3E}">
        <p14:creationId xmlns:p14="http://schemas.microsoft.com/office/powerpoint/2010/main" val="3823359226"/>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Inspection</a:t>
            </a:r>
            <a:endParaRPr lang="en-GB" dirty="0"/>
          </a:p>
        </p:txBody>
      </p:sp>
      <p:sp>
        <p:nvSpPr>
          <p:cNvPr id="3" name="Pladsholder til indhold 2"/>
          <p:cNvSpPr>
            <a:spLocks noGrp="1"/>
          </p:cNvSpPr>
          <p:nvPr>
            <p:ph idx="1"/>
          </p:nvPr>
        </p:nvSpPr>
        <p:spPr/>
        <p:txBody>
          <a:bodyPr/>
          <a:lstStyle/>
          <a:p>
            <a:pPr marL="0" indent="0">
              <a:buNone/>
            </a:pPr>
            <a:r>
              <a:rPr lang="en-US" dirty="0">
                <a:effectLst/>
              </a:rPr>
              <a:t>Member States shall carry out inspections in their designated ports of at least 5 % of landing and </a:t>
            </a:r>
            <a:r>
              <a:rPr lang="en-US" dirty="0" err="1">
                <a:effectLst/>
              </a:rPr>
              <a:t>transhipment</a:t>
            </a:r>
            <a:r>
              <a:rPr lang="en-US" dirty="0">
                <a:effectLst/>
              </a:rPr>
              <a:t> operations by third country fishing vessels each year</a:t>
            </a:r>
            <a:endParaRPr lang="en-GB" dirty="0">
              <a:effectLst/>
            </a:endParaRPr>
          </a:p>
        </p:txBody>
      </p:sp>
      <p:sp>
        <p:nvSpPr>
          <p:cNvPr id="4" name="Pladsholder til sidefod 3"/>
          <p:cNvSpPr>
            <a:spLocks noGrp="1"/>
          </p:cNvSpPr>
          <p:nvPr>
            <p:ph type="ftr" sz="quarter" idx="11"/>
          </p:nvPr>
        </p:nvSpPr>
        <p:spPr/>
        <p:txBody>
          <a:bodyPr/>
          <a:lstStyle/>
          <a:p>
            <a:pPr>
              <a:defRPr/>
            </a:pPr>
            <a:r>
              <a:rPr lang="en-US" smtClean="0"/>
              <a:t>Claus Wille</a:t>
            </a:r>
            <a:endParaRPr lang="en-GB" dirty="0"/>
          </a:p>
        </p:txBody>
      </p:sp>
    </p:spTree>
    <p:extLst>
      <p:ext uri="{BB962C8B-B14F-4D97-AF65-F5344CB8AC3E}">
        <p14:creationId xmlns:p14="http://schemas.microsoft.com/office/powerpoint/2010/main" val="514016348"/>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effectLst/>
              </a:rPr>
              <a:t>Inspection procedure</a:t>
            </a:r>
            <a:endParaRPr lang="en-GB" dirty="0"/>
          </a:p>
        </p:txBody>
      </p:sp>
      <p:sp>
        <p:nvSpPr>
          <p:cNvPr id="3" name="Pladsholder til indhold 2"/>
          <p:cNvSpPr>
            <a:spLocks noGrp="1"/>
          </p:cNvSpPr>
          <p:nvPr>
            <p:ph idx="1"/>
          </p:nvPr>
        </p:nvSpPr>
        <p:spPr/>
        <p:txBody>
          <a:bodyPr/>
          <a:lstStyle/>
          <a:p>
            <a:pPr marL="0" indent="0">
              <a:buNone/>
            </a:pPr>
            <a:r>
              <a:rPr lang="en-US" sz="2000" dirty="0" smtClean="0">
                <a:effectLst/>
              </a:rPr>
              <a:t>Officials </a:t>
            </a:r>
            <a:r>
              <a:rPr lang="en-US" sz="2000" dirty="0">
                <a:effectLst/>
              </a:rPr>
              <a:t>in charge of inspections (officials) shall be able to examine all relevant areas, decks and rooms of the fishing vessel, catches processed or not, nets or other gear, equipment and any relevant documents which officials deem it necessary to verify in compliance with applicable laws, regulations or international management and conservation measures. Officials may also question persons deemed to have information on the matter subject to inspection. </a:t>
            </a:r>
            <a:endParaRPr lang="en-US" sz="2000" dirty="0" smtClean="0">
              <a:effectLst/>
            </a:endParaRPr>
          </a:p>
          <a:p>
            <a:pPr marL="0" indent="0">
              <a:buNone/>
            </a:pPr>
            <a:endParaRPr lang="en-US" sz="2000" dirty="0" smtClean="0">
              <a:effectLst/>
            </a:endParaRPr>
          </a:p>
          <a:p>
            <a:pPr marL="0" indent="0">
              <a:buNone/>
            </a:pPr>
            <a:r>
              <a:rPr lang="en-US" sz="2000" dirty="0" smtClean="0">
                <a:effectLst/>
              </a:rPr>
              <a:t>Inspections </a:t>
            </a:r>
            <a:r>
              <a:rPr lang="en-US" sz="2000" dirty="0">
                <a:effectLst/>
              </a:rPr>
              <a:t>shall involve the monitoring of the entire landing or </a:t>
            </a:r>
            <a:r>
              <a:rPr lang="en-US" sz="2000" dirty="0" err="1" smtClean="0">
                <a:effectLst/>
              </a:rPr>
              <a:t>transhipment</a:t>
            </a:r>
            <a:r>
              <a:rPr lang="en-US" sz="2000" dirty="0" smtClean="0">
                <a:effectLst/>
              </a:rPr>
              <a:t> </a:t>
            </a:r>
            <a:r>
              <a:rPr lang="en-US" sz="2000" dirty="0">
                <a:effectLst/>
              </a:rPr>
              <a:t>operations and include a cross-check between the quantities by species recorded in the prior notice of landing and the quantities by species landed or </a:t>
            </a:r>
            <a:r>
              <a:rPr lang="en-US" sz="2000" dirty="0" err="1">
                <a:effectLst/>
              </a:rPr>
              <a:t>transhipped</a:t>
            </a:r>
            <a:r>
              <a:rPr lang="en-US" sz="2000" dirty="0">
                <a:effectLst/>
              </a:rPr>
              <a:t>. </a:t>
            </a:r>
            <a:endParaRPr lang="en-GB" sz="2000" dirty="0">
              <a:effectLst/>
            </a:endParaRPr>
          </a:p>
        </p:txBody>
      </p:sp>
      <p:sp>
        <p:nvSpPr>
          <p:cNvPr id="4" name="Pladsholder til sidefod 3"/>
          <p:cNvSpPr>
            <a:spLocks noGrp="1"/>
          </p:cNvSpPr>
          <p:nvPr>
            <p:ph type="ftr" sz="quarter" idx="11"/>
          </p:nvPr>
        </p:nvSpPr>
        <p:spPr/>
        <p:txBody>
          <a:bodyPr/>
          <a:lstStyle/>
          <a:p>
            <a:pPr>
              <a:defRPr/>
            </a:pPr>
            <a:r>
              <a:rPr lang="en-US" smtClean="0"/>
              <a:t>Claus Wille</a:t>
            </a:r>
            <a:endParaRPr lang="en-GB" dirty="0"/>
          </a:p>
        </p:txBody>
      </p:sp>
    </p:spTree>
    <p:extLst>
      <p:ext uri="{BB962C8B-B14F-4D97-AF65-F5344CB8AC3E}">
        <p14:creationId xmlns:p14="http://schemas.microsoft.com/office/powerpoint/2010/main" val="15163763"/>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effectLst/>
              </a:rPr>
              <a:t>Inspection procedure</a:t>
            </a:r>
            <a:endParaRPr lang="en-GB" dirty="0"/>
          </a:p>
        </p:txBody>
      </p:sp>
      <p:sp>
        <p:nvSpPr>
          <p:cNvPr id="3" name="Pladsholder til indhold 2"/>
          <p:cNvSpPr>
            <a:spLocks noGrp="1"/>
          </p:cNvSpPr>
          <p:nvPr>
            <p:ph idx="1"/>
          </p:nvPr>
        </p:nvSpPr>
        <p:spPr/>
        <p:txBody>
          <a:bodyPr/>
          <a:lstStyle/>
          <a:p>
            <a:pPr marL="0" indent="0">
              <a:buNone/>
            </a:pPr>
            <a:r>
              <a:rPr lang="en-US" sz="2000" dirty="0" smtClean="0">
                <a:effectLst/>
              </a:rPr>
              <a:t>Officials </a:t>
            </a:r>
            <a:r>
              <a:rPr lang="en-US" sz="2000" dirty="0">
                <a:effectLst/>
              </a:rPr>
              <a:t>shall sign their inspection report in the presence of the master of the fishing vessel, who shall have the right to add or cause to be added any information that he considers relevant. Officials shall indicate in the logbook that an inspection has been made. </a:t>
            </a:r>
            <a:endParaRPr lang="en-US" sz="2000" dirty="0" smtClean="0">
              <a:effectLst/>
            </a:endParaRPr>
          </a:p>
          <a:p>
            <a:pPr marL="457200" indent="-457200">
              <a:buFont typeface="+mj-lt"/>
              <a:buAutoNum type="arabicPeriod" startAt="3"/>
            </a:pPr>
            <a:endParaRPr lang="en-US" sz="2000" dirty="0">
              <a:effectLst/>
            </a:endParaRPr>
          </a:p>
          <a:p>
            <a:pPr marL="0" indent="0">
              <a:buNone/>
            </a:pPr>
            <a:r>
              <a:rPr lang="en-US" sz="2000" dirty="0" smtClean="0">
                <a:effectLst/>
              </a:rPr>
              <a:t>A </a:t>
            </a:r>
            <a:r>
              <a:rPr lang="en-US" sz="2000" dirty="0">
                <a:effectLst/>
              </a:rPr>
              <a:t>copy of the inspection report shall be handed over to the master of the fishing vessel, who may forward it to the owner. </a:t>
            </a:r>
            <a:endParaRPr lang="en-US" sz="2000" dirty="0" smtClean="0">
              <a:effectLst/>
            </a:endParaRPr>
          </a:p>
          <a:p>
            <a:pPr marL="457200" indent="-457200">
              <a:buFont typeface="+mj-lt"/>
              <a:buAutoNum type="arabicPeriod" startAt="3"/>
            </a:pPr>
            <a:endParaRPr lang="en-US" sz="2000" dirty="0">
              <a:effectLst/>
            </a:endParaRPr>
          </a:p>
          <a:p>
            <a:pPr marL="0" indent="0">
              <a:buNone/>
            </a:pPr>
            <a:r>
              <a:rPr lang="en-US" sz="2000" dirty="0" smtClean="0">
                <a:effectLst/>
              </a:rPr>
              <a:t>The </a:t>
            </a:r>
            <a:r>
              <a:rPr lang="en-US" sz="2000" dirty="0">
                <a:effectLst/>
              </a:rPr>
              <a:t>master shall cooperate with and assist in the inspections of the fishing vessel and shall not obstruct, intimidate or interfere with the officials in the performance of their duties.</a:t>
            </a:r>
            <a:endParaRPr lang="en-GB" sz="2000" dirty="0">
              <a:effectLst/>
            </a:endParaRPr>
          </a:p>
          <a:p>
            <a:endParaRPr lang="en-GB" dirty="0"/>
          </a:p>
        </p:txBody>
      </p:sp>
      <p:sp>
        <p:nvSpPr>
          <p:cNvPr id="4" name="Pladsholder til sidefod 3"/>
          <p:cNvSpPr>
            <a:spLocks noGrp="1"/>
          </p:cNvSpPr>
          <p:nvPr>
            <p:ph type="ftr" sz="quarter" idx="11"/>
          </p:nvPr>
        </p:nvSpPr>
        <p:spPr/>
        <p:txBody>
          <a:bodyPr/>
          <a:lstStyle/>
          <a:p>
            <a:pPr>
              <a:defRPr/>
            </a:pPr>
            <a:r>
              <a:rPr lang="en-US" smtClean="0"/>
              <a:t>Claus Wille</a:t>
            </a:r>
            <a:endParaRPr lang="en-GB" dirty="0"/>
          </a:p>
        </p:txBody>
      </p:sp>
    </p:spTree>
    <p:extLst>
      <p:ext uri="{BB962C8B-B14F-4D97-AF65-F5344CB8AC3E}">
        <p14:creationId xmlns:p14="http://schemas.microsoft.com/office/powerpoint/2010/main" val="2551240915"/>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effectLst/>
              </a:rPr>
              <a:t>Catch certificates</a:t>
            </a:r>
            <a:endParaRPr lang="en-GB" dirty="0"/>
          </a:p>
        </p:txBody>
      </p:sp>
      <p:sp>
        <p:nvSpPr>
          <p:cNvPr id="3" name="Pladsholder til indhold 2"/>
          <p:cNvSpPr>
            <a:spLocks noGrp="1"/>
          </p:cNvSpPr>
          <p:nvPr>
            <p:ph idx="1"/>
          </p:nvPr>
        </p:nvSpPr>
        <p:spPr/>
        <p:txBody>
          <a:bodyPr/>
          <a:lstStyle/>
          <a:p>
            <a:pPr marL="0" indent="0">
              <a:buNone/>
            </a:pPr>
            <a:r>
              <a:rPr lang="en-US" sz="2000" dirty="0" smtClean="0">
                <a:effectLst/>
              </a:rPr>
              <a:t>The </a:t>
            </a:r>
            <a:r>
              <a:rPr lang="en-US" sz="2000" dirty="0">
                <a:effectLst/>
              </a:rPr>
              <a:t>importation into the Community of fishery products obtained from IUU fishing shall be prohibited. </a:t>
            </a:r>
            <a:endParaRPr lang="en-US" sz="2000" dirty="0" smtClean="0">
              <a:effectLst/>
            </a:endParaRPr>
          </a:p>
          <a:p>
            <a:pPr marL="0" indent="0">
              <a:buNone/>
            </a:pPr>
            <a:endParaRPr lang="en-US" sz="2000" dirty="0" smtClean="0">
              <a:effectLst/>
            </a:endParaRPr>
          </a:p>
          <a:p>
            <a:pPr marL="0" indent="0">
              <a:buNone/>
            </a:pPr>
            <a:r>
              <a:rPr lang="en-US" sz="2000" dirty="0" smtClean="0">
                <a:effectLst/>
              </a:rPr>
              <a:t>To </a:t>
            </a:r>
            <a:r>
              <a:rPr lang="en-US" sz="2000" dirty="0">
                <a:effectLst/>
              </a:rPr>
              <a:t>ensure the effectiveness of the </a:t>
            </a:r>
            <a:r>
              <a:rPr lang="en-US" sz="2000" dirty="0" smtClean="0">
                <a:effectLst/>
              </a:rPr>
              <a:t>prohibition, fishery </a:t>
            </a:r>
            <a:r>
              <a:rPr lang="en-US" sz="2000" dirty="0">
                <a:effectLst/>
              </a:rPr>
              <a:t>products shall only be imported into the Community when accompanied by a catch certificate in conformity with </a:t>
            </a:r>
            <a:r>
              <a:rPr lang="en-US" sz="2000" dirty="0" smtClean="0">
                <a:effectLst/>
              </a:rPr>
              <a:t>the </a:t>
            </a:r>
            <a:r>
              <a:rPr lang="en-US" sz="2000" dirty="0">
                <a:effectLst/>
              </a:rPr>
              <a:t>Regulation. </a:t>
            </a:r>
            <a:endParaRPr lang="en-US" sz="2000" dirty="0" smtClean="0">
              <a:effectLst/>
            </a:endParaRPr>
          </a:p>
          <a:p>
            <a:pPr marL="0" indent="0">
              <a:buNone/>
            </a:pPr>
            <a:endParaRPr lang="en-US" sz="2000" dirty="0" smtClean="0">
              <a:effectLst/>
            </a:endParaRPr>
          </a:p>
          <a:p>
            <a:pPr marL="0" indent="0">
              <a:buNone/>
            </a:pPr>
            <a:r>
              <a:rPr lang="en-US" sz="2000" dirty="0" smtClean="0">
                <a:effectLst/>
              </a:rPr>
              <a:t>The </a:t>
            </a:r>
            <a:r>
              <a:rPr lang="en-US" sz="2000" dirty="0">
                <a:effectLst/>
              </a:rPr>
              <a:t>catch certificate </a:t>
            </a:r>
            <a:r>
              <a:rPr lang="en-US" sz="2000" dirty="0" smtClean="0">
                <a:effectLst/>
              </a:rPr>
              <a:t>shall </a:t>
            </a:r>
            <a:r>
              <a:rPr lang="en-US" sz="2000" dirty="0">
                <a:effectLst/>
              </a:rPr>
              <a:t>be validated by the flag State of the fishing vessel or fishing vessels which made the catches from which the fishery products have been obtained. It shall be used to certify that such catches have been made in accordance with applicable laws, regulations and international conservation and management measures.</a:t>
            </a:r>
            <a:endParaRPr lang="en-GB" sz="2000" dirty="0">
              <a:effectLst/>
            </a:endParaRPr>
          </a:p>
        </p:txBody>
      </p:sp>
      <p:sp>
        <p:nvSpPr>
          <p:cNvPr id="4" name="Pladsholder til sidefod 3"/>
          <p:cNvSpPr>
            <a:spLocks noGrp="1"/>
          </p:cNvSpPr>
          <p:nvPr>
            <p:ph type="ftr" sz="quarter" idx="11"/>
          </p:nvPr>
        </p:nvSpPr>
        <p:spPr/>
        <p:txBody>
          <a:bodyPr/>
          <a:lstStyle/>
          <a:p>
            <a:pPr>
              <a:defRPr/>
            </a:pPr>
            <a:r>
              <a:rPr lang="en-US" smtClean="0"/>
              <a:t>Claus Wille</a:t>
            </a:r>
            <a:endParaRPr lang="en-GB" dirty="0"/>
          </a:p>
        </p:txBody>
      </p:sp>
    </p:spTree>
    <p:extLst>
      <p:ext uri="{BB962C8B-B14F-4D97-AF65-F5344CB8AC3E}">
        <p14:creationId xmlns:p14="http://schemas.microsoft.com/office/powerpoint/2010/main" val="3341532781"/>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effectLst/>
              </a:rPr>
              <a:t>Verification</a:t>
            </a:r>
            <a:endParaRPr lang="en-GB" dirty="0"/>
          </a:p>
        </p:txBody>
      </p:sp>
      <p:sp>
        <p:nvSpPr>
          <p:cNvPr id="3" name="Pladsholder til indhold 2"/>
          <p:cNvSpPr>
            <a:spLocks noGrp="1"/>
          </p:cNvSpPr>
          <p:nvPr>
            <p:ph idx="1"/>
          </p:nvPr>
        </p:nvSpPr>
        <p:spPr/>
        <p:txBody>
          <a:bodyPr/>
          <a:lstStyle/>
          <a:p>
            <a:pPr marL="0" indent="0">
              <a:buNone/>
            </a:pPr>
            <a:r>
              <a:rPr lang="en-US" sz="2000" dirty="0" smtClean="0">
                <a:effectLst/>
              </a:rPr>
              <a:t>The </a:t>
            </a:r>
            <a:r>
              <a:rPr lang="en-US" sz="2000" dirty="0">
                <a:effectLst/>
              </a:rPr>
              <a:t>competent authorities of the Member States may carry out all of the verifications they deem necessary to ensure that the provisions of this Regulation are correctly applied. </a:t>
            </a:r>
            <a:endParaRPr lang="en-US" sz="2000" dirty="0" smtClean="0">
              <a:effectLst/>
            </a:endParaRPr>
          </a:p>
          <a:p>
            <a:endParaRPr lang="en-US" sz="2000" dirty="0" smtClean="0">
              <a:effectLst/>
            </a:endParaRPr>
          </a:p>
          <a:p>
            <a:pPr marL="0" indent="0">
              <a:buNone/>
            </a:pPr>
            <a:r>
              <a:rPr lang="en-US" sz="2000" dirty="0" smtClean="0">
                <a:effectLst/>
              </a:rPr>
              <a:t>Verifications </a:t>
            </a:r>
            <a:r>
              <a:rPr lang="en-US" sz="2000" dirty="0">
                <a:effectLst/>
              </a:rPr>
              <a:t>may, in particular, consist in examining the products, verifying declaration data and the existence and authenticity of documents, examining the accounts of operators and other records, inspecting means of transport, including containers and storage places of the products and carrying out official enquiries and other similar acts, in addition to the inspection of fishing vessels at </a:t>
            </a:r>
            <a:r>
              <a:rPr lang="en-US" sz="2000" dirty="0" smtClean="0">
                <a:effectLst/>
              </a:rPr>
              <a:t>port.</a:t>
            </a:r>
            <a:endParaRPr lang="en-GB" sz="2000" dirty="0">
              <a:effectLst/>
            </a:endParaRPr>
          </a:p>
        </p:txBody>
      </p:sp>
      <p:sp>
        <p:nvSpPr>
          <p:cNvPr id="4" name="Pladsholder til sidefod 3"/>
          <p:cNvSpPr>
            <a:spLocks noGrp="1"/>
          </p:cNvSpPr>
          <p:nvPr>
            <p:ph type="ftr" sz="quarter" idx="11"/>
          </p:nvPr>
        </p:nvSpPr>
        <p:spPr/>
        <p:txBody>
          <a:bodyPr/>
          <a:lstStyle/>
          <a:p>
            <a:pPr>
              <a:defRPr/>
            </a:pPr>
            <a:r>
              <a:rPr lang="en-US" smtClean="0"/>
              <a:t>Claus Wille</a:t>
            </a:r>
            <a:endParaRPr lang="en-GB" dirty="0"/>
          </a:p>
        </p:txBody>
      </p:sp>
    </p:spTree>
    <p:extLst>
      <p:ext uri="{BB962C8B-B14F-4D97-AF65-F5344CB8AC3E}">
        <p14:creationId xmlns:p14="http://schemas.microsoft.com/office/powerpoint/2010/main" val="3555478691"/>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effectLst/>
              </a:rPr>
              <a:t>IUU</a:t>
            </a:r>
            <a:endParaRPr lang="da-DK" dirty="0"/>
          </a:p>
        </p:txBody>
      </p:sp>
      <p:sp>
        <p:nvSpPr>
          <p:cNvPr id="4" name="Pladsholder til sidefod 3"/>
          <p:cNvSpPr>
            <a:spLocks noGrp="1"/>
          </p:cNvSpPr>
          <p:nvPr>
            <p:ph type="ftr" sz="quarter" idx="11"/>
          </p:nvPr>
        </p:nvSpPr>
        <p:spPr/>
        <p:txBody>
          <a:bodyPr/>
          <a:lstStyle/>
          <a:p>
            <a:pPr>
              <a:defRPr/>
            </a:pPr>
            <a:r>
              <a:rPr lang="en-US" dirty="0" smtClean="0">
                <a:solidFill>
                  <a:srgbClr val="FFFFFF"/>
                </a:solidFill>
              </a:rPr>
              <a:t>Claus Wille</a:t>
            </a:r>
            <a:endParaRPr lang="en-GB" dirty="0">
              <a:solidFill>
                <a:srgbClr val="FFFFFF"/>
              </a:solidFill>
            </a:endParaRPr>
          </a:p>
        </p:txBody>
      </p:sp>
      <p:sp>
        <p:nvSpPr>
          <p:cNvPr id="3" name="Pladsholder til indhold 2"/>
          <p:cNvSpPr>
            <a:spLocks noGrp="1"/>
          </p:cNvSpPr>
          <p:nvPr>
            <p:ph idx="1"/>
          </p:nvPr>
        </p:nvSpPr>
        <p:spPr/>
        <p:txBody>
          <a:bodyPr/>
          <a:lstStyle/>
          <a:p>
            <a:pPr marL="0" indent="0">
              <a:buNone/>
            </a:pPr>
            <a:r>
              <a:rPr lang="en-GB" sz="2000" dirty="0">
                <a:effectLst/>
              </a:rPr>
              <a:t>Council Regulation </a:t>
            </a:r>
            <a:r>
              <a:rPr lang="en-US" sz="2000" dirty="0" smtClean="0">
                <a:effectLst/>
              </a:rPr>
              <a:t>No</a:t>
            </a:r>
            <a:r>
              <a:rPr lang="en-US" sz="2000" dirty="0">
                <a:effectLst/>
              </a:rPr>
              <a:t>. 1005/2008 of 29 September 2008 establishing </a:t>
            </a:r>
            <a:r>
              <a:rPr lang="en-US" sz="2000" dirty="0" smtClean="0">
                <a:effectLst/>
              </a:rPr>
              <a:t>a Community </a:t>
            </a:r>
            <a:r>
              <a:rPr lang="en-US" sz="2000" dirty="0">
                <a:effectLst/>
              </a:rPr>
              <a:t>system to prevent, deter and </a:t>
            </a:r>
            <a:r>
              <a:rPr lang="en-US" sz="2000" dirty="0" smtClean="0">
                <a:effectLst/>
              </a:rPr>
              <a:t>eliminate illegal</a:t>
            </a:r>
            <a:r>
              <a:rPr lang="en-US" sz="2000" dirty="0">
                <a:effectLst/>
              </a:rPr>
              <a:t>, unreported and unregulated fishing</a:t>
            </a:r>
            <a:endParaRPr lang="en-GB" sz="2000" dirty="0" smtClean="0">
              <a:effectLst/>
            </a:endParaRPr>
          </a:p>
          <a:p>
            <a:pPr>
              <a:buFont typeface="Wingdings" panose="05000000000000000000" pitchFamily="2" charset="2"/>
              <a:buChar char="§"/>
            </a:pPr>
            <a:endParaRPr lang="en-GB" sz="2000" dirty="0" smtClean="0">
              <a:effectLst/>
            </a:endParaRPr>
          </a:p>
          <a:p>
            <a:pPr>
              <a:buFont typeface="Wingdings" panose="05000000000000000000" pitchFamily="2" charset="2"/>
              <a:buChar char="§"/>
            </a:pPr>
            <a:r>
              <a:rPr lang="en-GB" sz="2000" dirty="0" smtClean="0">
                <a:effectLst/>
              </a:rPr>
              <a:t>Designated ports</a:t>
            </a:r>
          </a:p>
          <a:p>
            <a:pPr>
              <a:buFont typeface="Wingdings" panose="05000000000000000000" pitchFamily="2" charset="2"/>
              <a:buChar char="§"/>
            </a:pPr>
            <a:r>
              <a:rPr lang="en-GB" sz="2000" dirty="0" smtClean="0">
                <a:effectLst/>
              </a:rPr>
              <a:t>Prior notification of landing</a:t>
            </a:r>
          </a:p>
          <a:p>
            <a:pPr>
              <a:buFont typeface="Wingdings" panose="05000000000000000000" pitchFamily="2" charset="2"/>
              <a:buChar char="§"/>
            </a:pPr>
            <a:r>
              <a:rPr lang="en-GB" sz="2000" dirty="0" smtClean="0">
                <a:effectLst/>
              </a:rPr>
              <a:t>Catch certificate</a:t>
            </a:r>
          </a:p>
          <a:p>
            <a:pPr>
              <a:buFont typeface="Wingdings" panose="05000000000000000000" pitchFamily="2" charset="2"/>
              <a:buChar char="§"/>
            </a:pPr>
            <a:r>
              <a:rPr lang="en-GB" sz="2000" dirty="0" smtClean="0">
                <a:effectLst/>
              </a:rPr>
              <a:t>Inspection</a:t>
            </a:r>
          </a:p>
          <a:p>
            <a:pPr>
              <a:buFont typeface="Wingdings" panose="05000000000000000000" pitchFamily="2" charset="2"/>
              <a:buChar char="§"/>
            </a:pPr>
            <a:r>
              <a:rPr lang="en-GB" sz="2000" dirty="0" smtClean="0">
                <a:effectLst/>
              </a:rPr>
              <a:t>The community IUU vessel list</a:t>
            </a:r>
          </a:p>
          <a:p>
            <a:pPr>
              <a:buFont typeface="Wingdings" panose="05000000000000000000" pitchFamily="2" charset="2"/>
              <a:buChar char="§"/>
            </a:pPr>
            <a:r>
              <a:rPr lang="en-GB" sz="2000" dirty="0" smtClean="0">
                <a:effectLst/>
              </a:rPr>
              <a:t>The list of non-cooperation third countries</a:t>
            </a:r>
          </a:p>
          <a:p>
            <a:pPr>
              <a:buFont typeface="Wingdings" panose="05000000000000000000" pitchFamily="2" charset="2"/>
              <a:buChar char="§"/>
            </a:pPr>
            <a:endParaRPr lang="en-GB" sz="2000" dirty="0" smtClean="0">
              <a:effectLst/>
            </a:endParaRPr>
          </a:p>
          <a:p>
            <a:pPr marL="0" indent="0">
              <a:buNone/>
            </a:pPr>
            <a:endParaRPr lang="en-GB" dirty="0" smtClean="0"/>
          </a:p>
          <a:p>
            <a:pPr marL="0" indent="0">
              <a:buNone/>
            </a:pPr>
            <a:endParaRPr lang="en-GB" dirty="0"/>
          </a:p>
        </p:txBody>
      </p:sp>
    </p:spTree>
    <p:extLst>
      <p:ext uri="{BB962C8B-B14F-4D97-AF65-F5344CB8AC3E}">
        <p14:creationId xmlns:p14="http://schemas.microsoft.com/office/powerpoint/2010/main" val="2135135948"/>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effectLst/>
              </a:rPr>
              <a:t>Verification</a:t>
            </a:r>
            <a:endParaRPr lang="en-GB" dirty="0"/>
          </a:p>
        </p:txBody>
      </p:sp>
      <p:sp>
        <p:nvSpPr>
          <p:cNvPr id="3" name="Pladsholder til indhold 2"/>
          <p:cNvSpPr>
            <a:spLocks noGrp="1"/>
          </p:cNvSpPr>
          <p:nvPr>
            <p:ph idx="1"/>
          </p:nvPr>
        </p:nvSpPr>
        <p:spPr/>
        <p:txBody>
          <a:bodyPr/>
          <a:lstStyle/>
          <a:p>
            <a:pPr marL="0" indent="0">
              <a:buNone/>
            </a:pPr>
            <a:r>
              <a:rPr lang="en-US" sz="2000" dirty="0">
                <a:effectLst/>
              </a:rPr>
              <a:t>Verifications shall be carried out, in any case, where: </a:t>
            </a:r>
            <a:endParaRPr lang="en-US" sz="2000" dirty="0" smtClean="0">
              <a:effectLst/>
            </a:endParaRPr>
          </a:p>
          <a:p>
            <a:pPr marL="457200" indent="-457200">
              <a:buAutoNum type="alphaLcParenBoth"/>
            </a:pPr>
            <a:r>
              <a:rPr lang="en-US" sz="2000" dirty="0" smtClean="0">
                <a:effectLst/>
              </a:rPr>
              <a:t>the </a:t>
            </a:r>
            <a:r>
              <a:rPr lang="en-US" sz="2000" dirty="0">
                <a:effectLst/>
              </a:rPr>
              <a:t>verifying authority of the Member State </a:t>
            </a:r>
            <a:r>
              <a:rPr lang="en-US" sz="2000" dirty="0">
                <a:solidFill>
                  <a:srgbClr val="FFFF00"/>
                </a:solidFill>
                <a:effectLst/>
              </a:rPr>
              <a:t>has grounds to question the authenticity of the catch certificate itself</a:t>
            </a:r>
            <a:r>
              <a:rPr lang="en-US" sz="2000" dirty="0">
                <a:effectLst/>
              </a:rPr>
              <a:t>, of the validation seal or of the signature of the relevant authority of the flag State; or </a:t>
            </a:r>
            <a:endParaRPr lang="en-US" sz="2000" dirty="0" smtClean="0">
              <a:effectLst/>
            </a:endParaRPr>
          </a:p>
          <a:p>
            <a:pPr marL="457200" indent="-457200">
              <a:buAutoNum type="alphaLcParenBoth"/>
            </a:pPr>
            <a:r>
              <a:rPr lang="en-US" sz="2000" dirty="0" smtClean="0">
                <a:effectLst/>
              </a:rPr>
              <a:t>the </a:t>
            </a:r>
            <a:r>
              <a:rPr lang="en-US" sz="2000" dirty="0">
                <a:effectLst/>
              </a:rPr>
              <a:t>verifying authority of the Member State is in possession of information that </a:t>
            </a:r>
            <a:r>
              <a:rPr lang="en-US" sz="2000" dirty="0">
                <a:solidFill>
                  <a:srgbClr val="FFFF00"/>
                </a:solidFill>
                <a:effectLst/>
              </a:rPr>
              <a:t>questions the compliance </a:t>
            </a:r>
            <a:r>
              <a:rPr lang="en-US" sz="2000" dirty="0">
                <a:effectLst/>
              </a:rPr>
              <a:t>by the fishing vessel with applicable laws, regulations or conservation and management measures, or the fulfilment of other requirements of this Regulation; </a:t>
            </a:r>
            <a:endParaRPr lang="en-US" sz="2000" dirty="0" smtClean="0">
              <a:effectLst/>
            </a:endParaRPr>
          </a:p>
          <a:p>
            <a:pPr marL="457200" indent="-457200">
              <a:buAutoNum type="alphaLcParenBoth"/>
            </a:pPr>
            <a:r>
              <a:rPr lang="en-US" sz="2000" dirty="0" smtClean="0">
                <a:effectLst/>
              </a:rPr>
              <a:t>fishing </a:t>
            </a:r>
            <a:r>
              <a:rPr lang="en-US" sz="2000" dirty="0">
                <a:effectLst/>
              </a:rPr>
              <a:t>vessels, fishing companies or any other operators have been </a:t>
            </a:r>
            <a:r>
              <a:rPr lang="en-US" sz="2000" dirty="0">
                <a:solidFill>
                  <a:srgbClr val="FFFF00"/>
                </a:solidFill>
                <a:effectLst/>
              </a:rPr>
              <a:t>reported in connection with presumed IUU fishing</a:t>
            </a:r>
            <a:r>
              <a:rPr lang="en-US" sz="2000" dirty="0">
                <a:effectLst/>
              </a:rPr>
              <a:t>, including those fishing vessels which have been reported to a regional fisheries management </a:t>
            </a:r>
            <a:r>
              <a:rPr lang="en-US" sz="2000" dirty="0" err="1">
                <a:effectLst/>
              </a:rPr>
              <a:t>organisation</a:t>
            </a:r>
            <a:r>
              <a:rPr lang="en-US" sz="2000" dirty="0">
                <a:effectLst/>
              </a:rPr>
              <a:t> under the terms of an instrument adopted by that </a:t>
            </a:r>
            <a:r>
              <a:rPr lang="en-US" sz="2000" dirty="0" err="1">
                <a:effectLst/>
              </a:rPr>
              <a:t>organisation</a:t>
            </a:r>
            <a:r>
              <a:rPr lang="en-US" sz="2000" dirty="0">
                <a:effectLst/>
              </a:rPr>
              <a:t> to establish lists of vessels presumed to have carried out illegal, unreported and unregulated </a:t>
            </a:r>
            <a:r>
              <a:rPr lang="en-US" sz="2000" dirty="0" smtClean="0">
                <a:effectLst/>
              </a:rPr>
              <a:t>fishing</a:t>
            </a:r>
            <a:endParaRPr lang="en-GB" sz="2000" dirty="0">
              <a:effectLst/>
            </a:endParaRPr>
          </a:p>
        </p:txBody>
      </p:sp>
      <p:sp>
        <p:nvSpPr>
          <p:cNvPr id="4" name="Pladsholder til sidefod 3"/>
          <p:cNvSpPr>
            <a:spLocks noGrp="1"/>
          </p:cNvSpPr>
          <p:nvPr>
            <p:ph type="ftr" sz="quarter" idx="11"/>
          </p:nvPr>
        </p:nvSpPr>
        <p:spPr/>
        <p:txBody>
          <a:bodyPr/>
          <a:lstStyle/>
          <a:p>
            <a:pPr>
              <a:defRPr/>
            </a:pPr>
            <a:r>
              <a:rPr lang="en-US" smtClean="0"/>
              <a:t>Claus Wille</a:t>
            </a:r>
            <a:endParaRPr lang="en-GB" dirty="0"/>
          </a:p>
        </p:txBody>
      </p:sp>
    </p:spTree>
    <p:extLst>
      <p:ext uri="{BB962C8B-B14F-4D97-AF65-F5344CB8AC3E}">
        <p14:creationId xmlns:p14="http://schemas.microsoft.com/office/powerpoint/2010/main" val="104860040"/>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effectLst/>
              </a:rPr>
              <a:t>Refusal of importation</a:t>
            </a:r>
            <a:endParaRPr lang="en-GB" dirty="0"/>
          </a:p>
        </p:txBody>
      </p:sp>
      <p:sp>
        <p:nvSpPr>
          <p:cNvPr id="3" name="Pladsholder til indhold 2"/>
          <p:cNvSpPr>
            <a:spLocks noGrp="1"/>
          </p:cNvSpPr>
          <p:nvPr>
            <p:ph idx="1"/>
          </p:nvPr>
        </p:nvSpPr>
        <p:spPr/>
        <p:txBody>
          <a:bodyPr/>
          <a:lstStyle/>
          <a:p>
            <a:pPr marL="0" indent="0">
              <a:buNone/>
            </a:pPr>
            <a:r>
              <a:rPr lang="en-US" sz="2000" dirty="0" smtClean="0">
                <a:effectLst/>
              </a:rPr>
              <a:t>The </a:t>
            </a:r>
            <a:r>
              <a:rPr lang="en-US" sz="2000" dirty="0">
                <a:effectLst/>
              </a:rPr>
              <a:t>competent authorities of the Member States shall, where appropriate, </a:t>
            </a:r>
            <a:r>
              <a:rPr lang="en-US" sz="2000" dirty="0">
                <a:solidFill>
                  <a:srgbClr val="FFFF00"/>
                </a:solidFill>
                <a:effectLst/>
              </a:rPr>
              <a:t>refuse the importation </a:t>
            </a:r>
            <a:r>
              <a:rPr lang="en-US" sz="2000" dirty="0">
                <a:effectLst/>
              </a:rPr>
              <a:t>into the Community of fishery products without having to request any additional evidence or send a request for assistance to the flag State where they become aware that: </a:t>
            </a:r>
            <a:endParaRPr lang="en-US" sz="2000" dirty="0" smtClean="0">
              <a:effectLst/>
            </a:endParaRPr>
          </a:p>
          <a:p>
            <a:pPr>
              <a:buFont typeface="Wingdings" panose="05000000000000000000" pitchFamily="2" charset="2"/>
              <a:buChar char="§"/>
            </a:pPr>
            <a:r>
              <a:rPr lang="en-US" sz="2000" dirty="0" smtClean="0">
                <a:effectLst/>
              </a:rPr>
              <a:t>the </a:t>
            </a:r>
            <a:r>
              <a:rPr lang="en-US" sz="2000" dirty="0">
                <a:effectLst/>
              </a:rPr>
              <a:t>importer has not been able to submit a catch certificate for the products concerned </a:t>
            </a:r>
            <a:endParaRPr lang="en-US" sz="2000" dirty="0" smtClean="0">
              <a:effectLst/>
            </a:endParaRPr>
          </a:p>
          <a:p>
            <a:pPr>
              <a:buFont typeface="Wingdings" panose="05000000000000000000" pitchFamily="2" charset="2"/>
              <a:buChar char="§"/>
            </a:pPr>
            <a:r>
              <a:rPr lang="en-US" sz="2000" dirty="0" smtClean="0">
                <a:effectLst/>
              </a:rPr>
              <a:t>the </a:t>
            </a:r>
            <a:r>
              <a:rPr lang="en-US" sz="2000" dirty="0">
                <a:effectLst/>
              </a:rPr>
              <a:t>products intended for importation are not the same as those mentioned in the catch certificate; </a:t>
            </a:r>
            <a:endParaRPr lang="en-US" sz="2000" dirty="0" smtClean="0">
              <a:effectLst/>
            </a:endParaRPr>
          </a:p>
          <a:p>
            <a:pPr>
              <a:buFont typeface="Wingdings" panose="05000000000000000000" pitchFamily="2" charset="2"/>
              <a:buChar char="§"/>
            </a:pPr>
            <a:r>
              <a:rPr lang="en-US" sz="2000" dirty="0" smtClean="0">
                <a:effectLst/>
              </a:rPr>
              <a:t>the </a:t>
            </a:r>
            <a:r>
              <a:rPr lang="en-US" sz="2000" dirty="0">
                <a:effectLst/>
              </a:rPr>
              <a:t>catch certificate is not validated by the public authority of the flag </a:t>
            </a:r>
            <a:r>
              <a:rPr lang="en-US" sz="2000" dirty="0" smtClean="0">
                <a:effectLst/>
              </a:rPr>
              <a:t>State</a:t>
            </a:r>
          </a:p>
          <a:p>
            <a:pPr>
              <a:buFont typeface="Wingdings" panose="05000000000000000000" pitchFamily="2" charset="2"/>
              <a:buChar char="§"/>
            </a:pPr>
            <a:r>
              <a:rPr lang="en-US" sz="2000" dirty="0" smtClean="0">
                <a:effectLst/>
              </a:rPr>
              <a:t>the </a:t>
            </a:r>
            <a:r>
              <a:rPr lang="en-US" sz="2000" dirty="0">
                <a:effectLst/>
              </a:rPr>
              <a:t>catch certificate does not indicate all the required information; </a:t>
            </a:r>
            <a:endParaRPr lang="en-US" sz="2000" dirty="0" smtClean="0">
              <a:effectLst/>
            </a:endParaRPr>
          </a:p>
          <a:p>
            <a:pPr>
              <a:buFont typeface="Wingdings" panose="05000000000000000000" pitchFamily="2" charset="2"/>
              <a:buChar char="§"/>
            </a:pPr>
            <a:r>
              <a:rPr lang="en-US" sz="2000" dirty="0" smtClean="0">
                <a:effectLst/>
              </a:rPr>
              <a:t>the </a:t>
            </a:r>
            <a:r>
              <a:rPr lang="en-US" sz="2000" dirty="0">
                <a:effectLst/>
              </a:rPr>
              <a:t>importer is not in a position to prove that the fishery products comply with the </a:t>
            </a:r>
            <a:r>
              <a:rPr lang="en-US" sz="2000" dirty="0" smtClean="0">
                <a:effectLst/>
              </a:rPr>
              <a:t>regulation</a:t>
            </a:r>
            <a:endParaRPr lang="en-US" sz="2000" dirty="0" smtClean="0">
              <a:effectLst/>
            </a:endParaRPr>
          </a:p>
        </p:txBody>
      </p:sp>
      <p:sp>
        <p:nvSpPr>
          <p:cNvPr id="4" name="Pladsholder til sidefod 3"/>
          <p:cNvSpPr>
            <a:spLocks noGrp="1"/>
          </p:cNvSpPr>
          <p:nvPr>
            <p:ph type="ftr" sz="quarter" idx="11"/>
          </p:nvPr>
        </p:nvSpPr>
        <p:spPr/>
        <p:txBody>
          <a:bodyPr/>
          <a:lstStyle/>
          <a:p>
            <a:pPr>
              <a:defRPr/>
            </a:pPr>
            <a:r>
              <a:rPr lang="en-US" smtClean="0"/>
              <a:t>Claus Wille</a:t>
            </a:r>
            <a:endParaRPr lang="en-GB" dirty="0"/>
          </a:p>
        </p:txBody>
      </p:sp>
    </p:spTree>
    <p:extLst>
      <p:ext uri="{BB962C8B-B14F-4D97-AF65-F5344CB8AC3E}">
        <p14:creationId xmlns:p14="http://schemas.microsoft.com/office/powerpoint/2010/main" val="1016082148"/>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effectLst/>
              </a:rPr>
              <a:t>Refusal of importation</a:t>
            </a:r>
            <a:endParaRPr lang="en-GB" dirty="0"/>
          </a:p>
        </p:txBody>
      </p:sp>
      <p:sp>
        <p:nvSpPr>
          <p:cNvPr id="3" name="Pladsholder til indhold 2"/>
          <p:cNvSpPr>
            <a:spLocks noGrp="1"/>
          </p:cNvSpPr>
          <p:nvPr>
            <p:ph idx="1"/>
          </p:nvPr>
        </p:nvSpPr>
        <p:spPr/>
        <p:txBody>
          <a:bodyPr/>
          <a:lstStyle/>
          <a:p>
            <a:pPr>
              <a:buFont typeface="Wingdings" panose="05000000000000000000" pitchFamily="2" charset="2"/>
              <a:buChar char="§"/>
            </a:pPr>
            <a:r>
              <a:rPr lang="en-US" sz="2000" dirty="0" smtClean="0">
                <a:effectLst/>
              </a:rPr>
              <a:t>a </a:t>
            </a:r>
            <a:r>
              <a:rPr lang="en-US" sz="2000" dirty="0">
                <a:effectLst/>
              </a:rPr>
              <a:t>fishing vessel figuring on the catch certificate as vessel of origin of the catches is included in the Community IUU vessel list or in the IUU vessel lists </a:t>
            </a:r>
            <a:endParaRPr lang="en-US" sz="2000" dirty="0" smtClean="0">
              <a:effectLst/>
            </a:endParaRPr>
          </a:p>
          <a:p>
            <a:pPr>
              <a:buFont typeface="Wingdings" panose="05000000000000000000" pitchFamily="2" charset="2"/>
              <a:buChar char="§"/>
            </a:pPr>
            <a:r>
              <a:rPr lang="en-US" sz="2000" dirty="0" smtClean="0">
                <a:effectLst/>
              </a:rPr>
              <a:t>the </a:t>
            </a:r>
            <a:r>
              <a:rPr lang="en-US" sz="2000" dirty="0">
                <a:effectLst/>
              </a:rPr>
              <a:t>catch certificate has been validated by the authorities of a flag State identified as a non-cooperating </a:t>
            </a:r>
            <a:r>
              <a:rPr lang="en-US" sz="2000" dirty="0" smtClean="0">
                <a:effectLst/>
              </a:rPr>
              <a:t>State</a:t>
            </a:r>
            <a:endParaRPr lang="en-GB" sz="2000" dirty="0">
              <a:effectLst/>
            </a:endParaRPr>
          </a:p>
          <a:p>
            <a:endParaRPr lang="en-GB" dirty="0"/>
          </a:p>
        </p:txBody>
      </p:sp>
      <p:sp>
        <p:nvSpPr>
          <p:cNvPr id="4" name="Pladsholder til sidefod 3"/>
          <p:cNvSpPr>
            <a:spLocks noGrp="1"/>
          </p:cNvSpPr>
          <p:nvPr>
            <p:ph type="ftr" sz="quarter" idx="11"/>
          </p:nvPr>
        </p:nvSpPr>
        <p:spPr/>
        <p:txBody>
          <a:bodyPr/>
          <a:lstStyle/>
          <a:p>
            <a:pPr>
              <a:defRPr/>
            </a:pPr>
            <a:r>
              <a:rPr lang="en-US" smtClean="0"/>
              <a:t>Claus Wille</a:t>
            </a:r>
            <a:endParaRPr lang="en-GB" dirty="0"/>
          </a:p>
        </p:txBody>
      </p:sp>
    </p:spTree>
    <p:extLst>
      <p:ext uri="{BB962C8B-B14F-4D97-AF65-F5344CB8AC3E}">
        <p14:creationId xmlns:p14="http://schemas.microsoft.com/office/powerpoint/2010/main" val="2012514945"/>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effectLst/>
              </a:rPr>
              <a:t>The </a:t>
            </a:r>
            <a:r>
              <a:rPr lang="en-US" dirty="0">
                <a:effectLst/>
              </a:rPr>
              <a:t>Community IUU vessel list</a:t>
            </a:r>
            <a:endParaRPr lang="en-GB" dirty="0"/>
          </a:p>
        </p:txBody>
      </p:sp>
      <p:sp>
        <p:nvSpPr>
          <p:cNvPr id="3" name="Pladsholder til indhold 2"/>
          <p:cNvSpPr>
            <a:spLocks noGrp="1"/>
          </p:cNvSpPr>
          <p:nvPr>
            <p:ph idx="1"/>
          </p:nvPr>
        </p:nvSpPr>
        <p:spPr/>
        <p:txBody>
          <a:bodyPr/>
          <a:lstStyle/>
          <a:p>
            <a:pPr marL="0" indent="0">
              <a:buNone/>
            </a:pPr>
            <a:r>
              <a:rPr lang="en-US" sz="2000" dirty="0" smtClean="0">
                <a:effectLst/>
              </a:rPr>
              <a:t>The </a:t>
            </a:r>
            <a:r>
              <a:rPr lang="en-US" sz="2000" dirty="0">
                <a:effectLst/>
              </a:rPr>
              <a:t>Commission shall</a:t>
            </a:r>
            <a:r>
              <a:rPr lang="en-US" sz="2000" dirty="0" smtClean="0">
                <a:effectLst/>
              </a:rPr>
              <a:t>, </a:t>
            </a:r>
            <a:r>
              <a:rPr lang="en-US" sz="2000" dirty="0">
                <a:effectLst/>
              </a:rPr>
              <a:t>establish a Community IUU vessel list. The list shall include the fishing vessels in relation to which, </a:t>
            </a:r>
            <a:r>
              <a:rPr lang="en-US" sz="2000" dirty="0" smtClean="0">
                <a:effectLst/>
              </a:rPr>
              <a:t>the </a:t>
            </a:r>
            <a:r>
              <a:rPr lang="en-US" sz="2000" dirty="0">
                <a:effectLst/>
              </a:rPr>
              <a:t>information obtained in accordance with this Regulation establishes that they are engaged in IUU fishing and whose flag States have not complied with the official </a:t>
            </a:r>
            <a:r>
              <a:rPr lang="en-US" sz="2000" dirty="0" smtClean="0">
                <a:effectLst/>
              </a:rPr>
              <a:t>requests, </a:t>
            </a:r>
            <a:r>
              <a:rPr lang="en-US" sz="2000" dirty="0">
                <a:effectLst/>
              </a:rPr>
              <a:t>in response to such IUU fishing</a:t>
            </a:r>
            <a:r>
              <a:rPr lang="en-US" sz="2000" dirty="0" smtClean="0">
                <a:effectLst/>
              </a:rPr>
              <a:t>.</a:t>
            </a:r>
          </a:p>
          <a:p>
            <a:pPr marL="0" indent="0">
              <a:buNone/>
            </a:pPr>
            <a:endParaRPr lang="en-US" sz="2000" dirty="0" smtClean="0">
              <a:effectLst/>
            </a:endParaRPr>
          </a:p>
          <a:p>
            <a:pPr marL="0" indent="0">
              <a:buNone/>
            </a:pPr>
            <a:endParaRPr lang="en-US" sz="2000" dirty="0">
              <a:effectLst/>
            </a:endParaRPr>
          </a:p>
          <a:p>
            <a:pPr marL="0" indent="0" algn="ctr">
              <a:buNone/>
            </a:pPr>
            <a:r>
              <a:rPr lang="en-GB" sz="2000" dirty="0">
                <a:effectLst/>
                <a:hlinkClick r:id="rId2"/>
              </a:rPr>
              <a:t>https://</a:t>
            </a:r>
            <a:r>
              <a:rPr lang="en-GB" sz="2000" dirty="0" smtClean="0">
                <a:effectLst/>
                <a:hlinkClick r:id="rId2"/>
              </a:rPr>
              <a:t>ec.europa.eu/fisheries/cfp/illegal_fishing/info</a:t>
            </a:r>
            <a:endParaRPr lang="en-GB" sz="2000" dirty="0" smtClean="0">
              <a:effectLst/>
            </a:endParaRPr>
          </a:p>
          <a:p>
            <a:pPr marL="0" indent="0">
              <a:buNone/>
            </a:pPr>
            <a:endParaRPr lang="en-GB" sz="2000" dirty="0">
              <a:effectLst/>
            </a:endParaRPr>
          </a:p>
        </p:txBody>
      </p:sp>
      <p:sp>
        <p:nvSpPr>
          <p:cNvPr id="4" name="Pladsholder til sidefod 3"/>
          <p:cNvSpPr>
            <a:spLocks noGrp="1"/>
          </p:cNvSpPr>
          <p:nvPr>
            <p:ph type="ftr" sz="quarter" idx="11"/>
          </p:nvPr>
        </p:nvSpPr>
        <p:spPr/>
        <p:txBody>
          <a:bodyPr/>
          <a:lstStyle/>
          <a:p>
            <a:pPr>
              <a:defRPr/>
            </a:pPr>
            <a:r>
              <a:rPr lang="en-US" smtClean="0"/>
              <a:t>Claus Wille</a:t>
            </a:r>
            <a:endParaRPr lang="en-GB" dirty="0"/>
          </a:p>
        </p:txBody>
      </p:sp>
    </p:spTree>
    <p:extLst>
      <p:ext uri="{BB962C8B-B14F-4D97-AF65-F5344CB8AC3E}">
        <p14:creationId xmlns:p14="http://schemas.microsoft.com/office/powerpoint/2010/main" val="1622729314"/>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effectLst/>
              </a:rPr>
              <a:t>Non-cooperating </a:t>
            </a:r>
            <a:r>
              <a:rPr lang="en-US" dirty="0">
                <a:effectLst/>
              </a:rPr>
              <a:t>third countries</a:t>
            </a:r>
            <a:endParaRPr lang="en-GB" dirty="0"/>
          </a:p>
        </p:txBody>
      </p:sp>
      <p:sp>
        <p:nvSpPr>
          <p:cNvPr id="3" name="Pladsholder til indhold 2"/>
          <p:cNvSpPr>
            <a:spLocks noGrp="1"/>
          </p:cNvSpPr>
          <p:nvPr>
            <p:ph idx="1"/>
          </p:nvPr>
        </p:nvSpPr>
        <p:spPr/>
        <p:txBody>
          <a:bodyPr/>
          <a:lstStyle/>
          <a:p>
            <a:pPr marL="0" indent="0">
              <a:buNone/>
            </a:pPr>
            <a:r>
              <a:rPr lang="en-US" sz="2000" dirty="0" smtClean="0">
                <a:effectLst/>
              </a:rPr>
              <a:t>The </a:t>
            </a:r>
            <a:r>
              <a:rPr lang="en-US" sz="2000" dirty="0">
                <a:effectLst/>
              </a:rPr>
              <a:t>Commission, </a:t>
            </a:r>
            <a:r>
              <a:rPr lang="en-US" sz="2000" dirty="0" smtClean="0">
                <a:effectLst/>
              </a:rPr>
              <a:t>shall </a:t>
            </a:r>
            <a:r>
              <a:rPr lang="en-US" sz="2000" dirty="0">
                <a:effectLst/>
              </a:rPr>
              <a:t>identify the third countries that it considers as </a:t>
            </a:r>
            <a:r>
              <a:rPr lang="en-US" sz="2000" dirty="0" smtClean="0">
                <a:effectLst/>
              </a:rPr>
              <a:t>non-cooperating </a:t>
            </a:r>
            <a:r>
              <a:rPr lang="en-US" sz="2000" dirty="0">
                <a:effectLst/>
              </a:rPr>
              <a:t>third countries in fighting IUU fishing. </a:t>
            </a:r>
            <a:endParaRPr lang="en-US" sz="2000" dirty="0" smtClean="0">
              <a:effectLst/>
            </a:endParaRPr>
          </a:p>
          <a:p>
            <a:pPr marL="0" indent="0">
              <a:buNone/>
            </a:pPr>
            <a:endParaRPr lang="en-US" sz="1200" dirty="0">
              <a:effectLst/>
            </a:endParaRPr>
          </a:p>
          <a:p>
            <a:pPr marL="0" indent="0">
              <a:buNone/>
            </a:pPr>
            <a:r>
              <a:rPr lang="en-US" sz="2000" dirty="0" smtClean="0">
                <a:effectLst/>
              </a:rPr>
              <a:t>The </a:t>
            </a:r>
            <a:r>
              <a:rPr lang="en-US" sz="2000" dirty="0">
                <a:effectLst/>
              </a:rPr>
              <a:t>identification </a:t>
            </a:r>
            <a:r>
              <a:rPr lang="en-US" sz="2000" dirty="0" smtClean="0">
                <a:effectLst/>
              </a:rPr>
              <a:t>shall </a:t>
            </a:r>
            <a:r>
              <a:rPr lang="en-US" sz="2000" dirty="0">
                <a:effectLst/>
              </a:rPr>
              <a:t>be based on the review of all information </a:t>
            </a:r>
            <a:r>
              <a:rPr lang="en-US" sz="2000" dirty="0" smtClean="0">
                <a:effectLst/>
              </a:rPr>
              <a:t>obtained </a:t>
            </a:r>
            <a:r>
              <a:rPr lang="en-US" sz="2000" dirty="0">
                <a:effectLst/>
              </a:rPr>
              <a:t>or, as appropriate, any other relevant information, such as the catch data, trade information obtained from national statistics and other reliable sources, vessel registers and databases, catch documents or statistical document </a:t>
            </a:r>
            <a:r>
              <a:rPr lang="en-US" sz="2000" dirty="0" err="1">
                <a:effectLst/>
              </a:rPr>
              <a:t>programmes</a:t>
            </a:r>
            <a:r>
              <a:rPr lang="en-US" sz="2000" dirty="0">
                <a:effectLst/>
              </a:rPr>
              <a:t> and IUU vessel lists adopted by regional fisheries management </a:t>
            </a:r>
            <a:r>
              <a:rPr lang="en-US" sz="2000" dirty="0" err="1">
                <a:effectLst/>
              </a:rPr>
              <a:t>organisations</a:t>
            </a:r>
            <a:r>
              <a:rPr lang="en-US" sz="2000" dirty="0">
                <a:effectLst/>
              </a:rPr>
              <a:t>, as well as any other information obtained in the ports and on the fishing grounds. </a:t>
            </a:r>
            <a:endParaRPr lang="en-US" sz="2000" dirty="0" smtClean="0">
              <a:effectLst/>
            </a:endParaRPr>
          </a:p>
          <a:p>
            <a:pPr marL="0" indent="0">
              <a:buNone/>
            </a:pPr>
            <a:endParaRPr lang="en-US" sz="1200" dirty="0">
              <a:effectLst/>
            </a:endParaRPr>
          </a:p>
          <a:p>
            <a:pPr marL="0" indent="0">
              <a:buNone/>
            </a:pPr>
            <a:r>
              <a:rPr lang="en-US" sz="2000" dirty="0" smtClean="0">
                <a:effectLst/>
              </a:rPr>
              <a:t>A </a:t>
            </a:r>
            <a:r>
              <a:rPr lang="en-US" sz="2000" dirty="0">
                <a:effectLst/>
              </a:rPr>
              <a:t>third country may be identified as a non-cooperating third country if it fails to discharge the duties incumbent upon it under international law as flag, port, coastal or market State, to take action to prevent, deter and eliminate IUU fishing</a:t>
            </a:r>
            <a:endParaRPr lang="en-GB" sz="2000" dirty="0">
              <a:effectLst/>
            </a:endParaRPr>
          </a:p>
        </p:txBody>
      </p:sp>
      <p:sp>
        <p:nvSpPr>
          <p:cNvPr id="4" name="Pladsholder til sidefod 3"/>
          <p:cNvSpPr>
            <a:spLocks noGrp="1"/>
          </p:cNvSpPr>
          <p:nvPr>
            <p:ph type="ftr" sz="quarter" idx="11"/>
          </p:nvPr>
        </p:nvSpPr>
        <p:spPr/>
        <p:txBody>
          <a:bodyPr/>
          <a:lstStyle/>
          <a:p>
            <a:pPr>
              <a:defRPr/>
            </a:pPr>
            <a:r>
              <a:rPr lang="en-US" smtClean="0"/>
              <a:t>Claus Wille</a:t>
            </a:r>
            <a:endParaRPr lang="en-GB" dirty="0"/>
          </a:p>
        </p:txBody>
      </p:sp>
    </p:spTree>
    <p:extLst>
      <p:ext uri="{BB962C8B-B14F-4D97-AF65-F5344CB8AC3E}">
        <p14:creationId xmlns:p14="http://schemas.microsoft.com/office/powerpoint/2010/main" val="284538969"/>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effectLst/>
              </a:rPr>
              <a:t>Illegal </a:t>
            </a:r>
            <a:r>
              <a:rPr lang="en-US" dirty="0">
                <a:effectLst/>
              </a:rPr>
              <a:t>fishing</a:t>
            </a:r>
            <a:endParaRPr lang="en-GB" dirty="0">
              <a:effectLst/>
            </a:endParaRPr>
          </a:p>
        </p:txBody>
      </p:sp>
      <p:sp>
        <p:nvSpPr>
          <p:cNvPr id="3" name="Pladsholder til indhold 2"/>
          <p:cNvSpPr>
            <a:spLocks noGrp="1"/>
          </p:cNvSpPr>
          <p:nvPr>
            <p:ph idx="1"/>
          </p:nvPr>
        </p:nvSpPr>
        <p:spPr/>
        <p:txBody>
          <a:bodyPr/>
          <a:lstStyle/>
          <a:p>
            <a:pPr marL="0" indent="0">
              <a:buNone/>
            </a:pPr>
            <a:r>
              <a:rPr lang="en-US" sz="2000" dirty="0">
                <a:effectLst/>
              </a:rPr>
              <a:t>‘</a:t>
            </a:r>
            <a:r>
              <a:rPr lang="en-US" sz="2000" dirty="0">
                <a:solidFill>
                  <a:srgbClr val="FFFF00"/>
                </a:solidFill>
                <a:effectLst/>
              </a:rPr>
              <a:t>illegal fishing</a:t>
            </a:r>
            <a:r>
              <a:rPr lang="en-US" sz="2000" dirty="0">
                <a:effectLst/>
              </a:rPr>
              <a:t>’ means fishing activities: </a:t>
            </a:r>
            <a:endParaRPr lang="en-US" sz="2000" dirty="0" smtClean="0">
              <a:effectLst/>
            </a:endParaRPr>
          </a:p>
          <a:p>
            <a:pPr marL="457200" indent="-457200">
              <a:buAutoNum type="alphaLcParenBoth"/>
            </a:pPr>
            <a:r>
              <a:rPr lang="en-US" sz="2000" dirty="0" smtClean="0">
                <a:effectLst/>
              </a:rPr>
              <a:t>conducted </a:t>
            </a:r>
            <a:r>
              <a:rPr lang="en-US" sz="2000" dirty="0">
                <a:effectLst/>
              </a:rPr>
              <a:t>by national or foreign fishing vessels in maritime waters under the jurisdiction of a State, </a:t>
            </a:r>
            <a:r>
              <a:rPr lang="en-US" sz="2000" dirty="0">
                <a:solidFill>
                  <a:srgbClr val="FFFF00"/>
                </a:solidFill>
                <a:effectLst/>
              </a:rPr>
              <a:t>without the permission </a:t>
            </a:r>
            <a:r>
              <a:rPr lang="en-US" sz="2000" dirty="0">
                <a:effectLst/>
              </a:rPr>
              <a:t>of that State, or in contravention of its laws and regulations; </a:t>
            </a:r>
            <a:endParaRPr lang="en-US" sz="2000" dirty="0" smtClean="0">
              <a:effectLst/>
            </a:endParaRPr>
          </a:p>
          <a:p>
            <a:pPr marL="457200" indent="-457200">
              <a:buAutoNum type="alphaLcParenBoth"/>
            </a:pPr>
            <a:r>
              <a:rPr lang="en-US" sz="2000" dirty="0" smtClean="0">
                <a:effectLst/>
              </a:rPr>
              <a:t>conducted </a:t>
            </a:r>
            <a:r>
              <a:rPr lang="en-US" sz="2000" dirty="0">
                <a:effectLst/>
              </a:rPr>
              <a:t>by fishing vessels flying the flag of States that are contracting parties to a relevant regional fisheries management </a:t>
            </a:r>
            <a:r>
              <a:rPr lang="en-US" sz="2000" dirty="0" err="1">
                <a:effectLst/>
              </a:rPr>
              <a:t>organisation</a:t>
            </a:r>
            <a:r>
              <a:rPr lang="en-US" sz="2000" dirty="0">
                <a:effectLst/>
              </a:rPr>
              <a:t>, but which operate in contravention of the </a:t>
            </a:r>
            <a:r>
              <a:rPr lang="en-US" sz="2000" dirty="0">
                <a:solidFill>
                  <a:srgbClr val="FFFF00"/>
                </a:solidFill>
                <a:effectLst/>
              </a:rPr>
              <a:t>conservation and management measures adopted by that </a:t>
            </a:r>
            <a:r>
              <a:rPr lang="en-US" sz="2000" dirty="0" err="1">
                <a:solidFill>
                  <a:srgbClr val="FFFF00"/>
                </a:solidFill>
                <a:effectLst/>
              </a:rPr>
              <a:t>organisation</a:t>
            </a:r>
            <a:r>
              <a:rPr lang="en-US" sz="2000" dirty="0">
                <a:solidFill>
                  <a:srgbClr val="FFFF00"/>
                </a:solidFill>
                <a:effectLst/>
              </a:rPr>
              <a:t> </a:t>
            </a:r>
            <a:r>
              <a:rPr lang="en-US" sz="2000" dirty="0">
                <a:effectLst/>
              </a:rPr>
              <a:t>and by which those States are bound, or of relevant provisions of the applicable international law; or </a:t>
            </a:r>
            <a:endParaRPr lang="en-US" sz="2000" dirty="0" smtClean="0">
              <a:effectLst/>
            </a:endParaRPr>
          </a:p>
          <a:p>
            <a:pPr marL="457200" indent="-457200">
              <a:buAutoNum type="alphaLcParenBoth"/>
            </a:pPr>
            <a:r>
              <a:rPr lang="en-US" sz="2000" dirty="0" smtClean="0">
                <a:effectLst/>
              </a:rPr>
              <a:t>conducted </a:t>
            </a:r>
            <a:r>
              <a:rPr lang="en-US" sz="2000" dirty="0">
                <a:effectLst/>
              </a:rPr>
              <a:t>by fishing vessels </a:t>
            </a:r>
            <a:r>
              <a:rPr lang="en-US" sz="2000" dirty="0">
                <a:solidFill>
                  <a:srgbClr val="FFFF00"/>
                </a:solidFill>
                <a:effectLst/>
              </a:rPr>
              <a:t>in violation of national laws or international obligations</a:t>
            </a:r>
            <a:r>
              <a:rPr lang="en-US" sz="2000" dirty="0">
                <a:effectLst/>
              </a:rPr>
              <a:t>, including those undertaken by cooperating States to a relevant regional fisheries management </a:t>
            </a:r>
            <a:r>
              <a:rPr lang="en-US" sz="2000" dirty="0" err="1">
                <a:effectLst/>
              </a:rPr>
              <a:t>organisation</a:t>
            </a:r>
            <a:r>
              <a:rPr lang="en-US" sz="2000" dirty="0">
                <a:effectLst/>
              </a:rPr>
              <a:t>;</a:t>
            </a:r>
            <a:endParaRPr lang="en-GB" sz="2000" dirty="0">
              <a:effectLst/>
            </a:endParaRPr>
          </a:p>
        </p:txBody>
      </p:sp>
      <p:sp>
        <p:nvSpPr>
          <p:cNvPr id="4" name="Pladsholder til sidefod 3"/>
          <p:cNvSpPr>
            <a:spLocks noGrp="1"/>
          </p:cNvSpPr>
          <p:nvPr>
            <p:ph type="ftr" sz="quarter" idx="11"/>
          </p:nvPr>
        </p:nvSpPr>
        <p:spPr/>
        <p:txBody>
          <a:bodyPr/>
          <a:lstStyle/>
          <a:p>
            <a:pPr>
              <a:defRPr/>
            </a:pPr>
            <a:r>
              <a:rPr lang="en-US" smtClean="0"/>
              <a:t>Claus Wille</a:t>
            </a:r>
            <a:endParaRPr lang="en-GB" dirty="0"/>
          </a:p>
        </p:txBody>
      </p:sp>
    </p:spTree>
    <p:extLst>
      <p:ext uri="{BB962C8B-B14F-4D97-AF65-F5344CB8AC3E}">
        <p14:creationId xmlns:p14="http://schemas.microsoft.com/office/powerpoint/2010/main" val="4145709848"/>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effectLst/>
              </a:rPr>
              <a:t>Unreported </a:t>
            </a:r>
            <a:r>
              <a:rPr lang="en-US" dirty="0">
                <a:effectLst/>
              </a:rPr>
              <a:t>fishing</a:t>
            </a:r>
            <a:endParaRPr lang="en-GB" dirty="0"/>
          </a:p>
        </p:txBody>
      </p:sp>
      <p:sp>
        <p:nvSpPr>
          <p:cNvPr id="3" name="Pladsholder til indhold 2"/>
          <p:cNvSpPr>
            <a:spLocks noGrp="1"/>
          </p:cNvSpPr>
          <p:nvPr>
            <p:ph idx="1"/>
          </p:nvPr>
        </p:nvSpPr>
        <p:spPr/>
        <p:txBody>
          <a:bodyPr/>
          <a:lstStyle/>
          <a:p>
            <a:pPr marL="0" indent="0">
              <a:buNone/>
            </a:pPr>
            <a:r>
              <a:rPr lang="en-US" sz="2000" dirty="0">
                <a:effectLst/>
              </a:rPr>
              <a:t>‘</a:t>
            </a:r>
            <a:r>
              <a:rPr lang="en-US" sz="2000" dirty="0">
                <a:solidFill>
                  <a:srgbClr val="FFFF00"/>
                </a:solidFill>
                <a:effectLst/>
              </a:rPr>
              <a:t>unreported fishing</a:t>
            </a:r>
            <a:r>
              <a:rPr lang="en-US" sz="2000" dirty="0">
                <a:effectLst/>
              </a:rPr>
              <a:t>’ means fishing activities: </a:t>
            </a:r>
            <a:endParaRPr lang="en-US" sz="2000" dirty="0" smtClean="0">
              <a:effectLst/>
            </a:endParaRPr>
          </a:p>
          <a:p>
            <a:pPr marL="0" indent="0">
              <a:buNone/>
            </a:pPr>
            <a:endParaRPr lang="en-US" sz="2000" dirty="0" smtClean="0">
              <a:effectLst/>
            </a:endParaRPr>
          </a:p>
          <a:p>
            <a:pPr marL="457200" indent="-457200">
              <a:buAutoNum type="alphaLcParenBoth"/>
            </a:pPr>
            <a:r>
              <a:rPr lang="en-US" sz="2000" dirty="0" smtClean="0">
                <a:effectLst/>
              </a:rPr>
              <a:t>which </a:t>
            </a:r>
            <a:r>
              <a:rPr lang="en-US" sz="2000" dirty="0">
                <a:solidFill>
                  <a:srgbClr val="FFFF00"/>
                </a:solidFill>
                <a:effectLst/>
              </a:rPr>
              <a:t>have not been reported, or have been misreported</a:t>
            </a:r>
            <a:r>
              <a:rPr lang="en-US" sz="2000" dirty="0">
                <a:effectLst/>
              </a:rPr>
              <a:t>, to the relevant national authority, in contravention of national laws and regulations; or </a:t>
            </a:r>
            <a:endParaRPr lang="en-US" sz="2000" dirty="0" smtClean="0">
              <a:effectLst/>
            </a:endParaRPr>
          </a:p>
          <a:p>
            <a:pPr marL="457200" indent="-457200">
              <a:buAutoNum type="alphaLcParenBoth"/>
            </a:pPr>
            <a:endParaRPr lang="en-US" sz="2000" dirty="0" smtClean="0">
              <a:effectLst/>
            </a:endParaRPr>
          </a:p>
          <a:p>
            <a:pPr marL="457200" indent="-457200">
              <a:buAutoNum type="alphaLcParenBoth"/>
            </a:pPr>
            <a:r>
              <a:rPr lang="en-US" sz="2000" dirty="0" smtClean="0">
                <a:effectLst/>
              </a:rPr>
              <a:t>which </a:t>
            </a:r>
            <a:r>
              <a:rPr lang="en-US" sz="2000" dirty="0">
                <a:effectLst/>
              </a:rPr>
              <a:t>have been undertaken in the area of competence of a relevant regional fisheries management </a:t>
            </a:r>
            <a:r>
              <a:rPr lang="en-US" sz="2000" dirty="0" err="1">
                <a:effectLst/>
              </a:rPr>
              <a:t>organisation</a:t>
            </a:r>
            <a:r>
              <a:rPr lang="en-US" sz="2000" dirty="0">
                <a:effectLst/>
              </a:rPr>
              <a:t> and have not been reported, or have been misreported, in contravention of the reporting procedures of that </a:t>
            </a:r>
            <a:r>
              <a:rPr lang="en-US" sz="2000" dirty="0" err="1">
                <a:effectLst/>
              </a:rPr>
              <a:t>organisation</a:t>
            </a:r>
            <a:r>
              <a:rPr lang="en-US" sz="2000" dirty="0">
                <a:effectLst/>
              </a:rPr>
              <a:t>;</a:t>
            </a:r>
            <a:endParaRPr lang="en-GB" sz="2000" dirty="0">
              <a:effectLst/>
            </a:endParaRPr>
          </a:p>
        </p:txBody>
      </p:sp>
      <p:sp>
        <p:nvSpPr>
          <p:cNvPr id="4" name="Pladsholder til sidefod 3"/>
          <p:cNvSpPr>
            <a:spLocks noGrp="1"/>
          </p:cNvSpPr>
          <p:nvPr>
            <p:ph type="ftr" sz="quarter" idx="11"/>
          </p:nvPr>
        </p:nvSpPr>
        <p:spPr/>
        <p:txBody>
          <a:bodyPr/>
          <a:lstStyle/>
          <a:p>
            <a:pPr>
              <a:defRPr/>
            </a:pPr>
            <a:r>
              <a:rPr lang="en-US" smtClean="0"/>
              <a:t>Claus Wille</a:t>
            </a:r>
            <a:endParaRPr lang="en-GB" dirty="0"/>
          </a:p>
        </p:txBody>
      </p:sp>
    </p:spTree>
    <p:extLst>
      <p:ext uri="{BB962C8B-B14F-4D97-AF65-F5344CB8AC3E}">
        <p14:creationId xmlns:p14="http://schemas.microsoft.com/office/powerpoint/2010/main" val="3109510579"/>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effectLst/>
              </a:rPr>
              <a:t>Unregulated </a:t>
            </a:r>
            <a:r>
              <a:rPr lang="en-US" dirty="0">
                <a:effectLst/>
              </a:rPr>
              <a:t>fishing</a:t>
            </a:r>
            <a:endParaRPr lang="en-GB" dirty="0"/>
          </a:p>
        </p:txBody>
      </p:sp>
      <p:sp>
        <p:nvSpPr>
          <p:cNvPr id="3" name="Pladsholder til indhold 2"/>
          <p:cNvSpPr>
            <a:spLocks noGrp="1"/>
          </p:cNvSpPr>
          <p:nvPr>
            <p:ph idx="1"/>
          </p:nvPr>
        </p:nvSpPr>
        <p:spPr/>
        <p:txBody>
          <a:bodyPr/>
          <a:lstStyle/>
          <a:p>
            <a:pPr marL="0" indent="0">
              <a:buNone/>
            </a:pPr>
            <a:r>
              <a:rPr lang="en-US" sz="2000" dirty="0">
                <a:effectLst/>
              </a:rPr>
              <a:t>‘</a:t>
            </a:r>
            <a:r>
              <a:rPr lang="en-US" sz="2000" dirty="0">
                <a:solidFill>
                  <a:srgbClr val="FFFF00"/>
                </a:solidFill>
                <a:effectLst/>
              </a:rPr>
              <a:t>unregulated fishing</a:t>
            </a:r>
            <a:r>
              <a:rPr lang="en-US" sz="2000" dirty="0">
                <a:effectLst/>
              </a:rPr>
              <a:t>’ means fishing activities: </a:t>
            </a:r>
            <a:endParaRPr lang="en-US" sz="2000" dirty="0" smtClean="0">
              <a:effectLst/>
            </a:endParaRPr>
          </a:p>
          <a:p>
            <a:pPr marL="0" indent="0">
              <a:buNone/>
            </a:pPr>
            <a:endParaRPr lang="en-US" sz="1200" dirty="0" smtClean="0">
              <a:effectLst/>
            </a:endParaRPr>
          </a:p>
          <a:p>
            <a:pPr marL="457200" indent="-457200">
              <a:buFont typeface="+mj-lt"/>
              <a:buAutoNum type="alphaLcParenR"/>
            </a:pPr>
            <a:r>
              <a:rPr lang="en-US" sz="2000" dirty="0" smtClean="0">
                <a:effectLst/>
              </a:rPr>
              <a:t>conducted </a:t>
            </a:r>
            <a:r>
              <a:rPr lang="en-US" sz="2000" dirty="0">
                <a:effectLst/>
              </a:rPr>
              <a:t>in the area of application of a relevant regional fisheries management </a:t>
            </a:r>
            <a:r>
              <a:rPr lang="en-US" sz="2000" dirty="0" err="1">
                <a:effectLst/>
              </a:rPr>
              <a:t>organisation</a:t>
            </a:r>
            <a:r>
              <a:rPr lang="en-US" sz="2000" dirty="0">
                <a:effectLst/>
              </a:rPr>
              <a:t> by </a:t>
            </a:r>
            <a:r>
              <a:rPr lang="en-US" sz="2000" dirty="0">
                <a:solidFill>
                  <a:srgbClr val="FFFF00"/>
                </a:solidFill>
                <a:effectLst/>
              </a:rPr>
              <a:t>fishing vessels without nationality</a:t>
            </a:r>
            <a:r>
              <a:rPr lang="en-US" sz="2000" dirty="0">
                <a:effectLst/>
              </a:rPr>
              <a:t>, by </a:t>
            </a:r>
            <a:r>
              <a:rPr lang="en-US" sz="2000" dirty="0">
                <a:solidFill>
                  <a:srgbClr val="FFFF00"/>
                </a:solidFill>
                <a:effectLst/>
              </a:rPr>
              <a:t>fishing vessels flying the flag of a State not party </a:t>
            </a:r>
            <a:r>
              <a:rPr lang="en-US" sz="2000" dirty="0">
                <a:effectLst/>
              </a:rPr>
              <a:t>to that </a:t>
            </a:r>
            <a:r>
              <a:rPr lang="en-US" sz="2000" dirty="0" err="1">
                <a:effectLst/>
              </a:rPr>
              <a:t>organisation</a:t>
            </a:r>
            <a:r>
              <a:rPr lang="en-US" sz="2000" dirty="0">
                <a:effectLst/>
              </a:rPr>
              <a:t> or by any other fishing entity, in a manner that is not consistent with or contravenes the conservation and management measures of that </a:t>
            </a:r>
            <a:r>
              <a:rPr lang="en-US" sz="2000" dirty="0" err="1">
                <a:effectLst/>
              </a:rPr>
              <a:t>organisation</a:t>
            </a:r>
            <a:r>
              <a:rPr lang="en-US" sz="2000" dirty="0">
                <a:effectLst/>
              </a:rPr>
              <a:t>; or </a:t>
            </a:r>
            <a:endParaRPr lang="en-US" sz="2000" dirty="0" smtClean="0">
              <a:effectLst/>
            </a:endParaRPr>
          </a:p>
          <a:p>
            <a:pPr marL="228600" indent="-228600">
              <a:buFont typeface="+mj-lt"/>
              <a:buAutoNum type="alphaLcParenR"/>
            </a:pPr>
            <a:endParaRPr lang="en-US" sz="1200" dirty="0" smtClean="0">
              <a:effectLst/>
            </a:endParaRPr>
          </a:p>
          <a:p>
            <a:pPr marL="457200" indent="-457200">
              <a:buFont typeface="+mj-lt"/>
              <a:buAutoNum type="alphaLcParenR"/>
            </a:pPr>
            <a:r>
              <a:rPr lang="en-US" sz="2000" dirty="0" smtClean="0">
                <a:solidFill>
                  <a:srgbClr val="FFFF00"/>
                </a:solidFill>
                <a:effectLst/>
              </a:rPr>
              <a:t>conducted </a:t>
            </a:r>
            <a:r>
              <a:rPr lang="en-US" sz="2000" dirty="0">
                <a:solidFill>
                  <a:srgbClr val="FFFF00"/>
                </a:solidFill>
                <a:effectLst/>
              </a:rPr>
              <a:t>in areas or for fish stocks in relation to which there are no applicable conservation or management measures </a:t>
            </a:r>
            <a:r>
              <a:rPr lang="en-US" sz="2000" dirty="0">
                <a:effectLst/>
              </a:rPr>
              <a:t>by fishing vessels in a manner that is not consistent with State responsibilities for the conservation of living marine resources under international law;</a:t>
            </a:r>
            <a:endParaRPr lang="en-GB" sz="2000" dirty="0">
              <a:effectLst/>
            </a:endParaRPr>
          </a:p>
        </p:txBody>
      </p:sp>
      <p:sp>
        <p:nvSpPr>
          <p:cNvPr id="4" name="Pladsholder til sidefod 3"/>
          <p:cNvSpPr>
            <a:spLocks noGrp="1"/>
          </p:cNvSpPr>
          <p:nvPr>
            <p:ph type="ftr" sz="quarter" idx="11"/>
          </p:nvPr>
        </p:nvSpPr>
        <p:spPr/>
        <p:txBody>
          <a:bodyPr/>
          <a:lstStyle/>
          <a:p>
            <a:pPr>
              <a:defRPr/>
            </a:pPr>
            <a:r>
              <a:rPr lang="en-US" smtClean="0"/>
              <a:t>Claus Wille</a:t>
            </a:r>
            <a:endParaRPr lang="en-GB" dirty="0"/>
          </a:p>
        </p:txBody>
      </p:sp>
    </p:spTree>
    <p:extLst>
      <p:ext uri="{BB962C8B-B14F-4D97-AF65-F5344CB8AC3E}">
        <p14:creationId xmlns:p14="http://schemas.microsoft.com/office/powerpoint/2010/main" val="3361015264"/>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effectLst/>
              </a:rPr>
              <a:t>Engaged </a:t>
            </a:r>
            <a:r>
              <a:rPr lang="en-US" dirty="0">
                <a:effectLst/>
              </a:rPr>
              <a:t>in IUU fishing</a:t>
            </a:r>
            <a:endParaRPr lang="en-GB" dirty="0"/>
          </a:p>
        </p:txBody>
      </p:sp>
      <p:sp>
        <p:nvSpPr>
          <p:cNvPr id="3" name="Pladsholder til indhold 2"/>
          <p:cNvSpPr>
            <a:spLocks noGrp="1"/>
          </p:cNvSpPr>
          <p:nvPr>
            <p:ph idx="1"/>
          </p:nvPr>
        </p:nvSpPr>
        <p:spPr/>
        <p:txBody>
          <a:bodyPr/>
          <a:lstStyle/>
          <a:p>
            <a:pPr marL="0" indent="0">
              <a:buNone/>
            </a:pPr>
            <a:r>
              <a:rPr lang="en-US" sz="2000" dirty="0" smtClean="0">
                <a:effectLst/>
              </a:rPr>
              <a:t>A </a:t>
            </a:r>
            <a:r>
              <a:rPr lang="en-US" sz="2000" dirty="0">
                <a:effectLst/>
              </a:rPr>
              <a:t>fishing vessel shall be presumed to be engaged in IUU fishing if it is shown that, contrary to the conservation and management measures applicable in the fishing area concerned, it has: </a:t>
            </a:r>
            <a:endParaRPr lang="en-US" sz="2000" dirty="0" smtClean="0">
              <a:effectLst/>
            </a:endParaRPr>
          </a:p>
          <a:p>
            <a:pPr marL="0" indent="0">
              <a:buNone/>
            </a:pPr>
            <a:endParaRPr lang="en-US" sz="2000" dirty="0" smtClean="0">
              <a:effectLst/>
            </a:endParaRPr>
          </a:p>
          <a:p>
            <a:pPr>
              <a:buFont typeface="Wingdings" panose="05000000000000000000" pitchFamily="2" charset="2"/>
              <a:buChar char="§"/>
            </a:pPr>
            <a:r>
              <a:rPr lang="en-US" sz="2000" dirty="0" smtClean="0">
                <a:solidFill>
                  <a:srgbClr val="FFFF00"/>
                </a:solidFill>
                <a:effectLst/>
              </a:rPr>
              <a:t>fished </a:t>
            </a:r>
            <a:r>
              <a:rPr lang="en-US" sz="2000" dirty="0">
                <a:solidFill>
                  <a:srgbClr val="FFFF00"/>
                </a:solidFill>
                <a:effectLst/>
              </a:rPr>
              <a:t>without a valid </a:t>
            </a:r>
            <a:r>
              <a:rPr lang="en-US" sz="2000" dirty="0" err="1">
                <a:solidFill>
                  <a:srgbClr val="FFFF00"/>
                </a:solidFill>
                <a:effectLst/>
              </a:rPr>
              <a:t>licence</a:t>
            </a:r>
            <a:r>
              <a:rPr lang="en-US" sz="2000" dirty="0">
                <a:solidFill>
                  <a:srgbClr val="FFFF00"/>
                </a:solidFill>
                <a:effectLst/>
              </a:rPr>
              <a:t>, </a:t>
            </a:r>
            <a:r>
              <a:rPr lang="en-US" sz="2000" dirty="0" err="1">
                <a:solidFill>
                  <a:srgbClr val="FFFF00"/>
                </a:solidFill>
                <a:effectLst/>
              </a:rPr>
              <a:t>authorisation</a:t>
            </a:r>
            <a:r>
              <a:rPr lang="en-US" sz="2000" dirty="0">
                <a:solidFill>
                  <a:srgbClr val="FFFF00"/>
                </a:solidFill>
                <a:effectLst/>
              </a:rPr>
              <a:t> or permit </a:t>
            </a:r>
            <a:r>
              <a:rPr lang="en-US" sz="2000" dirty="0">
                <a:effectLst/>
              </a:rPr>
              <a:t>issued by the flag State or the relevant coastal State; or </a:t>
            </a:r>
            <a:endParaRPr lang="en-US" sz="2000" dirty="0" smtClean="0">
              <a:effectLst/>
            </a:endParaRPr>
          </a:p>
          <a:p>
            <a:pPr>
              <a:buFont typeface="Wingdings" panose="05000000000000000000" pitchFamily="2" charset="2"/>
              <a:buChar char="§"/>
            </a:pPr>
            <a:r>
              <a:rPr lang="en-US" sz="2000" dirty="0" smtClean="0">
                <a:solidFill>
                  <a:srgbClr val="FFFF00"/>
                </a:solidFill>
                <a:effectLst/>
              </a:rPr>
              <a:t>not </a:t>
            </a:r>
            <a:r>
              <a:rPr lang="en-US" sz="2000" dirty="0">
                <a:solidFill>
                  <a:srgbClr val="FFFF00"/>
                </a:solidFill>
                <a:effectLst/>
              </a:rPr>
              <a:t>fulfilled its obligations to record and report catch </a:t>
            </a:r>
            <a:r>
              <a:rPr lang="en-US" sz="2000" dirty="0">
                <a:effectLst/>
              </a:rPr>
              <a:t>or </a:t>
            </a:r>
            <a:r>
              <a:rPr lang="en-US" sz="2000" dirty="0" err="1">
                <a:effectLst/>
              </a:rPr>
              <a:t>catchrelated</a:t>
            </a:r>
            <a:r>
              <a:rPr lang="en-US" sz="2000" dirty="0">
                <a:effectLst/>
              </a:rPr>
              <a:t> data, including data to be transmitted by satellite vessel monitoring system, or prior </a:t>
            </a:r>
            <a:r>
              <a:rPr lang="en-US" sz="2000" dirty="0" smtClean="0">
                <a:effectLst/>
              </a:rPr>
              <a:t>notices; </a:t>
            </a:r>
            <a:r>
              <a:rPr lang="en-US" sz="2000" dirty="0">
                <a:effectLst/>
              </a:rPr>
              <a:t>or </a:t>
            </a:r>
            <a:endParaRPr lang="en-US" sz="2000" dirty="0" smtClean="0">
              <a:effectLst/>
            </a:endParaRPr>
          </a:p>
          <a:p>
            <a:pPr>
              <a:buFont typeface="Wingdings" panose="05000000000000000000" pitchFamily="2" charset="2"/>
              <a:buChar char="§"/>
            </a:pPr>
            <a:r>
              <a:rPr lang="en-US" sz="2000" dirty="0" smtClean="0">
                <a:solidFill>
                  <a:srgbClr val="FFFF00"/>
                </a:solidFill>
                <a:effectLst/>
              </a:rPr>
              <a:t>fished </a:t>
            </a:r>
            <a:r>
              <a:rPr lang="en-US" sz="2000" dirty="0">
                <a:solidFill>
                  <a:srgbClr val="FFFF00"/>
                </a:solidFill>
                <a:effectLst/>
              </a:rPr>
              <a:t>in a closed area, during a closed season</a:t>
            </a:r>
            <a:r>
              <a:rPr lang="en-US" sz="2000" dirty="0">
                <a:effectLst/>
              </a:rPr>
              <a:t>, without or after attainment of a quota or beyond a closed depth; or </a:t>
            </a:r>
            <a:endParaRPr lang="en-US" sz="2000" dirty="0" smtClean="0">
              <a:effectLst/>
            </a:endParaRPr>
          </a:p>
        </p:txBody>
      </p:sp>
      <p:sp>
        <p:nvSpPr>
          <p:cNvPr id="4" name="Pladsholder til sidefod 3"/>
          <p:cNvSpPr>
            <a:spLocks noGrp="1"/>
          </p:cNvSpPr>
          <p:nvPr>
            <p:ph type="ftr" sz="quarter" idx="11"/>
          </p:nvPr>
        </p:nvSpPr>
        <p:spPr/>
        <p:txBody>
          <a:bodyPr/>
          <a:lstStyle/>
          <a:p>
            <a:pPr>
              <a:defRPr/>
            </a:pPr>
            <a:r>
              <a:rPr lang="en-US" smtClean="0"/>
              <a:t>Claus Wille</a:t>
            </a:r>
            <a:endParaRPr lang="en-GB" dirty="0"/>
          </a:p>
        </p:txBody>
      </p:sp>
    </p:spTree>
    <p:extLst>
      <p:ext uri="{BB962C8B-B14F-4D97-AF65-F5344CB8AC3E}">
        <p14:creationId xmlns:p14="http://schemas.microsoft.com/office/powerpoint/2010/main" val="783083024"/>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effectLst/>
              </a:rPr>
              <a:t>Engaged in IUU fishing</a:t>
            </a:r>
            <a:endParaRPr lang="en-GB" dirty="0"/>
          </a:p>
        </p:txBody>
      </p:sp>
      <p:sp>
        <p:nvSpPr>
          <p:cNvPr id="3" name="Pladsholder til indhold 2"/>
          <p:cNvSpPr>
            <a:spLocks noGrp="1"/>
          </p:cNvSpPr>
          <p:nvPr>
            <p:ph idx="1"/>
          </p:nvPr>
        </p:nvSpPr>
        <p:spPr/>
        <p:txBody>
          <a:bodyPr/>
          <a:lstStyle/>
          <a:p>
            <a:pPr>
              <a:buFont typeface="Wingdings" panose="05000000000000000000" pitchFamily="2" charset="2"/>
              <a:buChar char="§"/>
            </a:pPr>
            <a:r>
              <a:rPr lang="en-US" sz="2000" dirty="0" smtClean="0">
                <a:effectLst/>
              </a:rPr>
              <a:t>engaged </a:t>
            </a:r>
            <a:r>
              <a:rPr lang="en-US" sz="2000" dirty="0">
                <a:effectLst/>
              </a:rPr>
              <a:t>in directed fishing for a stock which is subject to a moratorium or for which </a:t>
            </a:r>
            <a:r>
              <a:rPr lang="en-US" sz="2000" dirty="0">
                <a:solidFill>
                  <a:srgbClr val="FFFF00"/>
                </a:solidFill>
                <a:effectLst/>
              </a:rPr>
              <a:t>fishing is prohibited</a:t>
            </a:r>
            <a:r>
              <a:rPr lang="en-US" sz="2000" dirty="0">
                <a:effectLst/>
              </a:rPr>
              <a:t>; or </a:t>
            </a:r>
            <a:endParaRPr lang="en-US" sz="2000" dirty="0" smtClean="0">
              <a:effectLst/>
            </a:endParaRPr>
          </a:p>
          <a:p>
            <a:pPr>
              <a:buFont typeface="Wingdings" panose="05000000000000000000" pitchFamily="2" charset="2"/>
              <a:buChar char="§"/>
            </a:pPr>
            <a:r>
              <a:rPr lang="en-US" sz="2000" dirty="0" smtClean="0">
                <a:effectLst/>
              </a:rPr>
              <a:t>used </a:t>
            </a:r>
            <a:r>
              <a:rPr lang="en-US" sz="2000" dirty="0">
                <a:solidFill>
                  <a:srgbClr val="FFFF00"/>
                </a:solidFill>
                <a:effectLst/>
              </a:rPr>
              <a:t>prohibited or non-compliant fishing gear</a:t>
            </a:r>
            <a:r>
              <a:rPr lang="en-US" sz="2000" dirty="0">
                <a:effectLst/>
              </a:rPr>
              <a:t>; or </a:t>
            </a:r>
            <a:endParaRPr lang="en-US" sz="2000" dirty="0" smtClean="0">
              <a:effectLst/>
            </a:endParaRPr>
          </a:p>
          <a:p>
            <a:pPr>
              <a:buFont typeface="Wingdings" panose="05000000000000000000" pitchFamily="2" charset="2"/>
              <a:buChar char="§"/>
            </a:pPr>
            <a:r>
              <a:rPr lang="en-US" sz="2000" dirty="0" smtClean="0">
                <a:solidFill>
                  <a:srgbClr val="FFFF00"/>
                </a:solidFill>
                <a:effectLst/>
              </a:rPr>
              <a:t>falsified </a:t>
            </a:r>
            <a:r>
              <a:rPr lang="en-US" sz="2000" dirty="0">
                <a:solidFill>
                  <a:srgbClr val="FFFF00"/>
                </a:solidFill>
                <a:effectLst/>
              </a:rPr>
              <a:t>or concealed its markings, identity or registration</a:t>
            </a:r>
            <a:r>
              <a:rPr lang="en-US" sz="2000" dirty="0">
                <a:effectLst/>
              </a:rPr>
              <a:t>; or </a:t>
            </a:r>
            <a:endParaRPr lang="en-US" sz="2000" dirty="0" smtClean="0">
              <a:effectLst/>
            </a:endParaRPr>
          </a:p>
          <a:p>
            <a:pPr>
              <a:buFont typeface="Wingdings" panose="05000000000000000000" pitchFamily="2" charset="2"/>
              <a:buChar char="§"/>
            </a:pPr>
            <a:r>
              <a:rPr lang="en-US" sz="2000" dirty="0" smtClean="0">
                <a:solidFill>
                  <a:srgbClr val="FFFF00"/>
                </a:solidFill>
                <a:effectLst/>
              </a:rPr>
              <a:t>concealed</a:t>
            </a:r>
            <a:r>
              <a:rPr lang="en-US" sz="2000" dirty="0">
                <a:solidFill>
                  <a:srgbClr val="FFFF00"/>
                </a:solidFill>
                <a:effectLst/>
              </a:rPr>
              <a:t>, tampered with or disposed of evidence </a:t>
            </a:r>
            <a:r>
              <a:rPr lang="en-US" sz="2000" dirty="0">
                <a:effectLst/>
              </a:rPr>
              <a:t>relating to an investigation; or </a:t>
            </a:r>
            <a:endParaRPr lang="en-US" sz="2000" dirty="0" smtClean="0">
              <a:effectLst/>
            </a:endParaRPr>
          </a:p>
          <a:p>
            <a:pPr>
              <a:buFont typeface="Wingdings" panose="05000000000000000000" pitchFamily="2" charset="2"/>
              <a:buChar char="§"/>
            </a:pPr>
            <a:r>
              <a:rPr lang="en-US" sz="2000" dirty="0" smtClean="0">
                <a:solidFill>
                  <a:srgbClr val="FFFF00"/>
                </a:solidFill>
                <a:effectLst/>
              </a:rPr>
              <a:t>obstructed </a:t>
            </a:r>
            <a:r>
              <a:rPr lang="en-US" sz="2000" dirty="0">
                <a:solidFill>
                  <a:srgbClr val="FFFF00"/>
                </a:solidFill>
                <a:effectLst/>
              </a:rPr>
              <a:t>the work of officials </a:t>
            </a:r>
            <a:r>
              <a:rPr lang="en-US" sz="2000" dirty="0">
                <a:effectLst/>
              </a:rPr>
              <a:t>in the exercise of their duties in inspecting for compliance with the applicable conservation and management measures; or the work of observers in the exercise of their duties of observing compliance with the applicable Community rules; or </a:t>
            </a:r>
            <a:endParaRPr lang="en-US" sz="2000" dirty="0" smtClean="0">
              <a:effectLst/>
            </a:endParaRPr>
          </a:p>
          <a:p>
            <a:pPr>
              <a:buFont typeface="Wingdings" panose="05000000000000000000" pitchFamily="2" charset="2"/>
              <a:buChar char="§"/>
            </a:pPr>
            <a:r>
              <a:rPr lang="en-US" sz="2000" dirty="0" smtClean="0">
                <a:effectLst/>
              </a:rPr>
              <a:t>taken </a:t>
            </a:r>
            <a:r>
              <a:rPr lang="en-US" sz="2000" dirty="0">
                <a:effectLst/>
              </a:rPr>
              <a:t>on board, </a:t>
            </a:r>
            <a:r>
              <a:rPr lang="en-US" sz="2000" dirty="0" err="1">
                <a:effectLst/>
              </a:rPr>
              <a:t>transhipped</a:t>
            </a:r>
            <a:r>
              <a:rPr lang="en-US" sz="2000" dirty="0">
                <a:effectLst/>
              </a:rPr>
              <a:t> or landed </a:t>
            </a:r>
            <a:r>
              <a:rPr lang="en-US" sz="2000" dirty="0">
                <a:solidFill>
                  <a:srgbClr val="FFFF00"/>
                </a:solidFill>
                <a:effectLst/>
              </a:rPr>
              <a:t>undersized fish </a:t>
            </a:r>
            <a:r>
              <a:rPr lang="en-US" sz="2000" dirty="0">
                <a:effectLst/>
              </a:rPr>
              <a:t>in contravention of the legislation in force; </a:t>
            </a:r>
            <a:r>
              <a:rPr lang="en-US" sz="2000" dirty="0" smtClean="0">
                <a:effectLst/>
              </a:rPr>
              <a:t>or</a:t>
            </a:r>
            <a:endParaRPr lang="en-GB" sz="2000" dirty="0">
              <a:effectLst/>
            </a:endParaRPr>
          </a:p>
        </p:txBody>
      </p:sp>
      <p:sp>
        <p:nvSpPr>
          <p:cNvPr id="4" name="Pladsholder til sidefod 3"/>
          <p:cNvSpPr>
            <a:spLocks noGrp="1"/>
          </p:cNvSpPr>
          <p:nvPr>
            <p:ph type="ftr" sz="quarter" idx="11"/>
          </p:nvPr>
        </p:nvSpPr>
        <p:spPr/>
        <p:txBody>
          <a:bodyPr/>
          <a:lstStyle/>
          <a:p>
            <a:pPr>
              <a:defRPr/>
            </a:pPr>
            <a:r>
              <a:rPr lang="en-US" smtClean="0"/>
              <a:t>Claus Wille</a:t>
            </a:r>
            <a:endParaRPr lang="en-GB" dirty="0"/>
          </a:p>
        </p:txBody>
      </p:sp>
    </p:spTree>
    <p:extLst>
      <p:ext uri="{BB962C8B-B14F-4D97-AF65-F5344CB8AC3E}">
        <p14:creationId xmlns:p14="http://schemas.microsoft.com/office/powerpoint/2010/main" val="2466054625"/>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effectLst/>
              </a:rPr>
              <a:t>Engaged in IUU fishing</a:t>
            </a:r>
            <a:endParaRPr lang="en-GB" dirty="0"/>
          </a:p>
        </p:txBody>
      </p:sp>
      <p:sp>
        <p:nvSpPr>
          <p:cNvPr id="3" name="Pladsholder til indhold 2"/>
          <p:cNvSpPr>
            <a:spLocks noGrp="1"/>
          </p:cNvSpPr>
          <p:nvPr>
            <p:ph idx="1"/>
          </p:nvPr>
        </p:nvSpPr>
        <p:spPr/>
        <p:txBody>
          <a:bodyPr/>
          <a:lstStyle/>
          <a:p>
            <a:pPr>
              <a:buFont typeface="Wingdings" panose="05000000000000000000" pitchFamily="2" charset="2"/>
              <a:buChar char="§"/>
            </a:pPr>
            <a:r>
              <a:rPr lang="en-US" sz="2000" dirty="0" err="1" smtClean="0">
                <a:solidFill>
                  <a:srgbClr val="FFFF00"/>
                </a:solidFill>
                <a:effectLst/>
              </a:rPr>
              <a:t>transhipped</a:t>
            </a:r>
            <a:r>
              <a:rPr lang="en-US" sz="2000" dirty="0" smtClean="0">
                <a:solidFill>
                  <a:srgbClr val="FFFF00"/>
                </a:solidFill>
                <a:effectLst/>
              </a:rPr>
              <a:t> </a:t>
            </a:r>
            <a:r>
              <a:rPr lang="en-US" sz="2000" dirty="0">
                <a:solidFill>
                  <a:srgbClr val="FFFF00"/>
                </a:solidFill>
                <a:effectLst/>
              </a:rPr>
              <a:t>or participated in joint fishing operations with</a:t>
            </a:r>
            <a:r>
              <a:rPr lang="en-US" sz="2000" dirty="0" smtClean="0">
                <a:effectLst/>
              </a:rPr>
              <a:t>, </a:t>
            </a:r>
            <a:r>
              <a:rPr lang="en-US" sz="2000" dirty="0">
                <a:effectLst/>
              </a:rPr>
              <a:t>supported or re-supplied </a:t>
            </a:r>
            <a:r>
              <a:rPr lang="en-US" sz="2000" dirty="0">
                <a:solidFill>
                  <a:srgbClr val="FFFF00"/>
                </a:solidFill>
                <a:effectLst/>
              </a:rPr>
              <a:t>other fishing vessels identified as having engaged in IUU fishing</a:t>
            </a:r>
            <a:r>
              <a:rPr lang="en-US" sz="2000" dirty="0">
                <a:effectLst/>
              </a:rPr>
              <a:t> under this Regulation, in particular those included in the Community IUU vessel list or in the IUU vessel list of a regional fisheries management </a:t>
            </a:r>
            <a:r>
              <a:rPr lang="en-US" sz="2000" dirty="0" err="1">
                <a:effectLst/>
              </a:rPr>
              <a:t>organisation</a:t>
            </a:r>
            <a:r>
              <a:rPr lang="en-US" sz="2000" dirty="0">
                <a:effectLst/>
              </a:rPr>
              <a:t>; or </a:t>
            </a:r>
            <a:endParaRPr lang="en-US" sz="2000" dirty="0" smtClean="0">
              <a:effectLst/>
            </a:endParaRPr>
          </a:p>
          <a:p>
            <a:pPr>
              <a:buFont typeface="Wingdings" panose="05000000000000000000" pitchFamily="2" charset="2"/>
              <a:buChar char="§"/>
            </a:pPr>
            <a:r>
              <a:rPr lang="en-US" sz="2000" dirty="0" smtClean="0">
                <a:effectLst/>
              </a:rPr>
              <a:t>carried </a:t>
            </a:r>
            <a:r>
              <a:rPr lang="en-US" sz="2000" dirty="0">
                <a:effectLst/>
              </a:rPr>
              <a:t>out fishing activities in the area of a regional fisheries management </a:t>
            </a:r>
            <a:r>
              <a:rPr lang="en-US" sz="2000" dirty="0" err="1">
                <a:effectLst/>
              </a:rPr>
              <a:t>organisation</a:t>
            </a:r>
            <a:r>
              <a:rPr lang="en-US" sz="2000" dirty="0">
                <a:effectLst/>
              </a:rPr>
              <a:t> in a </a:t>
            </a:r>
            <a:r>
              <a:rPr lang="en-US" sz="2000" dirty="0">
                <a:solidFill>
                  <a:srgbClr val="FFFF00"/>
                </a:solidFill>
                <a:effectLst/>
              </a:rPr>
              <a:t>manner inconsistent with or in contravention of the conservation and management measures </a:t>
            </a:r>
            <a:r>
              <a:rPr lang="en-US" sz="2000" dirty="0">
                <a:effectLst/>
              </a:rPr>
              <a:t>of that </a:t>
            </a:r>
            <a:r>
              <a:rPr lang="en-US" sz="2000" dirty="0" err="1">
                <a:effectLst/>
              </a:rPr>
              <a:t>organisation</a:t>
            </a:r>
            <a:r>
              <a:rPr lang="en-US" sz="2000" dirty="0">
                <a:effectLst/>
              </a:rPr>
              <a:t> and is </a:t>
            </a:r>
            <a:r>
              <a:rPr lang="en-US" sz="2000" dirty="0">
                <a:solidFill>
                  <a:srgbClr val="FFFF00"/>
                </a:solidFill>
                <a:effectLst/>
              </a:rPr>
              <a:t>flagged to a State not party </a:t>
            </a:r>
            <a:r>
              <a:rPr lang="en-US" sz="2000" dirty="0">
                <a:effectLst/>
              </a:rPr>
              <a:t>to that </a:t>
            </a:r>
            <a:r>
              <a:rPr lang="en-US" sz="2000" dirty="0" err="1">
                <a:effectLst/>
              </a:rPr>
              <a:t>organisation</a:t>
            </a:r>
            <a:r>
              <a:rPr lang="en-US" sz="2000" dirty="0">
                <a:effectLst/>
              </a:rPr>
              <a:t>, or not cooperating with that </a:t>
            </a:r>
            <a:r>
              <a:rPr lang="en-US" sz="2000" dirty="0" err="1">
                <a:effectLst/>
              </a:rPr>
              <a:t>organisation</a:t>
            </a:r>
            <a:r>
              <a:rPr lang="en-US" sz="2000" dirty="0">
                <a:effectLst/>
              </a:rPr>
              <a:t> as established by that </a:t>
            </a:r>
            <a:r>
              <a:rPr lang="en-US" sz="2000" dirty="0" err="1">
                <a:effectLst/>
              </a:rPr>
              <a:t>organisation</a:t>
            </a:r>
            <a:r>
              <a:rPr lang="en-US" sz="2000" dirty="0">
                <a:effectLst/>
              </a:rPr>
              <a:t>; or </a:t>
            </a:r>
            <a:endParaRPr lang="en-US" sz="2000" dirty="0" smtClean="0">
              <a:effectLst/>
            </a:endParaRPr>
          </a:p>
          <a:p>
            <a:pPr>
              <a:buFont typeface="Wingdings" panose="05000000000000000000" pitchFamily="2" charset="2"/>
              <a:buChar char="§"/>
            </a:pPr>
            <a:r>
              <a:rPr lang="en-US" sz="2000" dirty="0" smtClean="0">
                <a:effectLst/>
              </a:rPr>
              <a:t>no </a:t>
            </a:r>
            <a:r>
              <a:rPr lang="en-US" sz="2000" dirty="0">
                <a:effectLst/>
              </a:rPr>
              <a:t>nationality and is therefore a </a:t>
            </a:r>
            <a:r>
              <a:rPr lang="en-US" sz="2000" dirty="0">
                <a:solidFill>
                  <a:srgbClr val="FFFF00"/>
                </a:solidFill>
                <a:effectLst/>
              </a:rPr>
              <a:t>stateless vessel</a:t>
            </a:r>
            <a:r>
              <a:rPr lang="en-US" sz="2000" dirty="0">
                <a:effectLst/>
              </a:rPr>
              <a:t>, in accordance with international law.</a:t>
            </a:r>
            <a:endParaRPr lang="en-GB" sz="2000" dirty="0">
              <a:effectLst/>
            </a:endParaRPr>
          </a:p>
          <a:p>
            <a:endParaRPr lang="en-GB" dirty="0"/>
          </a:p>
        </p:txBody>
      </p:sp>
      <p:sp>
        <p:nvSpPr>
          <p:cNvPr id="4" name="Pladsholder til sidefod 3"/>
          <p:cNvSpPr>
            <a:spLocks noGrp="1"/>
          </p:cNvSpPr>
          <p:nvPr>
            <p:ph type="ftr" sz="quarter" idx="11"/>
          </p:nvPr>
        </p:nvSpPr>
        <p:spPr/>
        <p:txBody>
          <a:bodyPr/>
          <a:lstStyle/>
          <a:p>
            <a:pPr>
              <a:defRPr/>
            </a:pPr>
            <a:r>
              <a:rPr lang="en-US" smtClean="0"/>
              <a:t>Claus Wille</a:t>
            </a:r>
            <a:endParaRPr lang="en-GB" dirty="0"/>
          </a:p>
        </p:txBody>
      </p:sp>
    </p:spTree>
    <p:extLst>
      <p:ext uri="{BB962C8B-B14F-4D97-AF65-F5344CB8AC3E}">
        <p14:creationId xmlns:p14="http://schemas.microsoft.com/office/powerpoint/2010/main" val="1768155053"/>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effectLst/>
              </a:rPr>
              <a:t>Inspection in port schemes </a:t>
            </a:r>
            <a:endParaRPr lang="en-GB" dirty="0"/>
          </a:p>
        </p:txBody>
      </p:sp>
      <p:sp>
        <p:nvSpPr>
          <p:cNvPr id="3" name="Pladsholder til indhold 2"/>
          <p:cNvSpPr>
            <a:spLocks noGrp="1"/>
          </p:cNvSpPr>
          <p:nvPr>
            <p:ph idx="1"/>
          </p:nvPr>
        </p:nvSpPr>
        <p:spPr/>
        <p:txBody>
          <a:bodyPr/>
          <a:lstStyle/>
          <a:p>
            <a:pPr marL="0" indent="0">
              <a:buNone/>
            </a:pPr>
            <a:r>
              <a:rPr lang="en-US" sz="2000" dirty="0" smtClean="0">
                <a:effectLst/>
              </a:rPr>
              <a:t>With </a:t>
            </a:r>
            <a:r>
              <a:rPr lang="en-US" sz="2000" dirty="0">
                <a:effectLst/>
              </a:rPr>
              <a:t>a view to prevent, deter and eliminate IUU fishing, </a:t>
            </a:r>
            <a:r>
              <a:rPr lang="en-US" sz="2000" dirty="0">
                <a:solidFill>
                  <a:srgbClr val="FFFF00"/>
                </a:solidFill>
                <a:effectLst/>
              </a:rPr>
              <a:t>an effective scheme of inspections in port for third country fishing vessels calling at the ports of Member States shall be maintained. </a:t>
            </a:r>
            <a:endParaRPr lang="en-US" sz="2000" dirty="0" smtClean="0">
              <a:solidFill>
                <a:srgbClr val="FFFF00"/>
              </a:solidFill>
              <a:effectLst/>
            </a:endParaRPr>
          </a:p>
          <a:p>
            <a:pPr marL="0" indent="0">
              <a:buNone/>
            </a:pPr>
            <a:endParaRPr lang="en-US" sz="1000" dirty="0" smtClean="0">
              <a:effectLst/>
            </a:endParaRPr>
          </a:p>
          <a:p>
            <a:pPr marL="0" indent="0">
              <a:buNone/>
            </a:pPr>
            <a:r>
              <a:rPr lang="en-US" sz="2000" dirty="0" smtClean="0">
                <a:solidFill>
                  <a:srgbClr val="FFFF00"/>
                </a:solidFill>
                <a:effectLst/>
              </a:rPr>
              <a:t>Access </a:t>
            </a:r>
            <a:r>
              <a:rPr lang="en-US" sz="2000" dirty="0">
                <a:solidFill>
                  <a:srgbClr val="FFFF00"/>
                </a:solidFill>
                <a:effectLst/>
              </a:rPr>
              <a:t>to ports of Member States</a:t>
            </a:r>
            <a:r>
              <a:rPr lang="en-US" sz="2000" dirty="0">
                <a:effectLst/>
              </a:rPr>
              <a:t>, the provision of port services, and the conduct of landing or </a:t>
            </a:r>
            <a:r>
              <a:rPr lang="en-US" sz="2000" dirty="0" err="1">
                <a:effectLst/>
              </a:rPr>
              <a:t>transhipment</a:t>
            </a:r>
            <a:r>
              <a:rPr lang="en-US" sz="2000" dirty="0">
                <a:effectLst/>
              </a:rPr>
              <a:t> operations in such ports </a:t>
            </a:r>
            <a:r>
              <a:rPr lang="en-US" sz="2000" dirty="0">
                <a:solidFill>
                  <a:srgbClr val="FFFF00"/>
                </a:solidFill>
                <a:effectLst/>
              </a:rPr>
              <a:t>shall be prohibited for third country fishing vessels unless they meet the requirements laid down in this Regulation, </a:t>
            </a:r>
            <a:endParaRPr lang="en-US" sz="2000" dirty="0" smtClean="0">
              <a:solidFill>
                <a:srgbClr val="FFFF00"/>
              </a:solidFill>
              <a:effectLst/>
            </a:endParaRPr>
          </a:p>
          <a:p>
            <a:pPr marL="0" indent="0">
              <a:buNone/>
            </a:pPr>
            <a:endParaRPr lang="en-US" sz="1000" dirty="0">
              <a:effectLst/>
            </a:endParaRPr>
          </a:p>
          <a:p>
            <a:pPr marL="0" indent="0">
              <a:buNone/>
            </a:pPr>
            <a:r>
              <a:rPr lang="en-US" sz="2000" dirty="0" err="1" smtClean="0">
                <a:solidFill>
                  <a:srgbClr val="FFFF00"/>
                </a:solidFill>
                <a:effectLst/>
              </a:rPr>
              <a:t>Transhipments</a:t>
            </a:r>
            <a:r>
              <a:rPr lang="en-US" sz="2000" dirty="0" smtClean="0">
                <a:solidFill>
                  <a:srgbClr val="FFFF00"/>
                </a:solidFill>
                <a:effectLst/>
              </a:rPr>
              <a:t> </a:t>
            </a:r>
            <a:r>
              <a:rPr lang="en-US" sz="2000" dirty="0">
                <a:solidFill>
                  <a:srgbClr val="FFFF00"/>
                </a:solidFill>
                <a:effectLst/>
              </a:rPr>
              <a:t>between third country fishing vessels or between the latter and fishing vessels flying the flag of a Member State shall be prohibited in Community waters and shall take place only in </a:t>
            </a:r>
            <a:r>
              <a:rPr lang="en-US" sz="2000" dirty="0" smtClean="0">
                <a:solidFill>
                  <a:srgbClr val="FFFF00"/>
                </a:solidFill>
                <a:effectLst/>
              </a:rPr>
              <a:t>port</a:t>
            </a:r>
            <a:r>
              <a:rPr lang="en-US" sz="2000" dirty="0">
                <a:effectLst/>
              </a:rPr>
              <a:t>.</a:t>
            </a:r>
            <a:endParaRPr lang="en-GB" sz="2000" dirty="0">
              <a:effectLst/>
            </a:endParaRPr>
          </a:p>
        </p:txBody>
      </p:sp>
      <p:sp>
        <p:nvSpPr>
          <p:cNvPr id="4" name="Pladsholder til sidefod 3"/>
          <p:cNvSpPr>
            <a:spLocks noGrp="1"/>
          </p:cNvSpPr>
          <p:nvPr>
            <p:ph type="ftr" sz="quarter" idx="11"/>
          </p:nvPr>
        </p:nvSpPr>
        <p:spPr/>
        <p:txBody>
          <a:bodyPr/>
          <a:lstStyle/>
          <a:p>
            <a:pPr>
              <a:defRPr/>
            </a:pPr>
            <a:r>
              <a:rPr lang="en-US" smtClean="0"/>
              <a:t>Claus Wille</a:t>
            </a:r>
            <a:endParaRPr lang="en-GB" dirty="0"/>
          </a:p>
        </p:txBody>
      </p:sp>
    </p:spTree>
    <p:extLst>
      <p:ext uri="{BB962C8B-B14F-4D97-AF65-F5344CB8AC3E}">
        <p14:creationId xmlns:p14="http://schemas.microsoft.com/office/powerpoint/2010/main" val="1506891518"/>
      </p:ext>
    </p:extLst>
  </p:cSld>
  <p:clrMapOvr>
    <a:masterClrMapping/>
  </p:clrMapOvr>
  <p:transition>
    <p:fade/>
  </p:transition>
</p:sld>
</file>

<file path=ppt/theme/theme1.xml><?xml version="1.0" encoding="utf-8"?>
<a:theme xmlns:a="http://schemas.openxmlformats.org/drawingml/2006/main" name="Sampleplan">
  <a:themeElements>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Ripple">
      <a:majorFont>
        <a:latin typeface="Arial"/>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2075" tIns="46038" rIns="92075" bIns="46038"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2075" tIns="46038" rIns="92075" bIns="46038"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Rippl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Ripple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Ripple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Ripple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Ripple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Ripple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Ripple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h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98FF1D9-A4FE-4F69-B192-B9200AEBA3EF}"/>
</file>

<file path=customXml/itemProps2.xml><?xml version="1.0" encoding="utf-8"?>
<ds:datastoreItem xmlns:ds="http://schemas.openxmlformats.org/officeDocument/2006/customXml" ds:itemID="{5F278308-76AF-41EF-97F0-A50CAB678AA0}"/>
</file>

<file path=customXml/itemProps3.xml><?xml version="1.0" encoding="utf-8"?>
<ds:datastoreItem xmlns:ds="http://schemas.openxmlformats.org/officeDocument/2006/customXml" ds:itemID="{151D4BA1-BD64-4B75-817B-2DDC31EDAC4B}"/>
</file>

<file path=docProps/app.xml><?xml version="1.0" encoding="utf-8"?>
<Properties xmlns="http://schemas.openxmlformats.org/officeDocument/2006/extended-properties" xmlns:vt="http://schemas.openxmlformats.org/officeDocument/2006/docPropsVTypes">
  <Template>Sampleplan</Template>
  <TotalTime>2495</TotalTime>
  <Words>2241</Words>
  <Application>Microsoft Office PowerPoint</Application>
  <PresentationFormat>Skærmshow (4:3)</PresentationFormat>
  <Paragraphs>148</Paragraphs>
  <Slides>24</Slides>
  <Notes>1</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24</vt:i4>
      </vt:variant>
    </vt:vector>
  </HeadingPairs>
  <TitlesOfParts>
    <vt:vector size="28" baseType="lpstr">
      <vt:lpstr>Arial</vt:lpstr>
      <vt:lpstr>Times New Roman</vt:lpstr>
      <vt:lpstr>Wingdings</vt:lpstr>
      <vt:lpstr>Sampleplan</vt:lpstr>
      <vt:lpstr>TAIEX AGP 64 485</vt:lpstr>
      <vt:lpstr>IUU</vt:lpstr>
      <vt:lpstr>Illegal fishing</vt:lpstr>
      <vt:lpstr>Unreported fishing</vt:lpstr>
      <vt:lpstr>Unregulated fishing</vt:lpstr>
      <vt:lpstr>Engaged in IUU fishing</vt:lpstr>
      <vt:lpstr>Engaged in IUU fishing</vt:lpstr>
      <vt:lpstr>Engaged in IUU fishing</vt:lpstr>
      <vt:lpstr>Inspection in port schemes </vt:lpstr>
      <vt:lpstr>Designated ports </vt:lpstr>
      <vt:lpstr>Prior notice</vt:lpstr>
      <vt:lpstr>Prior notice</vt:lpstr>
      <vt:lpstr>Authorisation</vt:lpstr>
      <vt:lpstr>Recording of landing</vt:lpstr>
      <vt:lpstr>Inspection</vt:lpstr>
      <vt:lpstr>Inspection procedure</vt:lpstr>
      <vt:lpstr>Inspection procedure</vt:lpstr>
      <vt:lpstr>Catch certificates</vt:lpstr>
      <vt:lpstr>Verification</vt:lpstr>
      <vt:lpstr>Verification</vt:lpstr>
      <vt:lpstr>Refusal of importation</vt:lpstr>
      <vt:lpstr>Refusal of importation</vt:lpstr>
      <vt:lpstr>The Community IUU vessel list</vt:lpstr>
      <vt:lpstr>Non-cooperating third countries</vt:lpstr>
    </vt:vector>
  </TitlesOfParts>
  <Company>Fiskeridirektoratet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AGR IND/EXP 50187</dc:title>
  <dc:creator>Claus Wille (NaturErhvervstyrelsen)</dc:creator>
  <cp:lastModifiedBy>Claus Wille</cp:lastModifiedBy>
  <cp:revision>189</cp:revision>
  <cp:lastPrinted>2003-02-11T17:04:37Z</cp:lastPrinted>
  <dcterms:created xsi:type="dcterms:W3CDTF">2013-02-20T07:14:20Z</dcterms:created>
  <dcterms:modified xsi:type="dcterms:W3CDTF">2017-06-19T20:11:42Z</dcterms:modified>
</cp:coreProperties>
</file>