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26"/>
  </p:notesMasterIdLst>
  <p:handoutMasterIdLst>
    <p:handoutMasterId r:id="rId27"/>
  </p:handoutMasterIdLst>
  <p:sldIdLst>
    <p:sldId id="588" r:id="rId7"/>
    <p:sldId id="436" r:id="rId8"/>
    <p:sldId id="589" r:id="rId9"/>
    <p:sldId id="524" r:id="rId10"/>
    <p:sldId id="587" r:id="rId11"/>
    <p:sldId id="540" r:id="rId12"/>
    <p:sldId id="512" r:id="rId13"/>
    <p:sldId id="507" r:id="rId14"/>
    <p:sldId id="586" r:id="rId15"/>
    <p:sldId id="569" r:id="rId16"/>
    <p:sldId id="572" r:id="rId17"/>
    <p:sldId id="574" r:id="rId18"/>
    <p:sldId id="585" r:id="rId19"/>
    <p:sldId id="566" r:id="rId20"/>
    <p:sldId id="583" r:id="rId21"/>
    <p:sldId id="580" r:id="rId22"/>
    <p:sldId id="584" r:id="rId23"/>
    <p:sldId id="582" r:id="rId24"/>
    <p:sldId id="519" r:id="rId25"/>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vra OZCAN" initials="NO" lastIdx="2" clrIdx="0">
    <p:extLst>
      <p:ext uri="{19B8F6BF-5375-455C-9EA6-DF929625EA0E}">
        <p15:presenceInfo xmlns:p15="http://schemas.microsoft.com/office/powerpoint/2012/main" userId="S-1-5-21-1486330351-2351234954-4223307448-31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A76"/>
    <a:srgbClr val="184E7D"/>
    <a:srgbClr val="184D7F"/>
    <a:srgbClr val="154978"/>
    <a:srgbClr val="1EB459"/>
    <a:srgbClr val="E46C0A"/>
    <a:srgbClr val="FF9933"/>
    <a:srgbClr val="F5842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80" autoAdjust="0"/>
    <p:restoredTop sz="94676" autoAdjust="0"/>
  </p:normalViewPr>
  <p:slideViewPr>
    <p:cSldViewPr>
      <p:cViewPr varScale="1">
        <p:scale>
          <a:sx n="86" d="100"/>
          <a:sy n="86" d="100"/>
        </p:scale>
        <p:origin x="5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D49577-9582-49E9-99B0-DC65EB2317CB}" type="doc">
      <dgm:prSet loTypeId="urn:microsoft.com/office/officeart/2005/8/layout/vList3#11" loCatId="list" qsTypeId="urn:microsoft.com/office/officeart/2005/8/quickstyle/simple1" qsCatId="simple" csTypeId="urn:microsoft.com/office/officeart/2005/8/colors/accent6_2" csCatId="accent6" phldr="1"/>
      <dgm:spPr/>
      <dgm:t>
        <a:bodyPr/>
        <a:lstStyle/>
        <a:p>
          <a:endParaRPr lang="tr-TR"/>
        </a:p>
      </dgm:t>
    </dgm:pt>
    <dgm:pt modelId="{288CDC91-428F-40D1-85D4-ADB472E8E184}">
      <dgm:prSet custT="1">
        <dgm:style>
          <a:lnRef idx="0">
            <a:schemeClr val="accent6"/>
          </a:lnRef>
          <a:fillRef idx="3">
            <a:schemeClr val="accent6"/>
          </a:fillRef>
          <a:effectRef idx="3">
            <a:schemeClr val="accent6"/>
          </a:effectRef>
          <a:fontRef idx="minor">
            <a:schemeClr val="lt1"/>
          </a:fontRef>
        </dgm:style>
      </dgm:prSet>
      <dgm:spPr>
        <a:xfrm rot="10800000">
          <a:off x="1256288" y="3196028"/>
          <a:ext cx="3629774" cy="1241045"/>
        </a:xfrm>
        <a:noFill/>
        <a:ln w="19050">
          <a:solidFill>
            <a:srgbClr val="1EB459"/>
          </a:solidFill>
        </a:ln>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b="1" kern="1200" dirty="0" smtClean="0">
              <a:solidFill>
                <a:schemeClr val="bg1"/>
              </a:solidFill>
              <a:latin typeface="+mn-lt"/>
              <a:ea typeface="+mn-ea"/>
              <a:cs typeface="+mn-cs"/>
            </a:rPr>
            <a:t>Bitki Sağlığı</a:t>
          </a:r>
          <a:endParaRPr lang="en-US" sz="2400" b="1" kern="1200" noProof="0" dirty="0">
            <a:solidFill>
              <a:schemeClr val="bg1"/>
            </a:solidFill>
            <a:latin typeface="+mn-lt"/>
            <a:ea typeface="+mn-ea"/>
            <a:cs typeface="+mn-cs"/>
          </a:endParaRPr>
        </a:p>
      </dgm:t>
    </dgm:pt>
    <dgm:pt modelId="{7B2F7717-D2C3-4F94-BDB3-3D7DD6CD6EF8}" type="parTrans" cxnId="{1F688D68-E4BB-4B8D-8572-EDDDD97FC599}">
      <dgm:prSet/>
      <dgm:spPr/>
      <dgm:t>
        <a:bodyPr/>
        <a:lstStyle/>
        <a:p>
          <a:pPr algn="ctr"/>
          <a:endParaRPr lang="tr-TR"/>
        </a:p>
      </dgm:t>
    </dgm:pt>
    <dgm:pt modelId="{00FE724A-CC50-48AC-ACE0-33922AA14FAF}" type="sibTrans" cxnId="{1F688D68-E4BB-4B8D-8572-EDDDD97FC599}">
      <dgm:prSet/>
      <dgm:spPr/>
      <dgm:t>
        <a:bodyPr/>
        <a:lstStyle/>
        <a:p>
          <a:pPr algn="ctr"/>
          <a:endParaRPr lang="tr-TR"/>
        </a:p>
      </dgm:t>
    </dgm:pt>
    <dgm:pt modelId="{0EC2EFBA-8ED5-48FF-A6C7-F31B51D92E86}">
      <dgm:prSet custT="1">
        <dgm:style>
          <a:lnRef idx="0">
            <a:schemeClr val="accent6"/>
          </a:lnRef>
          <a:fillRef idx="3">
            <a:schemeClr val="accent6"/>
          </a:fillRef>
          <a:effectRef idx="3">
            <a:schemeClr val="accent6"/>
          </a:effectRef>
          <a:fontRef idx="minor">
            <a:schemeClr val="lt1"/>
          </a:fontRef>
        </dgm:style>
      </dgm:prSet>
      <dgm:spPr>
        <a:xfrm rot="10800000">
          <a:off x="1224527" y="1611725"/>
          <a:ext cx="3629774" cy="1241045"/>
        </a:xfrm>
        <a:noFill/>
        <a:ln w="19050">
          <a:solidFill>
            <a:srgbClr val="1EB459"/>
          </a:solidFill>
        </a:ln>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b="1" kern="1200" dirty="0" smtClean="0">
              <a:solidFill>
                <a:schemeClr val="bg1"/>
              </a:solidFill>
              <a:latin typeface="+mn-lt"/>
              <a:ea typeface="+mn-ea"/>
              <a:cs typeface="+mn-cs"/>
            </a:rPr>
            <a:t>Hayvan Sağlığı ve Refahı</a:t>
          </a:r>
          <a:endParaRPr lang="en-US" sz="2400" b="1" kern="1200" noProof="0" dirty="0" smtClean="0">
            <a:solidFill>
              <a:schemeClr val="bg1"/>
            </a:solidFill>
            <a:latin typeface="+mn-lt"/>
            <a:ea typeface="+mn-ea"/>
            <a:cs typeface="+mn-cs"/>
          </a:endParaRPr>
        </a:p>
      </dgm:t>
    </dgm:pt>
    <dgm:pt modelId="{BDA2C4CB-0CA7-4F8C-BC09-1724E542DC37}" type="parTrans" cxnId="{477F94B3-1436-4323-8D70-75A9072C6A7B}">
      <dgm:prSet/>
      <dgm:spPr/>
      <dgm:t>
        <a:bodyPr/>
        <a:lstStyle/>
        <a:p>
          <a:endParaRPr lang="tr-TR"/>
        </a:p>
      </dgm:t>
    </dgm:pt>
    <dgm:pt modelId="{7F7B3453-CE91-4FAB-9367-5D0E8B5E3E11}" type="sibTrans" cxnId="{477F94B3-1436-4323-8D70-75A9072C6A7B}">
      <dgm:prSet/>
      <dgm:spPr/>
      <dgm:t>
        <a:bodyPr/>
        <a:lstStyle/>
        <a:p>
          <a:endParaRPr lang="tr-TR"/>
        </a:p>
      </dgm:t>
    </dgm:pt>
    <dgm:pt modelId="{CE47253F-9F9C-4340-A5FF-5A68D4A8CE66}">
      <dgm:prSet custT="1">
        <dgm:style>
          <a:lnRef idx="0">
            <a:schemeClr val="accent6"/>
          </a:lnRef>
          <a:fillRef idx="3">
            <a:schemeClr val="accent6"/>
          </a:fillRef>
          <a:effectRef idx="3">
            <a:schemeClr val="accent6"/>
          </a:effectRef>
          <a:fontRef idx="minor">
            <a:schemeClr val="lt1"/>
          </a:fontRef>
        </dgm:style>
      </dgm:prSet>
      <dgm:spPr>
        <a:xfrm rot="10800000">
          <a:off x="1224527" y="218"/>
          <a:ext cx="3629774" cy="1241045"/>
        </a:xfrm>
        <a:noFill/>
        <a:ln w="19050">
          <a:solidFill>
            <a:srgbClr val="1EB459"/>
          </a:solidFill>
        </a:ln>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b="1" kern="1200" dirty="0" smtClean="0">
              <a:solidFill>
                <a:schemeClr val="bg1"/>
              </a:solidFill>
              <a:latin typeface="+mn-lt"/>
              <a:ea typeface="+mn-ea"/>
              <a:cs typeface="+mn-cs"/>
            </a:rPr>
            <a:t>Gıda ve Yem Güvenilirliği</a:t>
          </a:r>
          <a:endParaRPr lang="en-US" sz="2400" b="1" kern="1200" noProof="0" dirty="0">
            <a:solidFill>
              <a:schemeClr val="bg1"/>
            </a:solidFill>
            <a:latin typeface="+mn-lt"/>
            <a:ea typeface="+mn-ea"/>
            <a:cs typeface="+mn-cs"/>
          </a:endParaRPr>
        </a:p>
      </dgm:t>
    </dgm:pt>
    <dgm:pt modelId="{ACA424B5-EC57-4D19-82C8-247D070F5895}" type="sibTrans" cxnId="{238E31C5-90E6-4A97-8575-B58CF4CC369B}">
      <dgm:prSet/>
      <dgm:spPr/>
      <dgm:t>
        <a:bodyPr/>
        <a:lstStyle/>
        <a:p>
          <a:endParaRPr lang="tr-TR"/>
        </a:p>
      </dgm:t>
    </dgm:pt>
    <dgm:pt modelId="{D72FD3D0-039E-4EBA-9B6A-44237468CE30}" type="parTrans" cxnId="{238E31C5-90E6-4A97-8575-B58CF4CC369B}">
      <dgm:prSet/>
      <dgm:spPr/>
      <dgm:t>
        <a:bodyPr/>
        <a:lstStyle/>
        <a:p>
          <a:endParaRPr lang="tr-TR"/>
        </a:p>
      </dgm:t>
    </dgm:pt>
    <dgm:pt modelId="{8A4E4CEE-290B-478F-80A5-D81CAB7F8230}">
      <dgm:prSet custT="1">
        <dgm:style>
          <a:lnRef idx="0">
            <a:schemeClr val="accent6"/>
          </a:lnRef>
          <a:fillRef idx="3">
            <a:schemeClr val="accent6"/>
          </a:fillRef>
          <a:effectRef idx="3">
            <a:schemeClr val="accent6"/>
          </a:effectRef>
          <a:fontRef idx="minor">
            <a:schemeClr val="lt1"/>
          </a:fontRef>
        </dgm:style>
      </dgm:prSet>
      <dgm:spPr>
        <a:xfrm rot="10800000">
          <a:off x="1256288" y="3196028"/>
          <a:ext cx="3629774" cy="1241045"/>
        </a:xfrm>
        <a:noFill/>
        <a:ln w="19050">
          <a:solidFill>
            <a:srgbClr val="1EB459"/>
          </a:solidFill>
        </a:ln>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b="1" kern="1200" noProof="0" dirty="0" smtClean="0">
              <a:solidFill>
                <a:schemeClr val="bg1"/>
              </a:solidFill>
              <a:latin typeface="+mn-lt"/>
              <a:ea typeface="+mn-ea"/>
              <a:cs typeface="+mn-cs"/>
            </a:rPr>
            <a:t>Risk Değerlendirme</a:t>
          </a:r>
          <a:endParaRPr lang="en-US" sz="2400" b="1" kern="1200" noProof="0" dirty="0">
            <a:solidFill>
              <a:schemeClr val="bg1"/>
            </a:solidFill>
            <a:latin typeface="+mn-lt"/>
            <a:ea typeface="+mn-ea"/>
            <a:cs typeface="+mn-cs"/>
          </a:endParaRPr>
        </a:p>
      </dgm:t>
    </dgm:pt>
    <dgm:pt modelId="{358B9698-98DC-43ED-BA37-E2A06611210F}" type="parTrans" cxnId="{0B5E984C-3B6D-4B36-83B7-AB85E7D8E85C}">
      <dgm:prSet/>
      <dgm:spPr/>
      <dgm:t>
        <a:bodyPr/>
        <a:lstStyle/>
        <a:p>
          <a:endParaRPr lang="tr-TR"/>
        </a:p>
      </dgm:t>
    </dgm:pt>
    <dgm:pt modelId="{F306BC44-8323-4D3F-A70B-15650F0FDB71}" type="sibTrans" cxnId="{0B5E984C-3B6D-4B36-83B7-AB85E7D8E85C}">
      <dgm:prSet/>
      <dgm:spPr/>
      <dgm:t>
        <a:bodyPr/>
        <a:lstStyle/>
        <a:p>
          <a:endParaRPr lang="tr-TR"/>
        </a:p>
      </dgm:t>
    </dgm:pt>
    <dgm:pt modelId="{66090016-4856-4463-AC36-0B9A3CD399EE}" type="pres">
      <dgm:prSet presAssocID="{F9D49577-9582-49E9-99B0-DC65EB2317CB}" presName="linearFlow" presStyleCnt="0">
        <dgm:presLayoutVars>
          <dgm:dir/>
          <dgm:resizeHandles val="exact"/>
        </dgm:presLayoutVars>
      </dgm:prSet>
      <dgm:spPr/>
      <dgm:t>
        <a:bodyPr/>
        <a:lstStyle/>
        <a:p>
          <a:endParaRPr lang="tr-TR"/>
        </a:p>
      </dgm:t>
    </dgm:pt>
    <dgm:pt modelId="{DE28AE8C-5B26-4A43-A43F-081C60E38F2B}" type="pres">
      <dgm:prSet presAssocID="{288CDC91-428F-40D1-85D4-ADB472E8E184}" presName="composite" presStyleCnt="0"/>
      <dgm:spPr/>
      <dgm:t>
        <a:bodyPr/>
        <a:lstStyle/>
        <a:p>
          <a:endParaRPr lang="tr-TR"/>
        </a:p>
      </dgm:t>
    </dgm:pt>
    <dgm:pt modelId="{EBDB45EE-8FDC-45A6-B799-3BD9F885B1C7}" type="pres">
      <dgm:prSet presAssocID="{288CDC91-428F-40D1-85D4-ADB472E8E184}" presName="imgShp" presStyleLbl="fgImgPlace1" presStyleIdx="0" presStyleCnt="4" custScaleX="264498" custScaleY="230505" custLinFactNeighborX="-86897" custLinFactNeighborY="26217"/>
      <dgm:spPr>
        <a:xfrm>
          <a:off x="604005" y="3223232"/>
          <a:ext cx="1241045" cy="124104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9000" r="-9000"/>
          </a:stretch>
        </a:blipFill>
        <a:ln w="63500" cap="flat" cmpd="sng" algn="ctr">
          <a:solidFill>
            <a:srgbClr val="00B050"/>
          </a:solidFill>
          <a:prstDash val="solid"/>
        </a:ln>
        <a:effectLst/>
      </dgm:spPr>
      <dgm:t>
        <a:bodyPr/>
        <a:lstStyle/>
        <a:p>
          <a:endParaRPr lang="tr-TR"/>
        </a:p>
      </dgm:t>
    </dgm:pt>
    <dgm:pt modelId="{5B7CC355-DDC5-4978-A1D0-59E1E0C22D06}" type="pres">
      <dgm:prSet presAssocID="{288CDC91-428F-40D1-85D4-ADB472E8E184}" presName="txShp" presStyleLbl="node1" presStyleIdx="0" presStyleCnt="4" custScaleX="123763" custScaleY="200558" custLinFactNeighborX="15065" custLinFactNeighborY="11243">
        <dgm:presLayoutVars>
          <dgm:bulletEnabled val="1"/>
        </dgm:presLayoutVars>
      </dgm:prSet>
      <dgm:spPr>
        <a:prstGeom prst="homePlate">
          <a:avLst/>
        </a:prstGeom>
      </dgm:spPr>
      <dgm:t>
        <a:bodyPr/>
        <a:lstStyle/>
        <a:p>
          <a:endParaRPr lang="tr-TR"/>
        </a:p>
      </dgm:t>
    </dgm:pt>
    <dgm:pt modelId="{6640D7EE-BC2F-4357-8754-D883919EAFA1}" type="pres">
      <dgm:prSet presAssocID="{00FE724A-CC50-48AC-ACE0-33922AA14FAF}" presName="spacing" presStyleCnt="0"/>
      <dgm:spPr/>
    </dgm:pt>
    <dgm:pt modelId="{0AFD2B48-4A56-4D27-AFA6-47243A4FC1E6}" type="pres">
      <dgm:prSet presAssocID="{0EC2EFBA-8ED5-48FF-A6C7-F31B51D92E86}" presName="composite" presStyleCnt="0"/>
      <dgm:spPr/>
    </dgm:pt>
    <dgm:pt modelId="{F1F076D4-A10A-4A8C-9AC8-893D30F7287B}" type="pres">
      <dgm:prSet presAssocID="{0EC2EFBA-8ED5-48FF-A6C7-F31B51D92E86}" presName="imgShp" presStyleLbl="fgImgPlace1" presStyleIdx="1" presStyleCnt="4" custScaleX="255429" custScaleY="228441" custLinFactX="-2013" custLinFactNeighborX="-100000" custLinFactNeighborY="13987"/>
      <dgm:spPr>
        <a:xfrm>
          <a:off x="604005" y="1611725"/>
          <a:ext cx="1241045" cy="1241045"/>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a:ln w="63500" cap="flat" cmpd="sng" algn="ctr">
          <a:solidFill>
            <a:srgbClr val="00B050"/>
          </a:solidFill>
          <a:prstDash val="solid"/>
        </a:ln>
        <a:effectLst/>
      </dgm:spPr>
      <dgm:t>
        <a:bodyPr/>
        <a:lstStyle/>
        <a:p>
          <a:endParaRPr lang="tr-TR"/>
        </a:p>
      </dgm:t>
    </dgm:pt>
    <dgm:pt modelId="{6B63C3AE-C80B-44EB-A39A-8C0A0915BA51}" type="pres">
      <dgm:prSet presAssocID="{0EC2EFBA-8ED5-48FF-A6C7-F31B51D92E86}" presName="txShp" presStyleLbl="node1" presStyleIdx="1" presStyleCnt="4" custScaleX="121544" custScaleY="199802" custLinFactNeighborX="11032" custLinFactNeighborY="4926">
        <dgm:presLayoutVars>
          <dgm:bulletEnabled val="1"/>
        </dgm:presLayoutVars>
      </dgm:prSet>
      <dgm:spPr>
        <a:prstGeom prst="homePlate">
          <a:avLst/>
        </a:prstGeom>
      </dgm:spPr>
      <dgm:t>
        <a:bodyPr/>
        <a:lstStyle/>
        <a:p>
          <a:endParaRPr lang="tr-TR"/>
        </a:p>
      </dgm:t>
    </dgm:pt>
    <dgm:pt modelId="{C6FC0FF5-F34B-46C3-96D3-50CE2972BBF3}" type="pres">
      <dgm:prSet presAssocID="{7F7B3453-CE91-4FAB-9367-5D0E8B5E3E11}" presName="spacing" presStyleCnt="0"/>
      <dgm:spPr/>
    </dgm:pt>
    <dgm:pt modelId="{06F35504-0A7A-4B8A-AA70-AB174415970F}" type="pres">
      <dgm:prSet presAssocID="{CE47253F-9F9C-4340-A5FF-5A68D4A8CE66}" presName="composite" presStyleCnt="0"/>
      <dgm:spPr/>
    </dgm:pt>
    <dgm:pt modelId="{E0053BF7-0914-4A21-94DC-15607CF6A35B}" type="pres">
      <dgm:prSet presAssocID="{CE47253F-9F9C-4340-A5FF-5A68D4A8CE66}" presName="imgShp" presStyleLbl="fgImgPlace1" presStyleIdx="2" presStyleCnt="4" custFlipHor="1" custScaleX="253594" custScaleY="238634" custLinFactNeighborX="-99955" custLinFactNeighborY="-71"/>
      <dgm:spPr>
        <a:xfrm>
          <a:off x="604005" y="218"/>
          <a:ext cx="1241045" cy="1241045"/>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2000" r="-22000"/>
          </a:stretch>
        </a:blipFill>
        <a:ln w="63500" cap="flat" cmpd="sng" algn="ctr">
          <a:solidFill>
            <a:srgbClr val="00B050"/>
          </a:solidFill>
          <a:prstDash val="solid"/>
        </a:ln>
        <a:effectLst/>
      </dgm:spPr>
      <dgm:t>
        <a:bodyPr/>
        <a:lstStyle/>
        <a:p>
          <a:endParaRPr lang="tr-TR"/>
        </a:p>
      </dgm:t>
    </dgm:pt>
    <dgm:pt modelId="{C35DAC43-2395-4046-AC8B-A9434220D2EE}" type="pres">
      <dgm:prSet presAssocID="{CE47253F-9F9C-4340-A5FF-5A68D4A8CE66}" presName="txShp" presStyleLbl="node1" presStyleIdx="2" presStyleCnt="4" custScaleX="122328" custScaleY="213355" custLinFactNeighborX="10679" custLinFactNeighborY="-3035">
        <dgm:presLayoutVars>
          <dgm:bulletEnabled val="1"/>
        </dgm:presLayoutVars>
      </dgm:prSet>
      <dgm:spPr>
        <a:prstGeom prst="homePlate">
          <a:avLst/>
        </a:prstGeom>
      </dgm:spPr>
      <dgm:t>
        <a:bodyPr/>
        <a:lstStyle/>
        <a:p>
          <a:endParaRPr lang="tr-TR"/>
        </a:p>
      </dgm:t>
    </dgm:pt>
    <dgm:pt modelId="{9AED00BD-9DEA-4925-AB7D-315E775E7831}" type="pres">
      <dgm:prSet presAssocID="{ACA424B5-EC57-4D19-82C8-247D070F5895}" presName="spacing" presStyleCnt="0"/>
      <dgm:spPr/>
    </dgm:pt>
    <dgm:pt modelId="{6695B423-DD44-42EC-B5A9-D14800B283F8}" type="pres">
      <dgm:prSet presAssocID="{8A4E4CEE-290B-478F-80A5-D81CAB7F8230}" presName="composite" presStyleCnt="0"/>
      <dgm:spPr/>
    </dgm:pt>
    <dgm:pt modelId="{6A2678EE-F9BB-4C3C-9117-EB31ECB5B88B}" type="pres">
      <dgm:prSet presAssocID="{8A4E4CEE-290B-478F-80A5-D81CAB7F8230}" presName="imgShp" presStyleLbl="fgImgPlace1" presStyleIdx="3" presStyleCnt="4" custFlipHor="1" custScaleX="261341" custScaleY="228666" custLinFactNeighborX="-97149" custLinFactNeighborY="-10754"/>
      <dgm:spPr>
        <a:blipFill rotWithShape="0">
          <a:blip xmlns:r="http://schemas.openxmlformats.org/officeDocument/2006/relationships" r:embed="rId4"/>
          <a:stretch>
            <a:fillRect/>
          </a:stretch>
        </a:blipFill>
        <a:ln w="63500">
          <a:solidFill>
            <a:srgbClr val="00B050"/>
          </a:solidFill>
        </a:ln>
      </dgm:spPr>
      <dgm:t>
        <a:bodyPr/>
        <a:lstStyle/>
        <a:p>
          <a:endParaRPr lang="tr-TR"/>
        </a:p>
      </dgm:t>
    </dgm:pt>
    <dgm:pt modelId="{C0DA13FA-CE79-4738-BC1A-89E57FD7DFAB}" type="pres">
      <dgm:prSet presAssocID="{8A4E4CEE-290B-478F-80A5-D81CAB7F8230}" presName="txShp" presStyleLbl="node1" presStyleIdx="3" presStyleCnt="4" custScaleX="120879" custScaleY="198580" custLinFactNeighborX="10822" custLinFactNeighborY="1340">
        <dgm:presLayoutVars>
          <dgm:bulletEnabled val="1"/>
        </dgm:presLayoutVars>
      </dgm:prSet>
      <dgm:spPr>
        <a:prstGeom prst="homePlate">
          <a:avLst/>
        </a:prstGeom>
      </dgm:spPr>
      <dgm:t>
        <a:bodyPr/>
        <a:lstStyle/>
        <a:p>
          <a:endParaRPr lang="tr-TR"/>
        </a:p>
      </dgm:t>
    </dgm:pt>
  </dgm:ptLst>
  <dgm:cxnLst>
    <dgm:cxn modelId="{238E31C5-90E6-4A97-8575-B58CF4CC369B}" srcId="{F9D49577-9582-49E9-99B0-DC65EB2317CB}" destId="{CE47253F-9F9C-4340-A5FF-5A68D4A8CE66}" srcOrd="2" destOrd="0" parTransId="{D72FD3D0-039E-4EBA-9B6A-44237468CE30}" sibTransId="{ACA424B5-EC57-4D19-82C8-247D070F5895}"/>
    <dgm:cxn modelId="{91FF5841-5AC6-451F-AF1F-E170227AAA85}" type="presOf" srcId="{CE47253F-9F9C-4340-A5FF-5A68D4A8CE66}" destId="{C35DAC43-2395-4046-AC8B-A9434220D2EE}" srcOrd="0" destOrd="0" presId="urn:microsoft.com/office/officeart/2005/8/layout/vList3#11"/>
    <dgm:cxn modelId="{7131AB1C-6F94-4F12-B9DA-25B66AA1C881}" type="presOf" srcId="{8A4E4CEE-290B-478F-80A5-D81CAB7F8230}" destId="{C0DA13FA-CE79-4738-BC1A-89E57FD7DFAB}" srcOrd="0" destOrd="0" presId="urn:microsoft.com/office/officeart/2005/8/layout/vList3#11"/>
    <dgm:cxn modelId="{0B5E984C-3B6D-4B36-83B7-AB85E7D8E85C}" srcId="{F9D49577-9582-49E9-99B0-DC65EB2317CB}" destId="{8A4E4CEE-290B-478F-80A5-D81CAB7F8230}" srcOrd="3" destOrd="0" parTransId="{358B9698-98DC-43ED-BA37-E2A06611210F}" sibTransId="{F306BC44-8323-4D3F-A70B-15650F0FDB71}"/>
    <dgm:cxn modelId="{21D15C19-4BB3-4BA6-9EF0-2455BFCD8518}" type="presOf" srcId="{288CDC91-428F-40D1-85D4-ADB472E8E184}" destId="{5B7CC355-DDC5-4978-A1D0-59E1E0C22D06}" srcOrd="0" destOrd="0" presId="urn:microsoft.com/office/officeart/2005/8/layout/vList3#11"/>
    <dgm:cxn modelId="{C70B51EC-A495-444D-95F3-59797F140A9D}" type="presOf" srcId="{F9D49577-9582-49E9-99B0-DC65EB2317CB}" destId="{66090016-4856-4463-AC36-0B9A3CD399EE}" srcOrd="0" destOrd="0" presId="urn:microsoft.com/office/officeart/2005/8/layout/vList3#11"/>
    <dgm:cxn modelId="{1F688D68-E4BB-4B8D-8572-EDDDD97FC599}" srcId="{F9D49577-9582-49E9-99B0-DC65EB2317CB}" destId="{288CDC91-428F-40D1-85D4-ADB472E8E184}" srcOrd="0" destOrd="0" parTransId="{7B2F7717-D2C3-4F94-BDB3-3D7DD6CD6EF8}" sibTransId="{00FE724A-CC50-48AC-ACE0-33922AA14FAF}"/>
    <dgm:cxn modelId="{477F94B3-1436-4323-8D70-75A9072C6A7B}" srcId="{F9D49577-9582-49E9-99B0-DC65EB2317CB}" destId="{0EC2EFBA-8ED5-48FF-A6C7-F31B51D92E86}" srcOrd="1" destOrd="0" parTransId="{BDA2C4CB-0CA7-4F8C-BC09-1724E542DC37}" sibTransId="{7F7B3453-CE91-4FAB-9367-5D0E8B5E3E11}"/>
    <dgm:cxn modelId="{D29D07A2-6A1E-43E7-8285-9650E25CD368}" type="presOf" srcId="{0EC2EFBA-8ED5-48FF-A6C7-F31B51D92E86}" destId="{6B63C3AE-C80B-44EB-A39A-8C0A0915BA51}" srcOrd="0" destOrd="0" presId="urn:microsoft.com/office/officeart/2005/8/layout/vList3#11"/>
    <dgm:cxn modelId="{E9376D5A-8DF4-4B1A-8C71-982C93F9FE32}" type="presParOf" srcId="{66090016-4856-4463-AC36-0B9A3CD399EE}" destId="{DE28AE8C-5B26-4A43-A43F-081C60E38F2B}" srcOrd="0" destOrd="0" presId="urn:microsoft.com/office/officeart/2005/8/layout/vList3#11"/>
    <dgm:cxn modelId="{6ECF2FF6-262D-4109-A657-9DC5C9E056F6}" type="presParOf" srcId="{DE28AE8C-5B26-4A43-A43F-081C60E38F2B}" destId="{EBDB45EE-8FDC-45A6-B799-3BD9F885B1C7}" srcOrd="0" destOrd="0" presId="urn:microsoft.com/office/officeart/2005/8/layout/vList3#11"/>
    <dgm:cxn modelId="{29442A2C-4B90-48BD-8CC9-8E08808524DB}" type="presParOf" srcId="{DE28AE8C-5B26-4A43-A43F-081C60E38F2B}" destId="{5B7CC355-DDC5-4978-A1D0-59E1E0C22D06}" srcOrd="1" destOrd="0" presId="urn:microsoft.com/office/officeart/2005/8/layout/vList3#11"/>
    <dgm:cxn modelId="{846B2C83-0446-4E73-A19E-D4E9A1E1802E}" type="presParOf" srcId="{66090016-4856-4463-AC36-0B9A3CD399EE}" destId="{6640D7EE-BC2F-4357-8754-D883919EAFA1}" srcOrd="1" destOrd="0" presId="urn:microsoft.com/office/officeart/2005/8/layout/vList3#11"/>
    <dgm:cxn modelId="{1A52A04D-71DC-4A2F-827C-D3FE187B6D7C}" type="presParOf" srcId="{66090016-4856-4463-AC36-0B9A3CD399EE}" destId="{0AFD2B48-4A56-4D27-AFA6-47243A4FC1E6}" srcOrd="2" destOrd="0" presId="urn:microsoft.com/office/officeart/2005/8/layout/vList3#11"/>
    <dgm:cxn modelId="{E050BF7D-8926-4410-9663-F2EE5593559C}" type="presParOf" srcId="{0AFD2B48-4A56-4D27-AFA6-47243A4FC1E6}" destId="{F1F076D4-A10A-4A8C-9AC8-893D30F7287B}" srcOrd="0" destOrd="0" presId="urn:microsoft.com/office/officeart/2005/8/layout/vList3#11"/>
    <dgm:cxn modelId="{BC91248C-056D-4055-90D1-76A8625F2D07}" type="presParOf" srcId="{0AFD2B48-4A56-4D27-AFA6-47243A4FC1E6}" destId="{6B63C3AE-C80B-44EB-A39A-8C0A0915BA51}" srcOrd="1" destOrd="0" presId="urn:microsoft.com/office/officeart/2005/8/layout/vList3#11"/>
    <dgm:cxn modelId="{F310837D-1D13-44B1-95D9-CF9621E3589A}" type="presParOf" srcId="{66090016-4856-4463-AC36-0B9A3CD399EE}" destId="{C6FC0FF5-F34B-46C3-96D3-50CE2972BBF3}" srcOrd="3" destOrd="0" presId="urn:microsoft.com/office/officeart/2005/8/layout/vList3#11"/>
    <dgm:cxn modelId="{E7C14284-B551-48BA-9E21-73B2FB17C9D0}" type="presParOf" srcId="{66090016-4856-4463-AC36-0B9A3CD399EE}" destId="{06F35504-0A7A-4B8A-AA70-AB174415970F}" srcOrd="4" destOrd="0" presId="urn:microsoft.com/office/officeart/2005/8/layout/vList3#11"/>
    <dgm:cxn modelId="{5AF4C3CC-7F5A-45E8-8D17-683EF79F4EAB}" type="presParOf" srcId="{06F35504-0A7A-4B8A-AA70-AB174415970F}" destId="{E0053BF7-0914-4A21-94DC-15607CF6A35B}" srcOrd="0" destOrd="0" presId="urn:microsoft.com/office/officeart/2005/8/layout/vList3#11"/>
    <dgm:cxn modelId="{2EFC389C-BA03-40D1-BC83-5EDAF24AD50A}" type="presParOf" srcId="{06F35504-0A7A-4B8A-AA70-AB174415970F}" destId="{C35DAC43-2395-4046-AC8B-A9434220D2EE}" srcOrd="1" destOrd="0" presId="urn:microsoft.com/office/officeart/2005/8/layout/vList3#11"/>
    <dgm:cxn modelId="{C4C47A2B-82E1-4BA3-8DF7-615DCFC7270E}" type="presParOf" srcId="{66090016-4856-4463-AC36-0B9A3CD399EE}" destId="{9AED00BD-9DEA-4925-AB7D-315E775E7831}" srcOrd="5" destOrd="0" presId="urn:microsoft.com/office/officeart/2005/8/layout/vList3#11"/>
    <dgm:cxn modelId="{456938CD-1536-4B8C-A907-88F5BDFA301C}" type="presParOf" srcId="{66090016-4856-4463-AC36-0B9A3CD399EE}" destId="{6695B423-DD44-42EC-B5A9-D14800B283F8}" srcOrd="6" destOrd="0" presId="urn:microsoft.com/office/officeart/2005/8/layout/vList3#11"/>
    <dgm:cxn modelId="{2756E31C-B301-4B94-8142-0FE092A93164}" type="presParOf" srcId="{6695B423-DD44-42EC-B5A9-D14800B283F8}" destId="{6A2678EE-F9BB-4C3C-9117-EB31ECB5B88B}" srcOrd="0" destOrd="0" presId="urn:microsoft.com/office/officeart/2005/8/layout/vList3#11"/>
    <dgm:cxn modelId="{F2CE5052-8E5B-4ED7-AA44-A61E9992CE80}" type="presParOf" srcId="{6695B423-DD44-42EC-B5A9-D14800B283F8}" destId="{C0DA13FA-CE79-4738-BC1A-89E57FD7DFAB}" srcOrd="1" destOrd="0" presId="urn:microsoft.com/office/officeart/2005/8/layout/vList3#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7CC355-DDC5-4978-A1D0-59E1E0C22D06}">
      <dsp:nvSpPr>
        <dsp:cNvPr id="0" name=""/>
        <dsp:cNvSpPr/>
      </dsp:nvSpPr>
      <dsp:spPr>
        <a:xfrm rot="10800000">
          <a:off x="1121444" y="144015"/>
          <a:ext cx="5215259" cy="1064359"/>
        </a:xfrm>
        <a:prstGeom prst="homePlate">
          <a:avLst/>
        </a:prstGeom>
        <a:noFill/>
        <a:ln w="19050">
          <a:solidFill>
            <a:srgbClr val="1EB459"/>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34023" tIns="91440" rIns="170688" bIns="914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2400" b="1" kern="1200" dirty="0" smtClean="0">
              <a:solidFill>
                <a:schemeClr val="bg1"/>
              </a:solidFill>
              <a:latin typeface="+mn-lt"/>
              <a:ea typeface="+mn-ea"/>
              <a:cs typeface="+mn-cs"/>
            </a:rPr>
            <a:t>Bitki Sağlığı</a:t>
          </a:r>
          <a:endParaRPr lang="en-US" sz="2400" b="1" kern="1200" noProof="0" dirty="0">
            <a:solidFill>
              <a:schemeClr val="bg1"/>
            </a:solidFill>
            <a:latin typeface="+mn-lt"/>
            <a:ea typeface="+mn-ea"/>
            <a:cs typeface="+mn-cs"/>
          </a:endParaRPr>
        </a:p>
      </dsp:txBody>
      <dsp:txXfrm rot="10800000">
        <a:off x="1387534" y="144015"/>
        <a:ext cx="4949169" cy="1064359"/>
      </dsp:txXfrm>
    </dsp:sp>
    <dsp:sp modelId="{EBDB45EE-8FDC-45A6-B799-3BD9F885B1C7}">
      <dsp:nvSpPr>
        <dsp:cNvPr id="0" name=""/>
        <dsp:cNvSpPr/>
      </dsp:nvSpPr>
      <dsp:spPr>
        <a:xfrm>
          <a:off x="0" y="144018"/>
          <a:ext cx="1403688" cy="122328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9000" r="-9000"/>
          </a:stretch>
        </a:blipFill>
        <a:ln w="63500" cap="flat" cmpd="sng" algn="ctr">
          <a:solidFill>
            <a:srgbClr val="00B050"/>
          </a:solidFill>
          <a:prstDash val="solid"/>
        </a:ln>
        <a:effectLst/>
      </dsp:spPr>
      <dsp:style>
        <a:lnRef idx="2">
          <a:scrgbClr r="0" g="0" b="0"/>
        </a:lnRef>
        <a:fillRef idx="1">
          <a:scrgbClr r="0" g="0" b="0"/>
        </a:fillRef>
        <a:effectRef idx="0">
          <a:scrgbClr r="0" g="0" b="0"/>
        </a:effectRef>
        <a:fontRef idx="minor"/>
      </dsp:style>
    </dsp:sp>
    <dsp:sp modelId="{6B63C3AE-C80B-44EB-A39A-8C0A0915BA51}">
      <dsp:nvSpPr>
        <dsp:cNvPr id="0" name=""/>
        <dsp:cNvSpPr/>
      </dsp:nvSpPr>
      <dsp:spPr>
        <a:xfrm rot="10800000">
          <a:off x="1184282" y="1488725"/>
          <a:ext cx="5121752" cy="1060347"/>
        </a:xfrm>
        <a:prstGeom prst="homePlate">
          <a:avLst/>
        </a:prstGeom>
        <a:noFill/>
        <a:ln w="19050">
          <a:solidFill>
            <a:srgbClr val="1EB459"/>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34023" tIns="91440" rIns="170688" bIns="914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2400" b="1" kern="1200" dirty="0" smtClean="0">
              <a:solidFill>
                <a:schemeClr val="bg1"/>
              </a:solidFill>
              <a:latin typeface="+mn-lt"/>
              <a:ea typeface="+mn-ea"/>
              <a:cs typeface="+mn-cs"/>
            </a:rPr>
            <a:t>Hayvan Sağlığı ve Refahı</a:t>
          </a:r>
          <a:endParaRPr lang="en-US" sz="2400" b="1" kern="1200" noProof="0" dirty="0" smtClean="0">
            <a:solidFill>
              <a:schemeClr val="bg1"/>
            </a:solidFill>
            <a:latin typeface="+mn-lt"/>
            <a:ea typeface="+mn-ea"/>
            <a:cs typeface="+mn-cs"/>
          </a:endParaRPr>
        </a:p>
      </dsp:txBody>
      <dsp:txXfrm rot="10800000">
        <a:off x="1449369" y="1488725"/>
        <a:ext cx="4856665" cy="1060347"/>
      </dsp:txXfrm>
    </dsp:sp>
    <dsp:sp modelId="{F1F076D4-A10A-4A8C-9AC8-893D30F7287B}">
      <dsp:nvSpPr>
        <dsp:cNvPr id="0" name=""/>
        <dsp:cNvSpPr/>
      </dsp:nvSpPr>
      <dsp:spPr>
        <a:xfrm>
          <a:off x="0" y="1460818"/>
          <a:ext cx="1355559" cy="1212334"/>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a:ln w="63500" cap="flat" cmpd="sng" algn="ctr">
          <a:solidFill>
            <a:srgbClr val="00B050"/>
          </a:solidFill>
          <a:prstDash val="solid"/>
        </a:ln>
        <a:effectLst/>
      </dsp:spPr>
      <dsp:style>
        <a:lnRef idx="2">
          <a:scrgbClr r="0" g="0" b="0"/>
        </a:lnRef>
        <a:fillRef idx="1">
          <a:scrgbClr r="0" g="0" b="0"/>
        </a:fillRef>
        <a:effectRef idx="0">
          <a:scrgbClr r="0" g="0" b="0"/>
        </a:effectRef>
        <a:fontRef idx="minor"/>
      </dsp:style>
    </dsp:sp>
    <dsp:sp modelId="{C35DAC43-2395-4046-AC8B-A9434220D2EE}">
      <dsp:nvSpPr>
        <dsp:cNvPr id="0" name=""/>
        <dsp:cNvSpPr/>
      </dsp:nvSpPr>
      <dsp:spPr>
        <a:xfrm rot="10800000">
          <a:off x="1142195" y="2808312"/>
          <a:ext cx="5154789" cy="1132272"/>
        </a:xfrm>
        <a:prstGeom prst="homePlate">
          <a:avLst/>
        </a:prstGeom>
        <a:noFill/>
        <a:ln w="19050">
          <a:solidFill>
            <a:srgbClr val="1EB459"/>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34023" tIns="91440" rIns="170688" bIns="914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2400" b="1" kern="1200" dirty="0" smtClean="0">
              <a:solidFill>
                <a:schemeClr val="bg1"/>
              </a:solidFill>
              <a:latin typeface="+mn-lt"/>
              <a:ea typeface="+mn-ea"/>
              <a:cs typeface="+mn-cs"/>
            </a:rPr>
            <a:t>Gıda ve Yem Güvenilirliği</a:t>
          </a:r>
          <a:endParaRPr lang="en-US" sz="2400" b="1" kern="1200" noProof="0" dirty="0">
            <a:solidFill>
              <a:schemeClr val="bg1"/>
            </a:solidFill>
            <a:latin typeface="+mn-lt"/>
            <a:ea typeface="+mn-ea"/>
            <a:cs typeface="+mn-cs"/>
          </a:endParaRPr>
        </a:p>
      </dsp:txBody>
      <dsp:txXfrm rot="10800000">
        <a:off x="1425263" y="2808312"/>
        <a:ext cx="4871721" cy="1132272"/>
      </dsp:txXfrm>
    </dsp:sp>
    <dsp:sp modelId="{E0053BF7-0914-4A21-94DC-15607CF6A35B}">
      <dsp:nvSpPr>
        <dsp:cNvPr id="0" name=""/>
        <dsp:cNvSpPr/>
      </dsp:nvSpPr>
      <dsp:spPr>
        <a:xfrm flipH="1">
          <a:off x="0" y="2756964"/>
          <a:ext cx="1345820" cy="126642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2000" r="-22000"/>
          </a:stretch>
        </a:blipFill>
        <a:ln w="63500" cap="flat" cmpd="sng" algn="ctr">
          <a:solidFill>
            <a:srgbClr val="00B050"/>
          </a:solidFill>
          <a:prstDash val="solid"/>
        </a:ln>
        <a:effectLst/>
      </dsp:spPr>
      <dsp:style>
        <a:lnRef idx="2">
          <a:scrgbClr r="0" g="0" b="0"/>
        </a:lnRef>
        <a:fillRef idx="1">
          <a:scrgbClr r="0" g="0" b="0"/>
        </a:fillRef>
        <a:effectRef idx="0">
          <a:scrgbClr r="0" g="0" b="0"/>
        </a:effectRef>
        <a:fontRef idx="minor"/>
      </dsp:style>
    </dsp:sp>
    <dsp:sp modelId="{C0DA13FA-CE79-4738-BC1A-89E57FD7DFAB}">
      <dsp:nvSpPr>
        <dsp:cNvPr id="0" name=""/>
        <dsp:cNvSpPr/>
      </dsp:nvSpPr>
      <dsp:spPr>
        <a:xfrm rot="10800000">
          <a:off x="1204294" y="4269131"/>
          <a:ext cx="5093730" cy="1053861"/>
        </a:xfrm>
        <a:prstGeom prst="homePlate">
          <a:avLst/>
        </a:prstGeom>
        <a:noFill/>
        <a:ln w="19050">
          <a:solidFill>
            <a:srgbClr val="1EB459"/>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34023" tIns="91440" rIns="170688" bIns="914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2400" b="1" kern="1200" noProof="0" dirty="0" smtClean="0">
              <a:solidFill>
                <a:schemeClr val="bg1"/>
              </a:solidFill>
              <a:latin typeface="+mn-lt"/>
              <a:ea typeface="+mn-ea"/>
              <a:cs typeface="+mn-cs"/>
            </a:rPr>
            <a:t>Risk Değerlendirme</a:t>
          </a:r>
          <a:endParaRPr lang="en-US" sz="2400" b="1" kern="1200" noProof="0" dirty="0">
            <a:solidFill>
              <a:schemeClr val="bg1"/>
            </a:solidFill>
            <a:latin typeface="+mn-lt"/>
            <a:ea typeface="+mn-ea"/>
            <a:cs typeface="+mn-cs"/>
          </a:endParaRPr>
        </a:p>
      </dsp:txBody>
      <dsp:txXfrm rot="10800000">
        <a:off x="1467759" y="4269131"/>
        <a:ext cx="4830265" cy="1053861"/>
      </dsp:txXfrm>
    </dsp:sp>
    <dsp:sp modelId="{6A2678EE-F9BB-4C3C-9117-EB31ECB5B88B}">
      <dsp:nvSpPr>
        <dsp:cNvPr id="0" name=""/>
        <dsp:cNvSpPr/>
      </dsp:nvSpPr>
      <dsp:spPr>
        <a:xfrm flipH="1">
          <a:off x="0" y="4125115"/>
          <a:ext cx="1386933" cy="1213528"/>
        </a:xfrm>
        <a:prstGeom prst="ellipse">
          <a:avLst/>
        </a:prstGeom>
        <a:blipFill rotWithShape="0">
          <a:blip xmlns:r="http://schemas.openxmlformats.org/officeDocument/2006/relationships" r:embed="rId4"/>
          <a:stretch>
            <a:fillRect/>
          </a:stretch>
        </a:blipFill>
        <a:ln w="63500" cap="flat" cmpd="sng" algn="ctr">
          <a:solidFill>
            <a:srgbClr val="00B050"/>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60" cy="496412"/>
          </a:xfrm>
          <a:prstGeom prst="rect">
            <a:avLst/>
          </a:prstGeom>
        </p:spPr>
        <p:txBody>
          <a:bodyPr vert="horz" lIns="92117" tIns="46058" rIns="92117" bIns="46058" rtlCol="0"/>
          <a:lstStyle>
            <a:lvl1pPr algn="l">
              <a:defRPr sz="1200"/>
            </a:lvl1pPr>
          </a:lstStyle>
          <a:p>
            <a:endParaRPr lang="tr-TR"/>
          </a:p>
        </p:txBody>
      </p:sp>
      <p:sp>
        <p:nvSpPr>
          <p:cNvPr id="3" name="Veri Yer Tutucusu 2"/>
          <p:cNvSpPr>
            <a:spLocks noGrp="1"/>
          </p:cNvSpPr>
          <p:nvPr>
            <p:ph type="dt" sz="quarter" idx="1"/>
          </p:nvPr>
        </p:nvSpPr>
        <p:spPr>
          <a:xfrm>
            <a:off x="3850442" y="0"/>
            <a:ext cx="2945660" cy="496412"/>
          </a:xfrm>
          <a:prstGeom prst="rect">
            <a:avLst/>
          </a:prstGeom>
        </p:spPr>
        <p:txBody>
          <a:bodyPr vert="horz" lIns="92117" tIns="46058" rIns="92117" bIns="46058" rtlCol="0"/>
          <a:lstStyle>
            <a:lvl1pPr algn="r">
              <a:defRPr sz="1200"/>
            </a:lvl1pPr>
          </a:lstStyle>
          <a:p>
            <a:fld id="{7317D543-AD54-4364-B665-D24AD30B6036}" type="datetimeFigureOut">
              <a:rPr lang="tr-TR" smtClean="0"/>
              <a:t>16.12.2021</a:t>
            </a:fld>
            <a:endParaRPr lang="tr-TR"/>
          </a:p>
        </p:txBody>
      </p:sp>
      <p:sp>
        <p:nvSpPr>
          <p:cNvPr id="4" name="Altbilgi Yer Tutucusu 3"/>
          <p:cNvSpPr>
            <a:spLocks noGrp="1"/>
          </p:cNvSpPr>
          <p:nvPr>
            <p:ph type="ftr" sz="quarter" idx="2"/>
          </p:nvPr>
        </p:nvSpPr>
        <p:spPr>
          <a:xfrm>
            <a:off x="0" y="9430090"/>
            <a:ext cx="2945660" cy="496412"/>
          </a:xfrm>
          <a:prstGeom prst="rect">
            <a:avLst/>
          </a:prstGeom>
        </p:spPr>
        <p:txBody>
          <a:bodyPr vert="horz" lIns="92117" tIns="46058" rIns="92117" bIns="46058"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2" y="9430090"/>
            <a:ext cx="2945660" cy="496412"/>
          </a:xfrm>
          <a:prstGeom prst="rect">
            <a:avLst/>
          </a:prstGeom>
        </p:spPr>
        <p:txBody>
          <a:bodyPr vert="horz" lIns="92117" tIns="46058" rIns="92117" bIns="46058" rtlCol="0" anchor="b"/>
          <a:lstStyle>
            <a:lvl1pPr algn="r">
              <a:defRPr sz="1200"/>
            </a:lvl1pPr>
          </a:lstStyle>
          <a:p>
            <a:fld id="{CED6E164-7CB4-4029-AB35-0628693BF196}" type="slidenum">
              <a:rPr lang="tr-TR" smtClean="0"/>
              <a:t>‹#›</a:t>
            </a:fld>
            <a:endParaRPr lang="tr-TR"/>
          </a:p>
        </p:txBody>
      </p:sp>
    </p:spTree>
    <p:extLst>
      <p:ext uri="{BB962C8B-B14F-4D97-AF65-F5344CB8AC3E}">
        <p14:creationId xmlns:p14="http://schemas.microsoft.com/office/powerpoint/2010/main" val="1475437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60" cy="496412"/>
          </a:xfrm>
          <a:prstGeom prst="rect">
            <a:avLst/>
          </a:prstGeom>
        </p:spPr>
        <p:txBody>
          <a:bodyPr vert="horz" lIns="92117" tIns="46058" rIns="92117" bIns="46058" rtlCol="0"/>
          <a:lstStyle>
            <a:lvl1pPr algn="l">
              <a:defRPr sz="1200"/>
            </a:lvl1pPr>
          </a:lstStyle>
          <a:p>
            <a:endParaRPr lang="tr-TR"/>
          </a:p>
        </p:txBody>
      </p:sp>
      <p:sp>
        <p:nvSpPr>
          <p:cNvPr id="3" name="Veri Yer Tutucusu 2"/>
          <p:cNvSpPr>
            <a:spLocks noGrp="1"/>
          </p:cNvSpPr>
          <p:nvPr>
            <p:ph type="dt" idx="1"/>
          </p:nvPr>
        </p:nvSpPr>
        <p:spPr>
          <a:xfrm>
            <a:off x="3850442" y="0"/>
            <a:ext cx="2945660" cy="496412"/>
          </a:xfrm>
          <a:prstGeom prst="rect">
            <a:avLst/>
          </a:prstGeom>
        </p:spPr>
        <p:txBody>
          <a:bodyPr vert="horz" lIns="92117" tIns="46058" rIns="92117" bIns="46058" rtlCol="0"/>
          <a:lstStyle>
            <a:lvl1pPr algn="r">
              <a:defRPr sz="1200"/>
            </a:lvl1pPr>
          </a:lstStyle>
          <a:p>
            <a:fld id="{F72088F3-2E3F-4F37-B0E2-0B68F3FD202C}" type="datetimeFigureOut">
              <a:rPr lang="tr-TR" smtClean="0"/>
              <a:t>16.12.2021</a:t>
            </a:fld>
            <a:endParaRPr lang="tr-TR"/>
          </a:p>
        </p:txBody>
      </p:sp>
      <p:sp>
        <p:nvSpPr>
          <p:cNvPr id="4" name="Slayt Görüntüsü Yer Tutucusu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117" tIns="46058" rIns="92117" bIns="46058" rtlCol="0" anchor="ctr"/>
          <a:lstStyle/>
          <a:p>
            <a:endParaRPr lang="tr-TR"/>
          </a:p>
        </p:txBody>
      </p:sp>
      <p:sp>
        <p:nvSpPr>
          <p:cNvPr id="5" name="Not Yer Tutucusu 4"/>
          <p:cNvSpPr>
            <a:spLocks noGrp="1"/>
          </p:cNvSpPr>
          <p:nvPr>
            <p:ph type="body" sz="quarter" idx="3"/>
          </p:nvPr>
        </p:nvSpPr>
        <p:spPr>
          <a:xfrm>
            <a:off x="679768" y="4715908"/>
            <a:ext cx="5438140" cy="4467701"/>
          </a:xfrm>
          <a:prstGeom prst="rect">
            <a:avLst/>
          </a:prstGeom>
        </p:spPr>
        <p:txBody>
          <a:bodyPr vert="horz" lIns="92117" tIns="46058" rIns="92117" bIns="46058"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30090"/>
            <a:ext cx="2945660" cy="496412"/>
          </a:xfrm>
          <a:prstGeom prst="rect">
            <a:avLst/>
          </a:prstGeom>
        </p:spPr>
        <p:txBody>
          <a:bodyPr vert="horz" lIns="92117" tIns="46058" rIns="92117" bIns="46058"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2" y="9430090"/>
            <a:ext cx="2945660" cy="496412"/>
          </a:xfrm>
          <a:prstGeom prst="rect">
            <a:avLst/>
          </a:prstGeom>
        </p:spPr>
        <p:txBody>
          <a:bodyPr vert="horz" lIns="92117" tIns="46058" rIns="92117" bIns="46058" rtlCol="0" anchor="b"/>
          <a:lstStyle>
            <a:lvl1pPr algn="r">
              <a:defRPr sz="1200"/>
            </a:lvl1pPr>
          </a:lstStyle>
          <a:p>
            <a:fld id="{4738566E-2938-462B-A19F-9F09EAF4CC7D}" type="slidenum">
              <a:rPr lang="tr-TR" smtClean="0"/>
              <a:t>‹#›</a:t>
            </a:fld>
            <a:endParaRPr lang="tr-TR"/>
          </a:p>
        </p:txBody>
      </p:sp>
    </p:spTree>
    <p:extLst>
      <p:ext uri="{BB962C8B-B14F-4D97-AF65-F5344CB8AC3E}">
        <p14:creationId xmlns:p14="http://schemas.microsoft.com/office/powerpoint/2010/main" val="2046526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15988" y="744538"/>
            <a:ext cx="4965700" cy="37242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738566E-2938-462B-A19F-9F09EAF4CC7D}" type="slidenum">
              <a:rPr lang="tr-TR" smtClean="0"/>
              <a:t>1</a:t>
            </a:fld>
            <a:endParaRPr lang="tr-TR"/>
          </a:p>
        </p:txBody>
      </p:sp>
    </p:spTree>
    <p:extLst>
      <p:ext uri="{BB962C8B-B14F-4D97-AF65-F5344CB8AC3E}">
        <p14:creationId xmlns:p14="http://schemas.microsoft.com/office/powerpoint/2010/main" val="269956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3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C3ECAA4-5CF8-432B-A773-C2209C4DC9EA}"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398166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3ECAA4-5CF8-432B-A773-C2209C4DC9EA}"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2643529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4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4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3ECAA4-5CF8-432B-A773-C2209C4DC9EA}"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3869834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6"/>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11167DF-73D3-4072-9986-F142F0BE52E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72022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432F95-572A-4A87-BF1B-D3E9926134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7415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1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435" y="2906719"/>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472A99-A611-4488-9913-E28F559F87A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642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85805" y="1981200"/>
            <a:ext cx="38158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2341" y="1981200"/>
            <a:ext cx="38158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81E616-8416-499E-B6AE-4084913FCAF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773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2" y="1535113"/>
            <a:ext cx="404006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2" y="2174875"/>
            <a:ext cx="404006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273"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C87BFD9-7295-4F93-8858-BA238D4565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21871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53B3B3-E4D0-4D94-9A97-BFE96EE7237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46793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2EAB814-40F6-4570-95E6-A901FA76A5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27476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435"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541" y="273061"/>
            <a:ext cx="51112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6" y="1435109"/>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71B2752-00F5-491D-9C61-B0B1119A0C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3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3ECAA4-5CF8-432B-A773-C2209C4DC9EA}"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1494980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7" y="4800601"/>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167"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67"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613965-2CDE-4EE6-8E7F-334007CA59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30032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51A678-6A85-454F-A893-C0D9A8CBA3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151745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09600"/>
            <a:ext cx="1943100" cy="54864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85808" y="609600"/>
            <a:ext cx="5688623" cy="54864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E986D-22C4-4A3C-842B-895A1E274F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215736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11167DF-73D3-4072-9986-F142F0BE52E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82729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432F95-572A-4A87-BF1B-D3E9926134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086070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7"/>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435" y="2906719"/>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472A99-A611-4488-9913-E28F559F87A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44861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85804" y="1981200"/>
            <a:ext cx="38158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2341" y="1981200"/>
            <a:ext cx="38158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81E616-8416-499E-B6AE-4084913FCAF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60756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2" y="1535113"/>
            <a:ext cx="404006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2" y="2174875"/>
            <a:ext cx="404006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273"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C87BFD9-7295-4F93-8858-BA238D4565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91152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53B3B3-E4D0-4D94-9A97-BFE96EE7237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91259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2EAB814-40F6-4570-95E6-A901FA76A5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1605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1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9"/>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C3ECAA4-5CF8-432B-A773-C2209C4DC9EA}" type="datetimeFigureOut">
              <a:rPr lang="tr-TR" smtClean="0"/>
              <a:t>16.12.2021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23778935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435"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541" y="273057"/>
            <a:ext cx="51112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3"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71B2752-00F5-491D-9C61-B0B1119A0C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789745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7" y="4800601"/>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167"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67"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613965-2CDE-4EE6-8E7F-334007CA59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84806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51A678-6A85-454F-A893-C0D9A8CBA3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8091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09600"/>
            <a:ext cx="1943100" cy="54864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85805" y="609600"/>
            <a:ext cx="5688623" cy="54864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E986D-22C4-4A3C-842B-895A1E274F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28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C3ECAA4-5CF8-432B-A773-C2209C4DC9EA}"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2425424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3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C3ECAA4-5CF8-432B-A773-C2209C4DC9EA}" type="datetimeFigureOut">
              <a:rPr lang="tr-TR" smtClean="0"/>
              <a:t>16.12.2021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3330295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C3ECAA4-5CF8-432B-A773-C2209C4DC9EA}" type="datetimeFigureOut">
              <a:rPr lang="tr-TR" smtClean="0"/>
              <a:t>16.12.2021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2104234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C3ECAA4-5CF8-432B-A773-C2209C4DC9EA}" type="datetimeFigureOut">
              <a:rPr lang="tr-TR" smtClean="0"/>
              <a:t>16.12.2021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73168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2"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4"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2" y="1435109"/>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C3ECAA4-5CF8-432B-A773-C2209C4DC9EA}"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22088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1"/>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C3ECAA4-5CF8-432B-A773-C2209C4DC9EA}" type="datetimeFigureOut">
              <a:rPr lang="tr-TR" smtClean="0"/>
              <a:t>16.12.2021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152E22-AE22-40F6-9D65-3C5681B787DB}" type="slidenum">
              <a:rPr lang="tr-TR" smtClean="0"/>
              <a:t>‹#›</a:t>
            </a:fld>
            <a:endParaRPr lang="tr-TR"/>
          </a:p>
        </p:txBody>
      </p:sp>
    </p:spTree>
    <p:extLst>
      <p:ext uri="{BB962C8B-B14F-4D97-AF65-F5344CB8AC3E}">
        <p14:creationId xmlns:p14="http://schemas.microsoft.com/office/powerpoint/2010/main" val="1227902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6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ECAA4-5CF8-432B-A773-C2209C4DC9EA}" type="datetimeFigureOut">
              <a:rPr lang="tr-TR" smtClean="0"/>
              <a:t>16.12.2021</a:t>
            </a:fld>
            <a:endParaRPr lang="tr-TR"/>
          </a:p>
        </p:txBody>
      </p:sp>
      <p:sp>
        <p:nvSpPr>
          <p:cNvPr id="5" name="Altbilgi Yer Tutucusu 4"/>
          <p:cNvSpPr>
            <a:spLocks noGrp="1"/>
          </p:cNvSpPr>
          <p:nvPr>
            <p:ph type="ftr" sz="quarter" idx="3"/>
          </p:nvPr>
        </p:nvSpPr>
        <p:spPr>
          <a:xfrm>
            <a:off x="3124200" y="635636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6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52E22-AE22-40F6-9D65-3C5681B787DB}" type="slidenum">
              <a:rPr lang="tr-TR" smtClean="0"/>
              <a:t>‹#›</a:t>
            </a:fld>
            <a:endParaRPr lang="tr-TR"/>
          </a:p>
        </p:txBody>
      </p:sp>
    </p:spTree>
    <p:extLst>
      <p:ext uri="{BB962C8B-B14F-4D97-AF65-F5344CB8AC3E}">
        <p14:creationId xmlns:p14="http://schemas.microsoft.com/office/powerpoint/2010/main" val="281796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ea typeface="ＭＳ Ｐゴシック" pitchFamily="-112" charset="-128"/>
              </a:defRPr>
            </a:lvl1pPr>
          </a:lstStyle>
          <a:p>
            <a:pPr eaLnBrk="0" fontAlgn="base" hangingPunct="0">
              <a:spcBef>
                <a:spcPct val="0"/>
              </a:spcBef>
              <a:spcAft>
                <a:spcPct val="0"/>
              </a:spcAft>
              <a:defRPr/>
            </a:pPr>
            <a:endParaRPr lang="tr-TR">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ea typeface="ＭＳ Ｐゴシック" pitchFamily="-112" charset="-128"/>
              </a:defRPr>
            </a:lvl1pPr>
          </a:lstStyle>
          <a:p>
            <a:pPr eaLnBrk="0" fontAlgn="base" hangingPunct="0">
              <a:spcBef>
                <a:spcPct val="0"/>
              </a:spcBef>
              <a:spcAft>
                <a:spcPct val="0"/>
              </a:spcAft>
              <a:defRPr/>
            </a:pPr>
            <a:endParaRPr lang="tr-TR">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ea typeface="ＭＳ Ｐゴシック" pitchFamily="-112" charset="-128"/>
              </a:defRPr>
            </a:lvl1pPr>
          </a:lstStyle>
          <a:p>
            <a:pPr eaLnBrk="0" fontAlgn="base" hangingPunct="0">
              <a:spcBef>
                <a:spcPct val="0"/>
              </a:spcBef>
              <a:spcAft>
                <a:spcPct val="0"/>
              </a:spcAft>
              <a:defRPr/>
            </a:pPr>
            <a:fld id="{B0E3FA8E-5ED3-477E-8A30-A3A8E8E4EB72}"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302193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94"/>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94"/>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94"/>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94"/>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ea typeface="ＭＳ Ｐゴシック" pitchFamily="-112" charset="-128"/>
              </a:defRPr>
            </a:lvl1pPr>
          </a:lstStyle>
          <a:p>
            <a:pPr eaLnBrk="0" fontAlgn="base" hangingPunct="0">
              <a:spcBef>
                <a:spcPct val="0"/>
              </a:spcBef>
              <a:spcAft>
                <a:spcPct val="0"/>
              </a:spcAft>
              <a:defRPr/>
            </a:pPr>
            <a:endParaRPr lang="tr-TR">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ea typeface="ＭＳ Ｐゴシック" pitchFamily="-112" charset="-128"/>
              </a:defRPr>
            </a:lvl1pPr>
          </a:lstStyle>
          <a:p>
            <a:pPr eaLnBrk="0" fontAlgn="base" hangingPunct="0">
              <a:spcBef>
                <a:spcPct val="0"/>
              </a:spcBef>
              <a:spcAft>
                <a:spcPct val="0"/>
              </a:spcAft>
              <a:defRPr/>
            </a:pPr>
            <a:endParaRPr lang="tr-TR">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ea typeface="ＭＳ Ｐゴシック" pitchFamily="-112" charset="-128"/>
              </a:defRPr>
            </a:lvl1pPr>
          </a:lstStyle>
          <a:p>
            <a:pPr eaLnBrk="0" fontAlgn="base" hangingPunct="0">
              <a:spcBef>
                <a:spcPct val="0"/>
              </a:spcBef>
              <a:spcAft>
                <a:spcPct val="0"/>
              </a:spcAft>
              <a:defRPr/>
            </a:pPr>
            <a:fld id="{B0E3FA8E-5ED3-477E-8A30-A3A8E8E4EB72}"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8157770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94"/>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94"/>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94"/>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94"/>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94"/>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arimorman.gov.tr/GKGM/Menu/11/Bitki-Sagligi-Ve-Karantina" TargetMode="External"/><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image" Target="../media/image9.gif"/><Relationship Id="rId12" Type="http://schemas.openxmlformats.org/officeDocument/2006/relationships/image" Target="../media/image14.jpe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www.google.com.tr/url?sa=i&amp;rct=j&amp;q=&amp;esrc=s&amp;frm=1&amp;source=images&amp;cd=&amp;cad=rja&amp;docid=D-sL_vhbqCZVaM&amp;tbnid=0aqDjPKyi7kqLM:&amp;ved=0CAUQjRw&amp;url=http://foodtank.org/resources/881/Organizations/European_Food_Safety_Authority&amp;ei=GJRnUopQhJ-0BruOgKAI&amp;bvm=bv.55123115,d.Yms&amp;psig=AFQjCNGFplnUdRXJ4MBRMGBveiDWE0bMfw&amp;ust=1382606225077096" TargetMode="External"/><Relationship Id="rId11" Type="http://schemas.openxmlformats.org/officeDocument/2006/relationships/image" Target="../media/image13.png"/><Relationship Id="rId5" Type="http://schemas.openxmlformats.org/officeDocument/2006/relationships/image" Target="../media/image8.jpeg"/><Relationship Id="rId10" Type="http://schemas.openxmlformats.org/officeDocument/2006/relationships/image" Target="../media/image12.png"/><Relationship Id="rId4" Type="http://schemas.openxmlformats.org/officeDocument/2006/relationships/hyperlink" Target="http://www.google.com.tr/url?sa=i&amp;rct=j&amp;q=&amp;esrc=s&amp;frm=1&amp;source=images&amp;cd=&amp;cad=rja&amp;docid=DGXNE8FyDA4NCM&amp;tbnid=CxM_9ctNd42JJM:&amp;ved=0CAUQjRw&amp;url=http://www.zdravky.cz/zpravodajstvi/ze-zahranici/who-opatrenim-proti-antimikrobialni-rezistenci&amp;ei=1pNnUputEMuKswbXz4DYDg&amp;bvm=bv.55123115,d.Yms&amp;psig=AFQjCNGhbOnYjXWLInrgw0LUALDYWbXmHw&amp;ust=1382606094718025" TargetMode="External"/><Relationship Id="rId9"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Metin kutusu 7"/>
          <p:cNvSpPr txBox="1"/>
          <p:nvPr/>
        </p:nvSpPr>
        <p:spPr>
          <a:xfrm>
            <a:off x="251526" y="5805264"/>
            <a:ext cx="3350854" cy="338554"/>
          </a:xfrm>
          <a:prstGeom prst="rect">
            <a:avLst/>
          </a:prstGeom>
          <a:noFill/>
        </p:spPr>
        <p:txBody>
          <a:bodyPr wrap="none" rtlCol="0">
            <a:spAutoFit/>
          </a:bodyPr>
          <a:lstStyle/>
          <a:p>
            <a:r>
              <a:rPr lang="tr-TR" sz="1600" dirty="0">
                <a:solidFill>
                  <a:schemeClr val="bg1"/>
                </a:solidFill>
              </a:rPr>
              <a:t>http://</a:t>
            </a:r>
            <a:r>
              <a:rPr lang="tr-TR" sz="1600" dirty="0" smtClean="0">
                <a:solidFill>
                  <a:schemeClr val="bg1"/>
                </a:solidFill>
              </a:rPr>
              <a:t>www.tarimorman.gov.tr/GKGM</a:t>
            </a:r>
            <a:endParaRPr lang="tr-TR" sz="1600" dirty="0">
              <a:solidFill>
                <a:schemeClr val="bg1"/>
              </a:solidFill>
            </a:endParaRPr>
          </a:p>
        </p:txBody>
      </p:sp>
      <p:sp>
        <p:nvSpPr>
          <p:cNvPr id="10" name="Metin kutusu 9"/>
          <p:cNvSpPr txBox="1"/>
          <p:nvPr/>
        </p:nvSpPr>
        <p:spPr>
          <a:xfrm>
            <a:off x="755576" y="2348880"/>
            <a:ext cx="7776864" cy="1508105"/>
          </a:xfrm>
          <a:prstGeom prst="rect">
            <a:avLst/>
          </a:prstGeom>
          <a:noFill/>
        </p:spPr>
        <p:txBody>
          <a:bodyPr wrap="square" rtlCol="0">
            <a:spAutoFit/>
          </a:bodyPr>
          <a:lstStyle/>
          <a:p>
            <a:pPr algn="ctr">
              <a:lnSpc>
                <a:spcPct val="115000"/>
              </a:lnSpc>
              <a:spcAft>
                <a:spcPts val="1000"/>
              </a:spcAft>
            </a:pPr>
            <a:r>
              <a:rPr lang="tr-TR" sz="4000" b="1" kern="0" dirty="0">
                <a:solidFill>
                  <a:schemeClr val="bg1"/>
                </a:solidFill>
                <a:latin typeface="+mj-lt"/>
                <a:ea typeface="Calibri"/>
                <a:cs typeface="Arial" pitchFamily="34" charset="0"/>
              </a:rPr>
              <a:t>GIDA VE KONTROL GENEL MÜDÜRLÜĞÜ</a:t>
            </a:r>
            <a:endParaRPr lang="tr-TR" sz="4000" kern="0" dirty="0">
              <a:solidFill>
                <a:schemeClr val="bg1"/>
              </a:solidFill>
              <a:latin typeface="+mj-lt"/>
              <a:ea typeface="Calibri"/>
              <a:cs typeface="Arial" pitchFamily="34" charset="0"/>
            </a:endParaRPr>
          </a:p>
        </p:txBody>
      </p:sp>
    </p:spTree>
    <p:extLst>
      <p:ext uri="{BB962C8B-B14F-4D97-AF65-F5344CB8AC3E}">
        <p14:creationId xmlns:p14="http://schemas.microsoft.com/office/powerpoint/2010/main" val="310031610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ikdörtgen 2"/>
          <p:cNvSpPr/>
          <p:nvPr/>
        </p:nvSpPr>
        <p:spPr>
          <a:xfrm>
            <a:off x="7722349" y="529009"/>
            <a:ext cx="357790" cy="276999"/>
          </a:xfrm>
          <a:prstGeom prst="rect">
            <a:avLst/>
          </a:prstGeom>
        </p:spPr>
        <p:txBody>
          <a:bodyPr wrap="none">
            <a:spAutoFit/>
          </a:bodyPr>
          <a:lstStyle/>
          <a:p>
            <a:pPr>
              <a:defRPr/>
            </a:pPr>
            <a:r>
              <a:rPr lang="tr-TR" sz="1200" b="1" kern="0" dirty="0">
                <a:solidFill>
                  <a:srgbClr val="000000"/>
                </a:solidFill>
                <a:latin typeface="Arial" pitchFamily="34" charset="0"/>
                <a:ea typeface="ＭＳ Ｐゴシック"/>
                <a:cs typeface="Arial" pitchFamily="34" charset="0"/>
              </a:rPr>
              <a:t>    </a:t>
            </a:r>
            <a:endParaRPr lang="tr-TR" dirty="0">
              <a:solidFill>
                <a:prstClr val="black"/>
              </a:solidFill>
              <a:latin typeface="Arial"/>
              <a:ea typeface="ＭＳ Ｐゴシック"/>
            </a:endParaRPr>
          </a:p>
        </p:txBody>
      </p:sp>
      <p:sp>
        <p:nvSpPr>
          <p:cNvPr id="5" name="AutoShape 2" descr="data:image/jpeg;base64,/9j/4AAQSkZJRgABAQAAAQABAAD/2wCEAAkGBhQSEBUUEhQWFBQWFRgVFBUVFRQUFBUVFxUVFxQYGBgXHCYeFxojHBQUHy8iJCcpLCwsFx4xNTAqNSYrLCkBCQoKDgwOFw8PGikkHyQqKSwsKSwpLSkpKSkpLCkpKSwpKSkpKSkpLCwpKSkpKSkpKSksKSwpLiwpLCwpKSwpMv/AABEIANMA7wMBIgACEQEDEQH/xAAbAAABBQEBAAAAAAAAAAAAAAAAAQQFBgcDAv/EAEAQAAEDAgQDBgQEBAQFBQAAAAEAAgMEEQUSITEGQVETIjJhcYEHQpGhI1JiscHR4fAUFTNyU3OC0vEXJENjk//EABkBAQADAQEAAAAAAAAAAAAAAAABAwQCBf/EACMRAQEAAwACAQQDAQAAAAAAAAABAgMREjEhBCJBURNhcUL/2gAMAwEAAhEDEQA/ANxQhCAQhCAQhCAQhCAQhCASITHFcVbAzM70A6lc55TCdqZLbyHyFH4Ti7Z2kt0I3H7KQCjHOZTsLLLylQhC7QEIQgEIQgEIQgEIQgEIQgEIQgEIQgEIQgEIQgEIQgEIQgEhSpCg8udp6LIuPuI5Z5GshbdoJAIOnQ5lpXEtcYqaRwOV1rNOhsToDroViOE4XNU4gYY3aueHSOAyNa0audbYHTYdVi+otyvhGrRJPurU/htRsZTEtmE73H8Rw0a0j5ADrYdVcAs/qsBfhlR/iqUOdTO0qIBuz/7GeV9SOSt+DY5FUszxOuOY5j1Cu13x+yqs5cvuSSEi8NnaXFoIJG4vqFeqdEIQgEIQgEIQgEIQgEISIFQkQgVCQJUAhCEAhCEAhCEAhCEAkKVIUFX+IDXGls3cvaP39lnXw+a4Yu1jmljw15ObQkBu3otQ4qxqGGFwlIOZpAadQeQv5Xss5o8RqKKSOeaItYWHI54BLQflJ5enmvP28m3y/DXr+dfi2BwuNVUcW4TbT56mjPYyNBJZmtC++9wdGnzSU/HJmgY+ONzHOGvaA6f7RzXqq4gMlO+N475Fg4eE+o5LZyZTrP24vEnEk5iaHBrHlveLdbn9J5BRjZSHZgSHb3B1+qj8LoDEzKXX1cbAkgXNxv0T0ldRzU7RcWObpIM46jR38intTxazL+GCXcriwHqqokUoW/B8UlfbtQ0B3hINnE/7enmp1Z3QVhikD7XtfTbdWql4phd4iWH9W31QTSF5Y8EXGo6r0pAhCEAkKVcp5wxpc4gAaknYBRfj2I3iHHW0zATu45W+trrhw/j3b3DgLjW4VE4y4rbXB8UUbuyhcM1TmAa15ByAdbkWsuPAGLuhcO3c1rXEMBJ3cen0Xn7dmU2zl+P014a5dd7PlrzUq8RPBFxsva9FkCEIQCEIQCEIQCEJLoFXiV1gba6LlWVzIm3ebfuVwosXjl2NnfldoVFFFwhsMtTevD+3z3jY8HsQQTlt1NraHRdeOI/8UJIHF3Z6ACMjM0jXMGu0f9Qr3NE06loJGxIFx9VQOKnZah/nlP2Cqw1zGWLMsvL5VnhegqKd5iL/APEQbh3ebNCRtmifrl5aXHmrKmuG4pKwh7WucAcuYAEC41BJ0Gg5rtJUkNdLM6OMZibjuRtHJovu7rZWccde3FIvFLMyVuaJ7ZG8yxwcR1uBqF6JUoCj6/H6WF+SWdgfexYO+5v+62jU/Lf5fVUDij4dRRwyTxSOZYOeGP7weWm7g12/NBoTIczQ5tnsIzNe03bbmb8redk5p5YmNDw5srz4cpuxnr1csAwWqku0CR4Bc1tg45bWu7TbkFr9LUd3+XWygajgTiaeMnW4v9SVIKOwJ4NPHYg2aAbcjbUJ7NOGtJcQANyV0Pd0XVKxjiB0jrRksYDpbQuPX+i60XFcjdJBnHUaO9+SC2TzBrS5xsALk+So2ItmxZ5ijcYaRhtK8eOU/lb5JxiGImtlFOM0UWjjJfKXW5f0VqoKFkMYZG0NaNh58yepOqovc7/S2WYz+1R40wGmp8IkijAhY2xZbd0t9LnckncrNuG8J/xEUj5HHNHG50LWHvZwLufcHSwvoeZVw+J+MOqi2jp2l7xK27r2GfXu+19U2+HUAimlZUFrHRgtkbcHvEd4XG+l1Rtstniuwlk+Wg8IV3a0kbrlxsBcm5Og3KmlV+BaUxwyM+QSO7M9WX7p+llaFo023CdUbZzKlQhCuVhCTMkzIPSLpMyja/GmM0Hed0G3ugkrqDxTHi27YtbGxfuAeY8inGH441471mOHInQjqFWXNDKmR4Ddbi41zNPXr7oPE0xcbuJJXIr0V4KhJw7iF9LEZZXjsG79qbf/AJndx8tVF8Vz3mzcnMaR6cvsVTuIOCamWV7myiZjnZmiR1uz0Og5AegVydSh4jMgu5sTGEfLmA19SoFH4n4jnpWMfTyFl32cN2uHm0+L1VVxbFp6yVr6h17Nsxg0Y0EW0A5nrzWgcWcHf4mEthcGuBzAO8JNtr/Ks/q6J8MjGStLHANFj/A81Ih6OqfC/PE90bwbZmkjTl6+hV/4f+JxzCOuFydGzxgX8u0Z83qNVn0kBGbrfT6rtV0Tso52sb8wpQ1LHPiJTU4tDaqlOwBcIGX/ADu3cf0j6qkS8SzVLKmWeQvcYi1o8LGtBAysaNAFWdn25D+7p605aeQdRb6lAmCj8SP/AJg/ZXqt4tdSTR2ibM0sOYEkEG+7SNj6qkYCNndCf4BXfD+G5aiTtJB2cWQNDiO87W5yt/iUFy4Y4pbPF21OXxnMWPY4ahwF9/C8aqSq8Skl/wBRxdbYbD6KPoaFkMYjjblaNfU8yepK73UBQhIlCD3TvGchzQfD2ZJ0zE973Giu2OYoKanLzq6wawb5nu0aP4+xVGI0UFxrxAaanGUkyPJEdySGaauFzuNVGV5E4ztSPB+LU0FY+OqLhUXu1xaTEc2uYO5Em+9l1p8OhdiEssUrcssurSNRpZ5HuNFS/hpTvL5ZCSbtAcXa3N9NT7/VXhtGzOHhoDwbhw0Pv1WTLT5Y8x9NE2cy7WlUlMGMDRsPv5ruorCMSe8DtGBt/Dr4upsdQpVbMZycjPb29CEiLqUI3HsUFPFn53sPUqt0nGLgcziC3TMNrehXb4jF3YssO7m7x5A8lWeHMFdOXPdoyMXvyfJrZvmBuV5W7LZd3Jfhu1TX/Fbfa5V2MueBl0YdiDfN6EKMKjHPEfeY8Qk7i14Xn9Ue1/MWK7YXjcNTnETu/GPxGEEabZ2E+OO9xce69KZS3kY7jfZy5eXL05eCukPJXkpbry5B5K8lerrnK6wJPIXOl/tzQe2RkmwFz0/vZUzjXjOljY6FrWVc3h6wRO6l/wAzh0bpdQXEXF89ZmiizU9NexYD+LL5yu6fp5KEgw1oFgNEEbUzDN7D9lJtcHN9kzkw9wJtr5c10pDcgC9ybWtqT0spQay0XfNtDddjSkxlt9SrJWcI1DI+0yZr6lg1e31aP2CYUNEb5nC1tmnf36IGEEc1MwSMIa5rwWnQ6+YIsrph/wAUIyQKqNzdryxjUEjUuZsdeihMQjuwDzuoOWOxsUGzUFXHOztIJGzMtqWG5b5Obu0rosYwpkzZmupC9kt7tyXs7rccxte62eB73taXtaJXAZ2x3Lc9tco5KAqW69OgcL6bb21I9bXsvCBUzxXBo6lmSUXANwQbEHyT1AUWdIa4XhcdOzJGCBe5J1JPmp2ijZG0SPAc4+BvL1P8lFV1RHCD2sjWubYuYA6R7AdnPawHIPVe4Jg9gexwex2z2nM368j5bpJxPta+HnOkkfI43sA0H139FYAofhdloBoQScxvzB2KmAukFXGpJDDYgGxsSLgG3Mc12XOVtwR1FlGXpMZNjdS2q/1JHjIb3a4gB1tXWOgXbAKaSrHY08/4cY1L7usL/L1KgcdoXRvlidcEFwvY6jXX6WU9heEVhpKeZhJa3MRECA8MtlaQRa4tc5TfdePhhb25d/x6OWUkkxk/0snDDTK6GQGZ2Yi7yRqOYA20UpT0zIgLBoLWFoNsoZGbZhf5WaXJKi/8yzPPa5g4jK8Ou1xH739FFVVA6RuSaplLA9zix5BBadI7WHebYc+YK2Yb9fj2TjPnqz7y3qVqOLqdhaSJjE45ROyLNFfXa3ecNNwFKxytewPY4PY7Z7Tdp6jqD5HUKlf5nHDG4U4LuzdmcXuuRm0JHLZMeHuIiyrdI55YJdJBvE48s7Nv+oaq7DZlnfXwqzwmM9/LQnLzblrcm1ud/ILj/mkJLrSMaWDNI1zxZjebrn5Pv5LNuMPiYX5qehJawi0lR4XyDm2PnHH9z5K5WtfEvHlNR3Zft5xvFGQWM69pJtf9IuumG8WMc7LUdnFdrXRyxmQxkuF8jwdWnXxC4WHdnv1Vwpq8tdA8HUBn2Nj7IhbeNpqRsbbOjdUyOHZthIc7KT3nSZdGtsDodToqwAoKrdavlPWRx6b7en/hSrKjTXnzOxt0PNBM0WEGWwYLuIvva3mTyCteDcOR0/fsHSkavtt5Nvt67qp0vFz6NpysbID2Rcx1rEEO1DhqDceivGF4myogbNHcNJLS06lrm2zAO5jXdA5smVdhUcvjb3uTho4fzTxIfS+ht56XA90FGx7BXQ2d4mE2zbWJ2DhyPTkq3WwB+6s3FHFsksLY3NETHSgmGwBjLAbgu3fc63UDhtG6olEcWrjqTya38zugQcsI4gkw+TtI2tka8ZJY3/ML3Fju0+YVzqeMu1o2PhaYTM4scc93tY3UhpAFrkgX3sqXxTw5UQNDnMzMB8bO8335hOITaGlZ1GY/9Tv6IG/EmNyxVZfDI6HK1ouzTW3euOdydVP4B8UwbNrWDp28VrjoXx/N7aqpYtSuklfppnJueaj30GR17aHQoN5p5WyMEkT2yRnZ7Dce43afIpvxBippKcOYQJ5dIuZYzZzx+rWwKyPhioqIqmJsEjmB0jQ7KdC0nW4OhVixzHDU1T3uNwDlZ0DW6BBIUMhjpqh9zd9mXvcuJN3XO566r3wjSOM92PfG0C7+zdlzu0IuPCT52UfiFRkp4Wc3EyH9m39lZOEIssBdzcbj+CJargEpcwvcbl7tPQaBSyiMIs2NrRyAHvzUsCiAuVTJlaT0BP2XZcKyUNY5x2DST7BRl6qZ7YpUTSvmfJ2hcX3Bu54Goy+Ad0m3S2yv/wAPpyKBsZJd2TjGHHdwFiL+l7LODVudOWxxuJcXEBuul77DVOqPFqiEyxtmeAHAtDWlurmgvGW17grzdW3ZjfLL03Z68LPGLhxrFnjBaAXsNwDzB3CpGOQtLJA0WJjDxr+U2cB5arrXYjWAB8zpQzMNS0C/oLJpDUdoxjjv32G/Q3tceoC2YZY7L6ZssbhPavYPVjM9h2fGR7jVRj5tVzbMYqix5OI9im1ZUgPIHXTmr1Kxz5ZqGc2GfI25sNezILTfe+W49lVaejG51J1U1ggL7gmwLXNy9czSLpiW2H98kiaZTQjN9E8lktkaNbCw5m+bSw57pnUXOy1fhPgxkLWzuIlmAB20hDhtlOt/1fRShHYL8P2mY1FULl1iyHYDzk6nyHurPieERTx9nIwZR4coDSwjm0BPv7/vqvJUCpVPw9bI455nZCGizW96zTcan3VmpaVsbAyNoaxuwH3PmSb6rsUFAhQhIgaV+ERTW7WNriNjax19N0YdhMUALYWBgOpte59zr7J2kug9f2f69VX8a4PZM5skZ7ORmw+Rw9OSnwkfoCbEhurvIbXXOV8ZamfN4zLEcPkidaRhbrod2n0dsmroMw11v/f0WsR4ix/cc1rmnQgi46arP8cwwU9U+Jvg0cz/AGO1A87ahZfp/q5ty8ecaN3091zvtD4ZF2MhkPhjje4E9bWH3KZU1WLgX3NvurFNCBC+/wA9m+w1/koeHhlzu80Zemmp81tZjrFJTJO1rdg1rb+i0bAoB+FGNhqfRuqzzDqSWOYCVpt+YAke9lq3C2HuN5HAi4AaDvbrbkoStlCplmyj6WGykWjREPSjsflDaWYn/hu+4T8lVP4g4z2dOY2hrnvGodtkB73v0Ve3KY43rvCW5SRCfDbDAZZZiNWNDG+rtXfYK41UTb3ytv1yi/rdNuD8JENK380n4juozAWF9b2CkZ4brjXh4YSO88/LK1Q+Oo/wA7o8X97qmz0D2UjJACbguJGtjmJB+33Wj8V4Q+Wmka0XNswtvprZZ9BhdVMxrJXOjjaLBo7pt6dfVcfOOzsdfFw4o1fEZJbsG9iTbbr7ry7CXDUan91qL8CbYDLsN7an1TGbBB0WlRxRMNflcOoIXLEIrPcPM/S9/wCKtldw5m1aLOHMDdRM3D0sj++0tbYX/UfLyUitNpi/bbr/ACWrYPiRDIzcghgAcPENNvMdQdFWG4PlFrWUrSGzWjoLIhcWTNfbwsedtbRPP6XHwH9LvYoMTs2WxDuh0PvfkoOjqLCxALToQRcEeiZcYVboaJxillaHOawxmTMzIb5gLjMB5AoHzOK4n1Bgp2iVzQXOkfJ2UVmmzshAN/UqRpK6OYO7M95n+pG4guaDoHNI0ew7Zh9FkXB8+Wd1t+ylAA9BYdfRXbhLh6aKc1EpyAsLGR7u71rl35R5dQgtiRKEiBni2Mx00ed4zEuDY2a99x173Ro3KqmJcezxOie14IfnL4y1vZZWloaGttdo1PO6teK4THUMySA6G7XDxNda2nl5LPuM+FJYYxKCHws/DLtnAuN9R56IL5g/ElPVZcjuzkNg6Mte4NLvDZwFrG2gOy9VXETmGSKWMRQuNmvBD5H20PaW0aDuAqP8P5i0yW2L2g68mNJ/cq1VE19/5rjLG5Sx3jfG9NIpsjgWuzNd4XDp5jkV14swyWd1K+GMvLmODi0ttlaRbnpqSknZE1gMndz3s7bQFSHDscUbrtLiSdy6/wBOi8m2aNnlx6PLtw5ETSYI97gyRrmiPxtcNc3JvtorTS4QOisMFIHDMe8T8x1J6XPNPYsPC9fHLynY83LHl4i6PCgOSn6WmsvcNIn8cNl05EMdl2SAJVI8uKzV0Rr8QIv+GDdx6RtO3uQrxxJVGOllc3cMNvU6LNOH66ocezpR2Zc4OfKQC6w2vfSw19brD9Ty5Y41q0/GNv5a20WFhsNB6Lm9t0lKSWjNvYXPU8yu2Vap8xn9GckSiqnDgTeyn3MTaSFTInqtyYcE1kw4KyyU6bSUylCuSYeOibS0KsklKmstKpQqlVh3koGYZXkK9z0yqPEeHuzZ4+XiHM+iDhBOmPG8l6F3k9h+6409V/X+q8cUS5qKQeh+6IVjgav7OvieDYhx5A7+R39FsxqGvIzZWPdsTpDIfJ3/AMbz+UnfbosJ4dd/7mM/qAWxUlTpY2IOhBFwfUHRSJSSMtNnAg9DuvBXOB7mjKyz2f8ABkPh/wCVJuz0NwvZmjsTcjKLujcLTDkBl+YE/MDZQGuJ4pHTxmSV2Vo0HMk9B5qr8dY7JLhgAgdEx0jNS4PLhuC63hXbijF8rQX2zucGMFg5sLTu4DZz/wBSicQxkU4jY5vbRONnMebgtt99TdU55Ze8VuMx/wCjfgg2icernH9gp19Tcgbkmw9V1w6hpnx3g/CuNrktHPY7apaKh7Muc+xcCWtAO3Mu9VVfqseW+qtmjLs/SVgz3bD2UU8du817A43AOYB2had7HUKE4eBBDWgnUho1JtfQeZCe03EscfaCznSOBaHC1hcEeqY4UHROaYrte0izhI9rXcwZGDR5HkRdZLf5MJ53+1+M8MvsjXsNgtG2+9hdScUSheEnOMADnl7gSS47kuNzpsPRWOJi9HTlLhLj6Y9ssyvXpjF7QhXKghCEHGppmvYWvAc0ixB2ITWgwSKFuWNgaFIIUcns6QNSoQpAvJavSEHF0K4yU6eJCFAjJKdNZadTL402lhRKv1MChquiVrlp1H1FIgz/ABbh/MS5ndf9nevmqvipc2J7Hgg25jf0WrVFF5KMq8NBFiAfUXQYrhVA5s0bjcd4Gy0qkmXDGcFDWlzRtYptSVGiIWGKVecVqSIRbfNYegF7XTSGdc8Xk/DYP1H9kFexmHtG2+nko2TBnzsjbm7zBufP/wAKUnkUngFMcpcRudPQKOcde3XBOHXNAMhvYbN0F+p6rpxLAYo4wwkNe4h2pNrgE26XUo+tEbS4gmwvYb6KFxDieKppnNcDHICHNDtiQdr9bKnbMeW/lbqt7z8JvDeD6aaBrixwcRqWuNzbyOiicJoc0jGh7Q5xs1rrh19+liBbcaK5cKOvTM9Cq2/Dv8HVltgGk5mOta7DqPpssmyYzVLY0YW3OyVpuBYd2MYaTc7k8r+SmGhMsNkzMa7q0FPgtuqY+M8fTHstuV6VCEK5wEIQgEIQgEIQgEIQgEIQgF4dGvaEDSSBNJadSpC5vhuggpqRR81GrLJTprJSqEqhV0HkqlifDzmkuiHO5Z/2lahLQXTGbCr8kGX01XrY3BG4O4XbFpu4z3VuxPg0S8rO5OGhUceBJiW9rZzW/l+b1HJBVsMwsynM7wcv1f0Vqp6KwFhZSsWC5eW392TuPD7KBFDD77hMargZkp/KfzAfuOatsdGncNPZc2S+3UtjhgmFCGJjN8osT1PVcuL8HM1NmYLyRHO3rl+cfTX2UzE1OWNXGWEynHUysy8kPwNigkgDC5pcL2bmGbKDa5HJWgFZjX0hoK4ysFmTHMHfuwny3C0TDa4SxteOYVejZO/x/p1twvPP9naVIEq1qAhCEAhCEAhCEAhCEAhCEAhCEAhCECWXl0YK9oQcTThczRp0hA2FEEGmTlCgMJMPB5LicOHRSqSycT1FiiXsUikcqMqcOo80yTUKRyry6IFc2J6p3FeO04aIahryJASHNF8pHzDzCj+DMeEcphLw9hNmOF7Ovsbcj1Ct+JcPxzNs9oI8xt6dFU//AE0LKhkkUlmBwLgSc1t9DzWTbrzucyxaMM8PGyr+F6XlosvS2xlCEIUgQhCAQhCAQhCAQhCAQhCAQhCAQhCAQhCAQhCAQhCAQhCAQhCBEWQhEAJUIURIQhCkf//Z"/>
          <p:cNvSpPr>
            <a:spLocks noChangeAspect="1" noChangeArrowheads="1"/>
          </p:cNvSpPr>
          <p:nvPr/>
        </p:nvSpPr>
        <p:spPr bwMode="auto">
          <a:xfrm>
            <a:off x="63500" y="-155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Arial"/>
              <a:ea typeface="ＭＳ Ｐゴシック"/>
            </a:endParaRPr>
          </a:p>
        </p:txBody>
      </p:sp>
      <p:sp>
        <p:nvSpPr>
          <p:cNvPr id="7" name="İçerik Yer Tutucusu 2"/>
          <p:cNvSpPr txBox="1">
            <a:spLocks/>
          </p:cNvSpPr>
          <p:nvPr/>
        </p:nvSpPr>
        <p:spPr bwMode="auto">
          <a:xfrm>
            <a:off x="1043613" y="1268760"/>
            <a:ext cx="7632847"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285750" lvl="1">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cs typeface="Arial" charset="0"/>
              </a:rPr>
              <a:t>Bitki sağlığı hastalık ve zararlıları ile mücadele</a:t>
            </a:r>
            <a:endParaRPr lang="tr-TR" sz="2000" dirty="0">
              <a:solidFill>
                <a:schemeClr val="bg1"/>
              </a:solidFill>
              <a:latin typeface="Calibri" panose="020F0502020204030204" pitchFamily="34" charset="0"/>
              <a:ea typeface="ＭＳ Ｐゴシック"/>
              <a:cs typeface="Arial" charset="0"/>
              <a:hlinkClick r:id="rId3"/>
            </a:endParaRPr>
          </a:p>
          <a:p>
            <a:pPr marL="285750" lvl="1">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cs typeface="Arial" charset="0"/>
              </a:rPr>
              <a:t>Bitki karantinası ve bitki pasaportu </a:t>
            </a:r>
          </a:p>
          <a:p>
            <a:pPr marL="285750" lvl="1" algn="just">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Bitki koruma ürünleri, zirai mücadele alet ve makineleri piyasa resmi kontrol ve onayları</a:t>
            </a:r>
          </a:p>
          <a:p>
            <a:pPr marL="285750" lvl="1" algn="just">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Bitki ve bitkisel ürün ithalat ve ihracat sağlık kontrolleri</a:t>
            </a:r>
          </a:p>
          <a:p>
            <a:pPr marL="0" indent="0" algn="just" eaLnBrk="1" fontAlgn="auto" hangingPunct="1">
              <a:spcBef>
                <a:spcPts val="0"/>
              </a:spcBef>
              <a:spcAft>
                <a:spcPts val="0"/>
              </a:spcAft>
              <a:buNone/>
              <a:defRPr/>
            </a:pPr>
            <a:endParaRPr lang="tr-TR" sz="2000" dirty="0">
              <a:solidFill>
                <a:schemeClr val="bg1"/>
              </a:solidFill>
              <a:latin typeface="Calibri" panose="020F0502020204030204" pitchFamily="34" charset="0"/>
            </a:endParaRPr>
          </a:p>
          <a:p>
            <a:pPr marL="252000" indent="-285750" algn="just" eaLnBrk="1" fontAlgn="auto" hangingPunct="1">
              <a:spcBef>
                <a:spcPts val="0"/>
              </a:spcBef>
              <a:spcAft>
                <a:spcPts val="0"/>
              </a:spcAft>
              <a:buFont typeface="Arial" panose="020B0604020202020204" pitchFamily="34" charset="0"/>
              <a:buChar char="•"/>
              <a:defRPr/>
            </a:pPr>
            <a:r>
              <a:rPr lang="tr-TR" sz="2000" dirty="0">
                <a:solidFill>
                  <a:schemeClr val="bg1"/>
                </a:solidFill>
                <a:latin typeface="Calibri" panose="020F0502020204030204" pitchFamily="34" charset="0"/>
              </a:rPr>
              <a:t>Entegre Mücadele ile Entegre ve Kontrollü Ürün Yönetimi çalışmaları</a:t>
            </a:r>
          </a:p>
          <a:p>
            <a:pPr marL="0" indent="0" algn="just" eaLnBrk="1" fontAlgn="auto" hangingPunct="1">
              <a:spcBef>
                <a:spcPts val="0"/>
              </a:spcBef>
              <a:spcAft>
                <a:spcPts val="0"/>
              </a:spcAft>
              <a:buNone/>
              <a:defRPr/>
            </a:pPr>
            <a:endParaRPr lang="tr-TR" sz="2000" dirty="0">
              <a:solidFill>
                <a:schemeClr val="bg1"/>
              </a:solidFill>
              <a:latin typeface="Calibri" panose="020F0502020204030204" pitchFamily="34" charset="0"/>
            </a:endParaRPr>
          </a:p>
          <a:p>
            <a:pPr marL="285750" indent="-285750" algn="just" eaLnBrk="1" fontAlgn="auto" hangingPunct="1">
              <a:spcBef>
                <a:spcPts val="0"/>
              </a:spcBef>
              <a:spcAft>
                <a:spcPts val="0"/>
              </a:spcAft>
              <a:buFont typeface="Arial" panose="020B0604020202020204" pitchFamily="34" charset="0"/>
              <a:buChar char="•"/>
              <a:defRPr/>
            </a:pPr>
            <a:r>
              <a:rPr lang="tr-TR" sz="2000" dirty="0">
                <a:solidFill>
                  <a:schemeClr val="bg1"/>
                </a:solidFill>
                <a:latin typeface="Calibri" panose="020F0502020204030204" pitchFamily="34" charset="0"/>
              </a:rPr>
              <a:t>Biyolojik ve </a:t>
            </a:r>
            <a:r>
              <a:rPr lang="tr-TR" sz="2000" dirty="0" err="1">
                <a:solidFill>
                  <a:schemeClr val="bg1"/>
                </a:solidFill>
                <a:latin typeface="Calibri" panose="020F0502020204030204" pitchFamily="34" charset="0"/>
              </a:rPr>
              <a:t>biyoteknik</a:t>
            </a:r>
            <a:r>
              <a:rPr lang="tr-TR" sz="2000" dirty="0">
                <a:solidFill>
                  <a:schemeClr val="bg1"/>
                </a:solidFill>
                <a:latin typeface="Calibri" panose="020F0502020204030204" pitchFamily="34" charset="0"/>
              </a:rPr>
              <a:t> mücadele yapanlara destekleme yapılması</a:t>
            </a:r>
          </a:p>
          <a:p>
            <a:pPr marL="0" indent="0" algn="just" eaLnBrk="1" fontAlgn="auto" hangingPunct="1">
              <a:spcBef>
                <a:spcPts val="0"/>
              </a:spcBef>
              <a:spcAft>
                <a:spcPts val="0"/>
              </a:spcAft>
              <a:buNone/>
              <a:defRPr/>
            </a:pPr>
            <a:endParaRPr lang="tr-TR" sz="2000" dirty="0">
              <a:solidFill>
                <a:schemeClr val="bg1"/>
              </a:solidFill>
              <a:latin typeface="Calibri" panose="020F0502020204030204" pitchFamily="34" charset="0"/>
            </a:endParaRPr>
          </a:p>
          <a:p>
            <a:pPr marL="252000" indent="-285750" algn="just" eaLnBrk="1" fontAlgn="auto" hangingPunct="1">
              <a:spcBef>
                <a:spcPts val="0"/>
              </a:spcBef>
              <a:spcAft>
                <a:spcPts val="0"/>
              </a:spcAft>
              <a:buFont typeface="Arial" panose="020B0604020202020204" pitchFamily="34" charset="0"/>
              <a:buChar char="•"/>
              <a:defRPr/>
            </a:pPr>
            <a:r>
              <a:rPr lang="tr-TR" sz="2000" dirty="0">
                <a:solidFill>
                  <a:schemeClr val="bg1"/>
                </a:solidFill>
                <a:latin typeface="Calibri" panose="020F0502020204030204" pitchFamily="34" charset="0"/>
              </a:rPr>
              <a:t>Hasat öncesi pestisit denetim programı uygulanması</a:t>
            </a:r>
          </a:p>
          <a:p>
            <a:pPr marL="0" indent="0" algn="just" eaLnBrk="1" fontAlgn="auto" hangingPunct="1">
              <a:spcBef>
                <a:spcPts val="0"/>
              </a:spcBef>
              <a:spcAft>
                <a:spcPts val="0"/>
              </a:spcAft>
              <a:buNone/>
              <a:defRPr/>
            </a:pPr>
            <a:endParaRPr lang="tr-TR" sz="2000" dirty="0">
              <a:solidFill>
                <a:schemeClr val="bg1"/>
              </a:solidFill>
              <a:latin typeface="Calibri" panose="020F0502020204030204" pitchFamily="34" charset="0"/>
            </a:endParaRPr>
          </a:p>
        </p:txBody>
      </p:sp>
      <p:sp>
        <p:nvSpPr>
          <p:cNvPr id="9" name="Metin kutusu 8"/>
          <p:cNvSpPr txBox="1"/>
          <p:nvPr/>
        </p:nvSpPr>
        <p:spPr>
          <a:xfrm>
            <a:off x="2915816" y="575175"/>
            <a:ext cx="5881024" cy="461665"/>
          </a:xfrm>
          <a:prstGeom prst="rect">
            <a:avLst/>
          </a:prstGeom>
          <a:noFill/>
        </p:spPr>
        <p:txBody>
          <a:bodyPr wrap="square" rtlCol="0">
            <a:spAutoFit/>
          </a:bodyPr>
          <a:lstStyle/>
          <a:p>
            <a:pPr algn="r">
              <a:defRPr/>
            </a:pPr>
            <a:r>
              <a:rPr lang="tr-TR" sz="1200" b="1" kern="0" dirty="0">
                <a:solidFill>
                  <a:schemeClr val="bg1"/>
                </a:solidFill>
                <a:latin typeface="Arial"/>
                <a:ea typeface="ＭＳ Ｐゴシック"/>
                <a:cs typeface="Arial" pitchFamily="34" charset="0"/>
              </a:rPr>
              <a:t>                               </a:t>
            </a:r>
            <a:r>
              <a:rPr lang="tr-TR" sz="2400" b="1" kern="0" dirty="0">
                <a:solidFill>
                  <a:schemeClr val="bg1"/>
                </a:solidFill>
                <a:latin typeface="Calibri" panose="020F0502020204030204" pitchFamily="34" charset="0"/>
                <a:ea typeface="ＭＳ Ｐゴシック"/>
                <a:cs typeface="Arial" pitchFamily="34" charset="0"/>
              </a:rPr>
              <a:t>BİTKİ SAĞLIĞI</a:t>
            </a:r>
            <a:endParaRPr lang="tr-TR" sz="2400" b="1" dirty="0">
              <a:solidFill>
                <a:schemeClr val="bg1"/>
              </a:solidFill>
              <a:latin typeface="Calibri" panose="020F0502020204030204" pitchFamily="34" charset="0"/>
              <a:ea typeface="ＭＳ Ｐゴシック"/>
            </a:endParaRPr>
          </a:p>
        </p:txBody>
      </p:sp>
      <p:cxnSp>
        <p:nvCxnSpPr>
          <p:cNvPr id="11" name="Düz Bağlayıcı 10"/>
          <p:cNvCxnSpPr/>
          <p:nvPr/>
        </p:nvCxnSpPr>
        <p:spPr>
          <a:xfrm>
            <a:off x="1253126" y="980728"/>
            <a:ext cx="742156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4888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ikdörtgen 2"/>
          <p:cNvSpPr/>
          <p:nvPr/>
        </p:nvSpPr>
        <p:spPr>
          <a:xfrm>
            <a:off x="7722349" y="529009"/>
            <a:ext cx="357790" cy="276999"/>
          </a:xfrm>
          <a:prstGeom prst="rect">
            <a:avLst/>
          </a:prstGeom>
        </p:spPr>
        <p:txBody>
          <a:bodyPr wrap="none">
            <a:spAutoFit/>
          </a:bodyPr>
          <a:lstStyle/>
          <a:p>
            <a:pPr>
              <a:defRPr/>
            </a:pPr>
            <a:r>
              <a:rPr lang="tr-TR" sz="1200" b="1" kern="0" dirty="0">
                <a:solidFill>
                  <a:srgbClr val="000000"/>
                </a:solidFill>
                <a:latin typeface="Arial" pitchFamily="34" charset="0"/>
                <a:ea typeface="ＭＳ Ｐゴシック"/>
                <a:cs typeface="Arial" pitchFamily="34" charset="0"/>
              </a:rPr>
              <a:t>    </a:t>
            </a:r>
            <a:endParaRPr lang="tr-TR" dirty="0">
              <a:solidFill>
                <a:prstClr val="black"/>
              </a:solidFill>
              <a:latin typeface="Arial"/>
              <a:ea typeface="ＭＳ Ｐゴシック"/>
            </a:endParaRPr>
          </a:p>
        </p:txBody>
      </p:sp>
      <p:sp>
        <p:nvSpPr>
          <p:cNvPr id="5" name="AutoShape 2" descr="data:image/jpeg;base64,/9j/4AAQSkZJRgABAQAAAQABAAD/2wCEAAkGBhQSEBUUEhQWFBQWFRgVFBUVFRQUFBUVFxUVFxQYGBgXHCYeFxojHBQUHy8iJCcpLCwsFx4xNTAqNSYrLCkBCQoKDgwOFw8PGikkHyQqKSwsKSwpLSkpKSkpLCkpKSwpKSkpKSkpLCwpKSkpKSkpKSksKSwpLiwpLCwpKSwpMv/AABEIANMA7wMBIgACEQEDEQH/xAAbAAABBQEBAAAAAAAAAAAAAAAAAQQFBgcDAv/EAEAQAAEDAgQDBgQEBAQFBQAAAAEAAgMEEQUSITEGQVETIjJhcYEHQpGhI1JiscHR4fAUFTNyU3OC0vEXJENjk//EABkBAQADAQEAAAAAAAAAAAAAAAABAwQCBf/EACMRAQEAAwACAQQDAQAAAAAAAAABAgMREjEhBCJBURNhcUL/2gAMAwEAAhEDEQA/ANxQhCAQhCAQhCAQhCAQhCASITHFcVbAzM70A6lc55TCdqZLbyHyFH4Ti7Z2kt0I3H7KQCjHOZTsLLLylQhC7QEIQgEIQgEIQgEIQgEIQgEIQgEIQgEIQgEIQgEIQgEIQgEhSpCg8udp6LIuPuI5Z5GshbdoJAIOnQ5lpXEtcYqaRwOV1rNOhsToDroViOE4XNU4gYY3aueHSOAyNa0audbYHTYdVi+otyvhGrRJPurU/htRsZTEtmE73H8Rw0a0j5ADrYdVcAs/qsBfhlR/iqUOdTO0qIBuz/7GeV9SOSt+DY5FUszxOuOY5j1Cu13x+yqs5cvuSSEi8NnaXFoIJG4vqFeqdEIQgEIQgEIQgEIQgEISIFQkQgVCQJUAhCEAhCEAhCEAhCEAkKVIUFX+IDXGls3cvaP39lnXw+a4Yu1jmljw15ObQkBu3otQ4qxqGGFwlIOZpAadQeQv5Xss5o8RqKKSOeaItYWHI54BLQflJ5enmvP28m3y/DXr+dfi2BwuNVUcW4TbT56mjPYyNBJZmtC++9wdGnzSU/HJmgY+ONzHOGvaA6f7RzXqq4gMlO+N475Fg4eE+o5LZyZTrP24vEnEk5iaHBrHlveLdbn9J5BRjZSHZgSHb3B1+qj8LoDEzKXX1cbAkgXNxv0T0ldRzU7RcWObpIM46jR38intTxazL+GCXcriwHqqokUoW/B8UlfbtQ0B3hINnE/7enmp1Z3QVhikD7XtfTbdWql4phd4iWH9W31QTSF5Y8EXGo6r0pAhCEAkKVcp5wxpc4gAaknYBRfj2I3iHHW0zATu45W+trrhw/j3b3DgLjW4VE4y4rbXB8UUbuyhcM1TmAa15ByAdbkWsuPAGLuhcO3c1rXEMBJ3cen0Xn7dmU2zl+P014a5dd7PlrzUq8RPBFxsva9FkCEIQCEIQCEIQCEJLoFXiV1gba6LlWVzIm3ebfuVwosXjl2NnfldoVFFFwhsMtTevD+3z3jY8HsQQTlt1NraHRdeOI/8UJIHF3Z6ACMjM0jXMGu0f9Qr3NE06loJGxIFx9VQOKnZah/nlP2Cqw1zGWLMsvL5VnhegqKd5iL/APEQbh3ebNCRtmifrl5aXHmrKmuG4pKwh7WucAcuYAEC41BJ0Gg5rtJUkNdLM6OMZibjuRtHJovu7rZWccde3FIvFLMyVuaJ7ZG8yxwcR1uBqF6JUoCj6/H6WF+SWdgfexYO+5v+62jU/Lf5fVUDij4dRRwyTxSOZYOeGP7weWm7g12/NBoTIczQ5tnsIzNe03bbmb8redk5p5YmNDw5srz4cpuxnr1csAwWqku0CR4Bc1tg45bWu7TbkFr9LUd3+XWygajgTiaeMnW4v9SVIKOwJ4NPHYg2aAbcjbUJ7NOGtJcQANyV0Pd0XVKxjiB0jrRksYDpbQuPX+i60XFcjdJBnHUaO9+SC2TzBrS5xsALk+So2ItmxZ5ijcYaRhtK8eOU/lb5JxiGImtlFOM0UWjjJfKXW5f0VqoKFkMYZG0NaNh58yepOqovc7/S2WYz+1R40wGmp8IkijAhY2xZbd0t9LnckncrNuG8J/xEUj5HHNHG50LWHvZwLufcHSwvoeZVw+J+MOqi2jp2l7xK27r2GfXu+19U2+HUAimlZUFrHRgtkbcHvEd4XG+l1Rtstniuwlk+Wg8IV3a0kbrlxsBcm5Og3KmlV+BaUxwyM+QSO7M9WX7p+llaFo023CdUbZzKlQhCuVhCTMkzIPSLpMyja/GmM0Hed0G3ugkrqDxTHi27YtbGxfuAeY8inGH441471mOHInQjqFWXNDKmR4Ddbi41zNPXr7oPE0xcbuJJXIr0V4KhJw7iF9LEZZXjsG79qbf/AJndx8tVF8Vz3mzcnMaR6cvsVTuIOCamWV7myiZjnZmiR1uz0Og5AegVydSh4jMgu5sTGEfLmA19SoFH4n4jnpWMfTyFl32cN2uHm0+L1VVxbFp6yVr6h17Nsxg0Y0EW0A5nrzWgcWcHf4mEthcGuBzAO8JNtr/Ks/q6J8MjGStLHANFj/A81Ih6OqfC/PE90bwbZmkjTl6+hV/4f+JxzCOuFydGzxgX8u0Z83qNVn0kBGbrfT6rtV0Tso52sb8wpQ1LHPiJTU4tDaqlOwBcIGX/ADu3cf0j6qkS8SzVLKmWeQvcYi1o8LGtBAysaNAFWdn25D+7p605aeQdRb6lAmCj8SP/AJg/ZXqt4tdSTR2ibM0sOYEkEG+7SNj6qkYCNndCf4BXfD+G5aiTtJB2cWQNDiO87W5yt/iUFy4Y4pbPF21OXxnMWPY4ahwF9/C8aqSq8Skl/wBRxdbYbD6KPoaFkMYjjblaNfU8yepK73UBQhIlCD3TvGchzQfD2ZJ0zE973Giu2OYoKanLzq6wawb5nu0aP4+xVGI0UFxrxAaanGUkyPJEdySGaauFzuNVGV5E4ztSPB+LU0FY+OqLhUXu1xaTEc2uYO5Em+9l1p8OhdiEssUrcssurSNRpZ5HuNFS/hpTvL5ZCSbtAcXa3N9NT7/VXhtGzOHhoDwbhw0Pv1WTLT5Y8x9NE2cy7WlUlMGMDRsPv5ruorCMSe8DtGBt/Dr4upsdQpVbMZycjPb29CEiLqUI3HsUFPFn53sPUqt0nGLgcziC3TMNrehXb4jF3YssO7m7x5A8lWeHMFdOXPdoyMXvyfJrZvmBuV5W7LZd3Jfhu1TX/Fbfa5V2MueBl0YdiDfN6EKMKjHPEfeY8Qk7i14Xn9Ue1/MWK7YXjcNTnETu/GPxGEEabZ2E+OO9xce69KZS3kY7jfZy5eXL05eCukPJXkpbry5B5K8lerrnK6wJPIXOl/tzQe2RkmwFz0/vZUzjXjOljY6FrWVc3h6wRO6l/wAzh0bpdQXEXF89ZmiizU9NexYD+LL5yu6fp5KEgw1oFgNEEbUzDN7D9lJtcHN9kzkw9wJtr5c10pDcgC9ybWtqT0spQay0XfNtDddjSkxlt9SrJWcI1DI+0yZr6lg1e31aP2CYUNEb5nC1tmnf36IGEEc1MwSMIa5rwWnQ6+YIsrph/wAUIyQKqNzdryxjUEjUuZsdeihMQjuwDzuoOWOxsUGzUFXHOztIJGzMtqWG5b5Obu0rosYwpkzZmupC9kt7tyXs7rccxte62eB73taXtaJXAZ2x3Lc9tco5KAqW69OgcL6bb21I9bXsvCBUzxXBo6lmSUXANwQbEHyT1AUWdIa4XhcdOzJGCBe5J1JPmp2ijZG0SPAc4+BvL1P8lFV1RHCD2sjWubYuYA6R7AdnPawHIPVe4Jg9gexwex2z2nM368j5bpJxPta+HnOkkfI43sA0H139FYAofhdloBoQScxvzB2KmAukFXGpJDDYgGxsSLgG3Mc12XOVtwR1FlGXpMZNjdS2q/1JHjIb3a4gB1tXWOgXbAKaSrHY08/4cY1L7usL/L1KgcdoXRvlidcEFwvY6jXX6WU9heEVhpKeZhJa3MRECA8MtlaQRa4tc5TfdePhhb25d/x6OWUkkxk/0snDDTK6GQGZ2Yi7yRqOYA20UpT0zIgLBoLWFoNsoZGbZhf5WaXJKi/8yzPPa5g4jK8Ou1xH739FFVVA6RuSaplLA9zix5BBadI7WHebYc+YK2Yb9fj2TjPnqz7y3qVqOLqdhaSJjE45ROyLNFfXa3ecNNwFKxytewPY4PY7Z7Tdp6jqD5HUKlf5nHDG4U4LuzdmcXuuRm0JHLZMeHuIiyrdI55YJdJBvE48s7Nv+oaq7DZlnfXwqzwmM9/LQnLzblrcm1ud/ILj/mkJLrSMaWDNI1zxZjebrn5Pv5LNuMPiYX5qehJawi0lR4XyDm2PnHH9z5K5WtfEvHlNR3Zft5xvFGQWM69pJtf9IuumG8WMc7LUdnFdrXRyxmQxkuF8jwdWnXxC4WHdnv1Vwpq8tdA8HUBn2Nj7IhbeNpqRsbbOjdUyOHZthIc7KT3nSZdGtsDodToqwAoKrdavlPWRx6b7en/hSrKjTXnzOxt0PNBM0WEGWwYLuIvva3mTyCteDcOR0/fsHSkavtt5Nvt67qp0vFz6NpysbID2Rcx1rEEO1DhqDceivGF4myogbNHcNJLS06lrm2zAO5jXdA5smVdhUcvjb3uTho4fzTxIfS+ht56XA90FGx7BXQ2d4mE2zbWJ2DhyPTkq3WwB+6s3FHFsksLY3NETHSgmGwBjLAbgu3fc63UDhtG6olEcWrjqTya38zugQcsI4gkw+TtI2tka8ZJY3/ML3Fju0+YVzqeMu1o2PhaYTM4scc93tY3UhpAFrkgX3sqXxTw5UQNDnMzMB8bO8335hOITaGlZ1GY/9Tv6IG/EmNyxVZfDI6HK1ouzTW3euOdydVP4B8UwbNrWDp28VrjoXx/N7aqpYtSuklfppnJueaj30GR17aHQoN5p5WyMEkT2yRnZ7Dce43afIpvxBippKcOYQJ5dIuZYzZzx+rWwKyPhioqIqmJsEjmB0jQ7KdC0nW4OhVixzHDU1T3uNwDlZ0DW6BBIUMhjpqh9zd9mXvcuJN3XO566r3wjSOM92PfG0C7+zdlzu0IuPCT52UfiFRkp4Wc3EyH9m39lZOEIssBdzcbj+CJargEpcwvcbl7tPQaBSyiMIs2NrRyAHvzUsCiAuVTJlaT0BP2XZcKyUNY5x2DST7BRl6qZ7YpUTSvmfJ2hcX3Bu54Goy+Ad0m3S2yv/wAPpyKBsZJd2TjGHHdwFiL+l7LODVudOWxxuJcXEBuul77DVOqPFqiEyxtmeAHAtDWlurmgvGW17grzdW3ZjfLL03Z68LPGLhxrFnjBaAXsNwDzB3CpGOQtLJA0WJjDxr+U2cB5arrXYjWAB8zpQzMNS0C/oLJpDUdoxjjv32G/Q3tceoC2YZY7L6ZssbhPavYPVjM9h2fGR7jVRj5tVzbMYqix5OI9im1ZUgPIHXTmr1Kxz5ZqGc2GfI25sNezILTfe+W49lVaejG51J1U1ggL7gmwLXNy9czSLpiW2H98kiaZTQjN9E8lktkaNbCw5m+bSw57pnUXOy1fhPgxkLWzuIlmAB20hDhtlOt/1fRShHYL8P2mY1FULl1iyHYDzk6nyHurPieERTx9nIwZR4coDSwjm0BPv7/vqvJUCpVPw9bI455nZCGizW96zTcan3VmpaVsbAyNoaxuwH3PmSb6rsUFAhQhIgaV+ERTW7WNriNjax19N0YdhMUALYWBgOpte59zr7J2kug9f2f69VX8a4PZM5skZ7ORmw+Rw9OSnwkfoCbEhurvIbXXOV8ZamfN4zLEcPkidaRhbrod2n0dsmroMw11v/f0WsR4ix/cc1rmnQgi46arP8cwwU9U+Jvg0cz/AGO1A87ahZfp/q5ty8ecaN3091zvtD4ZF2MhkPhjje4E9bWH3KZU1WLgX3NvurFNCBC+/wA9m+w1/koeHhlzu80Zemmp81tZjrFJTJO1rdg1rb+i0bAoB+FGNhqfRuqzzDqSWOYCVpt+YAke9lq3C2HuN5HAi4AaDvbrbkoStlCplmyj6WGykWjREPSjsflDaWYn/hu+4T8lVP4g4z2dOY2hrnvGodtkB73v0Ve3KY43rvCW5SRCfDbDAZZZiNWNDG+rtXfYK41UTb3ytv1yi/rdNuD8JENK380n4juozAWF9b2CkZ4brjXh4YSO88/LK1Q+Oo/wA7o8X97qmz0D2UjJACbguJGtjmJB+33Wj8V4Q+Wmka0XNswtvprZZ9BhdVMxrJXOjjaLBo7pt6dfVcfOOzsdfFw4o1fEZJbsG9iTbbr7ry7CXDUan91qL8CbYDLsN7an1TGbBB0WlRxRMNflcOoIXLEIrPcPM/S9/wCKtldw5m1aLOHMDdRM3D0sj++0tbYX/UfLyUitNpi/bbr/ACWrYPiRDIzcghgAcPENNvMdQdFWG4PlFrWUrSGzWjoLIhcWTNfbwsedtbRPP6XHwH9LvYoMTs2WxDuh0PvfkoOjqLCxALToQRcEeiZcYVboaJxillaHOawxmTMzIb5gLjMB5AoHzOK4n1Bgp2iVzQXOkfJ2UVmmzshAN/UqRpK6OYO7M95n+pG4guaDoHNI0ew7Zh9FkXB8+Wd1t+ylAA9BYdfRXbhLh6aKc1EpyAsLGR7u71rl35R5dQgtiRKEiBni2Mx00ed4zEuDY2a99x173Ro3KqmJcezxOie14IfnL4y1vZZWloaGttdo1PO6teK4THUMySA6G7XDxNda2nl5LPuM+FJYYxKCHws/DLtnAuN9R56IL5g/ElPVZcjuzkNg6Mte4NLvDZwFrG2gOy9VXETmGSKWMRQuNmvBD5H20PaW0aDuAqP8P5i0yW2L2g68mNJ/cq1VE19/5rjLG5Sx3jfG9NIpsjgWuzNd4XDp5jkV14swyWd1K+GMvLmODi0ttlaRbnpqSknZE1gMndz3s7bQFSHDscUbrtLiSdy6/wBOi8m2aNnlx6PLtw5ETSYI97gyRrmiPxtcNc3JvtorTS4QOisMFIHDMe8T8x1J6XPNPYsPC9fHLynY83LHl4i6PCgOSn6WmsvcNIn8cNl05EMdl2SAJVI8uKzV0Rr8QIv+GDdx6RtO3uQrxxJVGOllc3cMNvU6LNOH66ocezpR2Zc4OfKQC6w2vfSw19brD9Ty5Y41q0/GNv5a20WFhsNB6Lm9t0lKSWjNvYXPU8yu2Vap8xn9GckSiqnDgTeyn3MTaSFTInqtyYcE1kw4KyyU6bSUylCuSYeOibS0KsklKmstKpQqlVh3koGYZXkK9z0yqPEeHuzZ4+XiHM+iDhBOmPG8l6F3k9h+6409V/X+q8cUS5qKQeh+6IVjgav7OvieDYhx5A7+R39FsxqGvIzZWPdsTpDIfJ3/AMbz+UnfbosJ4dd/7mM/qAWxUlTpY2IOhBFwfUHRSJSSMtNnAg9DuvBXOB7mjKyz2f8ABkPh/wCVJuz0NwvZmjsTcjKLujcLTDkBl+YE/MDZQGuJ4pHTxmSV2Vo0HMk9B5qr8dY7JLhgAgdEx0jNS4PLhuC63hXbijF8rQX2zucGMFg5sLTu4DZz/wBSicQxkU4jY5vbRONnMebgtt99TdU55Ze8VuMx/wCjfgg2icernH9gp19Tcgbkmw9V1w6hpnx3g/CuNrktHPY7apaKh7Muc+xcCWtAO3Mu9VVfqseW+qtmjLs/SVgz3bD2UU8du817A43AOYB2had7HUKE4eBBDWgnUho1JtfQeZCe03EscfaCznSOBaHC1hcEeqY4UHROaYrte0izhI9rXcwZGDR5HkRdZLf5MJ53+1+M8MvsjXsNgtG2+9hdScUSheEnOMADnl7gSS47kuNzpsPRWOJi9HTlLhLj6Y9ssyvXpjF7QhXKghCEHGppmvYWvAc0ixB2ITWgwSKFuWNgaFIIUcns6QNSoQpAvJavSEHF0K4yU6eJCFAjJKdNZadTL402lhRKv1MChquiVrlp1H1FIgz/ABbh/MS5ndf9nevmqvipc2J7Hgg25jf0WrVFF5KMq8NBFiAfUXQYrhVA5s0bjcd4Gy0qkmXDGcFDWlzRtYptSVGiIWGKVecVqSIRbfNYegF7XTSGdc8Xk/DYP1H9kFexmHtG2+nko2TBnzsjbm7zBufP/wAKUnkUngFMcpcRudPQKOcde3XBOHXNAMhvYbN0F+p6rpxLAYo4wwkNe4h2pNrgE26XUo+tEbS4gmwvYb6KFxDieKppnNcDHICHNDtiQdr9bKnbMeW/lbqt7z8JvDeD6aaBrixwcRqWuNzbyOiicJoc0jGh7Q5xs1rrh19+liBbcaK5cKOvTM9Cq2/Dv8HVltgGk5mOta7DqPpssmyYzVLY0YW3OyVpuBYd2MYaTc7k8r+SmGhMsNkzMa7q0FPgtuqY+M8fTHstuV6VCEK5wEIQgEIQgEIQgEIQgEIQgF4dGvaEDSSBNJadSpC5vhuggpqRR81GrLJTprJSqEqhV0HkqlifDzmkuiHO5Z/2lahLQXTGbCr8kGX01XrY3BG4O4XbFpu4z3VuxPg0S8rO5OGhUceBJiW9rZzW/l+b1HJBVsMwsynM7wcv1f0Vqp6KwFhZSsWC5eW392TuPD7KBFDD77hMargZkp/KfzAfuOatsdGncNPZc2S+3UtjhgmFCGJjN8osT1PVcuL8HM1NmYLyRHO3rl+cfTX2UzE1OWNXGWEynHUysy8kPwNigkgDC5pcL2bmGbKDa5HJWgFZjX0hoK4ysFmTHMHfuwny3C0TDa4SxteOYVejZO/x/p1twvPP9naVIEq1qAhCEAhCEAhCEAhCEAhCEAhCEAhCECWXl0YK9oQcTThczRp0hA2FEEGmTlCgMJMPB5LicOHRSqSycT1FiiXsUikcqMqcOo80yTUKRyry6IFc2J6p3FeO04aIahryJASHNF8pHzDzCj+DMeEcphLw9hNmOF7Ovsbcj1Ct+JcPxzNs9oI8xt6dFU//AE0LKhkkUlmBwLgSc1t9DzWTbrzucyxaMM8PGyr+F6XlosvS2xlCEIUgQhCAQhCAQhCAQhCAQhCAQhCAQhCAQhCAQhCAQhCAQhCAQhCBEWQhEAJUIURIQhCkf//Z"/>
          <p:cNvSpPr>
            <a:spLocks noChangeAspect="1" noChangeArrowheads="1"/>
          </p:cNvSpPr>
          <p:nvPr/>
        </p:nvSpPr>
        <p:spPr bwMode="auto">
          <a:xfrm>
            <a:off x="63500" y="-155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Arial"/>
              <a:ea typeface="ＭＳ Ｐゴシック"/>
            </a:endParaRPr>
          </a:p>
        </p:txBody>
      </p:sp>
      <p:sp>
        <p:nvSpPr>
          <p:cNvPr id="7" name="İçerik Yer Tutucusu 2"/>
          <p:cNvSpPr txBox="1">
            <a:spLocks/>
          </p:cNvSpPr>
          <p:nvPr/>
        </p:nvSpPr>
        <p:spPr bwMode="auto">
          <a:xfrm>
            <a:off x="1171123" y="1412776"/>
            <a:ext cx="7503575" cy="4363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504825" lvl="1" indent="-342900" eaLnBrk="1" fontAlgn="auto" hangingPunct="1">
              <a:spcBef>
                <a:spcPts val="1200"/>
              </a:spcBef>
              <a:spcAft>
                <a:spcPts val="0"/>
              </a:spcAft>
              <a:buFont typeface="Arial" panose="020B0604020202020204" pitchFamily="34" charset="0"/>
              <a:buChar char="•"/>
              <a:defRPr/>
            </a:pPr>
            <a:r>
              <a:rPr lang="tr-TR" sz="2000" dirty="0">
                <a:solidFill>
                  <a:schemeClr val="bg1"/>
                </a:solidFill>
                <a:latin typeface="Calibri" panose="020F0502020204030204" pitchFamily="34" charset="0"/>
                <a:ea typeface="ＭＳ Ｐゴシック"/>
                <a:cs typeface="Arial" pitchFamily="34" charset="0"/>
              </a:rPr>
              <a:t>Hayvan sağlığına yönelik plan ve programlar</a:t>
            </a:r>
          </a:p>
          <a:p>
            <a:pPr marL="504825" lvl="1" indent="-342900" eaLnBrk="1" fontAlgn="auto" hangingPunct="1">
              <a:spcBef>
                <a:spcPts val="1200"/>
              </a:spcBef>
              <a:spcAft>
                <a:spcPts val="0"/>
              </a:spcAft>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Hayvanların tanımlanması ve  kayıt altına alınması</a:t>
            </a:r>
          </a:p>
          <a:p>
            <a:pPr marL="504825" lvl="1" indent="-342900" eaLnBrk="1" fontAlgn="auto" hangingPunct="1">
              <a:spcBef>
                <a:spcPts val="1200"/>
              </a:spcBef>
              <a:spcAft>
                <a:spcPts val="0"/>
              </a:spcAft>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Hayvan hareketleri</a:t>
            </a:r>
          </a:p>
          <a:p>
            <a:pPr marL="504825" lvl="1" indent="-34290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Hayvan refahı </a:t>
            </a:r>
          </a:p>
          <a:p>
            <a:pPr marL="504825" lvl="1" indent="-34290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Hayvansal ürünlerin İthalat ve ihracatta resmi kontrolleri</a:t>
            </a:r>
          </a:p>
          <a:p>
            <a:pPr marL="504825" lvl="1" indent="-34290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Veteriner sağlık ürünleri ruhsatlandırma </a:t>
            </a:r>
          </a:p>
          <a:p>
            <a:pPr marL="504825" lvl="1" indent="-34290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Gıda kaynaklı </a:t>
            </a:r>
            <a:r>
              <a:rPr lang="tr-TR" sz="2000" dirty="0" err="1">
                <a:solidFill>
                  <a:schemeClr val="bg1"/>
                </a:solidFill>
                <a:latin typeface="Calibri" panose="020F0502020204030204" pitchFamily="34" charset="0"/>
                <a:ea typeface="ＭＳ Ｐゴシック"/>
              </a:rPr>
              <a:t>zoonoz</a:t>
            </a:r>
            <a:r>
              <a:rPr lang="tr-TR" sz="2000" dirty="0">
                <a:solidFill>
                  <a:schemeClr val="bg1"/>
                </a:solidFill>
                <a:latin typeface="Calibri" panose="020F0502020204030204" pitchFamily="34" charset="0"/>
                <a:ea typeface="ＭＳ Ｐゴシック"/>
              </a:rPr>
              <a:t> hastalıklar ve </a:t>
            </a:r>
            <a:r>
              <a:rPr lang="tr-TR" sz="2000" dirty="0" err="1">
                <a:solidFill>
                  <a:schemeClr val="bg1"/>
                </a:solidFill>
                <a:latin typeface="Calibri" panose="020F0502020204030204" pitchFamily="34" charset="0"/>
                <a:ea typeface="ＭＳ Ｐゴシック"/>
              </a:rPr>
              <a:t>antimikrobiyal</a:t>
            </a:r>
            <a:r>
              <a:rPr lang="tr-TR" sz="2000" dirty="0">
                <a:solidFill>
                  <a:schemeClr val="bg1"/>
                </a:solidFill>
                <a:latin typeface="Calibri" panose="020F0502020204030204" pitchFamily="34" charset="0"/>
                <a:ea typeface="ＭＳ Ｐゴシック"/>
              </a:rPr>
              <a:t> direnç izleme faaliyetleri</a:t>
            </a:r>
          </a:p>
        </p:txBody>
      </p:sp>
      <p:sp>
        <p:nvSpPr>
          <p:cNvPr id="9" name="Metin kutusu 8"/>
          <p:cNvSpPr txBox="1"/>
          <p:nvPr/>
        </p:nvSpPr>
        <p:spPr>
          <a:xfrm>
            <a:off x="3131840" y="632375"/>
            <a:ext cx="5881024" cy="461665"/>
          </a:xfrm>
          <a:prstGeom prst="rect">
            <a:avLst/>
          </a:prstGeom>
          <a:noFill/>
        </p:spPr>
        <p:txBody>
          <a:bodyPr wrap="square" rtlCol="0">
            <a:spAutoFit/>
          </a:bodyPr>
          <a:lstStyle/>
          <a:p>
            <a:pPr algn="r">
              <a:defRPr/>
            </a:pPr>
            <a:r>
              <a:rPr lang="tr-TR" sz="2400" b="1" kern="0" dirty="0">
                <a:solidFill>
                  <a:schemeClr val="bg1"/>
                </a:solidFill>
                <a:latin typeface="Calibri" panose="020F0502020204030204" pitchFamily="34" charset="0"/>
                <a:ea typeface="ＭＳ Ｐゴシック"/>
                <a:cs typeface="Arial" pitchFamily="34" charset="0"/>
              </a:rPr>
              <a:t>HAYVAN SAĞLIĞI VE REFAHI</a:t>
            </a:r>
            <a:endParaRPr lang="tr-TR" sz="2400" b="1" dirty="0">
              <a:solidFill>
                <a:schemeClr val="bg1"/>
              </a:solidFill>
              <a:latin typeface="Calibri" panose="020F0502020204030204" pitchFamily="34" charset="0"/>
              <a:ea typeface="ＭＳ Ｐゴシック"/>
            </a:endParaRPr>
          </a:p>
        </p:txBody>
      </p:sp>
      <p:cxnSp>
        <p:nvCxnSpPr>
          <p:cNvPr id="11" name="Düz Bağlayıcı 10"/>
          <p:cNvCxnSpPr/>
          <p:nvPr/>
        </p:nvCxnSpPr>
        <p:spPr>
          <a:xfrm>
            <a:off x="1253126" y="980732"/>
            <a:ext cx="7615722" cy="4330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6246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6" name="Düz Bağlayıcı 5"/>
          <p:cNvCxnSpPr/>
          <p:nvPr/>
        </p:nvCxnSpPr>
        <p:spPr>
          <a:xfrm>
            <a:off x="1275124" y="981582"/>
            <a:ext cx="7651151" cy="90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Dikdörtgen 2"/>
          <p:cNvSpPr/>
          <p:nvPr/>
        </p:nvSpPr>
        <p:spPr>
          <a:xfrm>
            <a:off x="7722349" y="529009"/>
            <a:ext cx="357790" cy="276999"/>
          </a:xfrm>
          <a:prstGeom prst="rect">
            <a:avLst/>
          </a:prstGeom>
        </p:spPr>
        <p:txBody>
          <a:bodyPr wrap="none">
            <a:spAutoFit/>
          </a:bodyPr>
          <a:lstStyle/>
          <a:p>
            <a:pPr>
              <a:defRPr/>
            </a:pPr>
            <a:r>
              <a:rPr lang="tr-TR" sz="1200" b="1" kern="0" dirty="0">
                <a:solidFill>
                  <a:srgbClr val="000000"/>
                </a:solidFill>
                <a:latin typeface="Arial" pitchFamily="34" charset="0"/>
                <a:ea typeface="ＭＳ Ｐゴシック"/>
                <a:cs typeface="Arial" pitchFamily="34" charset="0"/>
              </a:rPr>
              <a:t>    </a:t>
            </a:r>
            <a:endParaRPr lang="tr-TR" dirty="0">
              <a:solidFill>
                <a:prstClr val="black"/>
              </a:solidFill>
              <a:latin typeface="Arial"/>
              <a:ea typeface="ＭＳ Ｐゴシック"/>
            </a:endParaRPr>
          </a:p>
        </p:txBody>
      </p:sp>
      <p:sp>
        <p:nvSpPr>
          <p:cNvPr id="5" name="AutoShape 2" descr="data:image/jpeg;base64,/9j/4AAQSkZJRgABAQAAAQABAAD/2wCEAAkGBhQSEBUUEhQWFBQWFRgVFBUVFRQUFBUVFxUVFxQYGBgXHCYeFxojHBQUHy8iJCcpLCwsFx4xNTAqNSYrLCkBCQoKDgwOFw8PGikkHyQqKSwsKSwpLSkpKSkpLCkpKSwpKSkpKSkpLCwpKSkpKSkpKSksKSwpLiwpLCwpKSwpMv/AABEIANMA7wMBIgACEQEDEQH/xAAbAAABBQEBAAAAAAAAAAAAAAAAAQQFBgcDAv/EAEAQAAEDAgQDBgQEBAQFBQAAAAEAAgMEEQUSITEGQVETIjJhcYEHQpGhI1JiscHR4fAUFTNyU3OC0vEXJENjk//EABkBAQADAQEAAAAAAAAAAAAAAAABAwQCBf/EACMRAQEAAwACAQQDAQAAAAAAAAABAgMREjEhBCJBURNhcUL/2gAMAwEAAhEDEQA/ANxQhCAQhCAQhCAQhCAQhCASITHFcVbAzM70A6lc55TCdqZLbyHyFH4Ti7Z2kt0I3H7KQCjHOZTsLLLylQhC7QEIQgEIQgEIQgEIQgEIQgEIQgEIQgEIQgEIQgEIQgEIQgEhSpCg8udp6LIuPuI5Z5GshbdoJAIOnQ5lpXEtcYqaRwOV1rNOhsToDroViOE4XNU4gYY3aueHSOAyNa0audbYHTYdVi+otyvhGrRJPurU/htRsZTEtmE73H8Rw0a0j5ADrYdVcAs/qsBfhlR/iqUOdTO0qIBuz/7GeV9SOSt+DY5FUszxOuOY5j1Cu13x+yqs5cvuSSEi8NnaXFoIJG4vqFeqdEIQgEIQgEIQgEIQgEISIFQkQgVCQJUAhCEAhCEAhCEAhCEAkKVIUFX+IDXGls3cvaP39lnXw+a4Yu1jmljw15ObQkBu3otQ4qxqGGFwlIOZpAadQeQv5Xss5o8RqKKSOeaItYWHI54BLQflJ5enmvP28m3y/DXr+dfi2BwuNVUcW4TbT56mjPYyNBJZmtC++9wdGnzSU/HJmgY+ONzHOGvaA6f7RzXqq4gMlO+N475Fg4eE+o5LZyZTrP24vEnEk5iaHBrHlveLdbn9J5BRjZSHZgSHb3B1+qj8LoDEzKXX1cbAkgXNxv0T0ldRzU7RcWObpIM46jR38intTxazL+GCXcriwHqqokUoW/B8UlfbtQ0B3hINnE/7enmp1Z3QVhikD7XtfTbdWql4phd4iWH9W31QTSF5Y8EXGo6r0pAhCEAkKVcp5wxpc4gAaknYBRfj2I3iHHW0zATu45W+trrhw/j3b3DgLjW4VE4y4rbXB8UUbuyhcM1TmAa15ByAdbkWsuPAGLuhcO3c1rXEMBJ3cen0Xn7dmU2zl+P014a5dd7PlrzUq8RPBFxsva9FkCEIQCEIQCEIQCEJLoFXiV1gba6LlWVzIm3ebfuVwosXjl2NnfldoVFFFwhsMtTevD+3z3jY8HsQQTlt1NraHRdeOI/8UJIHF3Z6ACMjM0jXMGu0f9Qr3NE06loJGxIFx9VQOKnZah/nlP2Cqw1zGWLMsvL5VnhegqKd5iL/APEQbh3ebNCRtmifrl5aXHmrKmuG4pKwh7WucAcuYAEC41BJ0Gg5rtJUkNdLM6OMZibjuRtHJovu7rZWccde3FIvFLMyVuaJ7ZG8yxwcR1uBqF6JUoCj6/H6WF+SWdgfexYO+5v+62jU/Lf5fVUDij4dRRwyTxSOZYOeGP7weWm7g12/NBoTIczQ5tnsIzNe03bbmb8redk5p5YmNDw5srz4cpuxnr1csAwWqku0CR4Bc1tg45bWu7TbkFr9LUd3+XWygajgTiaeMnW4v9SVIKOwJ4NPHYg2aAbcjbUJ7NOGtJcQANyV0Pd0XVKxjiB0jrRksYDpbQuPX+i60XFcjdJBnHUaO9+SC2TzBrS5xsALk+So2ItmxZ5ijcYaRhtK8eOU/lb5JxiGImtlFOM0UWjjJfKXW5f0VqoKFkMYZG0NaNh58yepOqovc7/S2WYz+1R40wGmp8IkijAhY2xZbd0t9LnckncrNuG8J/xEUj5HHNHG50LWHvZwLufcHSwvoeZVw+J+MOqi2jp2l7xK27r2GfXu+19U2+HUAimlZUFrHRgtkbcHvEd4XG+l1Rtstniuwlk+Wg8IV3a0kbrlxsBcm5Og3KmlV+BaUxwyM+QSO7M9WX7p+llaFo023CdUbZzKlQhCuVhCTMkzIPSLpMyja/GmM0Hed0G3ugkrqDxTHi27YtbGxfuAeY8inGH441471mOHInQjqFWXNDKmR4Ddbi41zNPXr7oPE0xcbuJJXIr0V4KhJw7iF9LEZZXjsG79qbf/AJndx8tVF8Vz3mzcnMaR6cvsVTuIOCamWV7myiZjnZmiR1uz0Og5AegVydSh4jMgu5sTGEfLmA19SoFH4n4jnpWMfTyFl32cN2uHm0+L1VVxbFp6yVr6h17Nsxg0Y0EW0A5nrzWgcWcHf4mEthcGuBzAO8JNtr/Ks/q6J8MjGStLHANFj/A81Ih6OqfC/PE90bwbZmkjTl6+hV/4f+JxzCOuFydGzxgX8u0Z83qNVn0kBGbrfT6rtV0Tso52sb8wpQ1LHPiJTU4tDaqlOwBcIGX/ADu3cf0j6qkS8SzVLKmWeQvcYi1o8LGtBAysaNAFWdn25D+7p605aeQdRb6lAmCj8SP/AJg/ZXqt4tdSTR2ibM0sOYEkEG+7SNj6qkYCNndCf4BXfD+G5aiTtJB2cWQNDiO87W5yt/iUFy4Y4pbPF21OXxnMWPY4ahwF9/C8aqSq8Skl/wBRxdbYbD6KPoaFkMYjjblaNfU8yepK73UBQhIlCD3TvGchzQfD2ZJ0zE973Giu2OYoKanLzq6wawb5nu0aP4+xVGI0UFxrxAaanGUkyPJEdySGaauFzuNVGV5E4ztSPB+LU0FY+OqLhUXu1xaTEc2uYO5Em+9l1p8OhdiEssUrcssurSNRpZ5HuNFS/hpTvL5ZCSbtAcXa3N9NT7/VXhtGzOHhoDwbhw0Pv1WTLT5Y8x9NE2cy7WlUlMGMDRsPv5ruorCMSe8DtGBt/Dr4upsdQpVbMZycjPb29CEiLqUI3HsUFPFn53sPUqt0nGLgcziC3TMNrehXb4jF3YssO7m7x5A8lWeHMFdOXPdoyMXvyfJrZvmBuV5W7LZd3Jfhu1TX/Fbfa5V2MueBl0YdiDfN6EKMKjHPEfeY8Qk7i14Xn9Ue1/MWK7YXjcNTnETu/GPxGEEabZ2E+OO9xce69KZS3kY7jfZy5eXL05eCukPJXkpbry5B5K8lerrnK6wJPIXOl/tzQe2RkmwFz0/vZUzjXjOljY6FrWVc3h6wRO6l/wAzh0bpdQXEXF89ZmiizU9NexYD+LL5yu6fp5KEgw1oFgNEEbUzDN7D9lJtcHN9kzkw9wJtr5c10pDcgC9ybWtqT0spQay0XfNtDddjSkxlt9SrJWcI1DI+0yZr6lg1e31aP2CYUNEb5nC1tmnf36IGEEc1MwSMIa5rwWnQ6+YIsrph/wAUIyQKqNzdryxjUEjUuZsdeihMQjuwDzuoOWOxsUGzUFXHOztIJGzMtqWG5b5Obu0rosYwpkzZmupC9kt7tyXs7rccxte62eB73taXtaJXAZ2x3Lc9tco5KAqW69OgcL6bb21I9bXsvCBUzxXBo6lmSUXANwQbEHyT1AUWdIa4XhcdOzJGCBe5J1JPmp2ijZG0SPAc4+BvL1P8lFV1RHCD2sjWubYuYA6R7AdnPawHIPVe4Jg9gexwex2z2nM368j5bpJxPta+HnOkkfI43sA0H139FYAofhdloBoQScxvzB2KmAukFXGpJDDYgGxsSLgG3Mc12XOVtwR1FlGXpMZNjdS2q/1JHjIb3a4gB1tXWOgXbAKaSrHY08/4cY1L7usL/L1KgcdoXRvlidcEFwvY6jXX6WU9heEVhpKeZhJa3MRECA8MtlaQRa4tc5TfdePhhb25d/x6OWUkkxk/0snDDTK6GQGZ2Yi7yRqOYA20UpT0zIgLBoLWFoNsoZGbZhf5WaXJKi/8yzPPa5g4jK8Ou1xH739FFVVA6RuSaplLA9zix5BBadI7WHebYc+YK2Yb9fj2TjPnqz7y3qVqOLqdhaSJjE45ROyLNFfXa3ecNNwFKxytewPY4PY7Z7Tdp6jqD5HUKlf5nHDG4U4LuzdmcXuuRm0JHLZMeHuIiyrdI55YJdJBvE48s7Nv+oaq7DZlnfXwqzwmM9/LQnLzblrcm1ud/ILj/mkJLrSMaWDNI1zxZjebrn5Pv5LNuMPiYX5qehJawi0lR4XyDm2PnHH9z5K5WtfEvHlNR3Zft5xvFGQWM69pJtf9IuumG8WMc7LUdnFdrXRyxmQxkuF8jwdWnXxC4WHdnv1Vwpq8tdA8HUBn2Nj7IhbeNpqRsbbOjdUyOHZthIc7KT3nSZdGtsDodToqwAoKrdavlPWRx6b7en/hSrKjTXnzOxt0PNBM0WEGWwYLuIvva3mTyCteDcOR0/fsHSkavtt5Nvt67qp0vFz6NpysbID2Rcx1rEEO1DhqDceivGF4myogbNHcNJLS06lrm2zAO5jXdA5smVdhUcvjb3uTho4fzTxIfS+ht56XA90FGx7BXQ2d4mE2zbWJ2DhyPTkq3WwB+6s3FHFsksLY3NETHSgmGwBjLAbgu3fc63UDhtG6olEcWrjqTya38zugQcsI4gkw+TtI2tka8ZJY3/ML3Fju0+YVzqeMu1o2PhaYTM4scc93tY3UhpAFrkgX3sqXxTw5UQNDnMzMB8bO8335hOITaGlZ1GY/9Tv6IG/EmNyxVZfDI6HK1ouzTW3euOdydVP4B8UwbNrWDp28VrjoXx/N7aqpYtSuklfppnJueaj30GR17aHQoN5p5WyMEkT2yRnZ7Dce43afIpvxBippKcOYQJ5dIuZYzZzx+rWwKyPhioqIqmJsEjmB0jQ7KdC0nW4OhVixzHDU1T3uNwDlZ0DW6BBIUMhjpqh9zd9mXvcuJN3XO566r3wjSOM92PfG0C7+zdlzu0IuPCT52UfiFRkp4Wc3EyH9m39lZOEIssBdzcbj+CJargEpcwvcbl7tPQaBSyiMIs2NrRyAHvzUsCiAuVTJlaT0BP2XZcKyUNY5x2DST7BRl6qZ7YpUTSvmfJ2hcX3Bu54Goy+Ad0m3S2yv/wAPpyKBsZJd2TjGHHdwFiL+l7LODVudOWxxuJcXEBuul77DVOqPFqiEyxtmeAHAtDWlurmgvGW17grzdW3ZjfLL03Z68LPGLhxrFnjBaAXsNwDzB3CpGOQtLJA0WJjDxr+U2cB5arrXYjWAB8zpQzMNS0C/oLJpDUdoxjjv32G/Q3tceoC2YZY7L6ZssbhPavYPVjM9h2fGR7jVRj5tVzbMYqix5OI9im1ZUgPIHXTmr1Kxz5ZqGc2GfI25sNezILTfe+W49lVaejG51J1U1ggL7gmwLXNy9czSLpiW2H98kiaZTQjN9E8lktkaNbCw5m+bSw57pnUXOy1fhPgxkLWzuIlmAB20hDhtlOt/1fRShHYL8P2mY1FULl1iyHYDzk6nyHurPieERTx9nIwZR4coDSwjm0BPv7/vqvJUCpVPw9bI455nZCGizW96zTcan3VmpaVsbAyNoaxuwH3PmSb6rsUFAhQhIgaV+ERTW7WNriNjax19N0YdhMUALYWBgOpte59zr7J2kug9f2f69VX8a4PZM5skZ7ORmw+Rw9OSnwkfoCbEhurvIbXXOV8ZamfN4zLEcPkidaRhbrod2n0dsmroMw11v/f0WsR4ix/cc1rmnQgi46arP8cwwU9U+Jvg0cz/AGO1A87ahZfp/q5ty8ecaN3091zvtD4ZF2MhkPhjje4E9bWH3KZU1WLgX3NvurFNCBC+/wA9m+w1/koeHhlzu80Zemmp81tZjrFJTJO1rdg1rb+i0bAoB+FGNhqfRuqzzDqSWOYCVpt+YAke9lq3C2HuN5HAi4AaDvbrbkoStlCplmyj6WGykWjREPSjsflDaWYn/hu+4T8lVP4g4z2dOY2hrnvGodtkB73v0Ve3KY43rvCW5SRCfDbDAZZZiNWNDG+rtXfYK41UTb3ytv1yi/rdNuD8JENK380n4juozAWF9b2CkZ4brjXh4YSO88/LK1Q+Oo/wA7o8X97qmz0D2UjJACbguJGtjmJB+33Wj8V4Q+Wmka0XNswtvprZZ9BhdVMxrJXOjjaLBo7pt6dfVcfOOzsdfFw4o1fEZJbsG9iTbbr7ry7CXDUan91qL8CbYDLsN7an1TGbBB0WlRxRMNflcOoIXLEIrPcPM/S9/wCKtldw5m1aLOHMDdRM3D0sj++0tbYX/UfLyUitNpi/bbr/ACWrYPiRDIzcghgAcPENNvMdQdFWG4PlFrWUrSGzWjoLIhcWTNfbwsedtbRPP6XHwH9LvYoMTs2WxDuh0PvfkoOjqLCxALToQRcEeiZcYVboaJxillaHOawxmTMzIb5gLjMB5AoHzOK4n1Bgp2iVzQXOkfJ2UVmmzshAN/UqRpK6OYO7M95n+pG4guaDoHNI0ew7Zh9FkXB8+Wd1t+ylAA9BYdfRXbhLh6aKc1EpyAsLGR7u71rl35R5dQgtiRKEiBni2Mx00ed4zEuDY2a99x173Ro3KqmJcezxOie14IfnL4y1vZZWloaGttdo1PO6teK4THUMySA6G7XDxNda2nl5LPuM+FJYYxKCHws/DLtnAuN9R56IL5g/ElPVZcjuzkNg6Mte4NLvDZwFrG2gOy9VXETmGSKWMRQuNmvBD5H20PaW0aDuAqP8P5i0yW2L2g68mNJ/cq1VE19/5rjLG5Sx3jfG9NIpsjgWuzNd4XDp5jkV14swyWd1K+GMvLmODi0ttlaRbnpqSknZE1gMndz3s7bQFSHDscUbrtLiSdy6/wBOi8m2aNnlx6PLtw5ETSYI97gyRrmiPxtcNc3JvtorTS4QOisMFIHDMe8T8x1J6XPNPYsPC9fHLynY83LHl4i6PCgOSn6WmsvcNIn8cNl05EMdl2SAJVI8uKzV0Rr8QIv+GDdx6RtO3uQrxxJVGOllc3cMNvU6LNOH66ocezpR2Zc4OfKQC6w2vfSw19brD9Ty5Y41q0/GNv5a20WFhsNB6Lm9t0lKSWjNvYXPU8yu2Vap8xn9GckSiqnDgTeyn3MTaSFTInqtyYcE1kw4KyyU6bSUylCuSYeOibS0KsklKmstKpQqlVh3koGYZXkK9z0yqPEeHuzZ4+XiHM+iDhBOmPG8l6F3k9h+6409V/X+q8cUS5qKQeh+6IVjgav7OvieDYhx5A7+R39FsxqGvIzZWPdsTpDIfJ3/AMbz+UnfbosJ4dd/7mM/qAWxUlTpY2IOhBFwfUHRSJSSMtNnAg9DuvBXOB7mjKyz2f8ABkPh/wCVJuz0NwvZmjsTcjKLujcLTDkBl+YE/MDZQGuJ4pHTxmSV2Vo0HMk9B5qr8dY7JLhgAgdEx0jNS4PLhuC63hXbijF8rQX2zucGMFg5sLTu4DZz/wBSicQxkU4jY5vbRONnMebgtt99TdU55Ze8VuMx/wCjfgg2icernH9gp19Tcgbkmw9V1w6hpnx3g/CuNrktHPY7apaKh7Muc+xcCWtAO3Mu9VVfqseW+qtmjLs/SVgz3bD2UU8du817A43AOYB2had7HUKE4eBBDWgnUho1JtfQeZCe03EscfaCznSOBaHC1hcEeqY4UHROaYrte0izhI9rXcwZGDR5HkRdZLf5MJ53+1+M8MvsjXsNgtG2+9hdScUSheEnOMADnl7gSS47kuNzpsPRWOJi9HTlLhLj6Y9ssyvXpjF7QhXKghCEHGppmvYWvAc0ixB2ITWgwSKFuWNgaFIIUcns6QNSoQpAvJavSEHF0K4yU6eJCFAjJKdNZadTL402lhRKv1MChquiVrlp1H1FIgz/ABbh/MS5ndf9nevmqvipc2J7Hgg25jf0WrVFF5KMq8NBFiAfUXQYrhVA5s0bjcd4Gy0qkmXDGcFDWlzRtYptSVGiIWGKVecVqSIRbfNYegF7XTSGdc8Xk/DYP1H9kFexmHtG2+nko2TBnzsjbm7zBufP/wAKUnkUngFMcpcRudPQKOcde3XBOHXNAMhvYbN0F+p6rpxLAYo4wwkNe4h2pNrgE26XUo+tEbS4gmwvYb6KFxDieKppnNcDHICHNDtiQdr9bKnbMeW/lbqt7z8JvDeD6aaBrixwcRqWuNzbyOiicJoc0jGh7Q5xs1rrh19+liBbcaK5cKOvTM9Cq2/Dv8HVltgGk5mOta7DqPpssmyYzVLY0YW3OyVpuBYd2MYaTc7k8r+SmGhMsNkzMa7q0FPgtuqY+M8fTHstuV6VCEK5wEIQgEIQgEIQgEIQgEIQgF4dGvaEDSSBNJadSpC5vhuggpqRR81GrLJTprJSqEqhV0HkqlifDzmkuiHO5Z/2lahLQXTGbCr8kGX01XrY3BG4O4XbFpu4z3VuxPg0S8rO5OGhUceBJiW9rZzW/l+b1HJBVsMwsynM7wcv1f0Vqp6KwFhZSsWC5eW392TuPD7KBFDD77hMargZkp/KfzAfuOatsdGncNPZc2S+3UtjhgmFCGJjN8osT1PVcuL8HM1NmYLyRHO3rl+cfTX2UzE1OWNXGWEynHUysy8kPwNigkgDC5pcL2bmGbKDa5HJWgFZjX0hoK4ysFmTHMHfuwny3C0TDa4SxteOYVejZO/x/p1twvPP9naVIEq1qAhCEAhCEAhCEAhCEAhCEAhCEAhCECWXl0YK9oQcTThczRp0hA2FEEGmTlCgMJMPB5LicOHRSqSycT1FiiXsUikcqMqcOo80yTUKRyry6IFc2J6p3FeO04aIahryJASHNF8pHzDzCj+DMeEcphLw9hNmOF7Ovsbcj1Ct+JcPxzNs9oI8xt6dFU//AE0LKhkkUlmBwLgSc1t9DzWTbrzucyxaMM8PGyr+F6XlosvS2xlCEIUgQhCAQhCAQhCAQhCAQhCAQhCAQhCAQhCAQhCAQhCAQhCAQhCBEWQhEAJUIURIQhCkf//Z"/>
          <p:cNvSpPr>
            <a:spLocks noChangeAspect="1" noChangeArrowheads="1"/>
          </p:cNvSpPr>
          <p:nvPr/>
        </p:nvSpPr>
        <p:spPr bwMode="auto">
          <a:xfrm>
            <a:off x="63500" y="-155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Arial"/>
              <a:ea typeface="ＭＳ Ｐゴシック"/>
            </a:endParaRPr>
          </a:p>
        </p:txBody>
      </p:sp>
      <p:sp>
        <p:nvSpPr>
          <p:cNvPr id="7" name="İçerik Yer Tutucusu 2"/>
          <p:cNvSpPr txBox="1">
            <a:spLocks/>
          </p:cNvSpPr>
          <p:nvPr/>
        </p:nvSpPr>
        <p:spPr bwMode="auto">
          <a:xfrm>
            <a:off x="1288734" y="1417911"/>
            <a:ext cx="7637541"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361950" lvl="1" indent="-361950">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Türk Gıda Kodeksi</a:t>
            </a:r>
          </a:p>
          <a:p>
            <a:pPr marL="539750" lvl="2" indent="-176213">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Ulusal Gıda Kodeks Komisyonu</a:t>
            </a:r>
          </a:p>
          <a:p>
            <a:pPr marL="361950" lvl="1" indent="-361950">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 Gıda ve yem işletmelerinin kayıt ve onay işlemleri</a:t>
            </a:r>
          </a:p>
          <a:p>
            <a:pPr marL="361950" lvl="1" indent="-361950">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 Gıda işletmelerinin minimum teknik ve hijyenik şartlar ile özel hijyen şartları</a:t>
            </a:r>
          </a:p>
          <a:p>
            <a:pPr marL="361950" lvl="1" indent="-361950">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Takviye edici gıdalar</a:t>
            </a:r>
          </a:p>
          <a:p>
            <a:pPr marL="361950" lvl="1" indent="-36195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cs typeface="Arial" charset="0"/>
              </a:rPr>
              <a:t>Gıda ve yemin piyasa resmi kontrolleri</a:t>
            </a:r>
          </a:p>
          <a:p>
            <a:pPr marL="361950" lvl="1" indent="-36195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cs typeface="Arial" charset="0"/>
              </a:rPr>
              <a:t>Gıda ile temas eden madde ve malzeme</a:t>
            </a:r>
          </a:p>
          <a:p>
            <a:pPr marL="361950" lvl="1" indent="-361950">
              <a:spcBef>
                <a:spcPts val="1200"/>
              </a:spcBef>
              <a:buFont typeface="Arial" panose="020B0604020202020204" pitchFamily="34" charset="0"/>
              <a:buChar char="•"/>
              <a:defRPr/>
            </a:pPr>
            <a:r>
              <a:rPr lang="tr-TR" sz="2000" dirty="0">
                <a:solidFill>
                  <a:schemeClr val="bg1"/>
                </a:solidFill>
                <a:latin typeface="Calibri" panose="020F0502020204030204" pitchFamily="34" charset="0"/>
                <a:ea typeface="ＭＳ Ｐゴシック"/>
                <a:cs typeface="Arial" charset="0"/>
              </a:rPr>
              <a:t>Yem katkı maddeleri</a:t>
            </a:r>
          </a:p>
          <a:p>
            <a:pPr marL="0" indent="0">
              <a:buNone/>
              <a:defRPr/>
            </a:pPr>
            <a:endParaRPr lang="tr-TR" sz="2000" b="1" dirty="0">
              <a:solidFill>
                <a:schemeClr val="bg1"/>
              </a:solidFill>
              <a:latin typeface="Arial"/>
              <a:ea typeface="ＭＳ Ｐゴシック"/>
              <a:cs typeface="Arial" charset="0"/>
            </a:endParaRPr>
          </a:p>
          <a:p>
            <a:pPr>
              <a:defRPr/>
            </a:pPr>
            <a:endParaRPr lang="tr-TR" sz="2000" b="1" dirty="0">
              <a:solidFill>
                <a:schemeClr val="bg1"/>
              </a:solidFill>
              <a:latin typeface="Arial"/>
              <a:ea typeface="ＭＳ Ｐゴシック"/>
              <a:cs typeface="Arial" charset="0"/>
            </a:endParaRPr>
          </a:p>
          <a:p>
            <a:pPr>
              <a:defRPr/>
            </a:pPr>
            <a:endParaRPr lang="tr-TR" sz="2000" b="1" kern="0" dirty="0">
              <a:solidFill>
                <a:schemeClr val="bg1"/>
              </a:solidFill>
              <a:latin typeface="Arial"/>
              <a:ea typeface="ＭＳ Ｐゴシック"/>
              <a:cs typeface="Arial" charset="0"/>
            </a:endParaRPr>
          </a:p>
          <a:p>
            <a:pPr>
              <a:defRPr/>
            </a:pPr>
            <a:endParaRPr lang="tr-TR" sz="2000" b="1" kern="0" dirty="0">
              <a:solidFill>
                <a:schemeClr val="bg1"/>
              </a:solidFill>
              <a:latin typeface="Arial"/>
              <a:ea typeface="ＭＳ Ｐゴシック"/>
            </a:endParaRPr>
          </a:p>
          <a:p>
            <a:pPr>
              <a:buNone/>
              <a:defRPr/>
            </a:pPr>
            <a:endParaRPr lang="tr-TR" sz="2000" b="1" kern="0" dirty="0">
              <a:solidFill>
                <a:schemeClr val="bg1"/>
              </a:solidFill>
              <a:latin typeface="Arial"/>
              <a:ea typeface="ＭＳ Ｐゴシック"/>
            </a:endParaRPr>
          </a:p>
        </p:txBody>
      </p:sp>
      <p:sp>
        <p:nvSpPr>
          <p:cNvPr id="8" name="Metin kutusu 7"/>
          <p:cNvSpPr txBox="1"/>
          <p:nvPr/>
        </p:nvSpPr>
        <p:spPr>
          <a:xfrm>
            <a:off x="2158977" y="575175"/>
            <a:ext cx="6817129" cy="461665"/>
          </a:xfrm>
          <a:prstGeom prst="rect">
            <a:avLst/>
          </a:prstGeom>
          <a:noFill/>
        </p:spPr>
        <p:txBody>
          <a:bodyPr wrap="square" rtlCol="0">
            <a:spAutoFit/>
          </a:bodyPr>
          <a:lstStyle/>
          <a:p>
            <a:pPr algn="r">
              <a:defRPr/>
            </a:pPr>
            <a:r>
              <a:rPr lang="tr-TR" sz="2400" b="1" kern="0" dirty="0">
                <a:solidFill>
                  <a:schemeClr val="bg1"/>
                </a:solidFill>
                <a:latin typeface="Calibri" panose="020F0502020204030204" pitchFamily="34" charset="0"/>
                <a:ea typeface="ＭＳ Ｐゴシック"/>
                <a:cs typeface="Arial" pitchFamily="34" charset="0"/>
              </a:rPr>
              <a:t>GIDA</a:t>
            </a:r>
            <a:r>
              <a:rPr lang="tr-TR" sz="2400" b="1" kern="0" dirty="0">
                <a:solidFill>
                  <a:schemeClr val="bg1"/>
                </a:solidFill>
                <a:latin typeface="Arial"/>
                <a:ea typeface="ＭＳ Ｐゴシック"/>
                <a:cs typeface="Arial" pitchFamily="34" charset="0"/>
              </a:rPr>
              <a:t> </a:t>
            </a:r>
            <a:r>
              <a:rPr lang="tr-TR" sz="2400" b="1" kern="0" dirty="0">
                <a:solidFill>
                  <a:schemeClr val="bg1"/>
                </a:solidFill>
                <a:latin typeface="Calibri" panose="020F0502020204030204" pitchFamily="34" charset="0"/>
                <a:ea typeface="ＭＳ Ｐゴシック"/>
                <a:cs typeface="Arial" pitchFamily="34" charset="0"/>
              </a:rPr>
              <a:t>VE YEM GÜVENİLİRLİĞİ</a:t>
            </a:r>
            <a:endParaRPr lang="tr-TR" sz="2400" b="1" dirty="0">
              <a:solidFill>
                <a:schemeClr val="bg1"/>
              </a:solidFill>
              <a:latin typeface="Calibri" panose="020F0502020204030204" pitchFamily="34" charset="0"/>
              <a:ea typeface="ＭＳ Ｐゴシック"/>
            </a:endParaRPr>
          </a:p>
        </p:txBody>
      </p:sp>
    </p:spTree>
    <p:extLst>
      <p:ext uri="{BB962C8B-B14F-4D97-AF65-F5344CB8AC3E}">
        <p14:creationId xmlns:p14="http://schemas.microsoft.com/office/powerpoint/2010/main" val="4057241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6" name="Düz Bağlayıcı 5"/>
          <p:cNvCxnSpPr/>
          <p:nvPr/>
        </p:nvCxnSpPr>
        <p:spPr>
          <a:xfrm>
            <a:off x="1253126" y="980728"/>
            <a:ext cx="7567346" cy="4291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Metin kutusu 6"/>
          <p:cNvSpPr txBox="1"/>
          <p:nvPr/>
        </p:nvSpPr>
        <p:spPr>
          <a:xfrm>
            <a:off x="2821966" y="522606"/>
            <a:ext cx="6025041" cy="584775"/>
          </a:xfrm>
          <a:prstGeom prst="rect">
            <a:avLst/>
          </a:prstGeom>
          <a:noFill/>
        </p:spPr>
        <p:txBody>
          <a:bodyPr wrap="square" rtlCol="0">
            <a:spAutoFit/>
          </a:bodyPr>
          <a:lstStyle/>
          <a:p>
            <a:pPr algn="r">
              <a:defRPr/>
            </a:pPr>
            <a:r>
              <a:rPr lang="tr-TR" sz="3200" b="1" kern="0" dirty="0">
                <a:solidFill>
                  <a:schemeClr val="bg1"/>
                </a:solidFill>
                <a:latin typeface="Calibri" panose="020F0502020204030204" pitchFamily="34" charset="0"/>
                <a:cs typeface="Arial" pitchFamily="34" charset="0"/>
              </a:rPr>
              <a:t> </a:t>
            </a:r>
            <a:r>
              <a:rPr lang="tr-TR" sz="2400" b="1" kern="0" dirty="0">
                <a:solidFill>
                  <a:schemeClr val="bg1"/>
                </a:solidFill>
                <a:latin typeface="Calibri" panose="020F0502020204030204" pitchFamily="34" charset="0"/>
                <a:cs typeface="Arial" pitchFamily="34" charset="0"/>
              </a:rPr>
              <a:t>RİSK DEĞERLENDİRME</a:t>
            </a:r>
            <a:endParaRPr lang="tr-TR" sz="2400" b="1" dirty="0">
              <a:solidFill>
                <a:schemeClr val="bg1"/>
              </a:solidFill>
              <a:latin typeface="Calibri" panose="020F0502020204030204" pitchFamily="34" charset="0"/>
            </a:endParaRPr>
          </a:p>
        </p:txBody>
      </p:sp>
      <p:sp>
        <p:nvSpPr>
          <p:cNvPr id="8" name="İçerik Yer Tutucusu 2"/>
          <p:cNvSpPr txBox="1">
            <a:spLocks/>
          </p:cNvSpPr>
          <p:nvPr/>
        </p:nvSpPr>
        <p:spPr bwMode="auto">
          <a:xfrm>
            <a:off x="1115620" y="1268760"/>
            <a:ext cx="7731387"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lnSpc>
                <a:spcPct val="150000"/>
              </a:lnSpc>
              <a:spcBef>
                <a:spcPts val="0"/>
              </a:spcBef>
              <a:defRPr/>
            </a:pPr>
            <a:r>
              <a:rPr lang="tr-TR" sz="2000" dirty="0">
                <a:solidFill>
                  <a:schemeClr val="bg1"/>
                </a:solidFill>
                <a:latin typeface="Calibri"/>
                <a:ea typeface="ＭＳ Ｐゴシック"/>
                <a:cs typeface="Arial" charset="0"/>
              </a:rPr>
              <a:t>Gıda ve yem güvenilirliği alanında bilimsel destek ve tavsiye</a:t>
            </a:r>
          </a:p>
          <a:p>
            <a:pPr marL="762000" lvl="2" indent="-361950">
              <a:buFont typeface="Arial" panose="020B0604020202020204" pitchFamily="34" charset="0"/>
              <a:buChar char="•"/>
              <a:defRPr/>
            </a:pPr>
            <a:r>
              <a:rPr lang="tr-TR" sz="2000" dirty="0">
                <a:solidFill>
                  <a:schemeClr val="bg1"/>
                </a:solidFill>
                <a:latin typeface="Calibri" panose="020F0502020204030204" pitchFamily="34" charset="0"/>
                <a:ea typeface="ＭＳ Ｐゴシック"/>
              </a:rPr>
              <a:t>Bilimsel Komisyonlar </a:t>
            </a:r>
          </a:p>
          <a:p>
            <a:pPr marL="1219200" lvl="3" indent="-361950">
              <a:buFont typeface="Arial" panose="020B0604020202020204" pitchFamily="34" charset="0"/>
              <a:buChar char="•"/>
              <a:defRPr/>
            </a:pPr>
            <a:r>
              <a:rPr lang="tr-TR" sz="2000" dirty="0" smtClean="0">
                <a:solidFill>
                  <a:schemeClr val="bg1"/>
                </a:solidFill>
              </a:rPr>
              <a:t>Belirli </a:t>
            </a:r>
            <a:r>
              <a:rPr lang="tr-TR" sz="2000" dirty="0">
                <a:solidFill>
                  <a:schemeClr val="bg1"/>
                </a:solidFill>
              </a:rPr>
              <a:t>Gıda Bileşenleri ve Yeni </a:t>
            </a:r>
            <a:r>
              <a:rPr lang="tr-TR" sz="2000" dirty="0" smtClean="0">
                <a:solidFill>
                  <a:schemeClr val="bg1"/>
                </a:solidFill>
              </a:rPr>
              <a:t>Gıdalar Komisyonu</a:t>
            </a:r>
          </a:p>
          <a:p>
            <a:pPr marL="1219200" lvl="3" indent="-361950">
              <a:buFont typeface="Arial" panose="020B0604020202020204" pitchFamily="34" charset="0"/>
              <a:buChar char="•"/>
              <a:defRPr/>
            </a:pPr>
            <a:r>
              <a:rPr lang="tr-TR" sz="2000" dirty="0" smtClean="0">
                <a:solidFill>
                  <a:schemeClr val="bg1"/>
                </a:solidFill>
              </a:rPr>
              <a:t>Bitki Sağlığı </a:t>
            </a:r>
            <a:r>
              <a:rPr lang="tr-TR" dirty="0" smtClean="0">
                <a:solidFill>
                  <a:schemeClr val="bg1"/>
                </a:solidFill>
              </a:rPr>
              <a:t>Komisyonu</a:t>
            </a:r>
          </a:p>
          <a:p>
            <a:pPr marL="1219200" lvl="3" indent="-361950">
              <a:buFont typeface="Arial" panose="020B0604020202020204" pitchFamily="34" charset="0"/>
              <a:buChar char="•"/>
              <a:defRPr/>
            </a:pPr>
            <a:r>
              <a:rPr lang="tr-TR" sz="2000" dirty="0" smtClean="0">
                <a:solidFill>
                  <a:schemeClr val="bg1"/>
                </a:solidFill>
              </a:rPr>
              <a:t>Biyolojik </a:t>
            </a:r>
            <a:r>
              <a:rPr lang="tr-TR" sz="2000" dirty="0">
                <a:solidFill>
                  <a:schemeClr val="bg1"/>
                </a:solidFill>
              </a:rPr>
              <a:t>Tehlikeler </a:t>
            </a:r>
            <a:r>
              <a:rPr lang="tr-TR" dirty="0" smtClean="0">
                <a:solidFill>
                  <a:schemeClr val="bg1"/>
                </a:solidFill>
              </a:rPr>
              <a:t>Komisyonu</a:t>
            </a:r>
          </a:p>
          <a:p>
            <a:pPr marL="1219200" lvl="3" indent="-361950">
              <a:buFont typeface="Arial" panose="020B0604020202020204" pitchFamily="34" charset="0"/>
              <a:buChar char="•"/>
              <a:defRPr/>
            </a:pPr>
            <a:r>
              <a:rPr lang="tr-TR" sz="2000" dirty="0" smtClean="0">
                <a:solidFill>
                  <a:schemeClr val="bg1"/>
                </a:solidFill>
              </a:rPr>
              <a:t>Bulaşanlar </a:t>
            </a:r>
            <a:r>
              <a:rPr lang="tr-TR" dirty="0" smtClean="0">
                <a:solidFill>
                  <a:schemeClr val="bg1"/>
                </a:solidFill>
              </a:rPr>
              <a:t>Komisyonu</a:t>
            </a:r>
          </a:p>
          <a:p>
            <a:pPr marL="1219200" lvl="3" indent="-361950">
              <a:buFont typeface="Arial" panose="020B0604020202020204" pitchFamily="34" charset="0"/>
              <a:buChar char="•"/>
              <a:defRPr/>
            </a:pPr>
            <a:r>
              <a:rPr lang="tr-TR" sz="2000" dirty="0" smtClean="0">
                <a:solidFill>
                  <a:schemeClr val="bg1"/>
                </a:solidFill>
              </a:rPr>
              <a:t>Gıda </a:t>
            </a:r>
            <a:r>
              <a:rPr lang="tr-TR" sz="2000" dirty="0">
                <a:solidFill>
                  <a:schemeClr val="bg1"/>
                </a:solidFill>
              </a:rPr>
              <a:t>Katkı </a:t>
            </a:r>
            <a:r>
              <a:rPr lang="tr-TR" sz="2000" dirty="0" smtClean="0">
                <a:solidFill>
                  <a:schemeClr val="bg1"/>
                </a:solidFill>
              </a:rPr>
              <a:t>Maddeleri </a:t>
            </a:r>
            <a:r>
              <a:rPr lang="tr-TR" dirty="0" smtClean="0">
                <a:solidFill>
                  <a:schemeClr val="bg1"/>
                </a:solidFill>
              </a:rPr>
              <a:t>Komisyonu</a:t>
            </a:r>
          </a:p>
          <a:p>
            <a:pPr marL="1219200" lvl="3" indent="-361950">
              <a:buFont typeface="Arial" panose="020B0604020202020204" pitchFamily="34" charset="0"/>
              <a:buChar char="•"/>
              <a:defRPr/>
            </a:pPr>
            <a:r>
              <a:rPr lang="tr-TR" sz="2000" dirty="0" smtClean="0">
                <a:solidFill>
                  <a:schemeClr val="bg1"/>
                </a:solidFill>
              </a:rPr>
              <a:t>Gıda </a:t>
            </a:r>
            <a:r>
              <a:rPr lang="tr-TR" sz="2000" dirty="0">
                <a:solidFill>
                  <a:schemeClr val="bg1"/>
                </a:solidFill>
              </a:rPr>
              <a:t>Olarak Kullanılabilecek </a:t>
            </a:r>
            <a:r>
              <a:rPr lang="tr-TR" sz="2000" dirty="0" smtClean="0">
                <a:solidFill>
                  <a:schemeClr val="bg1"/>
                </a:solidFill>
              </a:rPr>
              <a:t>Bitkiler </a:t>
            </a:r>
            <a:r>
              <a:rPr lang="tr-TR" dirty="0" smtClean="0">
                <a:solidFill>
                  <a:schemeClr val="bg1"/>
                </a:solidFill>
              </a:rPr>
              <a:t>Komisyonu</a:t>
            </a:r>
          </a:p>
          <a:p>
            <a:pPr marL="1219200" lvl="3" indent="-361950">
              <a:buFont typeface="Arial" panose="020B0604020202020204" pitchFamily="34" charset="0"/>
              <a:buChar char="•"/>
              <a:defRPr/>
            </a:pPr>
            <a:r>
              <a:rPr lang="tr-TR" sz="2000" dirty="0" smtClean="0">
                <a:solidFill>
                  <a:schemeClr val="bg1"/>
                </a:solidFill>
              </a:rPr>
              <a:t>Yem </a:t>
            </a:r>
            <a:r>
              <a:rPr lang="tr-TR" dirty="0" smtClean="0">
                <a:solidFill>
                  <a:schemeClr val="bg1"/>
                </a:solidFill>
              </a:rPr>
              <a:t>Komisyonu </a:t>
            </a:r>
          </a:p>
          <a:p>
            <a:pPr marL="1219200" lvl="3" indent="-361950">
              <a:buFont typeface="Arial" panose="020B0604020202020204" pitchFamily="34" charset="0"/>
              <a:buChar char="•"/>
              <a:defRPr/>
            </a:pPr>
            <a:r>
              <a:rPr lang="tr-TR" sz="2000" dirty="0" smtClean="0">
                <a:solidFill>
                  <a:schemeClr val="bg1"/>
                </a:solidFill>
              </a:rPr>
              <a:t>Gıda </a:t>
            </a:r>
            <a:r>
              <a:rPr lang="tr-TR" sz="2000" dirty="0">
                <a:solidFill>
                  <a:schemeClr val="bg1"/>
                </a:solidFill>
              </a:rPr>
              <a:t>ile Temas Eden Madde ve Malzemeler </a:t>
            </a:r>
            <a:r>
              <a:rPr lang="tr-TR" dirty="0">
                <a:solidFill>
                  <a:schemeClr val="bg1"/>
                </a:solidFill>
              </a:rPr>
              <a:t>Komisyonu</a:t>
            </a:r>
            <a:endParaRPr lang="en-US" sz="2000" dirty="0">
              <a:solidFill>
                <a:schemeClr val="bg1"/>
              </a:solidFill>
            </a:endParaRPr>
          </a:p>
          <a:p>
            <a:pPr marL="857250" lvl="3" indent="0">
              <a:buNone/>
              <a:defRPr/>
            </a:pPr>
            <a:endParaRPr lang="tr-TR" dirty="0">
              <a:solidFill>
                <a:schemeClr val="bg1"/>
              </a:solidFill>
              <a:latin typeface="Calibri"/>
              <a:ea typeface="ＭＳ Ｐゴシック"/>
              <a:cs typeface="Arial" charset="0"/>
            </a:endParaRPr>
          </a:p>
          <a:p>
            <a:pPr marL="363538" lvl="3" indent="-363538">
              <a:buFont typeface="Arial" panose="020B0604020202020204" pitchFamily="34" charset="0"/>
              <a:buChar char="•"/>
              <a:defRPr/>
            </a:pPr>
            <a:r>
              <a:rPr lang="tr-TR" dirty="0">
                <a:solidFill>
                  <a:schemeClr val="bg1"/>
                </a:solidFill>
                <a:latin typeface="Calibri"/>
                <a:ea typeface="ＭＳ Ｐゴシック"/>
                <a:cs typeface="Arial" charset="0"/>
              </a:rPr>
              <a:t>Uzman Veri Tabanı</a:t>
            </a:r>
          </a:p>
          <a:p>
            <a:pPr lvl="2" indent="-342900">
              <a:spcBef>
                <a:spcPts val="0"/>
              </a:spcBef>
              <a:defRPr/>
            </a:pPr>
            <a:r>
              <a:rPr lang="tr-TR" sz="2000" dirty="0">
                <a:solidFill>
                  <a:schemeClr val="bg1"/>
                </a:solidFill>
                <a:latin typeface="Calibri"/>
                <a:ea typeface="ＭＳ Ｐゴシック"/>
                <a:cs typeface="Arial" charset="0"/>
              </a:rPr>
              <a:t>Tüm yıl boyunca başvuru</a:t>
            </a:r>
          </a:p>
          <a:p>
            <a:pPr>
              <a:defRPr/>
            </a:pPr>
            <a:endParaRPr lang="tr-TR" sz="2000" b="1" kern="0" dirty="0">
              <a:solidFill>
                <a:schemeClr val="bg1"/>
              </a:solidFill>
              <a:latin typeface="Arial"/>
              <a:ea typeface="ＭＳ Ｐゴシック"/>
              <a:cs typeface="Arial" charset="0"/>
            </a:endParaRPr>
          </a:p>
          <a:p>
            <a:pPr>
              <a:defRPr/>
            </a:pPr>
            <a:endParaRPr lang="tr-TR" sz="2000" b="1" kern="0" dirty="0">
              <a:solidFill>
                <a:schemeClr val="bg1"/>
              </a:solidFill>
              <a:latin typeface="Arial"/>
              <a:ea typeface="ＭＳ Ｐゴシック"/>
            </a:endParaRPr>
          </a:p>
          <a:p>
            <a:pPr>
              <a:buNone/>
              <a:defRPr/>
            </a:pPr>
            <a:endParaRPr lang="tr-TR" sz="2000" b="1" kern="0" dirty="0">
              <a:solidFill>
                <a:schemeClr val="bg1"/>
              </a:solidFill>
              <a:latin typeface="Arial"/>
              <a:ea typeface="ＭＳ Ｐゴシック"/>
            </a:endParaRPr>
          </a:p>
        </p:txBody>
      </p:sp>
    </p:spTree>
    <p:extLst>
      <p:ext uri="{BB962C8B-B14F-4D97-AF65-F5344CB8AC3E}">
        <p14:creationId xmlns:p14="http://schemas.microsoft.com/office/powerpoint/2010/main" val="92613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7108" name="Rectangle 5"/>
          <p:cNvSpPr txBox="1">
            <a:spLocks noChangeArrowheads="1"/>
          </p:cNvSpPr>
          <p:nvPr/>
        </p:nvSpPr>
        <p:spPr bwMode="auto">
          <a:xfrm>
            <a:off x="1723445" y="219075"/>
            <a:ext cx="7007469"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fontAlgn="base">
              <a:spcBef>
                <a:spcPct val="0"/>
              </a:spcBef>
              <a:spcAft>
                <a:spcPct val="0"/>
              </a:spcAft>
              <a:defRPr/>
            </a:pPr>
            <a:endParaRPr lang="en-US" sz="2000" dirty="0">
              <a:solidFill>
                <a:srgbClr val="000000"/>
              </a:solidFill>
              <a:latin typeface="Arial Black" pitchFamily="34" charset="0"/>
            </a:endParaRPr>
          </a:p>
        </p:txBody>
      </p:sp>
      <p:sp>
        <p:nvSpPr>
          <p:cNvPr id="7" name="Metin kutusu 6"/>
          <p:cNvSpPr txBox="1"/>
          <p:nvPr/>
        </p:nvSpPr>
        <p:spPr>
          <a:xfrm>
            <a:off x="2301853" y="583518"/>
            <a:ext cx="6745121" cy="461665"/>
          </a:xfrm>
          <a:prstGeom prst="rect">
            <a:avLst/>
          </a:prstGeom>
          <a:noFill/>
        </p:spPr>
        <p:txBody>
          <a:bodyPr wrap="square" rtlCol="0">
            <a:spAutoFit/>
          </a:bodyPr>
          <a:lstStyle/>
          <a:p>
            <a:pPr algn="r">
              <a:defRPr/>
            </a:pPr>
            <a:r>
              <a:rPr lang="tr-TR" sz="2400" b="1" kern="0" dirty="0">
                <a:solidFill>
                  <a:schemeClr val="bg1"/>
                </a:solidFill>
                <a:latin typeface="Calibri"/>
                <a:cs typeface="Arial" pitchFamily="34" charset="0"/>
              </a:rPr>
              <a:t>YATIRIM PROJELERİ</a:t>
            </a:r>
            <a:endParaRPr lang="tr-TR" sz="2400" b="1" dirty="0">
              <a:solidFill>
                <a:schemeClr val="bg1"/>
              </a:solidFill>
              <a:latin typeface="Calibri"/>
            </a:endParaRPr>
          </a:p>
        </p:txBody>
      </p:sp>
      <p:cxnSp>
        <p:nvCxnSpPr>
          <p:cNvPr id="9" name="Düz Bağlayıcı 8"/>
          <p:cNvCxnSpPr/>
          <p:nvPr/>
        </p:nvCxnSpPr>
        <p:spPr>
          <a:xfrm>
            <a:off x="1314086" y="980728"/>
            <a:ext cx="765040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İçerik Yer Tutucusu 1"/>
          <p:cNvSpPr>
            <a:spLocks noGrp="1"/>
          </p:cNvSpPr>
          <p:nvPr>
            <p:ph idx="1"/>
          </p:nvPr>
        </p:nvSpPr>
        <p:spPr>
          <a:xfrm>
            <a:off x="1115616" y="1340768"/>
            <a:ext cx="7848872" cy="4214928"/>
          </a:xfrm>
        </p:spPr>
        <p:txBody>
          <a:bodyPr>
            <a:noAutofit/>
          </a:bodyPr>
          <a:lstStyle/>
          <a:p>
            <a:pPr fontAlgn="b"/>
            <a:r>
              <a:rPr lang="tr-TR" sz="2000" dirty="0" smtClean="0">
                <a:solidFill>
                  <a:schemeClr val="bg1"/>
                </a:solidFill>
                <a:cs typeface="Arial" panose="020B0604020202020204" pitchFamily="34" charset="0"/>
              </a:rPr>
              <a:t>Bitki </a:t>
            </a:r>
            <a:r>
              <a:rPr lang="tr-TR" sz="2000" dirty="0">
                <a:solidFill>
                  <a:schemeClr val="bg1"/>
                </a:solidFill>
                <a:cs typeface="Arial" panose="020B0604020202020204" pitchFamily="34" charset="0"/>
              </a:rPr>
              <a:t>Sağlığı Uygulamaları ve Kontrolü </a:t>
            </a:r>
            <a:r>
              <a:rPr lang="tr-TR" sz="2000" dirty="0" smtClean="0">
                <a:solidFill>
                  <a:schemeClr val="bg1"/>
                </a:solidFill>
                <a:cs typeface="Arial" panose="020B0604020202020204" pitchFamily="34" charset="0"/>
              </a:rPr>
              <a:t>Projesi</a:t>
            </a:r>
          </a:p>
          <a:p>
            <a:pPr fontAlgn="b"/>
            <a:r>
              <a:rPr lang="es-ES" sz="2000" dirty="0">
                <a:solidFill>
                  <a:schemeClr val="bg1"/>
                </a:solidFill>
                <a:cs typeface="Arial" panose="020B0604020202020204" pitchFamily="34" charset="0"/>
              </a:rPr>
              <a:t>Hayvan Hastalık ve Zararlıları ile  Mücadele </a:t>
            </a:r>
            <a:r>
              <a:rPr lang="es-ES" sz="2000" dirty="0" smtClean="0">
                <a:solidFill>
                  <a:schemeClr val="bg1"/>
                </a:solidFill>
                <a:cs typeface="Arial" panose="020B0604020202020204" pitchFamily="34" charset="0"/>
              </a:rPr>
              <a:t>Projesi</a:t>
            </a:r>
            <a:endParaRPr lang="tr-TR" sz="2000" dirty="0" smtClean="0">
              <a:solidFill>
                <a:schemeClr val="bg1"/>
              </a:solidFill>
              <a:cs typeface="Arial" panose="020B0604020202020204" pitchFamily="34" charset="0"/>
            </a:endParaRPr>
          </a:p>
          <a:p>
            <a:pPr fontAlgn="b"/>
            <a:r>
              <a:rPr lang="tr-TR" sz="2000" dirty="0" smtClean="0">
                <a:solidFill>
                  <a:schemeClr val="bg1"/>
                </a:solidFill>
              </a:rPr>
              <a:t>Türkiye’de </a:t>
            </a:r>
            <a:r>
              <a:rPr lang="tr-TR" sz="2000" dirty="0">
                <a:solidFill>
                  <a:schemeClr val="bg1"/>
                </a:solidFill>
              </a:rPr>
              <a:t>Kuduz Hastalığına Karşı Oral Aşılama </a:t>
            </a:r>
            <a:r>
              <a:rPr lang="tr-TR" sz="2000" dirty="0" smtClean="0">
                <a:solidFill>
                  <a:schemeClr val="bg1"/>
                </a:solidFill>
              </a:rPr>
              <a:t>Projesi</a:t>
            </a:r>
          </a:p>
          <a:p>
            <a:pPr fontAlgn="b"/>
            <a:r>
              <a:rPr lang="tr-TR" sz="2000" dirty="0" smtClean="0">
                <a:solidFill>
                  <a:schemeClr val="bg1"/>
                </a:solidFill>
              </a:rPr>
              <a:t>LSD </a:t>
            </a:r>
            <a:r>
              <a:rPr lang="tr-TR" sz="2000" dirty="0">
                <a:solidFill>
                  <a:schemeClr val="bg1"/>
                </a:solidFill>
              </a:rPr>
              <a:t>Hastalığının Kontrolü ve İzlenmesi Projesi </a:t>
            </a:r>
            <a:endParaRPr lang="tr-TR" sz="2000" dirty="0" smtClean="0">
              <a:solidFill>
                <a:schemeClr val="bg1"/>
              </a:solidFill>
            </a:endParaRPr>
          </a:p>
          <a:p>
            <a:pPr fontAlgn="b"/>
            <a:r>
              <a:rPr lang="tr-TR" sz="2000" dirty="0" smtClean="0">
                <a:solidFill>
                  <a:schemeClr val="bg1"/>
                </a:solidFill>
              </a:rPr>
              <a:t>Aşı </a:t>
            </a:r>
            <a:r>
              <a:rPr lang="tr-TR" sz="2000" dirty="0">
                <a:solidFill>
                  <a:schemeClr val="bg1"/>
                </a:solidFill>
              </a:rPr>
              <a:t>Üretim Merkezi Kurulması Projesi </a:t>
            </a:r>
            <a:endParaRPr lang="tr-TR" sz="2000" dirty="0" smtClean="0">
              <a:solidFill>
                <a:schemeClr val="bg1"/>
              </a:solidFill>
            </a:endParaRPr>
          </a:p>
          <a:p>
            <a:pPr fontAlgn="b"/>
            <a:r>
              <a:rPr lang="tr-TR" sz="2000" dirty="0" smtClean="0">
                <a:solidFill>
                  <a:schemeClr val="bg1"/>
                </a:solidFill>
              </a:rPr>
              <a:t>Veteriner </a:t>
            </a:r>
            <a:r>
              <a:rPr lang="tr-TR" sz="2000" dirty="0">
                <a:solidFill>
                  <a:schemeClr val="bg1"/>
                </a:solidFill>
              </a:rPr>
              <a:t>Hizmetleri Altyapısının Geliştirilmesi Projesi </a:t>
            </a:r>
            <a:endParaRPr lang="tr-TR" sz="2000" dirty="0" smtClean="0">
              <a:solidFill>
                <a:schemeClr val="bg1"/>
              </a:solidFill>
            </a:endParaRPr>
          </a:p>
          <a:p>
            <a:pPr fontAlgn="b"/>
            <a:r>
              <a:rPr lang="tr-TR" sz="2000" dirty="0" smtClean="0">
                <a:solidFill>
                  <a:schemeClr val="bg1"/>
                </a:solidFill>
              </a:rPr>
              <a:t>Gıda </a:t>
            </a:r>
            <a:r>
              <a:rPr lang="tr-TR" sz="2000" dirty="0">
                <a:solidFill>
                  <a:schemeClr val="bg1"/>
                </a:solidFill>
              </a:rPr>
              <a:t>Güvenliği ve Kontrol Sisteminin Güçlendirilmesi Projesi </a:t>
            </a:r>
            <a:endParaRPr lang="tr-TR" sz="2000" dirty="0" smtClean="0">
              <a:solidFill>
                <a:schemeClr val="bg1"/>
              </a:solidFill>
            </a:endParaRPr>
          </a:p>
          <a:p>
            <a:pPr fontAlgn="b"/>
            <a:r>
              <a:rPr lang="tr-TR" sz="2000" dirty="0" smtClean="0">
                <a:solidFill>
                  <a:schemeClr val="bg1"/>
                </a:solidFill>
              </a:rPr>
              <a:t>İl </a:t>
            </a:r>
            <a:r>
              <a:rPr lang="tr-TR" sz="2000" dirty="0">
                <a:solidFill>
                  <a:schemeClr val="bg1"/>
                </a:solidFill>
              </a:rPr>
              <a:t>Kontrol Laboratuvarı Yapım Projesi</a:t>
            </a:r>
            <a:endParaRPr lang="tr-TR" sz="2000" dirty="0">
              <a:solidFill>
                <a:schemeClr val="bg1"/>
              </a:solidFill>
              <a:cs typeface="Arial" panose="020B0604020202020204" pitchFamily="34" charset="0"/>
            </a:endParaRPr>
          </a:p>
        </p:txBody>
      </p:sp>
    </p:spTree>
    <p:extLst>
      <p:ext uri="{BB962C8B-B14F-4D97-AF65-F5344CB8AC3E}">
        <p14:creationId xmlns:p14="http://schemas.microsoft.com/office/powerpoint/2010/main" val="1421681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683568" y="490364"/>
            <a:ext cx="8229600" cy="566936"/>
          </a:xfrm>
        </p:spPr>
        <p:txBody>
          <a:bodyPr>
            <a:normAutofit/>
          </a:bodyPr>
          <a:lstStyle/>
          <a:p>
            <a:pPr algn="r"/>
            <a:r>
              <a:rPr lang="tr-TR" sz="2400" b="1" dirty="0">
                <a:solidFill>
                  <a:schemeClr val="bg1"/>
                </a:solidFill>
              </a:rPr>
              <a:t>DESTEKLEMELER</a:t>
            </a:r>
          </a:p>
        </p:txBody>
      </p:sp>
      <p:sp>
        <p:nvSpPr>
          <p:cNvPr id="3" name="İçerik Yer Tutucusu 2"/>
          <p:cNvSpPr>
            <a:spLocks noGrp="1"/>
          </p:cNvSpPr>
          <p:nvPr>
            <p:ph idx="1"/>
          </p:nvPr>
        </p:nvSpPr>
        <p:spPr>
          <a:xfrm>
            <a:off x="1225044" y="1556796"/>
            <a:ext cx="8229600" cy="4525963"/>
          </a:xfrm>
        </p:spPr>
        <p:txBody>
          <a:bodyPr>
            <a:normAutofit/>
          </a:bodyPr>
          <a:lstStyle/>
          <a:p>
            <a:endParaRPr lang="tr-TR" sz="2000" dirty="0">
              <a:solidFill>
                <a:schemeClr val="bg1"/>
              </a:solidFill>
            </a:endParaRPr>
          </a:p>
          <a:p>
            <a:endParaRPr lang="tr-TR" sz="2000" dirty="0">
              <a:solidFill>
                <a:schemeClr val="bg1"/>
              </a:solidFill>
            </a:endParaRPr>
          </a:p>
          <a:p>
            <a:r>
              <a:rPr lang="tr-TR" sz="2100" dirty="0" smtClean="0">
                <a:solidFill>
                  <a:schemeClr val="bg1"/>
                </a:solidFill>
              </a:rPr>
              <a:t>Büyükbaş </a:t>
            </a:r>
            <a:r>
              <a:rPr lang="tr-TR" sz="2100" dirty="0">
                <a:solidFill>
                  <a:schemeClr val="bg1"/>
                </a:solidFill>
              </a:rPr>
              <a:t>Hayvan Hastalıkları Tazminat Desteği </a:t>
            </a:r>
          </a:p>
          <a:p>
            <a:r>
              <a:rPr lang="tr-TR" sz="2100" dirty="0">
                <a:solidFill>
                  <a:schemeClr val="bg1"/>
                </a:solidFill>
              </a:rPr>
              <a:t>Biyolojik Mücadele Desteği Ödemeleri</a:t>
            </a:r>
          </a:p>
          <a:p>
            <a:r>
              <a:rPr lang="tr-TR" sz="2100" dirty="0">
                <a:solidFill>
                  <a:schemeClr val="bg1"/>
                </a:solidFill>
              </a:rPr>
              <a:t>Patates Siğili Desteği Ödemeleri</a:t>
            </a:r>
          </a:p>
          <a:p>
            <a:r>
              <a:rPr lang="tr-TR" sz="2100" dirty="0">
                <a:solidFill>
                  <a:schemeClr val="bg1"/>
                </a:solidFill>
              </a:rPr>
              <a:t>Bitki Karantinası Tazminatı Desteği Ödemeleri</a:t>
            </a:r>
          </a:p>
          <a:p>
            <a:endParaRPr lang="tr-TR" dirty="0">
              <a:solidFill>
                <a:schemeClr val="bg1"/>
              </a:solidFill>
            </a:endParaRPr>
          </a:p>
        </p:txBody>
      </p:sp>
      <p:cxnSp>
        <p:nvCxnSpPr>
          <p:cNvPr id="7" name="Düz Bağlayıcı 6"/>
          <p:cNvCxnSpPr/>
          <p:nvPr/>
        </p:nvCxnSpPr>
        <p:spPr>
          <a:xfrm flipV="1">
            <a:off x="1253130" y="975501"/>
            <a:ext cx="7576397" cy="523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732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7108" name="Rectangle 5"/>
          <p:cNvSpPr txBox="1">
            <a:spLocks noChangeArrowheads="1"/>
          </p:cNvSpPr>
          <p:nvPr/>
        </p:nvSpPr>
        <p:spPr bwMode="auto">
          <a:xfrm>
            <a:off x="1723445" y="1"/>
            <a:ext cx="7007469"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fontAlgn="base">
              <a:spcBef>
                <a:spcPct val="0"/>
              </a:spcBef>
              <a:spcAft>
                <a:spcPct val="0"/>
              </a:spcAft>
              <a:defRPr/>
            </a:pPr>
            <a:endParaRPr lang="en-US" sz="2000" dirty="0">
              <a:solidFill>
                <a:srgbClr val="000000"/>
              </a:solidFill>
              <a:latin typeface="Arial Black" pitchFamily="34" charset="0"/>
            </a:endParaRPr>
          </a:p>
        </p:txBody>
      </p:sp>
      <p:sp>
        <p:nvSpPr>
          <p:cNvPr id="7" name="Metin kutusu 6"/>
          <p:cNvSpPr txBox="1"/>
          <p:nvPr/>
        </p:nvSpPr>
        <p:spPr>
          <a:xfrm>
            <a:off x="1491536" y="514952"/>
            <a:ext cx="7471278" cy="461665"/>
          </a:xfrm>
          <a:prstGeom prst="rect">
            <a:avLst/>
          </a:prstGeom>
          <a:noFill/>
        </p:spPr>
        <p:txBody>
          <a:bodyPr wrap="square" rtlCol="0">
            <a:spAutoFit/>
          </a:bodyPr>
          <a:lstStyle/>
          <a:p>
            <a:pPr algn="r">
              <a:defRPr/>
            </a:pPr>
            <a:r>
              <a:rPr lang="tr-TR" sz="2400" b="1" dirty="0">
                <a:solidFill>
                  <a:schemeClr val="bg1"/>
                </a:solidFill>
                <a:latin typeface="Calibri"/>
              </a:rPr>
              <a:t>KAYIT SİSTEMLERİ</a:t>
            </a:r>
          </a:p>
        </p:txBody>
      </p:sp>
      <p:cxnSp>
        <p:nvCxnSpPr>
          <p:cNvPr id="9" name="Düz Bağlayıcı 8"/>
          <p:cNvCxnSpPr/>
          <p:nvPr/>
        </p:nvCxnSpPr>
        <p:spPr>
          <a:xfrm>
            <a:off x="1253126" y="976617"/>
            <a:ext cx="7639354" cy="411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İçerik Yer Tutucusu 2"/>
          <p:cNvSpPr txBox="1">
            <a:spLocks/>
          </p:cNvSpPr>
          <p:nvPr/>
        </p:nvSpPr>
        <p:spPr>
          <a:xfrm>
            <a:off x="1043608" y="1323274"/>
            <a:ext cx="7427168" cy="536452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0" hangingPunct="0">
              <a:lnSpc>
                <a:spcPct val="87000"/>
              </a:lnSpc>
              <a:spcBef>
                <a:spcPts val="576"/>
              </a:spcBef>
              <a:spcAft>
                <a:spcPts val="800"/>
              </a:spcAft>
              <a:defRPr/>
            </a:pPr>
            <a:endParaRPr lang="tr-TR" sz="800" dirty="0">
              <a:solidFill>
                <a:schemeClr val="bg1"/>
              </a:solidFill>
            </a:endParaRPr>
          </a:p>
          <a:p>
            <a:pPr eaLnBrk="0" hangingPunct="0">
              <a:lnSpc>
                <a:spcPct val="87000"/>
              </a:lnSpc>
              <a:spcBef>
                <a:spcPts val="576"/>
              </a:spcBef>
              <a:spcAft>
                <a:spcPts val="800"/>
              </a:spcAft>
              <a:defRPr/>
            </a:pPr>
            <a:r>
              <a:rPr lang="tr-TR" sz="2000" dirty="0">
                <a:solidFill>
                  <a:schemeClr val="bg1"/>
                </a:solidFill>
              </a:rPr>
              <a:t>Büyükbaş ve Küçükbaş Hayvan Kayıt Sistemi (TURKVET)</a:t>
            </a:r>
          </a:p>
          <a:p>
            <a:pPr eaLnBrk="0" hangingPunct="0">
              <a:lnSpc>
                <a:spcPct val="87000"/>
              </a:lnSpc>
              <a:spcBef>
                <a:spcPts val="576"/>
              </a:spcBef>
              <a:spcAft>
                <a:spcPts val="800"/>
              </a:spcAft>
              <a:defRPr/>
            </a:pPr>
            <a:r>
              <a:rPr lang="tr-TR" sz="2000" dirty="0">
                <a:solidFill>
                  <a:schemeClr val="bg1"/>
                </a:solidFill>
              </a:rPr>
              <a:t>Veteriner Bilgi Sistemi (VETBİS)</a:t>
            </a:r>
          </a:p>
          <a:p>
            <a:pPr eaLnBrk="0" hangingPunct="0">
              <a:lnSpc>
                <a:spcPct val="87000"/>
              </a:lnSpc>
              <a:spcBef>
                <a:spcPts val="576"/>
              </a:spcBef>
              <a:spcAft>
                <a:spcPts val="800"/>
              </a:spcAft>
              <a:defRPr/>
            </a:pPr>
            <a:r>
              <a:rPr lang="tr-TR" sz="2000" dirty="0">
                <a:solidFill>
                  <a:schemeClr val="bg1"/>
                </a:solidFill>
              </a:rPr>
              <a:t>Kanatlı Bilgi Sistemi (KBS) </a:t>
            </a:r>
          </a:p>
          <a:p>
            <a:pPr eaLnBrk="0" hangingPunct="0">
              <a:lnSpc>
                <a:spcPct val="87000"/>
              </a:lnSpc>
              <a:spcBef>
                <a:spcPts val="576"/>
              </a:spcBef>
              <a:spcAft>
                <a:spcPts val="800"/>
              </a:spcAft>
              <a:defRPr/>
            </a:pPr>
            <a:r>
              <a:rPr lang="tr-TR" sz="2000" dirty="0">
                <a:solidFill>
                  <a:schemeClr val="bg1"/>
                </a:solidFill>
              </a:rPr>
              <a:t>Ev Hayvanı Kayıt Sistemi (PETVET)</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Gıda Güvenliği Bilgi Sistemi (GGBS)</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Alo Gıda 174</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Gıda Kontrol Laboratuvar Sistemi (GKLS) </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Bitki Karantinası Kayıt ve Takip Sistemi (BKKTS)</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Yem Kontrol ve Takip Sistemi </a:t>
            </a:r>
          </a:p>
          <a:p>
            <a:pPr marL="0" indent="0">
              <a:lnSpc>
                <a:spcPct val="87000"/>
              </a:lnSpc>
              <a:spcBef>
                <a:spcPts val="576"/>
              </a:spcBef>
              <a:spcAft>
                <a:spcPts val="800"/>
              </a:spcAft>
              <a:buNone/>
            </a:pPr>
            <a:endParaRPr lang="tr-TR" sz="2000" dirty="0">
              <a:solidFill>
                <a:schemeClr val="bg1"/>
              </a:solidFill>
              <a:ea typeface="Calibri" panose="020F0502020204030204" pitchFamily="34" charset="0"/>
              <a:cs typeface="Times New Roman" panose="02020603050405020304" pitchFamily="18" charset="0"/>
            </a:endParaRPr>
          </a:p>
          <a:p>
            <a:pPr>
              <a:spcBef>
                <a:spcPts val="0"/>
              </a:spcBef>
            </a:pPr>
            <a:endParaRPr lang="tr-TR" sz="2400"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5536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6002" y="1594596"/>
            <a:ext cx="7940001" cy="5184576"/>
          </a:xfrm>
        </p:spPr>
        <p:txBody>
          <a:bodyPr>
            <a:normAutofit/>
          </a:bodyPr>
          <a:lstStyle/>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Bitki Pasaportu Kayıt Sistemi </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Karantinaya Tabi Zararlı Organizma </a:t>
            </a:r>
            <a:r>
              <a:rPr lang="tr-TR" sz="2000" dirty="0" err="1">
                <a:solidFill>
                  <a:schemeClr val="bg1"/>
                </a:solidFill>
                <a:ea typeface="Calibri" panose="020F0502020204030204" pitchFamily="34" charset="0"/>
                <a:cs typeface="Times New Roman" panose="02020603050405020304" pitchFamily="18" charset="0"/>
              </a:rPr>
              <a:t>Sürveyleri</a:t>
            </a:r>
            <a:r>
              <a:rPr lang="tr-TR" sz="2000" dirty="0">
                <a:solidFill>
                  <a:schemeClr val="bg1"/>
                </a:solidFill>
                <a:ea typeface="Calibri" panose="020F0502020204030204" pitchFamily="34" charset="0"/>
                <a:cs typeface="Times New Roman" panose="02020603050405020304" pitchFamily="18" charset="0"/>
              </a:rPr>
              <a:t> Sistemi (</a:t>
            </a:r>
            <a:r>
              <a:rPr lang="tr-TR" sz="2000" dirty="0" err="1">
                <a:solidFill>
                  <a:schemeClr val="bg1"/>
                </a:solidFill>
                <a:ea typeface="Calibri" panose="020F0502020204030204" pitchFamily="34" charset="0"/>
                <a:cs typeface="Times New Roman" panose="02020603050405020304" pitchFamily="18" charset="0"/>
              </a:rPr>
              <a:t>KASKs</a:t>
            </a:r>
            <a:r>
              <a:rPr lang="tr-TR" sz="2000" dirty="0">
                <a:solidFill>
                  <a:schemeClr val="bg1"/>
                </a:solidFill>
                <a:ea typeface="Calibri" panose="020F0502020204030204" pitchFamily="34" charset="0"/>
                <a:cs typeface="Times New Roman" panose="02020603050405020304" pitchFamily="18" charset="0"/>
              </a:rPr>
              <a:t>)</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Bitki Sağlığı Kayıt Sistemi </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Bitki Koruma Ürünleri Takip Sistemi</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Bitki Koruma Ürünleri Veri Tabanı </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Veteriner Tıbbi Ürün Takip Sistemleri     </a:t>
            </a:r>
          </a:p>
          <a:p>
            <a:pPr marL="0" indent="0">
              <a:lnSpc>
                <a:spcPct val="87000"/>
              </a:lnSpc>
              <a:spcBef>
                <a:spcPts val="576"/>
              </a:spcBef>
              <a:spcAft>
                <a:spcPts val="800"/>
              </a:spcAft>
              <a:buNone/>
            </a:pPr>
            <a:r>
              <a:rPr lang="tr-TR" sz="2000" dirty="0">
                <a:solidFill>
                  <a:schemeClr val="bg1"/>
                </a:solidFill>
                <a:ea typeface="Calibri" panose="020F0502020204030204" pitchFamily="34" charset="0"/>
                <a:cs typeface="Times New Roman" panose="02020603050405020304" pitchFamily="18" charset="0"/>
              </a:rPr>
              <a:t>       (E-Reçete Takip Sistemi, İlaç Takip Sistemi, Aşı Takip Sistemi)</a:t>
            </a:r>
          </a:p>
          <a:p>
            <a:pPr>
              <a:lnSpc>
                <a:spcPct val="87000"/>
              </a:lnSpc>
              <a:spcBef>
                <a:spcPts val="576"/>
              </a:spcBef>
              <a:spcAft>
                <a:spcPts val="800"/>
              </a:spcAft>
            </a:pPr>
            <a:r>
              <a:rPr lang="tr-TR" sz="2000" dirty="0">
                <a:solidFill>
                  <a:schemeClr val="bg1"/>
                </a:solidFill>
                <a:ea typeface="Calibri" panose="020F0502020204030204" pitchFamily="34" charset="0"/>
                <a:cs typeface="Times New Roman" panose="02020603050405020304" pitchFamily="18" charset="0"/>
              </a:rPr>
              <a:t>Hayvan ve Hayvansal Ürünlerin İthalat-İhracat Bilgi Sistemi </a:t>
            </a:r>
          </a:p>
          <a:p>
            <a:pPr>
              <a:spcBef>
                <a:spcPts val="0"/>
              </a:spcBef>
            </a:pPr>
            <a:endParaRPr lang="tr-TR" sz="2000" dirty="0">
              <a:solidFill>
                <a:schemeClr val="bg1"/>
              </a:solidFill>
              <a:ea typeface="Calibri" panose="020F0502020204030204" pitchFamily="34" charset="0"/>
              <a:cs typeface="Times New Roman" panose="02020603050405020304" pitchFamily="18" charset="0"/>
            </a:endParaRPr>
          </a:p>
        </p:txBody>
      </p:sp>
      <p:cxnSp>
        <p:nvCxnSpPr>
          <p:cNvPr id="5" name="Düz Bağlayıcı 4"/>
          <p:cNvCxnSpPr/>
          <p:nvPr/>
        </p:nvCxnSpPr>
        <p:spPr>
          <a:xfrm>
            <a:off x="1259632" y="980728"/>
            <a:ext cx="767841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Metin kutusu 5"/>
          <p:cNvSpPr txBox="1"/>
          <p:nvPr/>
        </p:nvSpPr>
        <p:spPr>
          <a:xfrm>
            <a:off x="1503178" y="578509"/>
            <a:ext cx="7471278" cy="461665"/>
          </a:xfrm>
          <a:prstGeom prst="rect">
            <a:avLst/>
          </a:prstGeom>
          <a:noFill/>
        </p:spPr>
        <p:txBody>
          <a:bodyPr wrap="square" rtlCol="0">
            <a:spAutoFit/>
          </a:bodyPr>
          <a:lstStyle/>
          <a:p>
            <a:pPr algn="r">
              <a:defRPr/>
            </a:pPr>
            <a:r>
              <a:rPr lang="tr-TR" sz="2400" b="1" dirty="0">
                <a:solidFill>
                  <a:schemeClr val="bg1"/>
                </a:solidFill>
                <a:latin typeface="Calibri"/>
              </a:rPr>
              <a:t>KAYIT SİSTEMLERİ</a:t>
            </a:r>
          </a:p>
        </p:txBody>
      </p:sp>
    </p:spTree>
    <p:extLst>
      <p:ext uri="{BB962C8B-B14F-4D97-AF65-F5344CB8AC3E}">
        <p14:creationId xmlns:p14="http://schemas.microsoft.com/office/powerpoint/2010/main" val="1711759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p:cNvSpPr txBox="1"/>
          <p:nvPr/>
        </p:nvSpPr>
        <p:spPr>
          <a:xfrm>
            <a:off x="385827" y="2708920"/>
            <a:ext cx="8153949" cy="2246769"/>
          </a:xfrm>
          <a:prstGeom prst="rect">
            <a:avLst/>
          </a:prstGeom>
          <a:noFill/>
        </p:spPr>
        <p:txBody>
          <a:bodyPr wrap="square" rtlCol="0">
            <a:spAutoFit/>
          </a:bodyPr>
          <a:lstStyle/>
          <a:p>
            <a:pPr marL="285750" indent="-285750" algn="just">
              <a:buFont typeface="Arial" panose="020B0604020202020204" pitchFamily="34" charset="0"/>
              <a:buChar char="•"/>
              <a:defRPr/>
            </a:pPr>
            <a:r>
              <a:rPr lang="tr-TR" sz="2000" dirty="0">
                <a:solidFill>
                  <a:schemeClr val="bg1"/>
                </a:solidFill>
                <a:cs typeface="Arial" panose="020B0604020202020204" pitchFamily="34" charset="0"/>
              </a:rPr>
              <a:t>Gıda güvenilirliğinin sağlanması ve halk sağlığının korunmasına yönelik olarak, </a:t>
            </a:r>
            <a:r>
              <a:rPr lang="tr-TR" sz="2000" b="1" kern="0" dirty="0">
                <a:solidFill>
                  <a:schemeClr val="bg1"/>
                </a:solidFill>
              </a:rPr>
              <a:t>Dünya Hayvan Sağlığı Teşkilatı-OIE, Avrupa ve Akdeniz Bitki Koruma Organizasyonu-EPPO, Uluslararası Bitki Koruma Konvansiyonu-IPPC, Kodeks </a:t>
            </a:r>
            <a:r>
              <a:rPr lang="tr-TR" sz="2000" b="1" kern="0" dirty="0" err="1">
                <a:solidFill>
                  <a:schemeClr val="bg1"/>
                </a:solidFill>
              </a:rPr>
              <a:t>Alimentarius</a:t>
            </a:r>
            <a:r>
              <a:rPr lang="tr-TR" sz="2000" b="1" kern="0" dirty="0">
                <a:solidFill>
                  <a:schemeClr val="bg1"/>
                </a:solidFill>
              </a:rPr>
              <a:t> Komisyonu, Avrupa Gıda Güvenliği Otoritesi-EFSA, Birleşmiş Milletler Gıda ve Tarım Örgütü-FAO, Avrupa İlaç Ajansı-EMA, Dünya Sağlık Örgütü-WHO, Avrupa İlaç Kalitesi </a:t>
            </a:r>
            <a:r>
              <a:rPr lang="tr-TR" sz="2000" b="1" kern="0" dirty="0" smtClean="0">
                <a:solidFill>
                  <a:schemeClr val="bg1"/>
                </a:solidFill>
              </a:rPr>
              <a:t>Başkanlığı-EDQM</a:t>
            </a:r>
            <a:r>
              <a:rPr lang="tr-TR" sz="2000" b="1" dirty="0" smtClean="0">
                <a:solidFill>
                  <a:schemeClr val="bg1"/>
                </a:solidFill>
                <a:cs typeface="Arial" panose="020B0604020202020204" pitchFamily="34" charset="0"/>
              </a:rPr>
              <a:t> </a:t>
            </a:r>
            <a:r>
              <a:rPr lang="tr-TR" sz="2000" dirty="0">
                <a:solidFill>
                  <a:schemeClr val="bg1"/>
                </a:solidFill>
                <a:cs typeface="Arial" panose="020B0604020202020204" pitchFamily="34" charset="0"/>
              </a:rPr>
              <a:t>gibi uluslararası kuruluşlarla işbirliği yapılmaktadır</a:t>
            </a:r>
            <a:r>
              <a:rPr lang="tr-TR" sz="2000" dirty="0">
                <a:solidFill>
                  <a:schemeClr val="bg1"/>
                </a:solidFill>
              </a:rPr>
              <a:t>.</a:t>
            </a: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4728" y="1293542"/>
            <a:ext cx="1224137"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AutoShape 6" descr="data:image/jpeg;base64,/9j/4AAQSkZJRgABAQAAAQABAAD/2wCEAAkGBxQSEhUUExQWFRUUFx8XGRgXGRodHRsgGxweHx0hGhodHCggHxwlHSAeITEhJikrLi4uGh8zODMsNygtLisBCgoKDg0OGxAQGy0mICQ3ODI0ODQsNDQ0Lzc0LCwsNCwsNCw0NCwsLCwsLCwsLCwsLCwsLCwvLCwsLCwsLCwsLP/AABEIAH8BjQMBEQACEQEDEQH/xAAbAAACAwEBAQAAAAAAAAAAAAAABgQFBwMCAf/EAEsQAAIBAgMEBgUKAwUHAwUAAAECAwARBBIhBQYxQQcTIlFhcRQygZGxIzM0QlJicnOhsoKSwhUkNaLBF0NTg9Hh8Raz8CVEY3SE/8QAGgEAAwEBAQEAAAAAAAAAAAAAAAQFAwIBBv/EADYRAAEDAgMFBgUEAgMBAAAAAAEAAgMEERIhMQUTQVFxMmGBscHRIjORofAUIzThFUIkYvFS/9oADAMBAAIRAxEAPwDcaEIoQihCKEIoQihCKEIoQoO29qphYXmkvlTkOJJNgB4kmtIo3SPDG8VnNK2Jhe7gqjdXfKLHO0aoyOq5rNY3F7EgjuJHvreopHwgEm4S9NWMnJAFimWlE4ihCKEIoQihCKEIoQihCKEIoQihCKEIoQihCKEIoQihCKEIoQihCKEIoQihCKEIoQihCKEIoQihCKEIoQihCKEIoQihCKEIoQihCKEIoQihCKEIoQihC+E2oQvtCEUIUbG7QihF5ZEjHe7Bfia6axz8mi64dI1naNknb8bWhxWBmED9YY8jmyta2cA2Yix430NPUkb45ml4tf2SFbKyWFwYb290s9GEixSz4iQkJHEFJCs2sji2ign6ppzaILmtYNSfJJbNIa5zzoAtNwO8GGmNo542b7OYBv5TY/pUh8EjBdzSrTJ435BwVnWS1RQhfL0IX2hCKEIoQihCKEIoQihCKEIoQihCKEIoQihCKEIoQihCKEIoQihCKEIoQihCKEIoQihCKEIoQihCKEIoQihCKEIoQihCKEIoQihCKEL4WtxoQlffTe9cEuRQHnYXVTwUfafw7hz8KbpaQzG5yCSq6wQCw7Sj7i4KWZfTMWzSSSfNBuCL3qvAFu8DhbvNdVb2NO6jFgNe9c0bHvG9kNydO5Mu1NpxYdM8rZRewHEsTwCqNWY9wpWONzzZoTckjYxdxVQqYvF6knBwngosZ2HiTdY/IXPlW37Uf/Y/b3KxtLL/ANR9/wClMwe7uFhOfq1L8TJJ238y73NcOnkdlfLkMh9l22CNmdvEqn3p29h5sPioIpA7rAznLqAFIB7XC9yNAa2p4JGyMe4WF1hUTxvjexpubJO3C2uuEgxUzZrZok7IBOvWciQP1p+tiMr2NHf6KdQyiGN7z3eqctl7XwGPAjkMcsh4LLGFb+HkT+E3pCSKeA3FwO4qjHNTz/CbE94U07Dlg1wcxAH+5nJeM+Cse2nsJHhWe+a/5g8RkfYrTcuZ8o+BzHuFJ2Vt0SP1MqGCcC5jf6w7424OviNRzArmSEtGJpu3n78l3HOHHC4Wd+ac122/skYmIrco41jkW4ZG5EEa+Y5iuYpd26+o4jmvZohI22h4HkkndffiSOX0XHcQ2TrDoQQbWfkR97334ihUUTXN3kP09vZTqeuc1+6m+vutHzcudS1XX2hCKEIoQihCKEIoQihCKEIoQihCKEIoQvDSAcSB5mheEgL0DQvV9oQvDSgcSB5miy8uF7BoXqKEIoQihCKEIoQihCKEIoQihCKELwZVBtcX86F5cL3QvUUIXlpAOJA8zQvCQF9U34UL1faEIoQihCKEJKm3hEmMnYn+74CNmIH15OGvfbtKB3691nv09om//Tz9lPNRild/8sH3SlDsfOxxu1H6pHbOIz85J3ALxC2sO+w5DWnnTWG5pxcjjwCQbBidvqg2HLiVpWI2wsOGSR4yrOAI4R6xZvUQD7VuPIWPIVJbEXvLQfH1Vh0oYwOI10HoqfYZPpZ9OW2LIvDc3jCW1EJ+2ODfWPHhW0vyv2uzx537+7lw8VhEf3f3e1w5eHfzVtjN4UWRo0BcxgtM49SJQLnO32rDRBr32rFsDi3Ecr6cz091s6cB2EcNeQ/OSyfenbz40hjIbFyEw4Bsq8ixvYuTysTx4CwNumgEOVup/OChVNQ6fO/QfnFMOy90Gw2CxOIlJEj4Z16v7IIB7X3tBpy8aVkqxLM1jdARmnIqMxQue7Ug5Lz0abJixUGJjmXMhdDYEjUBragjvr2vldHI1zTnmudnRMljc1+lwq/fjc70ILNCzNEWtr6yHiNRxGnHlpxvWtJWb74HjPzWNZRbj42HLyXdt7MS2CSQSG8MnVSjgXDDNG+YWYMMpU66873IPH6SMTFttRcd3MLT9ZKYA6+mR9Cm3G7Vw2LwCTzBlLHsBPnVlBsBERrnzDTvHHSkWxSRTFjfHlbv7k8+aKWAPd4c793epm7e1prrh8YuTEZMynS0i87EaZ14Mo8xpXE8TO3Fm3y/o8FpTyv7Eos7z/scUsb27Iixs7qjLDjU0KPos627JVvtZfbpY8L05SzPhYCc2H7JKqhZM8gZP815w+1p48EWcMuK2dIoYNxaNzls3epHP/8AGpodDG6aw7Lx9D+edkNlkbDd3aYfqPz3WhbMxyzxJKnqyKGHt5HxHD2VMewscWngqsbw9ocOKlVyu15cGxtobcaF4VnG5O9uJmxnUYhwQVYWCqO0uvEDuDVUq6SNkWNgUmkrJHzbt5TXvvtZ8LhHkjIEl1VSQDqWF9D929J0kQllDTonayUxRFzdUmbm764mfGRxTOGR8w0VRrlJGoF+It7afqqONkRc0ZhT6SulklDX6FPW9m0jhsJNKpsyr2Ta+rEKNPM1Op4xJKGlU6mUxxF4VL0cbZxGLSZ53DBWCrZVFjYluA14rTFdDHE4NYlqCeSZpc8pxpFUEUIRQhFCFk3TAP7zD+V/UatbL7DuqhbV7bei0bdf6HhvyI/2CpU/zXdT5qtTfJZ0HkrOsluse6Wx/fV/IX9z1d2Z8k9fQKBtT5w6LWdnfNR/gX4Coj+0VdZ2QpFcrpZ30hb04nCYlY4XCqYgxBVTqWccSO4CqlFSxyxlzhx9lJrquWGQNYcre6d9iztJh4XY3Z4kZjw1ZQTp51OlaGvcBwKpROLo2uPELPt+N78VhsXJFFIFRVUgFFPFQTqR31TpKSKSIOcM1KrKyWKUtaclpkZ0HlUlWBovVC9RQhFCEUIRQhYpvcP/AKu/5sX7Uq9TfxPA+q+dqv5fiFse0MakEbyyGyIMxsL6eQqGxhe4NGpX0D3hjS46BU+7G9ceOeVY0dViCm72uc2bkCbcO/nW89K6EDEdUvT1bZyQ0aJP6ZB28N+F/ilPbL0d4eqn7W1b4p13K+g4b8pan1XzndVSpPkt6K7rBMIoQihCq8dtUJPHAPWZHlbwVBYe0sR/K1atjuwv8Fi+WzwzxWVbs7cGGw88hUSzYiRVRCLjMl2zEcTZmFhzNvEizUQGR7W3sGjPy9FEp5xGxzrXc45e6Z92N05ZZvS9oMWkFmWNiLj7JccABrZB7e6k6iqa1u6gGXP8805TUjnO3s5z5K+2IvpcxxjaxrePDD7vB5PNzoPugd9LS/tt3Q14+3h5puIb1+9OnD38Vz3nX0uRcJGBnUrK8vOAA9kqRwkbgPC5r2A7ob06aAc/6C5qBvXboa635f2qvFwmHBNgpmjw97gzj1XQWJbKTmaRx2StzxJvwFatdjmErQT3cj7BYuBZCYnG3fzHueSj7sbpsLPGDAp4SyKGnYd6KexCD5Fq0qKoHJ2fcNPc+S4p6QjNuXedf681d7Z2BFDhcTIDI8no8gzySO5tkN+JsOHICl4pnPkaMgLjQJiWBrI3OzJsdSl3o32QkmGm9IQhOsVgSWTgp1DAjhc6g01XykSDAeHVKbPhBiOMZX6Kv332tCsRwuHnknDOGYu+dUC37KOdTc2PE2tWtHC8u3j2geFr9VlWzMDTGxxP3t0UPYmEj/s6frSQ+IYdQovmdotBlABvdny28+647me79Q3Do3Xuv/QWcLGimdi1dp32/sqNurtEbPxf95iOmhuDmjLAdoL5WvzsdO491Mf6iL9s/wB9yzppP08v7g/paztnAri4FaJwHFpYZRybip8VPAjmCaiRvMT/AIhloQr0rBKy7TnqCl/a2yE2phlm0hxMV0YngrKbMj/dDag8Re/MgtRzGlkLdWn8ulZYW1UYfo4flkvDasyRz4LHL8q0LLFK3FrC6qW+sCRo3fpz0Z3TC5s0JyvmErvXhroZhnbIq33D2z1OCgzeocS0B8M4LKf5jb+K/KsayLFM62trraimwQtvpey0GpqqooQsblHo22+4ekA+yb/s9XR+5R+Hl/4vnz+1W+PmmLphxVoYI/tOX/kW39VK7Lbd7nJrar7Ma3mlPG4f0LFYJ/V+TglbzvZ/gacY7fRSDvI9kk9u5ljOmQKeOlnFZcGqf8SUA+Sgt8QKn7NZeW/IKjtR1obcyuO6OOjwGylnl+uzNYcWJNlA8SFB8vKuqljp6ksavKV7YKUPdxVMu/e0Jyxw8AKLxCxu9vxNfj7BW5oadgAe7PrZLivqJCSxuXS6vNzt/fSZBBOgSRvVZb5WPcQblT7Tfw0uvVUO7bjYbhMUm0N67A8WK6b/AO9c+CeJYljIdSTnDHUEcLMO+vKKlZOCXXyXVdVvgIw2zVLtfpIk6xEgCWsud2BN2IGYKL6AG41vw9+8Wzm4S590vLtJ2INYo3S/9Jh/K/qNabL7Duqz2r229E87P2kmG2bDNJ6qYeM6cT2FAA8SbD21NfG6SoLG6knzVOOQR0zXu4AeSR4t/wDHzSHqIFZRrkWN3IH3iDf26VRNBAwfG772U0bQne74G/a6oN9NtDGTJKFKMIgjqfqsrPcfqD7aapITEwt1z9AlaycTPDrWyW3bO+aj/AvwFfPP7RX0jOyFIrldLIelz6Yn5C/vkq5sz5R6+gXz+1fnDp6laRu5OowmH7S/Mx8x9gVInB3rup81ZgcN03PgPJZR0mMDj5SDcZU4fgFW6D5A8VD2ib1B8Fr+0tpJhoGmkNlQX04nuA8SdKhRxukdhbqVekkbGzE7QLPBvvtDEF3w2HHVp3Iz28C1xc+AAqoaKnjsJHZlShXVElzG3IJi3I3zGNJjkUJMozdm+VhzIvqCO7X42Vq6Pc/EDcJujrRP8LhYrtvxvNJg+qWKISPNmAvc2y5fqjVr5u8cK5pKZs1y42AXVZUuhsGi5KUsTvptSEB5YAiH7cLqvle/+tPNo6Z+TXZ9Ug6tqmfE5uXRPO6G8a46EuFyOhyut72PIg9x/wBDU6ppzC+3BU6WpE7L8VmW93+Lv+bF+1KrU38TwPqo1T/L8QmjpJ21iULwJEGgeIF3yObXJv2gco4DiOdKUMMbrPJ+IHS6d2hNK27Gj4SEmbpbaxOFMhw0QkLhc10d7Wvb1SLXuePdT9VDFJbeG3j7qdSTyx33Yv4K86T5mdMC7izvEWYWIsSEJFjqNeRpbZwAMgGl/dM7ScXNjJ1t7LxDvzNFh4osNGCIY1EkjKW1trYDQAd54/H00LHSF0h1OQQK97Yw2MaDMpj3F33bFyGGdVEliystwGtxBBJ1tr7Dw5q1lEIhjYck3RVxmdgeM081PVJFCFnXppO32RuBTqh5dUH+N/fVTB/wrjnf72Unef8AOIPK32uqPZvV7MgWeRQ+LlW8KNwjThnYePv5C3apiTFVPwNNmDU8+789ktHhpWY3C7zoOXemxopo8CqSMTisdIEZjxUycdOWSIHQaAikbsdMS0fC309yn7PbDZx+J/r7BMuMnjweGZrWjgj0UdyiwA8ToKVa10r7cSU24tijvwAXDdnZ7RQ5pNZpj1sp+83LyUWUDwrqd4c74dBkPzvXNPGWtudTmVUHAjabPI7MuHjJTD5DYlwbNNfwYWXloTzrbGacBo7R19vdYGMVJLj2Rp7+y7x7wNhYpRjfWgygSIBaYNfLlW+khsbrwHHhXO4ErhuuPDl/XJeioMTTvuHHn/fNI21+kbFSnLCFhUmwsAznzJFvcKpR7OiaLvz8lNl2lK82YLKEuw9pYzV1mYHnMxUDyDkaeQrTf00OlvBZ7iqm1v4qV/6WgwhVsbIX1I6uAEjNa4V5NMpbusDzuBrWf6t8txCLd587LsUkcWcxv3DyJTJPsiW6SnLHiUQyRIp+Tw8cY9QqB2818rHTiberYpiZubdWnXmSePdbh99U4Yn3Djk7UDg0Dh334rzDg4NrQFiAszgujgksjAjMjHiVGZTY8pNLWr0vfSvtw8+/r7IEbKtmevl3fnNW24MTwJJhJjeSBgwsbrkkFxlNgbZgw86yrHNe4St0PmPwLeia6NpidqPIqR1QixzxkfJY2Itbl1kYCvp96Mg/w1xcuhDuLT9j7HzXdg2Yt4OH3H9JQlxAZ22bjzcqbYfEn1hf1Mx5giwv7D3h0NIaKiHxHmkC4Fxp5vA+Srtt4Z8NsyOF+zIcW5NvuArceHAg+VbQuEtSXDS3msZmuipgw64lreAlLxRseLIrH2gGorhZxCusN2gqRXK6WR9K0BjxiSrpnjBB+8hP+mWrezjiiLT+XUHabS2YPC+9Ik/pWMw0anRo0A85W/6Za8oW7uF7j3/YL2vdvJmNHd91O6YMJb0ZwNLNGf8AKV/1rPZb+03xWm1WWDXBVvSNtTro8FrqYOtI8XsPiprWgiwOf1ssdoS42x9Lrr0kIYYcDh+UcWo7yAq3+PvNeUHxvkk5ldbQBYyNnIJ43AwgjwEFh665ye8sb6+yw9gqdWOLpnX6KlRMDYG2WZ78p6PtKRo9LMsq277Bj/mufbVejO8pwD3hRqwbupJb1V30wG8mGP3G+K0vsvRyZ2tq1Nu4Gy44sFEyqM0qh3a2pzagE9wGlqRrJHPmdfgn6KJrIRbik3pf+kw/lf1GqGy+w7qp21e23opW+05GycCo4MsV/ZFf42PsrOkaDVPPXzXdW4ikjHTyV70V4ULgQ4GsjsSfI5R8P1NL7RcTMRyTWzWAQX5pH6T8IseOYqLdYiufM3B9+W/tqjs9xdDnwU3aTA2fLith2d81H+BfgKhP7RX0DOyFIrldLIelz6Yn5C/vkq5sz5R6+gXz+1fnDp6lc8D0bYiWNJBJCBIiuAS17MARfs8da9ftGNri2xyXrNmSOaHBwzS5t/ZDYSZoXKsygG63tqL8wKbhmErMQSc8JhkwEp+6XcURFhohwcs5/hCgfuNS9ls+JzuSqbVeQxrea5br79YTC4WOEpNmUdoqq2LEkk3L3511UUMsshdcLmnr4YowyxS7sXaKf2sksQKpJiNAbAgSkgggG31qaljP6UtdqB5JSGVv6sOboT5rUt4t4cNg8rTG8ljkVQC9jxt3A2HEgG3hUaCnkmybp9lbnqIoc36/dKG2t/UxOHmjXCysroy5jaym2hNgRobHjyp6KhdHICXi6QmrxJG5oYVz6HG7eJH3UPuL11tTRvj6LnZOrvBUm93+Lv8AmxftSt6b+J4H1S9V/L8QtO32+gYj8s1IpfnM6q1V/Jd0Sb0N+tifwx/F6obU/wBfH0U3ZP8At4L50x+vhvwv8Uo2Xo7w9UbW1b4pt3CwipgIQAO2udvEsbm/fpp5AUjWOLpnXT9EwNgbbis23SjCbWRV0CzSKPIBx8KrVJxUpJ5D0UilGGrsOZ9VtdQF9EuWLmyIz/ZUt7hevQLkBeONgSst3gkC43BY8H5OcRszdxFg4P8AAR7j3VXgF4ZITqL/AJ9VEnOGaOcaGy+7FhE8sm08X80HtCh+s17IoHcug8SD3GiZ27YKePXj6r2Fu8eamTTgnjaHb2hhk5RRSze05Yx+jNU9mULjzIHmfZUn5zNHIE+i+b1DOcNBymxC5h3rGDIR71FFPlidyHnl6oqM8LeZ8s133txLR4WTJo72iT8UjBAfZmv7K5p2h0gvoM/pmuqlxbGbanL65Ku29vBDsyGOEAlsmWNQL6LYXbUafHWtYYH1Li76rGeoZTMDfos53kx7zYXDyObmaWeR7cMwKKv8qWA8Kq08YZK5o4Afn1Uipkc+JrjxJJ/OiuNz4ikCvEq5njxHWy6ZlZF+TRT9XSz2Gp48BS9WcUha7gRYeZ9EzRtwxgt4g3PkPVcNh7zTYbBNNfrGkxRRusLEkdUDo17gg2rualZJNh0sOHVcQ1T44Metz6Jbj25LmzSMZuwyASnMFDCxyg6DTutTZp2Ws3LokxUvvd2fVX27m/k2HiaNh1xuOrz8tQCGa97W4cdfClp6Bj3YhlzTVPtB7G4TnyTfsFh/acyoAsbx9dbvY5UYr9w2Da8eyeBqfL/HaTqDb1VCE/8AIIGlr+mXcrbaA6vaGGcf76OSFv4QJF+D++smfFC4crH09lu/4Z2u53Hqvu9XZOFlHGPFID+GS8Z/cPdRT54m8wftn6IqMsLuRH3yVNv3siPGs0SWGLhjEiD/AIiEkFfYR7CR3mt6OZ0PxHsk26JathbMcI7QF+qTcfi32j6DAb9auaN++9wCx8QignyNPsY2n3j+Go/OqQe81G7Zx0P50WrbF2gspmVPVgl6kW+6iX9zEj2VFkjLcJPEX+5VuKQOLgOBt9grOs1ss96YMJeGCX7DlP51v/RVPZjrPc3mPzzUrarLsa7klPcsHEbRw5bXIF90Mdl/atO1do4HAcfUpCjvJUNJ4egT50q4bNgc3/DkVvfdf6hU3ZzrTW5j+1U2m28N+RWabIDYnE4WJtQrJH/CHLH9Cary2ije4dVGhJllY08Mk7dMGCJWCYDRSyN4ZrFfgf0qfst4u5qpbVjJDXclb9Hu3YnwSI0iq8IKsGYCwBNjryy217waXrYXNmJtkUxQztdCATmFn235PT9pMIu0ssixqR3ABS3loW8qqQjcU93cM1KnP6ip+Hir/ph+cw/4G+K0tsvsuTO1tWp63P8AoOG/JT4VNqfnO6qpS/Jb0Wf9L/0mH8r+o1U2X2HdVJ2r229FYb4YMvsfCOB80kTHyMeX4kVjSvDat4PG/mtaphdRsI4W8lL6L9tRDCmF5FR42Y2ZgLq2txflckf+a42hC/e4gMitNmzs3WAnMJJ3+2qmJxjvGcyKBGrDgcvEjwuTVGiiMcQDtdVNrphJMS3QZLa9nfNR/gX4Cvn39or6RnZCkVyulkPS59MT8hf3yVc2Z8o9fQL5/anzh09StM3b+iYf8iP9gqRP813U+atwfKb0Hksl6Tvp8v4U/YKt7P8AkDxUHaP8g+CaulrAFoIZgLiIlW8A4FifaoH8VI7MkAeWnj6J3akZMbXjgum4uKwMuGRJEw4mjGVg6pmNjowLC7XFte+vKxkzJCRexXdE+B8YBAuOiYMOdn9csca4cy+sAiISuXW91HZI5c6Vdv8ADiN7Jpu4x4WgX8Fmu9jqdrt1/wA2JYw1+ASy39lrn2mq9MCKX4NbH6qNVEfq/j0uPotC3x2pDDgZQGT5SMxxqpGuYWGUDkAb+QqXSxvfMMtDcqtVSsZA7PUWSr0OfOYj8KfFqe2po3x9EhsnVypd7v8AF3/Ni/albU38TwPqsKr+X4hafvqL4HE/lE+6pFL85vVWqv5LuiQ+ibHxxSTiR1QuqlcxAvlLXsTz1FUtpMc4NIClbLka0uBNl16XpAzYVlIZWRyCDcEHJYg8xXmywRjB7vVdbVIOAhO+5X0HDflLU6q+c7qqdJ8lvRZlu1/jA/Pl/rqxP/E8B6KNT/zPE+q2ioC+hXDHw54pEHF0ZfeCK6abOBXLxdpCyPdY+l4eTZ0mjgmSAn6rL6y/E+16tVP7UgqG6aFQab92M07tdQp+Pb0jaWHwUWkGEYLYcPk9XJ8dMv8A5rNg3dO6V3ad6/l1q87yobC3st9E17TE/wDaK9QYg3op+dDEW63W2UjW9qSjwbj4768Oifkx78YLaceqh7VXG+lYPM2GzZpMllky36s3zdq/q3tau49zu32vw5c1nKJt4y5bx4HkvG874wCASvhdcTFlCiQEsHFr3bVQdTbW1e0+6JdhDtDy5LypMwDcRbqOfNV23osaYsTLKYCJYyhVVe4SHMbrc6XJa4N+IrSF0OJjW3yP3NllM2Ytc51sxb6JWw8fVI2FxqPEjt1kcmUnq2tbMAPXRhoQDyBFPOOJ29hIJ0I5+xSDRhbupgQNQeXuFabs7HxMEpIOfDyxSgyRNmja0b2vbhZtO0Ab6VjUTRSN5OBGuuq3poZY35ZtIOY00KgbOaAbOAnWQq2LaxjIDKREmtmFmHK1x51pIH/qPgt2ePVZRmP9PZ97YuHRVW1dk9UqyxuJoHNlkUEWI1Kup1V7a25jUVvFNiJa4WcOHqOYS8sGAYmm7Tx9163YxIjxMbHqhY6NNmyIeTHKRwPsF78qKlpdGQL+HFe0rg2UE28VpGfGPjYmV8KXMEhBCyZSueMG/auTcCx8DUj9oREWNrjlyKs/vGUEFt7Hn3Lptpcb12EzNhc3XHJlWTj1T3zXb1bX4c7V5FucL7X07uYXUomxMuW68jyK+7yrjOqXrjhynXQ/NrIGv1qWtmYjjXkG6xHDe9jy5FE4mwjERa4581W9JvWYefDYyLQreMnlpdgD4MC4ragwyMdE7r+fZYbRxRvbM3ovm0Hiwol2nGBmxUa9Sv2XkBMht4WBPjmHOhgfLanP+pz6DRDyyIGob/sMup1Vj0UQMMI7tf5WZmBPOwVSf5gaz2i4b0AcAtdmA7ok8SnWkFRVXvHsVcZAYXYqCQcwtcWN+fu9tawTGJ+MLGeETMwFVO7O5EeCmMqyO5yFbMBYXIN9OelvbW9RWOmbhIAWFPQshdiBV5tvZq4mB4WJAkFrjiLEEEe0UvFIY3h44JmWMSMLDxS5sHo/iws6TCV3KXsCFtqpHLzpqaufKwsIGaUh2eyJ4eCck1Y7BpNG0cihkYWIPP8A7+NJtcWkObqnXsa9uF2iRcV0WRFrxzui9zKGt5G4qi3abwM2gqY7ZTCfhcQr/dnc6DBEst3kItne1wO5QNAP18aWqKuSbI6Jqno44MxmV53q3RTHMjPIydWCBlA1uR3+VFNVOgBAF7oqaRs5BcdFc7KwIghjiBJEahQTxNhWEj8bi48UxGzA0NHBUm9O50eOkV3kdCi5bKB3k8/OmKerdACANUtU0bZyC46K5w+zUXDrh27aLGIjm+sAuXXzFLukJeX8b3TDYgIww5i1kl4joshL3Sd1S/qlQxHgGuP1Bqg3abwMwLqc7ZTCbhxspu0OjjDyCNVd4xGmXSxLXJJZiRxJNZx7QkaSSAbrV+zY3AAEiycMNFkRVvfKoF++wtSJNzdPgWFl0rxepW3o3LjxsoleV0KoEsoFtCTz86cp6x0LcIASVRQtndiJKYdn4URRRxg3EaKgJ4nKALn3Uq92JxdzTbG4GhvJLG8O4UeLnaZpXUsALALbQW503BXOiZgACSnoGTPxklNU2HV0KOAysMpBGhHiKTBINwnS0EWKRcf0XQsxMUzxg/VIDgeRuD7yaos2m8CzhdTX7KjJu0kK03Z3GiwcglEju4BAvYLrx0H/AFrGorXzNwkABbU9CyF2IEkrvvTubDjSHJMcgFs62Nx3MDxt7DXNPVvhyGYXVTRsnzORVbsjo3ghzF3aVipUEgALmBFwut2F9LmtZdoSPyAsFlFs2NmZNyrLdXdFMCzskjPnUAhgORvyrKpqnTgAi1ltTUjYCS06qLtTcSOfFHEmVwxZWygC3ZAHnyruOtcyLd2C4koWvk3hJumuaIOpVgCrAgg8CDoRSYJBuE6QCLFIOJ6LIi90ndUv6pUMR4Brj9QapN2m8DMC6lu2Uwm4cbK325uTHiUgRpXUYePq1sFuRZRc6cezyrCGsdEXEAZpiaibK1rSTkr7ZGAGHhjhBLCNQoJ4m3fS0jy95ceKaiYI2Bo4Je2fuLHFihihK5YOz5SBbtX07+dNPrXOi3dglGULGS72+abaSTyhbanaPDyyILsiM4HeVF7e21vbXcbQ54aeKzlcWsJHBZjt3ChXj2rg9YmcPIo4xvftBvA6g+J7iKrwvu000uug71GmZZwqYtNT3LpsiTqMLjtoD15naOE8+01yR7Tf+CuZRjkjg4AZ/RdRHBHJPxJyTnisQBi8HPwWaKSMn8SrIv7WpBo/be3kQfT1VBzv3GP5gj1VLtnfLCSnDSRydqKcOQVYdg5o35adls1u4UxFRzNxAjUf2l5a2FxaQdD/AElLpD22uJxQMUmeONQFtcAH61rgeGvgKfoYTHH8QsSp9fOJJPhNwEy9GEgxEE0EpZurJtc6ZJlKlfHUE+2k9oN3cge3j6JzZzt5G5juHqrFNoRR4dsNjAXlgtEFF88ytpGY7anOvZNu5r1gY3OfvI9Dn0536LfeMbGY5dRl15W6r1s3dyZHbEMUUyrJngAYiPOugjINs5YDMbWNzaiSoYQGDhbPn17uS9jp3gl543y5dO/mlWDBpBs8xYxURi8kiox+WuY1EZRQbjtDXNpbjTrnufPiiz0HdrndItY2Onwy5anv0yt/apNlX9Bxhb1CYgt/t579nxyZr+FMy/PZbXP6W90rFfcPvpl9b+ydejbd/CyYbrXjEshcg9YtwuXgFB04Ea9/lU+vnlbJhBsO5Utn08To8RFz3pi2MBLjMRMB2IlXCpbh2btJbyYhf4aUk+GJreJz9k5F8UrncBl7r1jD1m0YEHDDxPM3nJ8mn6Z6G/DC48yB9M/ZDvinaOQv9cvdG9BzPhIRxkxKsfwxAyH9QvvogyD3ch55IqMyxvM+WaqNqyjGz47AtxWJGi/EozE/zMo8r1tGDCyOYczf8+qXkO+fJCeQskfZmEm2j6NhlJCYdGzseCZpGJJ8cuUAeB5XtSkeynxyHV2nfl7qZGx9RgjGjde7NaZujjo5OsSD6Ph8sMZ+0VBLtfne4152vzqRUMc2xf2jmVapntdcM7IyCYqWTSq9vbfgwaBpmtf1VGrNbuH+vDWtYYHymzAsZqhkIu8pS/2pxZvo8mXvzLf3cP1p7/GPt2gkP8qy/ZKbthbehxiZ4Wvb1lOjL5j/AF4UjLC+I2cE/DOyYXYVZ1ktkUIRQhFCEUIRQhFCEUIRQhFCEUIWd75b9YjCYp4Y0iKqqkF1YnVb8nA/SqlLRMljxOJUmrrpIpcDQLLQkNwPKpaqjReqF6ihCKEIoQihCj4nGxxlQ7qpYhVDMAWJ0AA5m9dNa52gXLntbqV0xD5UYjiAT7hXIzXpNhdIe5W++IxmJEUiRBSjNdFYHS3e5H6VTq6JkMeJpKl0dbJNJhcAtAqYqqKEIoQihCKEIoQihC+MtwQdQdKEHNY4uJk2RjJImXPh34odQ8Z4EX0zAaeNiDV3C2riDhk4ea+fxuo5i05tPkp2+6xR7OwyYds0LyvIp8DmIB53XMV117NZUeJ1Q4v1t7ey1rMLadoZoSnDa2ELYJBHrNhVjlVfvRgG38S5l9tIRvAlJOjrj6+yoSMvEANW2P090q4rcWKeDrcI1mK50QnR1JuDfiDl07swI8adZXPY/DIkH0DJGYo9fz86rPZYmU2ZSp7mBB9xqsHAi4UhzS02KZNwdvpg5pGkzFXjK2XmwIK3/UX5ZqTrYDMwYdQU7QVAhecWhC0RN3JMQfSJ5GjxPGIxm4gGtlA4Pe/aJ48BYVK/UNZ8DBdvG/H27lXFO6T9x5s7hbh796od79p4xsRDgY5ArsgLyLdM5NyTfUqoA4Djr5UzSxwhjpnC45apWrlmL2wtNieKWJcBg4YUnZpMX1jsoAvEhKhSbkguR2hrpfWnBJM9xYAG28T7JN0cMbA83dfw/tQsRtwS2WSJRCoIjiiJQIT9YaHM3eWBvc8K0bAW5tOfEnO/d3eCydUB+Tm5cAMrd6Y9yd4ZOqODhCrK5CxHkt8xkkYk6kC1lHcKUrKcYt67Tj6D+05RVJw7puvD73K0PZZgw+EUo4MMaEmS972uWYkcSWuT41LfjfJmMyq0eBkVwchxXDdaBismJkBWTFNnynisYFo1PiF1PixrqcgERjRvnxK5p2kgyO1d5cAuMEwlxs07ECLBoYgTwztZpT/CoVffXRBbEG8XZ+Gg9VwCHSl50bl7pXRmTeA90n6gw3+I/SnDZ1D090kCW1/X2VVvPthYVbA4PgznrnXjI7HVFtyHq+Nrd99qaEvIml8O7vWNTMGgwxcde/uWibmbG9EwiRt657b/AIm5ewWX2VMqpt7KXDRVaSHdRBvHirsml0ysRxEjbU2iBmOWR8q/djW508coJ8zX0DQKWnvx9V824mqqbcPRaj/6PwXV9X6PHa1s1u355/Wv7aj/AKubFixH87lb/Rw4cOELLsLK2y9okZuzG+VvvRtY6+OUhvMVYeBVU9/y6iMJpai3D0Wsbf3hhwYQzFrOSBlW/CosMD5SQ3grs1QyEAv4qDtHffCwxxyMzHrVzqirdsp5kEgD2nke6tI6OV7i0DRZyVsTGgk6q4xe1IooeukYJHYG58eAsOJ8BWDY3OdgaLlbulaxmN2QS7hekbBu+QmRATbO6gL7wSQPEgU07Z8wF8ko3aUDnWzVg292HGJ9Gu3W5gmi6XPj3Vl+lk3e84Lb9XHvN3xVhtjbEOFTPM+RSbDQkk9wAFzWccT5DhYLrSWZkQxPNktf7TMHe2Wa32si2/ff9Kb/AMdNbgk/8nDe2f0TPsnasWJj6yFw63t3EHuIOoPnSckbo3YXCxTsUrJW4mG6rNt74YbCS9VKXDZQ2i3Fjfn7K2ipJJW4m6LGasiidhdquG2t+sLhpDGxd3U2YRgHKe4kkC/gL11FRSyDEMh3riaviiOE5nuVtsPbcOLTPC2YA2IIsVPcR/8ABWMsL4jheExDMyVuJhVBvJtrZ0MzLiYVeSwJJhVyQRp2iO6mIIah7LxnLqlZ5qZr7SAX6Jg2xtaPCxdbLcICB2Rc66DSloonSOwt1TUsrYm4naKg/wBo+C+1J/IaZ/x8/IfVK/5KDn9lY7C3tw+MkMcJcsFLnMttAQPiRWU1LJE3E5bQ1cczsLF627vXhsIcsrnPa+RVJNvgPaaIaaSUXaMkTVcUJs45qpw3STg2ax61B3sgt/lYn9K2ds6YC+RWDdpQk2zHgmHae2ooIPSGa8WlmTtXDcCLcRrSrIXvfgGqbkmYxmM6LGcftWN9o+kgnq+vWS9tcqsp4eQ4VfZE4U+742K+dkma6p3g0utf2DvDBjQ/VZiEsGzLb1r28+BqFNA+G2LivoIahkwODgqjYe3NnNiFiw8KpMcygrCq8ASe0BwsK3lhqBHiecuqXhnpt5hYLHomjHYxIUMkrBEXizHT/wA+FKNa5xs0Zp172sGJxsEpydJeDDWAlYfaCC36sG/SnRs6a18vqkDtOAG2f0TLsja8OKTPC4deB5EHuIOoNKSRPjNniydimZKLsN1D2/vNBgygmLDOCVyrfha/xFdw075r4OCzmqY4bY+KibT34wsCxszMxkRZAiC7BWFwWuQBoeBN67jopXkgcFnLXRRgEnVTN3t5sPjAepY5l1KMLMB324EeIJriankh7QWkFTHN2CrmsEwihCSt74YJpRhsUer6wZ8PPp2W0DoT3XsddDmtoQKepS9jd5HnbUeqnVTWPdu5Mr6H0SBvDsvE4OP0eZbxdZnjcarexBAPK4sSp+z7apwyxzO3jNbWIUueKWFu7dpfJPOJ2z1O2lS/YmiSM+epQ+dzb+I1ObDjpMXEEn3VJ0+CrDeBACtdngYPE9QwtDOWbDtyRmOZ4r8rntKPMcqwf+6zGNRr6H0KYZ+zJgOh09R6hQekXZELiOdgGlVggj7QM4J+bGXtZuJBHDW+nDWile0lg08u9Y18LHAPOvn3Jd3b3DixKl2nZbEhoVFnia+iuzDUgfdF+WnFqevfGcIHjz6f+pSDZ7JPiJ8OSco9l4nCADCsJoQPmJmIK/ly2Nh91gQO8UgZI5c5BY8x6j2VERSRfLNxyPofdcnmjnniabC4iGeMkIxS66g3BkQlSup421869s5jCGuBB7/Q5rwlr3guaQR3eqSNmwX2ZCz4czQCSUysmkkXqWZD7DcEEGwvaqL3f8g4XWOVuR7ipzG/8cXbcXN+Y7wlnbWzvR5SmbOpAdHHB0YXVvd+oNOwybxt+PHqp88W7fbhw6Jl6PMCJxiElcLEih+ADK/1ZFk4qVsedteHGk655YWlozPlytxunaCMSBzXHIZ+PO/crbdiMSdTg5W/uyM8kZIYDFkOSLXFsq+sUub8dRS9QbXlaPiOR/65fmfBM04vaJ/Z4f8AbNOm8W1DCipFZsRMckS+PNm+4o7RPs50jDGHG7uyNfzmVQnlwjC3tHT87knb+TDBYKHCRsS0hLOx4tY5nJ8Wcg+VxT1G3fSmQ8PwfQJCtduIWxt4/n3Kg75Sy/2p/d1ZpjCFXLxBZSCfCynjy0NaUob+m+M2F1lVl36n4Bc2XbZOxI9nFGlKy46UhYYRqIy2gZvLiW8DbvrmWd1QCG5MGp5rqGBtPYuzedByWnRLYAXvYcTz8akqwNFH2q5EEpHERsR7FNdxi7guZDZhWR9Fag44eETEfoPgat7SP7PioOzPn+C2aoK+hWM9KaAY5vGNSf1HwFXtnH9nxXz20x+/4K66T2JwmDJ4nX/IKX2cP3X/AJxTO0vlM/OCj7k7mJjIevxDOQewiqbaJ2bk27xYAd3O9dVdYYn4Ix1XFHRCZmOQ9F46WMWRJBhgTkjjD+ZN1F/EBf8AMa92azJ0h1K52o+xbGNArndDcrDPg0eaPO8y5s1yMoPqhbHTS3tpeprJRKQ02ATNLQxGEFwuSlHY+CaDa0cTEsY58tzxIHqn+W1PSvD6UuHEJCJhZVhp4FatvDsKLFqizXyRvnIBtfskWJ4ga307qjQzOiJLdSrk8DJgA/QJc2xsrZJieMNho3CnKwkUMDbS5zXOvI0zFLVYg7MjolZYqQtLcgeqoOiDEkYmWP6rRZiPFWAH6Mab2m0YA7vSeynkSFvconSv9O/5K/Fq72b8nx9lxtT5w6JlTcGA4Ms2Y4gx5zIWb1iM3C9iL6ai5pP9fJvcuzfTuTg2fGYrntW1VB0STkYt1v2XhJI8VZbH2XPvprabRuwe9K7KcRKR3KH0p/Tn/LX4Vps75K42l8/6LXdp7MixMfVzLmQkG1yOHDUEGoccjo3YmnNXZImyNwu0Wfb+bHwGDhskPy0miduQ5e9iC3Ll4keNU6OWeZ+bshrp9FKrYKeFmTczpmV26JthsufFNcB1MaDvFwWb3qAPI+FebSnBIjHDMrrZcBbeQ8ckzbY3bwss3pOJsbIEAdsqCxJudRc68zbSk4qiVrMDE7LTROfvJEmb+YLZ/UZ8K8AlVgMsTqcwOh7IPLjfwp+ifUY7SA2PNTq5lPu8UZF+5XHR5AmL2cYZ1zokpWxJGgyuNQb8TWFaTFUYmGxt/SYoAJafA/MA/wBpI2hs+Ndp9QFtF6QiZbn1Sygi9786oskcabGTnYqZJG0VWADK62LZGxIMLm6iMJntmsWN7XtxJ7zUGSZ8lsZuvoY4WRdgWWTbkf4rH+OT9j1bq/4p8PRQaT+WOp9VZdLe0madIAexGmcjvZr8fJRp+I1lsyMBhfxK22pKS8M4Jp2PuNhRhVSWMNI6Au/1gxF+yeQHLy1pKWtlMhc05J6KgiEVnDMpG3KxLYTaQiJ0aRoH7jYkA2/EB7z31Rq2iWnx+KmUbjFU4L9yuumT1sN5SfFKX2X/AL+HqmNrf6+Kk7n7kYefCJLOGeSUXBzsMoGi2sbcAON+6uamtkZKWsyAWlLQxviDn5kpZ3HDQ7USMHg7xN4gBh8QD7Kbq7Ppi7oUlRAsqsPULa6gL6NFCFSb3bvrjYDHoHU5o2PJvH7pGh9/Kt6acwvxcOKWqqcTMw8eCzDD7wYnBFsLio+tiGjQy66fcbXTuOo7qsGnimtJGbHmPVRm1MsH7cguOR9F43q2rFLNBioCewqqyt66tGbi/fcWsR3Gimic1jo3/l15Uyse9srPyy0Pbe0oXn9DxOiYhFeGQG1muQADycEAq3jbzlxRvDN6zUaj84c1WllYX7p+h0Kj7LUwYv8AvzF5SMmHmawjK21Cjgsp+tfU8jaupPjj/aFhxHH+xy+65jGCT9458Dw/9V1tTYSyP10TtBOBYSJbUd0inR18Dr3EVhHMWjC4Xby9uSYkgDjiabHn781HG18TBpicOXA/3uGu4Pi0frr7M1dbqN/Yd4H308lzvZGdtviPbVScHvNhZWCJMucmwRrq1+7KwBvXLqeRouRkum1EbjYHNLW4G1YMPs+Pr5UjzM9s5AvZtbDn/wB6arInyTnACdPJKUUrGQDEbapc3k2U2MnjGBid4kjCBypRPXdrBnAGUBgB5U3TyiFh3xzJ9BySdTCZ3jcjID1KZt2NweqS2Jk6wEhjCvzZI4Zzxe3cdPA0pUV2M3YLd/Hw5eacpqDA20hv3cP7VvvfJB1QhdS8jn5GOLSTMPVZD9TL9rgBfypemD8WIZDiTp48+i3qt3hwHXhbXw5KokxJwIR8Q4n2hiAsSDkouAALcEzaki2Y/puG764YLMbn+d/LksS7c2Lzd5y/PXml3pDYS7RjjdwFjRFdjwAuWYn+E8PKm6G7acuAzKTrrPqA0nIL5tvfv5SQ4KMRmUjNMwu7WAACjgqgDQa99gb0Q0GQ3pvbhwXk1f8AEdyNePFXvR7uvIrnGYrN1rDsB7lhfizX1zEaAchfv0XralpG6j0CaoaVwO9k1T/U1VF4mjDKVPBgQfbXoNjdeEXFlie6E3oe0UWXs5XaFyfG6g+Waxv3Vfqhvqe7eq+cpXbmps7otvr59fSLD97JvTdpOsRvmdYUI8LKT5Zrm/dX0NMNzTgu6r5uqO+qbN6Jr6XUCwYZRwDED2KKS2Ybvcntqi0bQr7o1/w6Hzf/ANxqXr/nu8PIJnZ/8dvj5pG6WYyMap5NCtvYzD/551Q2af2iO/2Uzag/eB7lou5WID4HDEHhEF9qdk/qKlVQwzOB5qxSODoWkclnQxAk25mXUekW/lGU/qKq4S2iseSkYg6uuOaldKO1ZHxK4VWtGoW4vYMzfa7wBb9a42fE1sZkIzXe0pXukEQOSYY+j/BQws0qtIUQszM7LwFzYKQAPfSpr53u+E2TY2fAxnxC6VeiP6Y/5DfuSntp/KHX0KQ2X849PULn0sfTv+SvxajZvyvH2RtP5w6LVv8A7b/lf01E/wB/FXP9PBZV0TfTT+S37kq3tP5I6+6h7L+cei4dKf05/wAtfhXuzvkrzaX8j6LYMfjUgiaWQ2RFuT/08TwAqGxhe4NbqVee8MbidoFj2Chl2vjyz3CcWt9SMHRQe88PMk99XXltJBYa+Z5qAxrqye509Fs0EKoqogCqoAAHAAaACoBJJuV9C1oaLBY5EH2ttHJLIRHdiAPqovAKDpc6XPmfCrxtS092jNfPjFV1GFxyV5vzuphMJgy8aESZlUMXc8TrpfLwB5UvR1U0stnHLoma2khihu0Zqy6Ifokn55/YlY7S+aOnqVpsr5R6+gSdtb/Gf/6k/ctPx/xPA+qRl/meIW018+voli25H+Kx/jk/Y9fQVf8AFPh6L5yk/ljqfVdOlSEjHEn68akfqvxFebNN4fFdbTFp79y17Z84kijdTcMisPIgGoTwWkgq+xwLQQsZwHy21wV1DYsuLdwctf3C9X3/AAUufL0Xzsfx1eXP1TB0x+thfKT4pSuy/wDfw9U1tbVvinLcj6Bh/wAsf60hVfOd1VKk+S3osz3d/wAZH/7Ev9dV5/4ngPRRqf8AmeJ9VtFQV9CihCKEJT30mjjscVh+vwzaZ1HbiY+45W7wQQdNbim6VrnG0brO80jVua35jbt8kpPsDZc+sGN6kn6svAex8p/zGnxUVUfbZf8AO5IGnpJOw+3X+1M3y2FI+AhkJWR8ICjMhuHj0s3mLAn+I1lSTtE7hoHea1q4HOgB1LfJXm5O0l2hg2ixAEjR2Rw2uYfVY+OnHvUmsKuI08uJmV9ExRyioiwvzI/LqeuCxWF+Yb0mEcIpWtIo7klOjDwf31kXxydv4TzGniPb6LbBLF2PiHI6+B911i3rgByzZ8M/2Z1KD2P6hHk1eGmf/r8XT8uvRVM0dke/8srSGeKSxVkfmCCG9xFYFrm5HJbBzXZghU+5+zDhcKiTBQ6M51INgXJFj4ixrepkEkhc3u8kvSx7uINd+ZqTi958LGcpmRm+xGc7fypc1y2nldnhy+nmtHVMTcr+vkozY7F4jSCL0ZD/AL2cdv8AghB4/jI8q7wRM7ZueQ9T7LjHLJ2BhHM+3uu0GAhwMcs7FncKWklc5nawva/IcgosOFcl75nBg8Bw/O9dBjIWl58Ss+3Rhl2htA4qUXWI9Ye4EfNovkdf4ddTVSqLaeDdN1P4SpNKHVE+9doPwBTNp7vYZ5pJsbjo1eRsxjjZSVHAC5uTYAD1eVZR1EjWBkTDYcT+eq1lponPL5ZBc8B+eik7AlwQmWLZ8Bll4meUErGObdrW/cAFudL1xOJ8OKd1hyHFdwGDFhgbc8zwWjKLDvqYqy+0IRQhI+/O4/pTddAQstrMp0D24G/Jradx04VQpK3dDA/TyU2sod6cbNfNLPoG2cnUWmyWy2zpw7s+a9vbTeOivjyv0Pkk93XYcGdkz7jbkeit105VpbWVRqEvxN+bW08NeNJ1dbvRgZp5pyjod0cb9fJdOkrYk+KjhWCPOUYk9pRYEfeIooJmROJebLraED5WgMF1a7j4CTD4KKKVcjqWuLg2u7EagkcCKxq5GyTFzdP6W1HG6OENdr/aj78br+nRrlIWWO+QngQeKtbkbDXlbxr2kqdw7PQrmspd+3LUJN2NurtVLwq5giY9phIpHcSoUlr28r6a0/LVUrvjIuen56qfDS1bfgBsOqqtg4VU2skaerHiGVfJCw+AreZxdSlx4gJeBobVho4FN/SHudJiXE8ADPlyuhIF7cCpOl+VieQpGirGxDA/RUK+idKcbNVDwWzNq4pRBiXMUHB2OTOwHK63JPifbfge3yUsRxxi7uGtlmyKrlGCQ2H3X3o73axWFxTPNFkQxMt86HUspGisTyNFbUxSxgNOd0UFLLFKXPGVl56Q918VicV1kMWdOrVb50GoLX0Zgede0VVFHHhec7orqWWWXEwZLQOqPUZbdrq7W8ctql3+K6q2OGyz/o83YxWGxRkniyJ1TLfMh1JW2isTyNU66qiljwsNzfv71KoKWWKUueMrLlv/ALq4vE4tpIYc6FFAOeMaga6MwNdUdVFHFhcc+hXlbSyyTYmjJNPSDsybE4QRwIXbrFJF1GgB5sQONqTopWRy4n6JyuifJFhYM0i7M3d2vhwRCjRhjc5ZIdbcL9uqMlRSSZvN/AqZFT1kQswW8Qmnc3D7TXEE4wv1WQ+s8ZGa4topJ4XpOqdTFn7Wvj6p+kbVB/7ungqLbW5uLw+KM+CBYZi6lSoZL8QQ2hGpHPTjTEVZDJHgl/8AUrNRTRy44f8Axddp7u7SxkLPiT20t1UIKC5LAMWsco7N+Jv5cD5HUU0LwI9DqV7LTVMzLyajQJk6ONkzYXDyRzpkYylgMym4KqOKkjiDSldKyWQFhvl7pvZ8L4oy14tmlzfjc3EtimxGGXOHIYhWAZGAAuLkaaA3Gtyabo6yMR7uTglKyikdJvI+KZtx1x2WU47NclQmbJwF76J7OOtJ1e4uNz+fVO0Ynsd94JX3V3VxcO0Emkhyxh3JbPGdGVgNAxPEjlTlRVRPgwA55c+5JU9JMyoDyMs01b8bqjHIpQhZo75SeBB4q1v0PL20nSVW4dnoU7WUgnblqElQbO2zFEcOiuI9QLNEdDxyuTcD2i3hT5ko3u3h18VOEVaxu7GngmPcLcpsK3Xz2MtrKo1CA8STzYjTTQC/G+itZWCUYGaeacoqExHG/VeekzYGIxTQGCPPkD5u0i2vlt6zDuPCvaCeOLFjNr/2vNo08kuHAL2TLurhHhwkMci5XRAGFwbHzBIpOdwdI5w0unadhZE1rtQkbYu6uLj2mJ2htF10jZs8fBs1jYNfmOVUpaqJ1PgBzsOB7lMhpZW1OMjK5Wn1IVlFCEUIXOeFXUqwDKwsQRcEHkRXoJBuF4QHCxWebe6MlJLYaQJf/dyXy38HFyB4EHzqnDtIgWkF+9SZ9lgm8ZsqbDbi7Rha8RVT3pLa/nwuPA0w6upnj4h9ku2gqWH4T91a7qbHxOzpzLP1SRSDLJ8oi25hgDYaHkORNu6sKmaKoZhZe40yW9LBJTvxPtY65pkxm/uBj063Oe5FY/rbL+tKsoZ3cLJx9fA3/ZVU3SbhDcdTMw8VjsfZnrYbNl5j7+yXO1ITlYqHFvDsaY/KYZYyebQr8Y712aesYMnX8fdctqaN+rbeHsu2Mx+xIeEUUh42RC/6ns+y9ctjrH8SPGy6dLRM4A9AvmF6RMDFpFhpEH3UiX9A9eu2fM7NzgfErlu0oG5NaR4BWeF6R8E3rGSP8aE/sLVi7Z8w0APj7rdu0oDrceC5b14v+0IBBgpIpM5Bf5RQQF1Ay+tcmx4cvGvadu4fjlBFtMl5Uu/UR4IiDfvSo25O0igi7IjH1RIAuvEkDifE609+tpr4uPRI/oanDhvl1UjZvRjMzDrpY4xxsl2Y9/EADz1rl+02W+AE9V7Hst5PxkLRth7EhwkeSFbDizHVmPex5/AVKlmfK7E4qvDAyFuFoVlWS2RQhFCEUIRQhFCEUIRQhJu/28WIwTwNCoKEP1gZSV4rluw4Hjz586eo6eOYODjnwU+tqJIS0tGXFLWM6UpWQhIURiLZyxa3iFsNfMn2023ZjQbudcJN+1XkWa2xXXoy3dkM3pcqsFUHJmvd2YWLa8RYnXmT4V5X1DcG6avdnUzse9etSqOraKEIoQihCKEIoQihCKEIoQihCKEIoQihCKEIoQihCKEIoQihCKEIoQihCKEIoQihCKELxNErqVYBlIsQRcHzFegkZheEAixSltfcp3ucPjJ4QfqF3ZPZ2gR+tORVgb22A+GaRlo3OzY8jxStP0ZYtmuZoW8WZ7/sNOt2lEBYNI+iRdsyYntAqTg+ix7/ACuIUDmEUn9SRb3Vw7ag/wBWrtmyT/s5WWN3f2ds5FaSNsRK5yxo5zM57ggstr21I5jiTY4tnqKg2BsOPctnU9NTAEi5OnerPZ+6wlAfFoneuHjAWKPwIX5xu8nTjYVi+pw5Rk9eJ9luylDs5AOg0HupmO3Sw79qNBBIPVeIAW/ElsrDwI91cNqZBk43Hf8AmS7fSRnNose5UCYHCyTei47DxRznVJYhkWYd6lbWbvU3/wBKZxytbvInEt5HO39d6W3cTn7uZoDuBGV/7XDaHRYh1hnZfCRQ3+YW+Brtm1HDtNWcmymnsOVS/Rfir6SwEeJcf0GtxtOPiCsDsqUaEK62VuFiVt1mOlVeaws49xJsP5aWkroz2Yx4pqOgkHakPgnXZuzI4FsgNzxZiWZvxMdT/pSD3ueblUGRtYLBTK4WiKEIoQihCKEIoQihCKEIoQvhFCFxGCjBv1aX78ov77V1iPNc4G8l3rldIoQihCKEIoQihCKEIoQihCKEIoQihCKEIoQihCKEIoQihCKEIoQihCKEIoQihCKEIoQihCKEIoQihCKEKHLsuFpVmaNTKmiuRqOPA+0++uxI4Nwg5LgxsLsRGamVwu0UIUPH7LhnKmWNXKG65hex8PcPcK7ZI5l8JtdcPjY+2IXsplcLtFCEUIRQhFCEUIRQhFCEUIRQhFCEUIRQhFCEUIRQhFCEUIRQhFCEUIRQhFCEUIRQhFCEUIRQhFCEUIRQhFCEUIRQhFCEUIRQhFCEUIX/2Q=="/>
          <p:cNvSpPr>
            <a:spLocks noChangeAspect="1" noChangeArrowheads="1"/>
          </p:cNvSpPr>
          <p:nvPr/>
        </p:nvSpPr>
        <p:spPr bwMode="auto">
          <a:xfrm>
            <a:off x="63500" y="-384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Calibri"/>
            </a:endParaRPr>
          </a:p>
        </p:txBody>
      </p:sp>
      <p:sp>
        <p:nvSpPr>
          <p:cNvPr id="5" name="AutoShape 8" descr="data:image/jpeg;base64,/9j/4AAQSkZJRgABAQAAAQABAAD/2wCEAAkGBxQSEhUUExQWFRUUFx8XGRgXGRodHRsgGxweHx0hGhodHCggHxwlHSAeITEhJikrLi4uGh8zODMsNygtLisBCgoKDg0OGxAQGy0mICQ3ODI0ODQsNDQ0Lzc0LCwsNCwsNCw0NCwsLCwsLCwsLCwsLCwsLCwvLCwsLCwsLCwsLP/AABEIAH8BjQMBEQACEQEDEQH/xAAbAAACAwEBAQAAAAAAAAAAAAAABgQFBwMCAf/EAEsQAAIBAgMEBgUKAwUHAwUAAAECAwARBBIhBQYxQQcTIlFhcRQygZGxIzM0QlJicnOhsoKSwhUkNaLBF0NTg9Hh8Raz8CVEY3SE/8QAGgEAAwEBAQEAAAAAAAAAAAAAAAQFAwIBBv/EADYRAAEDAgMFBgUEAgMBAAAAAAEAAgMEERIhMQUTQVFxMmGBscHRIjORofAUIzThFUIkYvFS/9oADAMBAAIRAxEAPwDcaEIoQihCKEIoQihCKEIoQoO29qphYXmkvlTkOJJNgB4kmtIo3SPDG8VnNK2Jhe7gqjdXfKLHO0aoyOq5rNY3F7EgjuJHvreopHwgEm4S9NWMnJAFimWlE4ihCKEIoQihCKEIoQihCKEIoQihCKEIoQihCKEIoQihCKEIoQihCKEIoQihCKEIoQihCKEIoQihCKEIoQihCKEIoQihCKEIoQihCKEIoQihCKEIoQihC+E2oQvtCEUIUbG7QihF5ZEjHe7Bfia6axz8mi64dI1naNknb8bWhxWBmED9YY8jmyta2cA2Yix430NPUkb45ml4tf2SFbKyWFwYb290s9GEixSz4iQkJHEFJCs2sji2ign6ppzaILmtYNSfJJbNIa5zzoAtNwO8GGmNo542b7OYBv5TY/pUh8EjBdzSrTJ435BwVnWS1RQhfL0IX2hCKEIoQihCKEIoQihCKEIoQihCKEIoQihCKEIoQihCKEIoQihCKEIoQihCKEIoQihCKEIoQihCKEIoQihCKEIoQihCKEIoQihCKEL4WtxoQlffTe9cEuRQHnYXVTwUfafw7hz8KbpaQzG5yCSq6wQCw7Sj7i4KWZfTMWzSSSfNBuCL3qvAFu8DhbvNdVb2NO6jFgNe9c0bHvG9kNydO5Mu1NpxYdM8rZRewHEsTwCqNWY9wpWONzzZoTckjYxdxVQqYvF6knBwngosZ2HiTdY/IXPlW37Uf/Y/b3KxtLL/ANR9/wClMwe7uFhOfq1L8TJJ238y73NcOnkdlfLkMh9l22CNmdvEqn3p29h5sPioIpA7rAznLqAFIB7XC9yNAa2p4JGyMe4WF1hUTxvjexpubJO3C2uuEgxUzZrZok7IBOvWciQP1p+tiMr2NHf6KdQyiGN7z3eqctl7XwGPAjkMcsh4LLGFb+HkT+E3pCSKeA3FwO4qjHNTz/CbE94U07Dlg1wcxAH+5nJeM+Cse2nsJHhWe+a/5g8RkfYrTcuZ8o+BzHuFJ2Vt0SP1MqGCcC5jf6w7424OviNRzArmSEtGJpu3n78l3HOHHC4Wd+ac122/skYmIrco41jkW4ZG5EEa+Y5iuYpd26+o4jmvZohI22h4HkkndffiSOX0XHcQ2TrDoQQbWfkR97334ihUUTXN3kP09vZTqeuc1+6m+vutHzcudS1XX2hCKEIoQihCKEIoQihCKEIoQihCKEIoQvDSAcSB5mheEgL0DQvV9oQvDSgcSB5miy8uF7BoXqKEIoQihCKEIoQihCKEIoQihCKELwZVBtcX86F5cL3QvUUIXlpAOJA8zQvCQF9U34UL1faEIoQihCKEJKm3hEmMnYn+74CNmIH15OGvfbtKB3691nv09om//Tz9lPNRild/8sH3SlDsfOxxu1H6pHbOIz85J3ALxC2sO+w5DWnnTWG5pxcjjwCQbBidvqg2HLiVpWI2wsOGSR4yrOAI4R6xZvUQD7VuPIWPIVJbEXvLQfH1Vh0oYwOI10HoqfYZPpZ9OW2LIvDc3jCW1EJ+2ODfWPHhW0vyv2uzx537+7lw8VhEf3f3e1w5eHfzVtjN4UWRo0BcxgtM49SJQLnO32rDRBr32rFsDi3Ecr6cz091s6cB2EcNeQ/OSyfenbz40hjIbFyEw4Bsq8ixvYuTysTx4CwNumgEOVup/OChVNQ6fO/QfnFMOy90Gw2CxOIlJEj4Z16v7IIB7X3tBpy8aVkqxLM1jdARmnIqMxQue7Ug5Lz0abJixUGJjmXMhdDYEjUBragjvr2vldHI1zTnmudnRMljc1+lwq/fjc70ILNCzNEWtr6yHiNRxGnHlpxvWtJWb74HjPzWNZRbj42HLyXdt7MS2CSQSG8MnVSjgXDDNG+YWYMMpU66873IPH6SMTFttRcd3MLT9ZKYA6+mR9Cm3G7Vw2LwCTzBlLHsBPnVlBsBERrnzDTvHHSkWxSRTFjfHlbv7k8+aKWAPd4c793epm7e1prrh8YuTEZMynS0i87EaZ14Mo8xpXE8TO3Fm3y/o8FpTyv7Eos7z/scUsb27Iixs7qjLDjU0KPos627JVvtZfbpY8L05SzPhYCc2H7JKqhZM8gZP815w+1p48EWcMuK2dIoYNxaNzls3epHP/8AGpodDG6aw7Lx9D+edkNlkbDd3aYfqPz3WhbMxyzxJKnqyKGHt5HxHD2VMewscWngqsbw9ocOKlVyu15cGxtobcaF4VnG5O9uJmxnUYhwQVYWCqO0uvEDuDVUq6SNkWNgUmkrJHzbt5TXvvtZ8LhHkjIEl1VSQDqWF9D929J0kQllDTonayUxRFzdUmbm764mfGRxTOGR8w0VRrlJGoF+It7afqqONkRc0ZhT6SulklDX6FPW9m0jhsJNKpsyr2Ta+rEKNPM1Op4xJKGlU6mUxxF4VL0cbZxGLSZ53DBWCrZVFjYluA14rTFdDHE4NYlqCeSZpc8pxpFUEUIRQhFCFk3TAP7zD+V/UatbL7DuqhbV7bei0bdf6HhvyI/2CpU/zXdT5qtTfJZ0HkrOsluse6Wx/fV/IX9z1d2Z8k9fQKBtT5w6LWdnfNR/gX4Coj+0VdZ2QpFcrpZ30hb04nCYlY4XCqYgxBVTqWccSO4CqlFSxyxlzhx9lJrquWGQNYcre6d9iztJh4XY3Z4kZjw1ZQTp51OlaGvcBwKpROLo2uPELPt+N78VhsXJFFIFRVUgFFPFQTqR31TpKSKSIOcM1KrKyWKUtaclpkZ0HlUlWBovVC9RQhFCEUIRQhYpvcP/AKu/5sX7Uq9TfxPA+q+dqv5fiFse0MakEbyyGyIMxsL6eQqGxhe4NGpX0D3hjS46BU+7G9ceOeVY0dViCm72uc2bkCbcO/nW89K6EDEdUvT1bZyQ0aJP6ZB28N+F/ilPbL0d4eqn7W1b4p13K+g4b8pan1XzndVSpPkt6K7rBMIoQihCq8dtUJPHAPWZHlbwVBYe0sR/K1atjuwv8Fi+WzwzxWVbs7cGGw88hUSzYiRVRCLjMl2zEcTZmFhzNvEizUQGR7W3sGjPy9FEp5xGxzrXc45e6Z92N05ZZvS9oMWkFmWNiLj7JccABrZB7e6k6iqa1u6gGXP8805TUjnO3s5z5K+2IvpcxxjaxrePDD7vB5PNzoPugd9LS/tt3Q14+3h5puIb1+9OnD38Vz3nX0uRcJGBnUrK8vOAA9kqRwkbgPC5r2A7ob06aAc/6C5qBvXboa635f2qvFwmHBNgpmjw97gzj1XQWJbKTmaRx2StzxJvwFatdjmErQT3cj7BYuBZCYnG3fzHueSj7sbpsLPGDAp4SyKGnYd6KexCD5Fq0qKoHJ2fcNPc+S4p6QjNuXedf681d7Z2BFDhcTIDI8no8gzySO5tkN+JsOHICl4pnPkaMgLjQJiWBrI3OzJsdSl3o32QkmGm9IQhOsVgSWTgp1DAjhc6g01XykSDAeHVKbPhBiOMZX6Kv332tCsRwuHnknDOGYu+dUC37KOdTc2PE2tWtHC8u3j2geFr9VlWzMDTGxxP3t0UPYmEj/s6frSQ+IYdQovmdotBlABvdny28+647me79Q3Do3Xuv/QWcLGimdi1dp32/sqNurtEbPxf95iOmhuDmjLAdoL5WvzsdO491Mf6iL9s/wB9yzppP08v7g/paztnAri4FaJwHFpYZRybip8VPAjmCaiRvMT/AIhloQr0rBKy7TnqCl/a2yE2phlm0hxMV0YngrKbMj/dDag8Re/MgtRzGlkLdWn8ulZYW1UYfo4flkvDasyRz4LHL8q0LLFK3FrC6qW+sCRo3fpz0Z3TC5s0JyvmErvXhroZhnbIq33D2z1OCgzeocS0B8M4LKf5jb+K/KsayLFM62trraimwQtvpey0GpqqooQsblHo22+4ekA+yb/s9XR+5R+Hl/4vnz+1W+PmmLphxVoYI/tOX/kW39VK7Lbd7nJrar7Ma3mlPG4f0LFYJ/V+TglbzvZ/gacY7fRSDvI9kk9u5ljOmQKeOlnFZcGqf8SUA+Sgt8QKn7NZeW/IKjtR1obcyuO6OOjwGylnl+uzNYcWJNlA8SFB8vKuqljp6ksavKV7YKUPdxVMu/e0Jyxw8AKLxCxu9vxNfj7BW5oadgAe7PrZLivqJCSxuXS6vNzt/fSZBBOgSRvVZb5WPcQblT7Tfw0uvVUO7bjYbhMUm0N67A8WK6b/AO9c+CeJYljIdSTnDHUEcLMO+vKKlZOCXXyXVdVvgIw2zVLtfpIk6xEgCWsud2BN2IGYKL6AG41vw9+8Wzm4S590vLtJ2INYo3S/9Jh/K/qNabL7Duqz2r229E87P2kmG2bDNJ6qYeM6cT2FAA8SbD21NfG6SoLG6knzVOOQR0zXu4AeSR4t/wDHzSHqIFZRrkWN3IH3iDf26VRNBAwfG772U0bQne74G/a6oN9NtDGTJKFKMIgjqfqsrPcfqD7aapITEwt1z9AlaycTPDrWyW3bO+aj/AvwFfPP7RX0jOyFIrldLIelz6Yn5C/vkq5sz5R6+gXz+1fnDp6laRu5OowmH7S/Mx8x9gVInB3rup81ZgcN03PgPJZR0mMDj5SDcZU4fgFW6D5A8VD2ib1B8Fr+0tpJhoGmkNlQX04nuA8SdKhRxukdhbqVekkbGzE7QLPBvvtDEF3w2HHVp3Iz28C1xc+AAqoaKnjsJHZlShXVElzG3IJi3I3zGNJjkUJMozdm+VhzIvqCO7X42Vq6Pc/EDcJujrRP8LhYrtvxvNJg+qWKISPNmAvc2y5fqjVr5u8cK5pKZs1y42AXVZUuhsGi5KUsTvptSEB5YAiH7cLqvle/+tPNo6Z+TXZ9Ug6tqmfE5uXRPO6G8a46EuFyOhyut72PIg9x/wBDU6ppzC+3BU6WpE7L8VmW93+Lv+bF+1KrU38TwPqo1T/L8QmjpJ21iULwJEGgeIF3yObXJv2gco4DiOdKUMMbrPJ+IHS6d2hNK27Gj4SEmbpbaxOFMhw0QkLhc10d7Wvb1SLXuePdT9VDFJbeG3j7qdSTyx33Yv4K86T5mdMC7izvEWYWIsSEJFjqNeRpbZwAMgGl/dM7ScXNjJ1t7LxDvzNFh4osNGCIY1EkjKW1trYDQAd54/H00LHSF0h1OQQK97Yw2MaDMpj3F33bFyGGdVEliystwGtxBBJ1tr7Dw5q1lEIhjYck3RVxmdgeM081PVJFCFnXppO32RuBTqh5dUH+N/fVTB/wrjnf72Unef8AOIPK32uqPZvV7MgWeRQ+LlW8KNwjThnYePv5C3apiTFVPwNNmDU8+789ktHhpWY3C7zoOXemxopo8CqSMTisdIEZjxUycdOWSIHQaAikbsdMS0fC309yn7PbDZx+J/r7BMuMnjweGZrWjgj0UdyiwA8ToKVa10r7cSU24tijvwAXDdnZ7RQ5pNZpj1sp+83LyUWUDwrqd4c74dBkPzvXNPGWtudTmVUHAjabPI7MuHjJTD5DYlwbNNfwYWXloTzrbGacBo7R19vdYGMVJLj2Rp7+y7x7wNhYpRjfWgygSIBaYNfLlW+khsbrwHHhXO4ErhuuPDl/XJeioMTTvuHHn/fNI21+kbFSnLCFhUmwsAznzJFvcKpR7OiaLvz8lNl2lK82YLKEuw9pYzV1mYHnMxUDyDkaeQrTf00OlvBZ7iqm1v4qV/6WgwhVsbIX1I6uAEjNa4V5NMpbusDzuBrWf6t8txCLd587LsUkcWcxv3DyJTJPsiW6SnLHiUQyRIp+Tw8cY9QqB2818rHTiberYpiZubdWnXmSePdbh99U4Yn3Djk7UDg0Dh334rzDg4NrQFiAszgujgksjAjMjHiVGZTY8pNLWr0vfSvtw8+/r7IEbKtmevl3fnNW24MTwJJhJjeSBgwsbrkkFxlNgbZgw86yrHNe4St0PmPwLeia6NpidqPIqR1QixzxkfJY2Itbl1kYCvp96Mg/w1xcuhDuLT9j7HzXdg2Yt4OH3H9JQlxAZ22bjzcqbYfEn1hf1Mx5giwv7D3h0NIaKiHxHmkC4Fxp5vA+Srtt4Z8NsyOF+zIcW5NvuArceHAg+VbQuEtSXDS3msZmuipgw64lreAlLxRseLIrH2gGorhZxCusN2gqRXK6WR9K0BjxiSrpnjBB+8hP+mWrezjiiLT+XUHabS2YPC+9Ik/pWMw0anRo0A85W/6Za8oW7uF7j3/YL2vdvJmNHd91O6YMJb0ZwNLNGf8AKV/1rPZb+03xWm1WWDXBVvSNtTro8FrqYOtI8XsPiprWgiwOf1ssdoS42x9Lrr0kIYYcDh+UcWo7yAq3+PvNeUHxvkk5ldbQBYyNnIJ43AwgjwEFh665ye8sb6+yw9gqdWOLpnX6KlRMDYG2WZ78p6PtKRo9LMsq277Bj/mufbVejO8pwD3hRqwbupJb1V30wG8mGP3G+K0vsvRyZ2tq1Nu4Gy44sFEyqM0qh3a2pzagE9wGlqRrJHPmdfgn6KJrIRbik3pf+kw/lf1GqGy+w7qp21e23opW+05GycCo4MsV/ZFf42PsrOkaDVPPXzXdW4ikjHTyV70V4ULgQ4GsjsSfI5R8P1NL7RcTMRyTWzWAQX5pH6T8IseOYqLdYiufM3B9+W/tqjs9xdDnwU3aTA2fLith2d81H+BfgKhP7RX0DOyFIrldLIelz6Yn5C/vkq5sz5R6+gXz+1fnDp6lc8D0bYiWNJBJCBIiuAS17MARfs8da9ftGNri2xyXrNmSOaHBwzS5t/ZDYSZoXKsygG63tqL8wKbhmErMQSc8JhkwEp+6XcURFhohwcs5/hCgfuNS9ls+JzuSqbVeQxrea5br79YTC4WOEpNmUdoqq2LEkk3L3511UUMsshdcLmnr4YowyxS7sXaKf2sksQKpJiNAbAgSkgggG31qaljP6UtdqB5JSGVv6sOboT5rUt4t4cNg8rTG8ljkVQC9jxt3A2HEgG3hUaCnkmybp9lbnqIoc36/dKG2t/UxOHmjXCysroy5jaym2hNgRobHjyp6KhdHICXi6QmrxJG5oYVz6HG7eJH3UPuL11tTRvj6LnZOrvBUm93+Lv8AmxftSt6b+J4H1S9V/L8QtO32+gYj8s1IpfnM6q1V/Jd0Sb0N+tifwx/F6obU/wBfH0U3ZP8At4L50x+vhvwv8Uo2Xo7w9UbW1b4pt3CwipgIQAO2udvEsbm/fpp5AUjWOLpnXT9EwNgbbis23SjCbWRV0CzSKPIBx8KrVJxUpJ5D0UilGGrsOZ9VtdQF9EuWLmyIz/ZUt7hevQLkBeONgSst3gkC43BY8H5OcRszdxFg4P8AAR7j3VXgF4ZITqL/AJ9VEnOGaOcaGy+7FhE8sm08X80HtCh+s17IoHcug8SD3GiZ27YKePXj6r2Fu8eamTTgnjaHb2hhk5RRSze05Yx+jNU9mULjzIHmfZUn5zNHIE+i+b1DOcNBymxC5h3rGDIR71FFPlidyHnl6oqM8LeZ8s133txLR4WTJo72iT8UjBAfZmv7K5p2h0gvoM/pmuqlxbGbanL65Ku29vBDsyGOEAlsmWNQL6LYXbUafHWtYYH1Li76rGeoZTMDfos53kx7zYXDyObmaWeR7cMwKKv8qWA8Kq08YZK5o4Afn1Uipkc+JrjxJJ/OiuNz4ikCvEq5njxHWy6ZlZF+TRT9XSz2Gp48BS9WcUha7gRYeZ9EzRtwxgt4g3PkPVcNh7zTYbBNNfrGkxRRusLEkdUDo17gg2rualZJNh0sOHVcQ1T44Metz6Jbj25LmzSMZuwyASnMFDCxyg6DTutTZp2Ws3LokxUvvd2fVX27m/k2HiaNh1xuOrz8tQCGa97W4cdfClp6Bj3YhlzTVPtB7G4TnyTfsFh/acyoAsbx9dbvY5UYr9w2Da8eyeBqfL/HaTqDb1VCE/8AIIGlr+mXcrbaA6vaGGcf76OSFv4QJF+D++smfFC4crH09lu/4Z2u53Hqvu9XZOFlHGPFID+GS8Z/cPdRT54m8wftn6IqMsLuRH3yVNv3siPGs0SWGLhjEiD/AIiEkFfYR7CR3mt6OZ0PxHsk26JathbMcI7QF+qTcfi32j6DAb9auaN++9wCx8QignyNPsY2n3j+Go/OqQe81G7Zx0P50WrbF2gspmVPVgl6kW+6iX9zEj2VFkjLcJPEX+5VuKQOLgOBt9grOs1ss96YMJeGCX7DlP51v/RVPZjrPc3mPzzUrarLsa7klPcsHEbRw5bXIF90Mdl/atO1do4HAcfUpCjvJUNJ4egT50q4bNgc3/DkVvfdf6hU3ZzrTW5j+1U2m28N+RWabIDYnE4WJtQrJH/CHLH9Cary2ije4dVGhJllY08Mk7dMGCJWCYDRSyN4ZrFfgf0qfst4u5qpbVjJDXclb9Hu3YnwSI0iq8IKsGYCwBNjryy217waXrYXNmJtkUxQztdCATmFn235PT9pMIu0ssixqR3ABS3loW8qqQjcU93cM1KnP6ip+Hir/ph+cw/4G+K0tsvsuTO1tWp63P8AoOG/JT4VNqfnO6qpS/Jb0Wf9L/0mH8r+o1U2X2HdVJ2r229FYb4YMvsfCOB80kTHyMeX4kVjSvDat4PG/mtaphdRsI4W8lL6L9tRDCmF5FR42Y2ZgLq2txflckf+a42hC/e4gMitNmzs3WAnMJJ3+2qmJxjvGcyKBGrDgcvEjwuTVGiiMcQDtdVNrphJMS3QZLa9nfNR/gX4Cvn39or6RnZCkVyulkPS59MT8hf3yVc2Z8o9fQL5/anzh09StM3b+iYf8iP9gqRP813U+atwfKb0Hksl6Tvp8v4U/YKt7P8AkDxUHaP8g+CaulrAFoIZgLiIlW8A4FifaoH8VI7MkAeWnj6J3akZMbXjgum4uKwMuGRJEw4mjGVg6pmNjowLC7XFte+vKxkzJCRexXdE+B8YBAuOiYMOdn9csca4cy+sAiISuXW91HZI5c6Vdv8ADiN7Jpu4x4WgX8Fmu9jqdrt1/wA2JYw1+ASy39lrn2mq9MCKX4NbH6qNVEfq/j0uPotC3x2pDDgZQGT5SMxxqpGuYWGUDkAb+QqXSxvfMMtDcqtVSsZA7PUWSr0OfOYj8KfFqe2po3x9EhsnVypd7v8AF3/Ni/albU38TwPqsKr+X4hafvqL4HE/lE+6pFL85vVWqv5LuiQ+ibHxxSTiR1QuqlcxAvlLXsTz1FUtpMc4NIClbLka0uBNl16XpAzYVlIZWRyCDcEHJYg8xXmywRjB7vVdbVIOAhO+5X0HDflLU6q+c7qqdJ8lvRZlu1/jA/Pl/rqxP/E8B6KNT/zPE+q2ioC+hXDHw54pEHF0ZfeCK6abOBXLxdpCyPdY+l4eTZ0mjgmSAn6rL6y/E+16tVP7UgqG6aFQab92M07tdQp+Pb0jaWHwUWkGEYLYcPk9XJ8dMv8A5rNg3dO6V3ad6/l1q87yobC3st9E17TE/wDaK9QYg3op+dDEW63W2UjW9qSjwbj4768Oifkx78YLaceqh7VXG+lYPM2GzZpMllky36s3zdq/q3tau49zu32vw5c1nKJt4y5bx4HkvG874wCASvhdcTFlCiQEsHFr3bVQdTbW1e0+6JdhDtDy5LypMwDcRbqOfNV23osaYsTLKYCJYyhVVe4SHMbrc6XJa4N+IrSF0OJjW3yP3NllM2Ytc51sxb6JWw8fVI2FxqPEjt1kcmUnq2tbMAPXRhoQDyBFPOOJ29hIJ0I5+xSDRhbupgQNQeXuFabs7HxMEpIOfDyxSgyRNmja0b2vbhZtO0Ab6VjUTRSN5OBGuuq3poZY35ZtIOY00KgbOaAbOAnWQq2LaxjIDKREmtmFmHK1x51pIH/qPgt2ePVZRmP9PZ97YuHRVW1dk9UqyxuJoHNlkUEWI1Kup1V7a25jUVvFNiJa4WcOHqOYS8sGAYmm7Tx9163YxIjxMbHqhY6NNmyIeTHKRwPsF78qKlpdGQL+HFe0rg2UE28VpGfGPjYmV8KXMEhBCyZSueMG/auTcCx8DUj9oREWNrjlyKs/vGUEFt7Hn3Lptpcb12EzNhc3XHJlWTj1T3zXb1bX4c7V5FucL7X07uYXUomxMuW68jyK+7yrjOqXrjhynXQ/NrIGv1qWtmYjjXkG6xHDe9jy5FE4mwjERa4581W9JvWYefDYyLQreMnlpdgD4MC4ragwyMdE7r+fZYbRxRvbM3ovm0Hiwol2nGBmxUa9Sv2XkBMht4WBPjmHOhgfLanP+pz6DRDyyIGob/sMup1Vj0UQMMI7tf5WZmBPOwVSf5gaz2i4b0AcAtdmA7ok8SnWkFRVXvHsVcZAYXYqCQcwtcWN+fu9tawTGJ+MLGeETMwFVO7O5EeCmMqyO5yFbMBYXIN9OelvbW9RWOmbhIAWFPQshdiBV5tvZq4mB4WJAkFrjiLEEEe0UvFIY3h44JmWMSMLDxS5sHo/iws6TCV3KXsCFtqpHLzpqaufKwsIGaUh2eyJ4eCck1Y7BpNG0cihkYWIPP8A7+NJtcWkObqnXsa9uF2iRcV0WRFrxzui9zKGt5G4qi3abwM2gqY7ZTCfhcQr/dnc6DBEst3kItne1wO5QNAP18aWqKuSbI6Jqno44MxmV53q3RTHMjPIydWCBlA1uR3+VFNVOgBAF7oqaRs5BcdFc7KwIghjiBJEahQTxNhWEj8bi48UxGzA0NHBUm9O50eOkV3kdCi5bKB3k8/OmKerdACANUtU0bZyC46K5w+zUXDrh27aLGIjm+sAuXXzFLukJeX8b3TDYgIww5i1kl4joshL3Sd1S/qlQxHgGuP1Bqg3abwMwLqc7ZTCbhxspu0OjjDyCNVd4xGmXSxLXJJZiRxJNZx7QkaSSAbrV+zY3AAEiycMNFkRVvfKoF++wtSJNzdPgWFl0rxepW3o3LjxsoleV0KoEsoFtCTz86cp6x0LcIASVRQtndiJKYdn4URRRxg3EaKgJ4nKALn3Uq92JxdzTbG4GhvJLG8O4UeLnaZpXUsALALbQW503BXOiZgACSnoGTPxklNU2HV0KOAysMpBGhHiKTBINwnS0EWKRcf0XQsxMUzxg/VIDgeRuD7yaos2m8CzhdTX7KjJu0kK03Z3GiwcglEju4BAvYLrx0H/AFrGorXzNwkABbU9CyF2IEkrvvTubDjSHJMcgFs62Nx3MDxt7DXNPVvhyGYXVTRsnzORVbsjo3ghzF3aVipUEgALmBFwut2F9LmtZdoSPyAsFlFs2NmZNyrLdXdFMCzskjPnUAhgORvyrKpqnTgAi1ltTUjYCS06qLtTcSOfFHEmVwxZWygC3ZAHnyruOtcyLd2C4koWvk3hJumuaIOpVgCrAgg8CDoRSYJBuE6QCLFIOJ6LIi90ndUv6pUMR4Brj9QapN2m8DMC6lu2Uwm4cbK325uTHiUgRpXUYePq1sFuRZRc6cezyrCGsdEXEAZpiaibK1rSTkr7ZGAGHhjhBLCNQoJ4m3fS0jy95ceKaiYI2Bo4Je2fuLHFihihK5YOz5SBbtX07+dNPrXOi3dglGULGS72+abaSTyhbanaPDyyILsiM4HeVF7e21vbXcbQ54aeKzlcWsJHBZjt3ChXj2rg9YmcPIo4xvftBvA6g+J7iKrwvu000uug71GmZZwqYtNT3LpsiTqMLjtoD15naOE8+01yR7Tf+CuZRjkjg4AZ/RdRHBHJPxJyTnisQBi8HPwWaKSMn8SrIv7WpBo/be3kQfT1VBzv3GP5gj1VLtnfLCSnDSRydqKcOQVYdg5o35adls1u4UxFRzNxAjUf2l5a2FxaQdD/AElLpD22uJxQMUmeONQFtcAH61rgeGvgKfoYTHH8QsSp9fOJJPhNwEy9GEgxEE0EpZurJtc6ZJlKlfHUE+2k9oN3cge3j6JzZzt5G5juHqrFNoRR4dsNjAXlgtEFF88ytpGY7anOvZNu5r1gY3OfvI9Dn0536LfeMbGY5dRl15W6r1s3dyZHbEMUUyrJngAYiPOugjINs5YDMbWNzaiSoYQGDhbPn17uS9jp3gl543y5dO/mlWDBpBs8xYxURi8kiox+WuY1EZRQbjtDXNpbjTrnufPiiz0HdrndItY2Onwy5anv0yt/apNlX9Bxhb1CYgt/t579nxyZr+FMy/PZbXP6W90rFfcPvpl9b+ydejbd/CyYbrXjEshcg9YtwuXgFB04Ea9/lU+vnlbJhBsO5Utn08To8RFz3pi2MBLjMRMB2IlXCpbh2btJbyYhf4aUk+GJreJz9k5F8UrncBl7r1jD1m0YEHDDxPM3nJ8mn6Z6G/DC48yB9M/ZDvinaOQv9cvdG9BzPhIRxkxKsfwxAyH9QvvogyD3ch55IqMyxvM+WaqNqyjGz47AtxWJGi/EozE/zMo8r1tGDCyOYczf8+qXkO+fJCeQskfZmEm2j6NhlJCYdGzseCZpGJJ8cuUAeB5XtSkeynxyHV2nfl7qZGx9RgjGjde7NaZujjo5OsSD6Ph8sMZ+0VBLtfne4152vzqRUMc2xf2jmVapntdcM7IyCYqWTSq9vbfgwaBpmtf1VGrNbuH+vDWtYYHymzAsZqhkIu8pS/2pxZvo8mXvzLf3cP1p7/GPt2gkP8qy/ZKbthbehxiZ4Wvb1lOjL5j/AF4UjLC+I2cE/DOyYXYVZ1ktkUIRQhFCEUIRQhFCEUIRQhFCEUIWd75b9YjCYp4Y0iKqqkF1YnVb8nA/SqlLRMljxOJUmrrpIpcDQLLQkNwPKpaqjReqF6ihCKEIoQihCj4nGxxlQ7qpYhVDMAWJ0AA5m9dNa52gXLntbqV0xD5UYjiAT7hXIzXpNhdIe5W++IxmJEUiRBSjNdFYHS3e5H6VTq6JkMeJpKl0dbJNJhcAtAqYqqKEIoQihCKEIoQihC+MtwQdQdKEHNY4uJk2RjJImXPh34odQ8Z4EX0zAaeNiDV3C2riDhk4ea+fxuo5i05tPkp2+6xR7OwyYds0LyvIp8DmIB53XMV117NZUeJ1Q4v1t7ey1rMLadoZoSnDa2ELYJBHrNhVjlVfvRgG38S5l9tIRvAlJOjrj6+yoSMvEANW2P090q4rcWKeDrcI1mK50QnR1JuDfiDl07swI8adZXPY/DIkH0DJGYo9fz86rPZYmU2ZSp7mBB9xqsHAi4UhzS02KZNwdvpg5pGkzFXjK2XmwIK3/UX5ZqTrYDMwYdQU7QVAhecWhC0RN3JMQfSJ5GjxPGIxm4gGtlA4Pe/aJ48BYVK/UNZ8DBdvG/H27lXFO6T9x5s7hbh796od79p4xsRDgY5ArsgLyLdM5NyTfUqoA4Djr5UzSxwhjpnC45apWrlmL2wtNieKWJcBg4YUnZpMX1jsoAvEhKhSbkguR2hrpfWnBJM9xYAG28T7JN0cMbA83dfw/tQsRtwS2WSJRCoIjiiJQIT9YaHM3eWBvc8K0bAW5tOfEnO/d3eCydUB+Tm5cAMrd6Y9yd4ZOqODhCrK5CxHkt8xkkYk6kC1lHcKUrKcYt67Tj6D+05RVJw7puvD73K0PZZgw+EUo4MMaEmS972uWYkcSWuT41LfjfJmMyq0eBkVwchxXDdaBismJkBWTFNnynisYFo1PiF1PixrqcgERjRvnxK5p2kgyO1d5cAuMEwlxs07ECLBoYgTwztZpT/CoVffXRBbEG8XZ+Gg9VwCHSl50bl7pXRmTeA90n6gw3+I/SnDZ1D090kCW1/X2VVvPthYVbA4PgznrnXjI7HVFtyHq+Nrd99qaEvIml8O7vWNTMGgwxcde/uWibmbG9EwiRt657b/AIm5ewWX2VMqpt7KXDRVaSHdRBvHirsml0ysRxEjbU2iBmOWR8q/djW508coJ8zX0DQKWnvx9V824mqqbcPRaj/6PwXV9X6PHa1s1u355/Wv7aj/AKubFixH87lb/Rw4cOELLsLK2y9okZuzG+VvvRtY6+OUhvMVYeBVU9/y6iMJpai3D0Wsbf3hhwYQzFrOSBlW/CosMD5SQ3grs1QyEAv4qDtHffCwxxyMzHrVzqirdsp5kEgD2nke6tI6OV7i0DRZyVsTGgk6q4xe1IooeukYJHYG58eAsOJ8BWDY3OdgaLlbulaxmN2QS7hekbBu+QmRATbO6gL7wSQPEgU07Z8wF8ko3aUDnWzVg292HGJ9Gu3W5gmi6XPj3Vl+lk3e84Lb9XHvN3xVhtjbEOFTPM+RSbDQkk9wAFzWccT5DhYLrSWZkQxPNktf7TMHe2Wa32si2/ff9Kb/AMdNbgk/8nDe2f0TPsnasWJj6yFw63t3EHuIOoPnSckbo3YXCxTsUrJW4mG6rNt74YbCS9VKXDZQ2i3Fjfn7K2ipJJW4m6LGasiidhdquG2t+sLhpDGxd3U2YRgHKe4kkC/gL11FRSyDEMh3riaviiOE5nuVtsPbcOLTPC2YA2IIsVPcR/8ABWMsL4jheExDMyVuJhVBvJtrZ0MzLiYVeSwJJhVyQRp2iO6mIIah7LxnLqlZ5qZr7SAX6Jg2xtaPCxdbLcICB2Rc66DSloonSOwt1TUsrYm4naKg/wBo+C+1J/IaZ/x8/IfVK/5KDn9lY7C3tw+MkMcJcsFLnMttAQPiRWU1LJE3E5bQ1cczsLF627vXhsIcsrnPa+RVJNvgPaaIaaSUXaMkTVcUJs45qpw3STg2ax61B3sgt/lYn9K2ds6YC+RWDdpQk2zHgmHae2ooIPSGa8WlmTtXDcCLcRrSrIXvfgGqbkmYxmM6LGcftWN9o+kgnq+vWS9tcqsp4eQ4VfZE4U+742K+dkma6p3g0utf2DvDBjQ/VZiEsGzLb1r28+BqFNA+G2LivoIahkwODgqjYe3NnNiFiw8KpMcygrCq8ASe0BwsK3lhqBHiecuqXhnpt5hYLHomjHYxIUMkrBEXizHT/wA+FKNa5xs0Zp172sGJxsEpydJeDDWAlYfaCC36sG/SnRs6a18vqkDtOAG2f0TLsja8OKTPC4deB5EHuIOoNKSRPjNniydimZKLsN1D2/vNBgygmLDOCVyrfha/xFdw075r4OCzmqY4bY+KibT34wsCxszMxkRZAiC7BWFwWuQBoeBN67jopXkgcFnLXRRgEnVTN3t5sPjAepY5l1KMLMB324EeIJriankh7QWkFTHN2CrmsEwihCSt74YJpRhsUer6wZ8PPp2W0DoT3XsddDmtoQKepS9jd5HnbUeqnVTWPdu5Mr6H0SBvDsvE4OP0eZbxdZnjcarexBAPK4sSp+z7apwyxzO3jNbWIUueKWFu7dpfJPOJ2z1O2lS/YmiSM+epQ+dzb+I1ObDjpMXEEn3VJ0+CrDeBACtdngYPE9QwtDOWbDtyRmOZ4r8rntKPMcqwf+6zGNRr6H0KYZ+zJgOh09R6hQekXZELiOdgGlVggj7QM4J+bGXtZuJBHDW+nDWile0lg08u9Y18LHAPOvn3Jd3b3DixKl2nZbEhoVFnia+iuzDUgfdF+WnFqevfGcIHjz6f+pSDZ7JPiJ8OSco9l4nCADCsJoQPmJmIK/ly2Nh91gQO8UgZI5c5BY8x6j2VERSRfLNxyPofdcnmjnniabC4iGeMkIxS66g3BkQlSup421869s5jCGuBB7/Q5rwlr3guaQR3eqSNmwX2ZCz4czQCSUysmkkXqWZD7DcEEGwvaqL3f8g4XWOVuR7ipzG/8cXbcXN+Y7wlnbWzvR5SmbOpAdHHB0YXVvd+oNOwybxt+PHqp88W7fbhw6Jl6PMCJxiElcLEih+ADK/1ZFk4qVsedteHGk655YWlozPlytxunaCMSBzXHIZ+PO/crbdiMSdTg5W/uyM8kZIYDFkOSLXFsq+sUub8dRS9QbXlaPiOR/65fmfBM04vaJ/Z4f8AbNOm8W1DCipFZsRMckS+PNm+4o7RPs50jDGHG7uyNfzmVQnlwjC3tHT87knb+TDBYKHCRsS0hLOx4tY5nJ8Wcg+VxT1G3fSmQ8PwfQJCtduIWxt4/n3Kg75Sy/2p/d1ZpjCFXLxBZSCfCynjy0NaUob+m+M2F1lVl36n4Bc2XbZOxI9nFGlKy46UhYYRqIy2gZvLiW8DbvrmWd1QCG5MGp5rqGBtPYuzedByWnRLYAXvYcTz8akqwNFH2q5EEpHERsR7FNdxi7guZDZhWR9Fag44eETEfoPgat7SP7PioOzPn+C2aoK+hWM9KaAY5vGNSf1HwFXtnH9nxXz20x+/4K66T2JwmDJ4nX/IKX2cP3X/AJxTO0vlM/OCj7k7mJjIevxDOQewiqbaJ2bk27xYAd3O9dVdYYn4Ix1XFHRCZmOQ9F46WMWRJBhgTkjjD+ZN1F/EBf8AMa92azJ0h1K52o+xbGNArndDcrDPg0eaPO8y5s1yMoPqhbHTS3tpeprJRKQ02ATNLQxGEFwuSlHY+CaDa0cTEsY58tzxIHqn+W1PSvD6UuHEJCJhZVhp4FatvDsKLFqizXyRvnIBtfskWJ4ga307qjQzOiJLdSrk8DJgA/QJc2xsrZJieMNho3CnKwkUMDbS5zXOvI0zFLVYg7MjolZYqQtLcgeqoOiDEkYmWP6rRZiPFWAH6Mab2m0YA7vSeynkSFvconSv9O/5K/Fq72b8nx9lxtT5w6JlTcGA4Ms2Y4gx5zIWb1iM3C9iL6ai5pP9fJvcuzfTuTg2fGYrntW1VB0STkYt1v2XhJI8VZbH2XPvprabRuwe9K7KcRKR3KH0p/Tn/LX4Vps75K42l8/6LXdp7MixMfVzLmQkG1yOHDUEGoccjo3YmnNXZImyNwu0Wfb+bHwGDhskPy0miduQ5e9iC3Ll4keNU6OWeZ+bshrp9FKrYKeFmTczpmV26JthsufFNcB1MaDvFwWb3qAPI+FebSnBIjHDMrrZcBbeQ8ckzbY3bwss3pOJsbIEAdsqCxJudRc68zbSk4qiVrMDE7LTROfvJEmb+YLZ/UZ8K8AlVgMsTqcwOh7IPLjfwp+ifUY7SA2PNTq5lPu8UZF+5XHR5AmL2cYZ1zokpWxJGgyuNQb8TWFaTFUYmGxt/SYoAJafA/MA/wBpI2hs+Ndp9QFtF6QiZbn1Sygi9786oskcabGTnYqZJG0VWADK62LZGxIMLm6iMJntmsWN7XtxJ7zUGSZ8lsZuvoY4WRdgWWTbkf4rH+OT9j1bq/4p8PRQaT+WOp9VZdLe0madIAexGmcjvZr8fJRp+I1lsyMBhfxK22pKS8M4Jp2PuNhRhVSWMNI6Au/1gxF+yeQHLy1pKWtlMhc05J6KgiEVnDMpG3KxLYTaQiJ0aRoH7jYkA2/EB7z31Rq2iWnx+KmUbjFU4L9yuumT1sN5SfFKX2X/AL+HqmNrf6+Kk7n7kYefCJLOGeSUXBzsMoGi2sbcAON+6uamtkZKWsyAWlLQxviDn5kpZ3HDQ7USMHg7xN4gBh8QD7Kbq7Ppi7oUlRAsqsPULa6gL6NFCFSb3bvrjYDHoHU5o2PJvH7pGh9/Kt6acwvxcOKWqqcTMw8eCzDD7wYnBFsLio+tiGjQy66fcbXTuOo7qsGnimtJGbHmPVRm1MsH7cguOR9F43q2rFLNBioCewqqyt66tGbi/fcWsR3Gimic1jo3/l15Uyse9srPyy0Pbe0oXn9DxOiYhFeGQG1muQADycEAq3jbzlxRvDN6zUaj84c1WllYX7p+h0Kj7LUwYv8AvzF5SMmHmawjK21Cjgsp+tfU8jaupPjj/aFhxHH+xy+65jGCT9458Dw/9V1tTYSyP10TtBOBYSJbUd0inR18Dr3EVhHMWjC4Xby9uSYkgDjiabHn781HG18TBpicOXA/3uGu4Pi0frr7M1dbqN/Yd4H308lzvZGdtviPbVScHvNhZWCJMucmwRrq1+7KwBvXLqeRouRkum1EbjYHNLW4G1YMPs+Pr5UjzM9s5AvZtbDn/wB6arInyTnACdPJKUUrGQDEbapc3k2U2MnjGBid4kjCBypRPXdrBnAGUBgB5U3TyiFh3xzJ9BySdTCZ3jcjID1KZt2NweqS2Jk6wEhjCvzZI4Zzxe3cdPA0pUV2M3YLd/Hw5eacpqDA20hv3cP7VvvfJB1QhdS8jn5GOLSTMPVZD9TL9rgBfypemD8WIZDiTp48+i3qt3hwHXhbXw5KokxJwIR8Q4n2hiAsSDkouAALcEzaki2Y/puG764YLMbn+d/LksS7c2Lzd5y/PXml3pDYS7RjjdwFjRFdjwAuWYn+E8PKm6G7acuAzKTrrPqA0nIL5tvfv5SQ4KMRmUjNMwu7WAACjgqgDQa99gb0Q0GQ3pvbhwXk1f8AEdyNePFXvR7uvIrnGYrN1rDsB7lhfizX1zEaAchfv0XralpG6j0CaoaVwO9k1T/U1VF4mjDKVPBgQfbXoNjdeEXFlie6E3oe0UWXs5XaFyfG6g+Waxv3Vfqhvqe7eq+cpXbmps7otvr59fSLD97JvTdpOsRvmdYUI8LKT5Zrm/dX0NMNzTgu6r5uqO+qbN6Jr6XUCwYZRwDED2KKS2Ybvcntqi0bQr7o1/w6Hzf/ANxqXr/nu8PIJnZ/8dvj5pG6WYyMap5NCtvYzD/551Q2af2iO/2Uzag/eB7lou5WID4HDEHhEF9qdk/qKlVQwzOB5qxSODoWkclnQxAk25mXUekW/lGU/qKq4S2iseSkYg6uuOaldKO1ZHxK4VWtGoW4vYMzfa7wBb9a42fE1sZkIzXe0pXukEQOSYY+j/BQws0qtIUQszM7LwFzYKQAPfSpr53u+E2TY2fAxnxC6VeiP6Y/5DfuSntp/KHX0KQ2X849PULn0sfTv+SvxajZvyvH2RtP5w6LVv8A7b/lf01E/wB/FXP9PBZV0TfTT+S37kq3tP5I6+6h7L+cei4dKf05/wAtfhXuzvkrzaX8j6LYMfjUgiaWQ2RFuT/08TwAqGxhe4NbqVee8MbidoFj2Chl2vjyz3CcWt9SMHRQe88PMk99XXltJBYa+Z5qAxrqye509Fs0EKoqogCqoAAHAAaACoBJJuV9C1oaLBY5EH2ttHJLIRHdiAPqovAKDpc6XPmfCrxtS092jNfPjFV1GFxyV5vzuphMJgy8aESZlUMXc8TrpfLwB5UvR1U0stnHLoma2khihu0Zqy6Ifokn55/YlY7S+aOnqVpsr5R6+gSdtb/Gf/6k/ctPx/xPA+qRl/meIW018+voli25H+Kx/jk/Y9fQVf8AFPh6L5yk/ljqfVdOlSEjHEn68akfqvxFebNN4fFdbTFp79y17Z84kijdTcMisPIgGoTwWkgq+xwLQQsZwHy21wV1DYsuLdwctf3C9X3/AAUufL0Xzsfx1eXP1TB0x+thfKT4pSuy/wDfw9U1tbVvinLcj6Bh/wAsf60hVfOd1VKk+S3osz3d/wAZH/7Ev9dV5/4ngPRRqf8AmeJ9VtFQV9CihCKEJT30mjjscVh+vwzaZ1HbiY+45W7wQQdNbim6VrnG0brO80jVua35jbt8kpPsDZc+sGN6kn6svAex8p/zGnxUVUfbZf8AO5IGnpJOw+3X+1M3y2FI+AhkJWR8ICjMhuHj0s3mLAn+I1lSTtE7hoHea1q4HOgB1LfJXm5O0l2hg2ixAEjR2Rw2uYfVY+OnHvUmsKuI08uJmV9ExRyioiwvzI/LqeuCxWF+Yb0mEcIpWtIo7klOjDwf31kXxydv4TzGniPb6LbBLF2PiHI6+B911i3rgByzZ8M/2Z1KD2P6hHk1eGmf/r8XT8uvRVM0dke/8srSGeKSxVkfmCCG9xFYFrm5HJbBzXZghU+5+zDhcKiTBQ6M51INgXJFj4ixrepkEkhc3u8kvSx7uINd+ZqTi958LGcpmRm+xGc7fypc1y2nldnhy+nmtHVMTcr+vkozY7F4jSCL0ZD/AL2cdv8AghB4/jI8q7wRM7ZueQ9T7LjHLJ2BhHM+3uu0GAhwMcs7FncKWklc5nawva/IcgosOFcl75nBg8Bw/O9dBjIWl58Ss+3Rhl2htA4qUXWI9Ye4EfNovkdf4ddTVSqLaeDdN1P4SpNKHVE+9doPwBTNp7vYZ5pJsbjo1eRsxjjZSVHAC5uTYAD1eVZR1EjWBkTDYcT+eq1lponPL5ZBc8B+eik7AlwQmWLZ8Bll4meUErGObdrW/cAFudL1xOJ8OKd1hyHFdwGDFhgbc8zwWjKLDvqYqy+0IRQhI+/O4/pTddAQstrMp0D24G/Jradx04VQpK3dDA/TyU2sod6cbNfNLPoG2cnUWmyWy2zpw7s+a9vbTeOivjyv0Pkk93XYcGdkz7jbkeit105VpbWVRqEvxN+bW08NeNJ1dbvRgZp5pyjod0cb9fJdOkrYk+KjhWCPOUYk9pRYEfeIooJmROJebLraED5WgMF1a7j4CTD4KKKVcjqWuLg2u7EagkcCKxq5GyTFzdP6W1HG6OENdr/aj78br+nRrlIWWO+QngQeKtbkbDXlbxr2kqdw7PQrmspd+3LUJN2NurtVLwq5giY9phIpHcSoUlr28r6a0/LVUrvjIuen56qfDS1bfgBsOqqtg4VU2skaerHiGVfJCw+AreZxdSlx4gJeBobVho4FN/SHudJiXE8ADPlyuhIF7cCpOl+VieQpGirGxDA/RUK+idKcbNVDwWzNq4pRBiXMUHB2OTOwHK63JPifbfge3yUsRxxi7uGtlmyKrlGCQ2H3X3o73axWFxTPNFkQxMt86HUspGisTyNFbUxSxgNOd0UFLLFKXPGVl56Q918VicV1kMWdOrVb50GoLX0Zgede0VVFHHhec7orqWWWXEwZLQOqPUZbdrq7W8ctql3+K6q2OGyz/o83YxWGxRkniyJ1TLfMh1JW2isTyNU66qiljwsNzfv71KoKWWKUueMrLlv/ALq4vE4tpIYc6FFAOeMaga6MwNdUdVFHFhcc+hXlbSyyTYmjJNPSDsybE4QRwIXbrFJF1GgB5sQONqTopWRy4n6JyuifJFhYM0i7M3d2vhwRCjRhjc5ZIdbcL9uqMlRSSZvN/AqZFT1kQswW8Qmnc3D7TXEE4wv1WQ+s8ZGa4topJ4XpOqdTFn7Wvj6p+kbVB/7ungqLbW5uLw+KM+CBYZi6lSoZL8QQ2hGpHPTjTEVZDJHgl/8AUrNRTRy44f8Axddp7u7SxkLPiT20t1UIKC5LAMWsco7N+Jv5cD5HUU0LwI9DqV7LTVMzLyajQJk6ONkzYXDyRzpkYylgMym4KqOKkjiDSldKyWQFhvl7pvZ8L4oy14tmlzfjc3EtimxGGXOHIYhWAZGAAuLkaaA3Gtyabo6yMR7uTglKyikdJvI+KZtx1x2WU47NclQmbJwF76J7OOtJ1e4uNz+fVO0Ynsd94JX3V3VxcO0Emkhyxh3JbPGdGVgNAxPEjlTlRVRPgwA55c+5JU9JMyoDyMs01b8bqjHIpQhZo75SeBB4q1v0PL20nSVW4dnoU7WUgnblqElQbO2zFEcOiuI9QLNEdDxyuTcD2i3hT5ko3u3h18VOEVaxu7GngmPcLcpsK3Xz2MtrKo1CA8STzYjTTQC/G+itZWCUYGaeacoqExHG/VeekzYGIxTQGCPPkD5u0i2vlt6zDuPCvaCeOLFjNr/2vNo08kuHAL2TLurhHhwkMci5XRAGFwbHzBIpOdwdI5w0unadhZE1rtQkbYu6uLj2mJ2htF10jZs8fBs1jYNfmOVUpaqJ1PgBzsOB7lMhpZW1OMjK5Wn1IVlFCEUIXOeFXUqwDKwsQRcEHkRXoJBuF4QHCxWebe6MlJLYaQJf/dyXy38HFyB4EHzqnDtIgWkF+9SZ9lgm8ZsqbDbi7Rha8RVT3pLa/nwuPA0w6upnj4h9ku2gqWH4T91a7qbHxOzpzLP1SRSDLJ8oi25hgDYaHkORNu6sKmaKoZhZe40yW9LBJTvxPtY65pkxm/uBj063Oe5FY/rbL+tKsoZ3cLJx9fA3/ZVU3SbhDcdTMw8VjsfZnrYbNl5j7+yXO1ITlYqHFvDsaY/KYZYyebQr8Y712aesYMnX8fdctqaN+rbeHsu2Mx+xIeEUUh42RC/6ns+y9ctjrH8SPGy6dLRM4A9AvmF6RMDFpFhpEH3UiX9A9eu2fM7NzgfErlu0oG5NaR4BWeF6R8E3rGSP8aE/sLVi7Z8w0APj7rdu0oDrceC5b14v+0IBBgpIpM5Bf5RQQF1Ay+tcmx4cvGvadu4fjlBFtMl5Uu/UR4IiDfvSo25O0igi7IjH1RIAuvEkDifE609+tpr4uPRI/oanDhvl1UjZvRjMzDrpY4xxsl2Y9/EADz1rl+02W+AE9V7Hst5PxkLRth7EhwkeSFbDizHVmPex5/AVKlmfK7E4qvDAyFuFoVlWS2RQhFCEUIRQhFCEUIRQhJu/28WIwTwNCoKEP1gZSV4rluw4Hjz586eo6eOYODjnwU+tqJIS0tGXFLWM6UpWQhIURiLZyxa3iFsNfMn2023ZjQbudcJN+1XkWa2xXXoy3dkM3pcqsFUHJmvd2YWLa8RYnXmT4V5X1DcG6avdnUzse9etSqOraKEIoQihCKEIoQihCKEIoQihCKEIoQihCKEIoQihCKEIoQihCKEIoQihCKEIoQihCKELxNErqVYBlIsQRcHzFegkZheEAixSltfcp3ucPjJ4QfqF3ZPZ2gR+tORVgb22A+GaRlo3OzY8jxStP0ZYtmuZoW8WZ7/sNOt2lEBYNI+iRdsyYntAqTg+ix7/ACuIUDmEUn9SRb3Vw7ag/wBWrtmyT/s5WWN3f2ds5FaSNsRK5yxo5zM57ggstr21I5jiTY4tnqKg2BsOPctnU9NTAEi5OnerPZ+6wlAfFoneuHjAWKPwIX5xu8nTjYVi+pw5Rk9eJ9luylDs5AOg0HupmO3Sw79qNBBIPVeIAW/ElsrDwI91cNqZBk43Hf8AmS7fSRnNose5UCYHCyTei47DxRznVJYhkWYd6lbWbvU3/wBKZxytbvInEt5HO39d6W3cTn7uZoDuBGV/7XDaHRYh1hnZfCRQ3+YW+Brtm1HDtNWcmymnsOVS/Rfir6SwEeJcf0GtxtOPiCsDsqUaEK62VuFiVt1mOlVeaws49xJsP5aWkroz2Yx4pqOgkHakPgnXZuzI4FsgNzxZiWZvxMdT/pSD3ueblUGRtYLBTK4WiKEIoQihCKEIoQihCKEIoQvhFCFxGCjBv1aX78ov77V1iPNc4G8l3rldIoQihCKEIoQihCKEIoQihCKEIoQihCKEIoQihCKEIoQihCKEIoQihCKEIoQihCKEIoQihCKEIoQihCKEKHLsuFpVmaNTKmiuRqOPA+0++uxI4Nwg5LgxsLsRGamVwu0UIUPH7LhnKmWNXKG65hex8PcPcK7ZI5l8JtdcPjY+2IXsplcLtFCEUIRQhFCEUIRQhFCEUIRQhFCEUIRQhFCEUIRQhFCEUIRQhFCEUIRQhFCEUIRQhFCEUIRQhFCEUIRQhFCEUIRQhFCEUIRQhFCEUIX/2Q=="/>
          <p:cNvSpPr>
            <a:spLocks noChangeAspect="1" noChangeArrowheads="1"/>
          </p:cNvSpPr>
          <p:nvPr/>
        </p:nvSpPr>
        <p:spPr bwMode="auto">
          <a:xfrm>
            <a:off x="215900" y="-2317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Calibri"/>
            </a:endParaRPr>
          </a:p>
        </p:txBody>
      </p:sp>
      <p:sp>
        <p:nvSpPr>
          <p:cNvPr id="10" name="AutoShape 10" descr="data:image/jpeg;base64,/9j/4AAQSkZJRgABAQAAAQABAAD/2wCEAAkGBxQSEhQTEhQUFhMWGBgXFxcYFxoYGxgYIRQXGRgXGhgbHCggGxslHhcYITEhJSosLi8yGCAzODMsNygtLisBCgoKDg0OGxAQGy8kICQ0LCwyLC8sLCw0NDQsLCwsLCwsLywsLC8yLyw0LywsNCwsLCwsLCwsLCwsLCwsLC8sLP/AABEIAMQBAgMBEQACEQEDEQH/xAAbAAEAAwEBAQEAAAAAAAAAAAAABAUGAwIBB//EAEMQAAEDAQUFBQUFBwMDBQAAAAEAAgMRBAUSITEGQVFhcRMiMoGRQlKhscEUM2LR8CNygpKi0uGywvEkU2MVFjRDg//EABoBAQADAQEBAAAAAAAAAAAAAAADBAUCAQb/xAA0EQACAgECAwQJBAIDAQAAAAAAAQIDEQQhEjFBE1Fh8AUicYGRobHB0RQjMuFC8RUzUmL/2gAMAwEAAhEDEQA/ALNfYGIEAQBAEAQBAEAQBAEAQBAEAQBAEAQBAEAQBAEAQBAEAQBAEAQBAEAQBAEAQBAEAQBAEAQBAEAQBAEB7hiL3Na3VxDR1JoFzKSinJ9D1LLwj9Fu/Z6CJoBY17t7ngOqeQOg5BfOW622yWU2l3I1IUQiuWSm2ruBjYzNE0Nw0xNGhBNKgbiKhXdBrJyn2c3nPJkGooio8UTILYKIQBAEAQBAEAQBAEAQBAEAQBAEAQBAEAQBAEAQBAEAQBAEAQBAdbJP2b2PGZa5rqcaEGi4shxxce/Y9i+Fpn6jYbayZgfGQQfUHgRuK+WtqlXLhkjYhNSWUUm2N5tZE6EEGR9BT3W1BJPCunmr3o7TylYrHyRX1NiUeHqzCLeM4IAgCAIAgCAIAgCAIAgCAIAgCAIAgCAIAgCAIAgCAIAgCAICzsVwTy5hha33n90fHOnkqtmspr2by/DcljROXQkm5YWfe2uMHeGAv+R+ij/VWy/hW/fsd9jBfymjQbHsjb2wicXsxNo4ihJw55UCzvSDm+FzWHv9SzplFZ4XsVF6w2Z1om7aV7H4xSjcQpgZQ5A51qrlEr40w7OKax3+LIbFW5y4nh/0RhcUb/ubVE47mu7h+p+Cl/WTj/2Vtezc47CL/jJEK3XLPDm+M4feHeHWo086KarVVWfxl7uRHOmceaICsEYQBAEAQBAEAQBAEAQBAEAQBAEAQBAEAQBAEBY3HdLrTJhGTRm93AcBzKranUxohl8+iJaqnY8EnaqyxwyMiiFA1gLjqSSTqeNB8VFobJ2Qc5vmzvURjGSjEpVeK5ZXXcz5gXkiOIeKR2Q8uPy5qtfqo1PhW8u5EtdLnvyXeTTekFnys0eN/wD3pBX+Vu74eag/T3Xb3PC/8r7+WSdpCv8AgsvvZVWu3yznvvc8nRu7yaMvgrVdNdS9VJee8hlOc+byfWXVOdIZf5HAepCPUVLnJfFBVTfR/A1+x1ifD2rJG4XHA6lQcjiG790rH9I2wt4ZQeVuvoXtNCUMqRS31dE0s00kbC5uMjIiuQG6tVd02pqrqjCTw8Fe2qcpuSRQSMIJDgQRqCKEdQVoJprKKzWNmTLBe00P3byB7pzb6HTyUNumqt/kveSQtnDkyyFrs1pymaIJT/8AYzwE/iG79Zqt2d9G9b4o9z5+7z7iXirs/ls+8rr0uqSAjGKtPhe3NrvPceSs0aiFy9Xn3dSKyqUOZBU5GaHZa7orQ2WN47wwua4ajUHqNMuaztdfZTKMo8uqLOnrjYmmVF52B0EhjfqMwdzhuIVym6N0FOJDZBwlhkVSnAQBAEAQBAEAQBAEAQBAEAQBAAOGqA0W1t0iEROaMsIY7m5oFD1Ir6LN0GpdvEpd+fiWtTUoYa9hd3MWWSxtkfkXDGeLiRVrRzpT4lUdRx6nUuEem3w5ssVcNVWWYi22p0sjpHeJxqeXAdAKDyW7XWq4KC5Iz5ycm2y1um6W9mbTaAexbmGgZvzoOja/qiqajUvj7Gr+T6939k1dS4eOfIiXtez5yAe7G3wxt8LRu6nn8lNRpo0rvb5s4stc/Z3Hy5btM8rWZhte86mgoTSvE0yTU3qmDl16I8qrc5YNxcZYDIyKExxsOEPORe4Eg6ip01qsLU8TUZTnlvfHcaNWN1FYSO183zHZgC+pcdGjU8TyC50+lne/V5d57bbGtbkW4L0Fpkle1pbRsbaGnGQ1y6qTVad0QjFvO7f0OabVY214fc52W/YY5JIpHFru0dmR3czlnu813PSWzhGcVlYRzG6EZOL7yfed2RzgEtaXAd0kVBHA/hP+Qq9OonU8JvBLOuMyhteyjZG44DgOdWOzAINC2uooQeKv1+kZQfDZv4rz+CtLSqSzHbwMtbLG+J2GRpaee/mDoR0WrXbCyPFB5KcoOLwyddF7mMdk9vaQuyMZz1Psc+XyOag1GmU/Xi+GS6/kkrtcfVe67jptBcZgONlTE7QnVp9135/o86TVq5cMv5L5+KPbqeDdciHc14mzytkGY0cOLTqPr5KbUUK6txOKrOCWTVbXRMmszZ2EHCQQRvaTQj1p0oVlej5SqudUuv1Rc1KU6+NFVc10B9knkI7xBwcg3vZdSKeStajUuOohBcuvv2Iaqs1Sl52M6tIqhAEAQBAEAQBAEAQBAEAQBAdLO6j2k6BwPxC5msxaPY80bnbZgMMYNfvWjLM+F2g3lYXo1tWSx3P7GjqlmK9p8huftP21soA0d2KtGRt/Ed5pr+qJang/bo6831bCq4vWs+HcVVGWqV0hAZY4BoBQHkAN7sudKDUq369Fagt7J+fkQbWSzyiiDJtHIZu0AHZ0w9kfDg90jSvP6ZKdaGCr4Xz55657/P1I3qJcWencSm3JC/8A6hr8NloXOBriaQaGMcc9/wA9VE9XbD9prM+nc/E77GD9dP1fOxcbMW0SveI2COGNoDGjXvE1c48e78d6p62p1xXE8ylzfs7viT0T4m8LCRdWy14BRrS+SndYNTzJ0a3mcvkqNdfFu3hd/nn7CxKWOW7Mbb7vaXmS2WljXnVjAXkDc3kB0W1Vc1FR09ba73sUJ1rObJb9yLXZARB8wgLyykdS+lcVZK0pupT4qp6Q7Rxi7MZ35e4m03Dl8Ph9yntosrppRMZmv7R9XNALfEaZZnRXKv1Crj2aTWFz58iGfZOT4s5yarZyggAY8yMaSGOIIq3hQ8CS3yWVrM9q3JYb5rz38y5RjgwnlHCe+Y4bQ6KQ0a4NcHUyDiMJB4DujdxXcdLO2lThzWUcu6MJ8LJk1jitEdDR8bs2kGtObTu6eSijbZTPPJrzuduEbI96MvarE27xj+8lcSIiR3WD3juL1qQtes9XlFc+9/0U5QVG/N9Cuui9yx7hNV8Uv3gOevt9f1uCs6jTKUU69pR5fgirtw/W3T5lnZGsssxgmDX2aXvMc6hHJ1dOAJ6HRVbHLUV9pXtOOzXnzzRNFKuXBLeLJ1vuZ0DXmDE6F4Iki1IqPGziRrTfTpSCrVK2S7TaS5S+z9pJOpwT4eT5r8HfZ9wF3gnQNlJ/neo9Wm9Xjxj9EdU7U/H7mAC+gM0+oAgCAIAgCAIAgCAIAgCAICdb7sMcMMuokaa8jU0Hm2noVXqvU7JQ7vP1JJ18MVLvP0J08YijllIAaA+p3EtpUcTmR5r55Qm7JVw67fM0+KPCpSMdf98yWhwiY1zWEjC05F5NMJPI1FB5rZ0mlhRHjk8vv7u8o3XSsfCuR52hlETGWRhyZR0hHtSEV+GvmOC90kXZJ3y68vBefO55c+FKtdOZAua7u3kw1owDE93utGufH9blY1F/ZQz15JeJHVXxyx0J9o2iIkHZACzsGARnwvZvxDifh61rw0ScPXfrvfPc/Dz9iWWoal6vJdCzu2zMYHzRyujs72VLcw5rqkHPU4c6UrmRqqt05yarlFOafuf++vh3EsIxWZJ4iypvG/3OBZBWOPjXvv5udrXz8yrlOjS9azd/JexEE729o7L5lRDC55oxpceABPnkrcpRisyeCFJvkanZLFAZMbHnGGYcAx6F1altQ3UakLK1/Dao8LW2ee3d38/cXNNmDeVz94bstJNM+SQ9mxz3OpkXkFxI0qBlzPRev0hCqtQhu0kvAfppTk3LZGsijZFGAKNYweQA1JP1WRKUrJ5e7ZcSUVjojISX3BOXsmjOFz+44CrgD3Q4ZVBoG1GdfgdhaS6lKVb3S3XTv/O/+yk7oTypISw/+nNLg4vkkqGahjW8XDQu5JGX61pNYS59/u8A1+nWebZ4i2gFpd2VoaBE9obUew+po8E6VJ8qDnX2WidEeOp+st/au48V/aPhnyfnJQ3hY3QyOjfq068RuI6rQptjbBTj1K04OEuFlvdp+02d9nOckQxxcSN7P1xHBU7v2LlauUtn+fP3J4fuQcOq3R22a2idGMEuJ0QHiAJMYrTP8OY6fBcazQqb4obSfTv/ALOqNQ47S5fQ0N8Oa2xymOmFzXEYdO8cyOuInzWdp1J6iKnzT+hZtwqnw+cmIbdp+zOnOgeGgcRnU+tB5FbjvXbKrwyZ/Z/t8ZAVgjCAIAgCAIAgCAIAgCAIAgNtaIBJdjeLIw4dW6/CoWHCbhrn4vHxNCS4tP7j1ddm+0ua5+cEADI27nvAAc88QDkP+a+X2dgnGP8AKW7fcnyQrj2jy+S5fkrrBK2S12i1OzZEHOHOgws9Q0n0Vm2Lhp4UrnLC+7IoNSslY+SM3NKXuc52bnEk9SalaUYqKUVyRVbbeWXVpP2eyMjGUlo77+Ij9lvn/cqUP3tQ5vlDZe3r59hYl+3Ul1kVt02AzytjGQObjwaNT+t5Cs33KqDmyGuDnLBaWraDBIGwhvYMGAMIye3RxPWmv5lVYaLihmx+s9893+iaV+JYjyWx1guBk72vhceyfU4T4mEGhaTwrv13c1xLWTqi42L1l17/AD57jpURm048mayxXVHG0ANB8sq8aceZqeZWTZqJzeW/Pn3eBcjXGKwSpp2sFXua0cSQPmoowlJ4isnbaXMr7Xf8EbcWPEK07gxVNK0qMq9SrFejum8Yx7dv7IpXwis5Ky13m2YFs0c3ZuoKMa7uk0pjdl3vwgEDnutV0Ot5rksrva+S7vHb3EUrFLaSePD7/ghz3Z9hDpGtMsmeB2HuxtyGI8XZ/Pmpo6j9W1BvhXVZ3fh7CN19iuJbv6He6LVHaoDDNJV9NCACDiNHtO85iv6rHqK56e3tK47edmd1yjbDhk9zJWuzOje6N47zTQ/n0Iz81r1zU4qUeTKMouLwy4th+0WRsussBEb+JYfC4/r3lTr/AGdQ4f4y3Xt6+fYWJfuV8XVbFXdlsMMrJB7Jz5t0cPSqtX1drW4d5DXPgkpGigjbBeBbl2cwNOBD86dMQos6Tdujz1j9v6LSShfjo/uer6gNmZLEPuJWl0f4HghxZ0IBp/yV5ppq+UbH/KOz8U9s+4Wrs049HyJN/QCK72x7x2Y/irV3xqotLPtNW5+07ujw08PsMStwzwgCAIAgCAIAgCAIAgCAIDc7LO7SxPj3jtGeoqP9Swtcuz1Kn7H8P9Ghp/Wqa9p3vmcWSyCNh72HA3jWned8z1IUeng9TqOKXLm/sjq2SqrwvYZuP9nd7jvmlA/hbn82n1Wm/X1a/wDlfX/ZVXq0e1lXd9n7SWOP3nAHpXP4VVq6fBW5dyIYR4pJEvaW09paZDuacA5BuXzqfNQ6Kvgpj47/ABJL5cVj+BJsR7GxySe3M7smng0eI/6h5BRWfu6mMOkd37eh1H1KnLq9isuyxmaVkY9o5ngNSfQFWrrVVW5voRVw45KJ+lXbA1jaNFBUtA4NaS0D4V6uK+aum5S3853/AK9xqwSS2Id7dvIKQOaxuItc86gCuIjgARTj0Galo7GDzYsvojizjkvUeCBs3FH2zzG98vdzkePE4OzwE50Ff8qxrJWdmlJKO/JezqRUKPE8PPidn3Iy0RAOc9tHykUpSpleSSCM1wtXKix4Sey+iOnSrI7+P1LyzxYGhtS6m80qeZoAKqjOXFJvGCwlhYPrIwK0Gpqeu9eOTfMJYM9fNyQMjdJhDQJGvJHdIb3Q5retCQOJWjptXdOajnOzXf7355Fa2mCWSo2ua2TBaGaOLo3dWuIB8wD5AK56PcoZql0w/iQanEsTXs+BG2UeDK+F3hmY5h60JB9MXqpNcsQVi5xaZzp3mTi+pTOaQSDqMj1V1PKyivjBeXs4us1kmGTmgxk76tPdP9JPmqOnSjfZW+T3+PP6lix5rhL3GnOG22QHKpoacHtOY+Y6FZfraXUY84fn4lza6srtvp6MiZxcXegp/u+Cs+ioetKXu+P+iLWS2SMYtooBAEAQBAEAQBAEAQBAEBbXZcptET3Rn9ox2bDo5tKih3Gtdfgql2qVNijPk+pNXTxxbXNFpsJMWySxGoJAdQ5ULTQinHvfBVPSkU4RmvOSbSPEnEmWqMWiO0Wl+bQyRkA3AAEGTq4jLkFFCXYzhTHnlOX49xJJccZTfjj8lJe/dslkbxEjv6gf9yu6ffUWv2Ir27VQXtPGyDQbUzkHH+gj6rr0g8UP3fU80yzYiofJiJcdSST5mqtqOFggbzuXl+ROFmsgDTgEeImhpV2E5nSv5qjpZJ3WZe+cfAs2p9nDux9SVcVkEUE8xcO17M4WtNXMDm1aSNxdkeg6qLVWOy2FaXq59zxz+H1OqYqMJS64NJs3Jis0XENDTXWoy/z5rM1kcXyLdDzWjsy0tj7khw5nCTk1wJJFHaV5a5cFw65T9aO51xKOzK+7LxMtrkbhADGUFDWtXA1yy4KzdQq9PF55sihZxWNdxG2YvR7pJISKta6Qh1Dl38m5Cg9rM6+Sk1unjGEbFzePpzOKLG5OL8TTLMLYQFRtVZnyWZ4ZqKOI95ozI+vkrmhnGFycvYQ6iLlW8GTswrYJgfYkY8V4OwivTX1WtPbVxa6pr4FKO9L8GiBckuG0Qn/yNHq4D6qxqY5pkvBkVTxNe0X2zDaJh/5HH1NfqvNM80xfghasTZOBxXcfwT5ebB/cVBy1i8Y/cl50exmobELNO0tyhnIa4bmy07rhydp1ostyd9TUv5R39q6/At47Oe3J/X+zPbWudLa+zYC4tDWgDiRiPzHotHQKNen45bZy/sVtTmVnCiDfV1fZhG1zqyOBc4DRoyAA4+1nyU+m1Hb8TS2XIitq7PCfMrFaIggCAIAgCAIAgCAIAgLvZG8OynAcaNk7p5GvdPrl5qjr6e0qyua3/JY01nDPD6l3tNZDE/7REM3tdE+nFzcLHetB6KjorVZHsp9MNe7dosXwcXxx9n4JO0ZEFi7McGxt+vwBUejTu1PG/FnV+IVYXsKqW3zMs9jEBzeHNphaakOAAzHVWo01TutdnTDIXOcYQ4epZ3X9sE4bMWlmGpIDciRlmADUEUy4hVr/ANK6s188+JNX2qniXIzce0VpLg3GKkgeBmtacFpPRadLOPm/yVFqLG8ZP0NrcgDnlqaZ88sl863vk1DO2m8JWvtjA4VYwPj7oyFKu3Z60zWjCmuUapY5vD3+BVlZJOa7t0Ul3bUyskLpO+11MQADTl7QplWmXOg4K9d6PrlDENmivDUyTzLc2FjvSGZoo4d7RrhQnjQHxeVVjWae2p7rl3F6NkZrY5xWOOO0N7NjW4o31wilaPjpkOpXcrZzpfE84a+jPFCMZ7Lo/sZ2Sw2mFgmgeS15xOYKZEnWhyI57ui0VbRbLs7Vutkyq4WQXFB8zX2R7nMaXgBxAJAOKmXGmax7FFSajyLsW2tzsuDog3xeTbPGXuzOjW1piPCtOFT5KfT0O6fCiO2xQjlmchvyV1lnmOEEPa1gDRQZioz1yO9aUtJWr4VrPJt7lVXSdcpEK7b/AJ3zRsJbRz2g9xumIV3cFPdo6Y1ylvsn1ZHC+bkker22gmbNI1pbha4gdxp0NNaLnT6KqVUW85a72e2XzU2kerVb3zWBzpCCe2DRQAZBoO7zXldMa9WlDuyeym50ty7y9c77RYKjxdmCD+NnD+Jqopdjq8Pln5P+mWP+yn3fNHzZyy1x2p4o6Uktr7Me71AB6UTWWYxRHlH6nlEc5sfX6GPv639vO948Phb+6NPXM+a2dLT2VSj16lG6fHNsr1YIwgCAIAgCAIAgCAIAgPiA3+zV4i0w9nJm9lK19oA1a7rUZ8xzXz+todFnHHk/LRpUWdpHD5o8X3ZftVoENaNjic8/vu7rPTX1XWms7CntOraXuXM8tj2k+HuRAuYYoLNXIxWjCeWKpH9TmhT6n1bbMf5Rz8P6TI6t4R8Gamw2+OZodG4EGvXI0OXmPUcVl20zqlwyRbhOM1lHuSyscQXMYSMwS0Eg1rUHdmuVZNLCbPXFPmjsuDoyV9TtgtzHu8EjA2T90ktPlk0+S19NB26VxXNPK+pStkoXJvkzNXhdzopjFQk17lM8QPhI/WtVpU3xsr7T4+HeVZ1uMuEu2vhs8X2W0EvLzieG0IhNMqHe7eaf80mrbp9tVtjZZ/y/rz7J8wrj2c9/sT9m7Ngm7s4mjMbsHeNW96OoLfZ3em5V9ZZxVbw4XlZ8dn16ktEcT2llY/BabPyF0LWvAFAKUNQWEVaTwNNRyVXVpK1uL/31JqW3HDJliFG4fcJb5ez54SFDbu+Lv3/PzO47LB2bICSAQSNRXTr6H0XDTW7Pcma22ZihDjUYHgCuWKoNT+R5Fafo18NmO9FXVLMM9xS3qww2WGEij3uMrxvG5oPkR/KrtDVuonYuS2X38+JXsXBWo9XucdlIq2hrj4Yw57ugFPmQu9fLFLS5vCPNOs2Z7tyrnlxuc86ucXepr9VahHhio92xC3ltl9JZybLZIRk6aQu8q0B9HAqgppX22dIrHn4Flx/bhHvZf3DF2T7RZvZaQ9n7rhp5EUWfqpdpCF3V7P2os0rhcoedyFtheYjYLNHkS0YqbmaBvn8uqn9H0OcndPy+8j1NnCuBGMW0UAgCAIAgCAIAgCAIAgCAs9nZWCYNlAMcgwEHQE+E8s6Z7qqrrIydfFB7rf8AJNQ1xYlyZcW26n2KVtohq6IHvDeGnUHiOB3ZV4qnXqI6uDqs2l0JpVOmXHHkXN0PDrTanDMEQYTxaYqj5qlqE40Vxf8A9fUsVvNkn7PoU1hFZrZZwaF5c+Pk9rsTfmP5Vdt2qqufTCfsax59pBD+c4e9GcstrkiIcwuacxvpoKinp8FpWVwsXDJZKkZSi8o/SLmvAWiJsgFCcnDWhGo+vmvmtRS6bHBmrVZxxyTlASGW25sWIRPaCX4uzAGeKoJHoR8Vq+jLeFyi+WMlPVwyk1z5HmC0NiayCSRgtQYWtkLQRFWlGF3Gm/8AR9lCVknbCL4M7rv8cefwUlFKDfrd/d4GbnuicSdmY3F5zyzrn4sXDmeOa0o6mlw401jztgqOqaljG5pNm7hnheZHGNpLS2hq4jMHMCg3cVm6zWVWx4Fl757vPwLdFE4PLLqwWSOyx4W7zU73OdTPIdNyo222aifE/wDRPCEa1hEizSUDi7I1LnVyA3DM5ZADPlVcTW6S9x2n3kWyyjA59mY17XFx1LS9+LM4nDNtK58hRSzi+JRteHt44WPD6HEWsZgsnCawy2hzO3DI42PDwxpxlxGgcaAAa+u5dxuroT7PLbWM8sew5cJWNcWyRl71/b2/AalvaNjy3NBAdT+orUo/Z0nF4N/j7FOz17seOCZb7GLFDOK96Z2BnHs6VPzIPkoarf1VkH0isv2+dyScOxjLx29xm7PCXuaxuriGjqTRac5KEXJ9CpFNvCNbG4OvCKNvggZgHUMNfmB/CshprRym+cnn5l1Yd6iuSJ1vtLYbW6R2gsxJ5kS5DqSaKCqt26dQX/r7Ek5KFjk+77lbdFwOmcbRaq0ccWHSvN3BtNArOo1iqXZU9Ns+epFXQ5vjsM7etobJK9zAAytGACgDRkMt2lfNaNEHCtKXPr7SrZJSk2uREUxwEAQBAEAQBAEAQBAEAQG+2XvoTs7OQ/tWihr7bePM8fVfP63SuqXHD+L+Rpae7jXC+ZMuy6+wlkLfu3htB7pGLu9MxTpRQ36jtYRzzWffnqd118EnjkzG2+d0drkmaD3Jc+G8YT1AcFtVQjPTxrfVefgUZycbXJdGe9pIQ12OPOGekjTwdQ1HI94mnPkudHLiXDL+Udvd587nt6w8rk9z7sne3YSYXn9m+gP4XbndNx/wvNfpu1hxR5oae3glh8mbU3pGJOyccMhIAaQc66EHQg0+mqxf083DjSyu8v8AaR4uF8yRaYy5pDThcQaOpXCaUBoVFCSjJNrK7juSytj8xvS75IXlsoNSTR2odzB3/NfUUXQtjmHw7jIsrlB4kb3Z2IMssZFXEsDjnUnKuEV4aALA1cnK+Se2/lmlSsVog3de8s8vZvY+IAONNK0pQVLa1z1FFPdpq6q+KLUuXnmRwtlOWGsFrY7Ix0cZe0OJa0knMuOH2uPmqtlsozai8c/KJoxTisn2W7GucC5zi1pq2PIMHCrQM6a5kryOocU0ksvr1+Idab3+HQnKAkCAyt8XWx1pYI29nhrNNKKigxV10xVBWrp9RKNL4nnPqxXnoU7K07Fjbq2Z3aC8/tEpcPAO6wcuPU6+nBaWk0/Y1469SrdZ2ks9CXs5GI2yWp4yjBDB70hFPrTz5KHWSdjjRHrz9h3QuFOx9D7sqXfa2OfWsge6p31xVPqCvNdw/p2o9ML6Hunz2ib65NXPdIktHavzY1jWtbucQ4uqeQqMuI5LJjqHCngjzbbz8i46uKfEyp2wvwAGCM945SEbh7vU7+XVXPR+kbfaz5dPyQ6m7C4EYxbRQCAIAgCAIAgCAIAgCAIAgOkWJtHtxDCcnCuR68VzLhfqvr0PVlbo22zu0olpHLQSaA6B/wCTuW/dwWHrNA6/Xhy+n9GhRqFLaXM8XXY2vlt8T9HOafXG4EcxUFdX2uFdM49E/seVwTlOLKq7gD2lhnNDiPZO91/5O18zxVq7bh1VfvXh/XnkQw60y9xSTWN7ZDEWntAcOEZ1O6nGqvRthKHGnsV3BqXD1NbZ7U2NrLPLK0WkNIbJQOEVaUYXcf1wrkTrlNu2EfUzuu/HXBdjJRShJ+t39xVWi9bXZqwvPGjiMRpxa46jrorcNPpr/wByK93L4ohdttfqs5xbTSkYZmsmZva5oFedQNfJdPQVp5rbi/A8Wplylui5um+4GNwxvLBqI5a0HHDIK0FeNfJUtRpLpPM1nxX3X4J67oJYTx4P8lp9tEj2ULDQPzY8PHh5Z7uCq9k4Rec9Oax1JuNSax9TjdlvjZHG4Pb2LmhpqaBkgaO7npUVy5Zaru6mcpyTXrL5rv8Ad55HMLIqKedibZL5hlcWseCRTlrwrrpuUNmltrSckSRthJ4TJ6rkgQGW2wtD3xkROBjYaTBviB1AP4fr0Wr6PhCM05rd8vPeU9TJuPq8uplLssDp5BGzU6nc0byVrXXRqg5SKdcHOWEXU4baJorJD9xHqR7VPG+vqAeJJ3qjHNNcr7P5PykWHiySrjyRcSwgXhCGigZBoNwq9oHxCpxk3o5N9ZfhkzX76S6Ih7RbU0rHAc9HScOTfz9OKm0no/Pr2/D8/g4v1OPVh8TIvYRQkHPMEg58TXethNckUmn1PK9PAgCAIAgCAIAgCAIAgCAICzuG9zZ311Y7J7eI4jmFV1WmV8MdVyZLTa634GrtVx2e1MEkVGk5h7NK/ibx9CsmGrv08uCe/g/s/KLsqa7FmJGuxssFqAnFe0Zg7QZte5vgJO52EUoVLe67dPmvo847s8/nucV8ULPW67ZKzbazYbQHj22g+YyPwDVa9G2Zp4X0f1ItVHE895Kum9O3aW1Y21hhbHK4eIcK7na+teIUN+n7F53decteeh3XbxrH+XRmYtcD2Pc2QEPBzrr1rvrx3rUrnGUU4cinKLTwyysN90Z2U7e1i3A+Jv7rv11CrW6TMuOp8Mvk/aTQu24ZrKOrrjZLnZJWv/8AG84Xj8/h1XC1c69r448Vuj3sVLet+4rLVd8sfjje3mRl6jJWoX1z/jJMilXKPNE7ZR37f/8AN/8ApUGvX7XvRJpv5+5lbBaC1r2V7rwKjmCCD11HmVZlDMlLqiGMsJrvO9lumaXwRvI4kUHqaBcT1NVf8pI6jVOXJG5ffccDA2Yta8UGCNxkIHPIU8/UrCWknbLNeWu9rBou6MF63PuW5U31taCMNnrnq8ilP3Qd/Mq3pvRuHxW/D8kFuq6Q+JR3AZu2HYjE4+IHwlu/Hy+PBXtWquz/AHNl07/cV6ePj9Xz7Swvm3xQh8NlAGM/tHg1/gaeHy9VX09NlrVl3TkvuyW2cYZhX7/wStgrNnLIRpRg+bh8GqL0rZtGK9vn5nejju2epLPNap5nR9yN1Iu0PuN8Qb71XDpTKua8U66KoKe7W+PF8s+xHrjKycnHlyyWLbvstiZjcAXDRzqFxPBo0B6earO7UaqXDHl4cveSdnXSssxd7Xi60SGR2W5o3NbuC26KI0w4UULLHOWWQ1McBAEAQBAEAQBAEAQBAEAQBATLtvOSB1Y3Urq05tPUfXVQ3aeFyxNHddkoPKNfd+1cMgDZR2bstc21rUHFu456cVj2+jra94br5l6GqhLaWx62sacEVojzMTw6o0LTTfwqG+q80DXFKqX+Swe6jkprocb02fjtDBNZ6Ne4BwAyDt/8LufHXiu6NZOmXZ27pbez8o5sojNcUOZTsvNkg7G2tOJvdEoHfYeDuPx6HVXHRKD7TTvZ9Oj9hArFL1bfiRrdcEjBjjpNEdHszy5tGY8qqWrWQk+GXqy7mcTokt1uvAqQVbISxs1/WiPJsriODqO/1VVaejonzj8NvoSxvsjyZaXZfck0mF7Y/DIahtHfdO310zVW7SQqhmLfNdfFE1d0pyw/H6EQbTyjwthZ+6z8ypf+Prf8m37WcfqZ9EvgRLVfM8mT5XU4Duj0bSqmr0tMP4xX1+pHK6cubIDRuGp3Kw2RlzZLgdh7S0OEMX4vGeQbx658iqVmsWeCpcUvl8fPtJ40PGZ7I7PvEvpZrEwsY7In238S47h9OGi4VCj+9qHlr4Lz57zp2Z9SpYLmK6orDC6Z1HygZE6BxyAaOu/XXoqUtRZq7VXHaP28SdVRphxPmStmohBZQ6QhuKr3FxprpUnkAotbJ234gs42R3QuCvMvaQ7x2ujYMMDcRGQJGFg6DU/DqpqfRs5PitePqcT1UVtAyNutr5nY5HFx+AHADcFsVVQqjwwWCjOcpvLI6kOQgCAIAgCAIAgCAIAgCAIAgCAIC3uu4jaG1jljxDVpqCOuWnMKnfrFS8Si/aT10ca2aLWx3NbLOCGdm9hrijxVa4HXJwFPJVbNVpbt5ZT78b/LJNGq6HLDXcS7imks7jFJFI2Fxq0nvCNx1aXtyLOZpz3lQ6qMLo8cZJyXuz7n18Dupyg+Fp4+h62uuTtG9tGP2jR3gPab/cPl5LzQavgfZz5P5DU08S4lzMdYbfJCaxvLeNND1ByK2baYWLE1kownKG8WWpvuKX/5Nna4+/H3Xf59VU/SWV/9M8eD3Xn3E3bRl/OPvR8+x2J/gnkjPCRmKnmKD4r3tdVD+UE/Y/P0HBS+Use0kXfdULH4vtkVMLhkWtObSPaJyzUVuotlHHZPp3v6HcK4ReeNEYXHEPFbIP4e9/uUv6ux8qpfT7HHYx6zR9+z2GPxSyyngxuEfH8049XPlFR9rz5+A4aY822Df7Y8rNCyPdjPff6n61Xn6Nz3um5eHJefgO3Uf4RwVNotD5XVe5z3HIVzPQD6BXIQhXHEVhEMpSk99ze7NXOLPHifTtHCrj7o1w1+f+AsDW6p3z4Y8ly/Jo0VdnHL5ldeb5bTIMMEjoozVjXdxr3e+7FQ4eA38qqxSq6IbzSk+bW+F3LHXxI7HKyW0dl7iPbLhtloOKV0Y4NLjRvQNBCkr1mlpWIJ/A4lRdY8yZT3tdH2fJ0kZefYbUmnE5ZBXNPqe23jF472QWVdnze5Wq0RBAEAQBAEAQBAEAQBAEAQBAEAQBAeopC0hzSWuGhBoR5ryUVJYayj1Np5RoLDtfMzKQNkHHwu9Rl8FnW+jKpbxePn5+JZhq5rnuWse2kXtRyA8sJ+ZCqv0VZ0kvn+CZayPVMHbSLdHL/T/cn/ABVn/pfP8D9ZDuZSXlbbJMS7s5o3nMloYQTxLS75UV2mrU1LHEmvHP1wV5zqnvhoqDECaR4n/wAND6Au+aucWFmeF7/9EGMv1dz7LZJG5uje0cS0j5hI2wlyafvPXCS5o4rs5AFchqnIHc2GUCpjkA44HU9aKPtq28cS+KOuCXczxAGHxucB+Focfi5q6k5f4r4vH2Z4sdS9uu9LJAcTYpXP95+Go6AGg+aoX6fU3LDkku5ZLNdtUN0nktxtpDvjl9G/3Kn/AMVb/wCl8/wTfrIdzPMu2sfsxyE/iLW/IldR9FT/AMpL5/0ePWR6Ip7ftXPJUNpGPw5u/mP0AVyr0dVDeW/nuIZ6qcuWxROcSanMnUner6WNkVj4gCAIAgCAIAgCAIAgCAIAgCAIAgCAIAgLC6bubOcPatY/cHDxdDXXkq998qlnhyvAlrrU9s4L+HYn35vJrPqT9Fny9K/+Y/MsrR97LOy7K2dmrS8/iP0FAqs/SN8uTx7CWOmrXiWobHC3IMjYOjQPoqmZ2S6t/Em9WK7iptO1cDThbjkOncbv6mlfKquQ9HXSWXhe0hlqoLZbn0XTZ5x2kkBiJ3E4CeZDXfPNefqbqXwQnxfP6r+h2UJ+s448+B4ntMViyFnkDP8AuNDSD1cXV9aLqNdmr3c1nuefx9DxyjTyjt3kywX9BLk14Dvdd3T5V18lDbo7q92tvDckhfCXJki13ZDL95G1x40of5hmo69RbX/GTR1KuMuaKa07Gwu8Dns5VDh8c/irkPSlq/kk/kQS0kHy2K207H4AXGdgaNS5uGn9StQ9J8TwoPPg8/YilpMb8Rmp2AOIa7E0aOpSvOhWlBtrLWH3FRpJ7HhdHgQBAEAQBAEAQBAEAQBAEAQBAEAQBAEAQBAEBOsl8zx5MlcBwPeHo6tFBZpabP5RX0+hJG6ceTJv/uu00pib1wiv5KD/AI6ju+ZJ+qsI1nintkgaXOedSXHutHHgOgUs5VaWGcY+5xFTtlg1LrPBd8WOmOU5AnVx5e63j9VlKduts4eUfPxZc4YURz1MbeFvkndikdXgNw5Abls1UwqWIIoznKbzItLh2hdEQyUl8JyIOZbzHEcvTnV1WijYuKG0vr57yWm9x2lyLS/Nl2vHaWamYrgHhcNat4dNOiq6b0hKL4Lvj+Sa3TJrigZ+x31PD3WvdQZYXZgcqHTyWhZpabd2veitG6cNkyRJtTaT7YHRrfqCo16PoXT5s6epsfUrLTa3yGsj3OPMk06DcrUK4QWIrBFKUpc2cV2chAEAQBAEAQBAEAQBAEAQBAEAQBAEAQBAEAQBAEB9YwkgAVJIAHEnIBeNpLLCWdj9Lua7m2aGhpWmKR3E0zz4BfM6i+V9mfgjWqrVccGEv68zaJS72Bkwfh49Tr/wt7S0KmtR69TOus45Z6FcrJEEBstib2qOwecxmzmN7fLXp0WL6S02H2sff+S/pbcrgZx21ukD/qGDU0kHPc76HyXfo3U5/al7vwc6qr/Ne8ya1ykEAQBAEAQBAEAQBAEAQBAEAQBAEAQBAEAQBAEAQBAEAaaZjIo1kHWS1PcKOe9w4FxI9CVwq4ReUkvceuUns2cl2eBAEABQHaS1yOFHPe4cC4kehK4VcIvKSXuOnKT5s4rs5CAIAgCAIAgCAIAgCAIAgCAIAgCAIAgCAIAgCAIAgCAIAgCAIAgCAIAgCAIAgCAIAgCAIAgCAIAgCA//2Q=="/>
          <p:cNvSpPr>
            <a:spLocks noChangeAspect="1" noChangeArrowheads="1"/>
          </p:cNvSpPr>
          <p:nvPr/>
        </p:nvSpPr>
        <p:spPr bwMode="auto">
          <a:xfrm>
            <a:off x="368300" y="-793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Calibri"/>
            </a:endParaRPr>
          </a:p>
        </p:txBody>
      </p:sp>
      <p:sp>
        <p:nvSpPr>
          <p:cNvPr id="11" name="AutoShape 12" descr="data:image/jpeg;base64,/9j/4AAQSkZJRgABAQAAAQABAAD/2wCEAAkGBxQSEhQTEhQUFhMWGBgXFxcYFxoYGxgYIRQXGRgXGhgbHCggGxslHhcYITEhJSosLi8yGCAzODMsNygtLisBCgoKDg0OGxAQGy8kICQ0LCwyLC8sLCw0NDQsLCwsLCwsLywsLC8yLyw0LywsNCwsLCwsLCwsLCwsLCwsLC8sLP/AABEIAMQBAgMBEQACEQEDEQH/xAAbAAEAAwEBAQEAAAAAAAAAAAAABAUGAwIBB//EAEMQAAEDAQUFBQUFBwMDBQAAAAEAAgMRBAUSITEGQVFhcRMiMoGRQlKhscEUM2LR8CNygpKi0uGywvEkU2MVFjRDg//EABoBAQADAQEBAAAAAAAAAAAAAAADBAUCAQb/xAA0EQACAgECAwQJBAIDAQAAAAAAAQIDEQQhEjFBE1Fh8AUicYGRobHB0RQjMuFC8RUzUmL/2gAMAwEAAhEDEQA/ALNfYGIEAQBAEAQBAEAQBAEAQBAEAQBAEAQBAEAQBAEAQBAEAQBAEAQBAEAQBAEAQBAEAQBAEAQBAEAQBAEB7hiL3Na3VxDR1JoFzKSinJ9D1LLwj9Fu/Z6CJoBY17t7ngOqeQOg5BfOW622yWU2l3I1IUQiuWSm2ruBjYzNE0Nw0xNGhBNKgbiKhXdBrJyn2c3nPJkGooio8UTILYKIQBAEAQBAEAQBAEAQBAEAQBAEAQBAEAQBAEAQBAEAQBAEAQBAdbJP2b2PGZa5rqcaEGi4shxxce/Y9i+Fpn6jYbayZgfGQQfUHgRuK+WtqlXLhkjYhNSWUUm2N5tZE6EEGR9BT3W1BJPCunmr3o7TylYrHyRX1NiUeHqzCLeM4IAgCAIAgCAIAgCAIAgCAIAgCAIAgCAIAgCAIAgCAIAgCAICzsVwTy5hha33n90fHOnkqtmspr2by/DcljROXQkm5YWfe2uMHeGAv+R+ij/VWy/hW/fsd9jBfymjQbHsjb2wicXsxNo4ihJw55UCzvSDm+FzWHv9SzplFZ4XsVF6w2Z1om7aV7H4xSjcQpgZQ5A51qrlEr40w7OKax3+LIbFW5y4nh/0RhcUb/ubVE47mu7h+p+Cl/WTj/2Vtezc47CL/jJEK3XLPDm+M4feHeHWo086KarVVWfxl7uRHOmceaICsEYQBAEAQBAEAQBAEAQBAEAQBAEAQBAEAQBAEBY3HdLrTJhGTRm93AcBzKranUxohl8+iJaqnY8EnaqyxwyMiiFA1gLjqSSTqeNB8VFobJ2Qc5vmzvURjGSjEpVeK5ZXXcz5gXkiOIeKR2Q8uPy5qtfqo1PhW8u5EtdLnvyXeTTekFnys0eN/wD3pBX+Vu74eag/T3Xb3PC/8r7+WSdpCv8AgsvvZVWu3yznvvc8nRu7yaMvgrVdNdS9VJee8hlOc+byfWXVOdIZf5HAepCPUVLnJfFBVTfR/A1+x1ifD2rJG4XHA6lQcjiG790rH9I2wt4ZQeVuvoXtNCUMqRS31dE0s00kbC5uMjIiuQG6tVd02pqrqjCTw8Fe2qcpuSRQSMIJDgQRqCKEdQVoJprKKzWNmTLBe00P3byB7pzb6HTyUNumqt/kveSQtnDkyyFrs1pymaIJT/8AYzwE/iG79Zqt2d9G9b4o9z5+7z7iXirs/ls+8rr0uqSAjGKtPhe3NrvPceSs0aiFy9Xn3dSKyqUOZBU5GaHZa7orQ2WN47wwua4ajUHqNMuaztdfZTKMo8uqLOnrjYmmVF52B0EhjfqMwdzhuIVym6N0FOJDZBwlhkVSnAQBAEAQBAEAQBAEAQBAEAQBAAOGqA0W1t0iEROaMsIY7m5oFD1Ir6LN0GpdvEpd+fiWtTUoYa9hd3MWWSxtkfkXDGeLiRVrRzpT4lUdRx6nUuEem3w5ssVcNVWWYi22p0sjpHeJxqeXAdAKDyW7XWq4KC5Iz5ycm2y1um6W9mbTaAexbmGgZvzoOja/qiqajUvj7Gr+T6939k1dS4eOfIiXtez5yAe7G3wxt8LRu6nn8lNRpo0rvb5s4stc/Z3Hy5btM8rWZhte86mgoTSvE0yTU3qmDl16I8qrc5YNxcZYDIyKExxsOEPORe4Eg6ip01qsLU8TUZTnlvfHcaNWN1FYSO183zHZgC+pcdGjU8TyC50+lne/V5d57bbGtbkW4L0Fpkle1pbRsbaGnGQ1y6qTVad0QjFvO7f0OabVY214fc52W/YY5JIpHFru0dmR3czlnu813PSWzhGcVlYRzG6EZOL7yfed2RzgEtaXAd0kVBHA/hP+Qq9OonU8JvBLOuMyhteyjZG44DgOdWOzAINC2uooQeKv1+kZQfDZv4rz+CtLSqSzHbwMtbLG+J2GRpaee/mDoR0WrXbCyPFB5KcoOLwyddF7mMdk9vaQuyMZz1Psc+XyOag1GmU/Xi+GS6/kkrtcfVe67jptBcZgONlTE7QnVp9135/o86TVq5cMv5L5+KPbqeDdciHc14mzytkGY0cOLTqPr5KbUUK6txOKrOCWTVbXRMmszZ2EHCQQRvaTQj1p0oVlej5SqudUuv1Rc1KU6+NFVc10B9knkI7xBwcg3vZdSKeStajUuOohBcuvv2Iaqs1Sl52M6tIqhAEAQBAEAQBAEAQBAEAQBAdLO6j2k6BwPxC5msxaPY80bnbZgMMYNfvWjLM+F2g3lYXo1tWSx3P7GjqlmK9p8huftP21soA0d2KtGRt/Ed5pr+qJang/bo6831bCq4vWs+HcVVGWqV0hAZY4BoBQHkAN7sudKDUq369Fagt7J+fkQbWSzyiiDJtHIZu0AHZ0w9kfDg90jSvP6ZKdaGCr4Xz55657/P1I3qJcWencSm3JC/8A6hr8NloXOBriaQaGMcc9/wA9VE9XbD9prM+nc/E77GD9dP1fOxcbMW0SveI2COGNoDGjXvE1c48e78d6p62p1xXE8ylzfs7viT0T4m8LCRdWy14BRrS+SndYNTzJ0a3mcvkqNdfFu3hd/nn7CxKWOW7Mbb7vaXmS2WljXnVjAXkDc3kB0W1Vc1FR09ba73sUJ1rObJb9yLXZARB8wgLyykdS+lcVZK0pupT4qp6Q7Rxi7MZ35e4m03Dl8Ph9yntosrppRMZmv7R9XNALfEaZZnRXKv1Crj2aTWFz58iGfZOT4s5yarZyggAY8yMaSGOIIq3hQ8CS3yWVrM9q3JYb5rz38y5RjgwnlHCe+Y4bQ6KQ0a4NcHUyDiMJB4DujdxXcdLO2lThzWUcu6MJ8LJk1jitEdDR8bs2kGtObTu6eSijbZTPPJrzuduEbI96MvarE27xj+8lcSIiR3WD3juL1qQtes9XlFc+9/0U5QVG/N9Cuui9yx7hNV8Uv3gOevt9f1uCs6jTKUU69pR5fgirtw/W3T5lnZGsssxgmDX2aXvMc6hHJ1dOAJ6HRVbHLUV9pXtOOzXnzzRNFKuXBLeLJ1vuZ0DXmDE6F4Iki1IqPGziRrTfTpSCrVK2S7TaS5S+z9pJOpwT4eT5r8HfZ9wF3gnQNlJ/neo9Wm9Xjxj9EdU7U/H7mAC+gM0+oAgCAIAgCAIAgCAIAgCAICdb7sMcMMuokaa8jU0Hm2noVXqvU7JQ7vP1JJ18MVLvP0J08YijllIAaA+p3EtpUcTmR5r55Qm7JVw67fM0+KPCpSMdf98yWhwiY1zWEjC05F5NMJPI1FB5rZ0mlhRHjk8vv7u8o3XSsfCuR52hlETGWRhyZR0hHtSEV+GvmOC90kXZJ3y68vBefO55c+FKtdOZAua7u3kw1owDE93utGufH9blY1F/ZQz15JeJHVXxyx0J9o2iIkHZACzsGARnwvZvxDifh61rw0ScPXfrvfPc/Dz9iWWoal6vJdCzu2zMYHzRyujs72VLcw5rqkHPU4c6UrmRqqt05yarlFOafuf++vh3EsIxWZJ4iypvG/3OBZBWOPjXvv5udrXz8yrlOjS9azd/JexEE729o7L5lRDC55oxpceABPnkrcpRisyeCFJvkanZLFAZMbHnGGYcAx6F1altQ3UakLK1/Dao8LW2ee3d38/cXNNmDeVz94bstJNM+SQ9mxz3OpkXkFxI0qBlzPRev0hCqtQhu0kvAfppTk3LZGsijZFGAKNYweQA1JP1WRKUrJ5e7ZcSUVjojISX3BOXsmjOFz+44CrgD3Q4ZVBoG1GdfgdhaS6lKVb3S3XTv/O/+yk7oTypISw/+nNLg4vkkqGahjW8XDQu5JGX61pNYS59/u8A1+nWebZ4i2gFpd2VoaBE9obUew+po8E6VJ8qDnX2WidEeOp+st/au48V/aPhnyfnJQ3hY3QyOjfq068RuI6rQptjbBTj1K04OEuFlvdp+02d9nOckQxxcSN7P1xHBU7v2LlauUtn+fP3J4fuQcOq3R22a2idGMEuJ0QHiAJMYrTP8OY6fBcazQqb4obSfTv/ALOqNQ47S5fQ0N8Oa2xymOmFzXEYdO8cyOuInzWdp1J6iKnzT+hZtwqnw+cmIbdp+zOnOgeGgcRnU+tB5FbjvXbKrwyZ/Z/t8ZAVgjCAIAgCAIAgCAIAgCAIAgNtaIBJdjeLIw4dW6/CoWHCbhrn4vHxNCS4tP7j1ddm+0ua5+cEADI27nvAAc88QDkP+a+X2dgnGP8AKW7fcnyQrj2jy+S5fkrrBK2S12i1OzZEHOHOgws9Q0n0Vm2Lhp4UrnLC+7IoNSslY+SM3NKXuc52bnEk9SalaUYqKUVyRVbbeWXVpP2eyMjGUlo77+Ij9lvn/cqUP3tQ5vlDZe3r59hYl+3Ul1kVt02AzytjGQObjwaNT+t5Cs33KqDmyGuDnLBaWraDBIGwhvYMGAMIye3RxPWmv5lVYaLihmx+s9893+iaV+JYjyWx1guBk72vhceyfU4T4mEGhaTwrv13c1xLWTqi42L1l17/AD57jpURm048mayxXVHG0ANB8sq8aceZqeZWTZqJzeW/Pn3eBcjXGKwSpp2sFXua0cSQPmoowlJ4isnbaXMr7Xf8EbcWPEK07gxVNK0qMq9SrFejum8Yx7dv7IpXwis5Ky13m2YFs0c3ZuoKMa7uk0pjdl3vwgEDnutV0Ot5rksrva+S7vHb3EUrFLaSePD7/ghz3Z9hDpGtMsmeB2HuxtyGI8XZ/Pmpo6j9W1BvhXVZ3fh7CN19iuJbv6He6LVHaoDDNJV9NCACDiNHtO85iv6rHqK56e3tK47edmd1yjbDhk9zJWuzOje6N47zTQ/n0Iz81r1zU4qUeTKMouLwy4th+0WRsussBEb+JYfC4/r3lTr/AGdQ4f4y3Xt6+fYWJfuV8XVbFXdlsMMrJB7Jz5t0cPSqtX1drW4d5DXPgkpGigjbBeBbl2cwNOBD86dMQos6Tdujz1j9v6LSShfjo/uer6gNmZLEPuJWl0f4HghxZ0IBp/yV5ppq+UbH/KOz8U9s+4Wrs049HyJN/QCK72x7x2Y/irV3xqotLPtNW5+07ujw08PsMStwzwgCAIAgCAIAgCAIAgCAIDc7LO7SxPj3jtGeoqP9Swtcuz1Kn7H8P9Ghp/Wqa9p3vmcWSyCNh72HA3jWned8z1IUeng9TqOKXLm/sjq2SqrwvYZuP9nd7jvmlA/hbn82n1Wm/X1a/wDlfX/ZVXq0e1lXd9n7SWOP3nAHpXP4VVq6fBW5dyIYR4pJEvaW09paZDuacA5BuXzqfNQ6Kvgpj47/ABJL5cVj+BJsR7GxySe3M7smng0eI/6h5BRWfu6mMOkd37eh1H1KnLq9isuyxmaVkY9o5ngNSfQFWrrVVW5voRVw45KJ+lXbA1jaNFBUtA4NaS0D4V6uK+aum5S3853/AK9xqwSS2Id7dvIKQOaxuItc86gCuIjgARTj0Galo7GDzYsvojizjkvUeCBs3FH2zzG98vdzkePE4OzwE50Ff8qxrJWdmlJKO/JezqRUKPE8PPidn3Iy0RAOc9tHykUpSpleSSCM1wtXKix4Sey+iOnSrI7+P1LyzxYGhtS6m80qeZoAKqjOXFJvGCwlhYPrIwK0Gpqeu9eOTfMJYM9fNyQMjdJhDQJGvJHdIb3Q5retCQOJWjptXdOajnOzXf7355Fa2mCWSo2ua2TBaGaOLo3dWuIB8wD5AK56PcoZql0w/iQanEsTXs+BG2UeDK+F3hmY5h60JB9MXqpNcsQVi5xaZzp3mTi+pTOaQSDqMj1V1PKyivjBeXs4us1kmGTmgxk76tPdP9JPmqOnSjfZW+T3+PP6lix5rhL3GnOG22QHKpoacHtOY+Y6FZfraXUY84fn4lza6srtvp6MiZxcXegp/u+Cs+ioetKXu+P+iLWS2SMYtooBAEAQBAEAQBAEAQBAEBbXZcptET3Rn9ox2bDo5tKih3Gtdfgql2qVNijPk+pNXTxxbXNFpsJMWySxGoJAdQ5ULTQinHvfBVPSkU4RmvOSbSPEnEmWqMWiO0Wl+bQyRkA3AAEGTq4jLkFFCXYzhTHnlOX49xJJccZTfjj8lJe/dslkbxEjv6gf9yu6ffUWv2Ir27VQXtPGyDQbUzkHH+gj6rr0g8UP3fU80yzYiofJiJcdSST5mqtqOFggbzuXl+ROFmsgDTgEeImhpV2E5nSv5qjpZJ3WZe+cfAs2p9nDux9SVcVkEUE8xcO17M4WtNXMDm1aSNxdkeg6qLVWOy2FaXq59zxz+H1OqYqMJS64NJs3Jis0XENDTXWoy/z5rM1kcXyLdDzWjsy0tj7khw5nCTk1wJJFHaV5a5cFw65T9aO51xKOzK+7LxMtrkbhADGUFDWtXA1yy4KzdQq9PF55sihZxWNdxG2YvR7pJISKta6Qh1Dl38m5Cg9rM6+Sk1unjGEbFzePpzOKLG5OL8TTLMLYQFRtVZnyWZ4ZqKOI95ozI+vkrmhnGFycvYQ6iLlW8GTswrYJgfYkY8V4OwivTX1WtPbVxa6pr4FKO9L8GiBckuG0Qn/yNHq4D6qxqY5pkvBkVTxNe0X2zDaJh/5HH1NfqvNM80xfghasTZOBxXcfwT5ebB/cVBy1i8Y/cl50exmobELNO0tyhnIa4bmy07rhydp1ostyd9TUv5R39q6/At47Oe3J/X+zPbWudLa+zYC4tDWgDiRiPzHotHQKNen45bZy/sVtTmVnCiDfV1fZhG1zqyOBc4DRoyAA4+1nyU+m1Hb8TS2XIitq7PCfMrFaIggCAIAgCAIAgCAIAgLvZG8OynAcaNk7p5GvdPrl5qjr6e0qyua3/JY01nDPD6l3tNZDE/7REM3tdE+nFzcLHetB6KjorVZHsp9MNe7dosXwcXxx9n4JO0ZEFi7McGxt+vwBUejTu1PG/FnV+IVYXsKqW3zMs9jEBzeHNphaakOAAzHVWo01TutdnTDIXOcYQ4epZ3X9sE4bMWlmGpIDciRlmADUEUy4hVr/ANK6s188+JNX2qniXIzce0VpLg3GKkgeBmtacFpPRadLOPm/yVFqLG8ZP0NrcgDnlqaZ88sl863vk1DO2m8JWvtjA4VYwPj7oyFKu3Z60zWjCmuUapY5vD3+BVlZJOa7t0Ul3bUyskLpO+11MQADTl7QplWmXOg4K9d6PrlDENmivDUyTzLc2FjvSGZoo4d7RrhQnjQHxeVVjWae2p7rl3F6NkZrY5xWOOO0N7NjW4o31wilaPjpkOpXcrZzpfE84a+jPFCMZ7Lo/sZ2Sw2mFgmgeS15xOYKZEnWhyI57ui0VbRbLs7Vutkyq4WQXFB8zX2R7nMaXgBxAJAOKmXGmax7FFSajyLsW2tzsuDog3xeTbPGXuzOjW1piPCtOFT5KfT0O6fCiO2xQjlmchvyV1lnmOEEPa1gDRQZioz1yO9aUtJWr4VrPJt7lVXSdcpEK7b/AJ3zRsJbRz2g9xumIV3cFPdo6Y1ylvsn1ZHC+bkker22gmbNI1pbha4gdxp0NNaLnT6KqVUW85a72e2XzU2kerVb3zWBzpCCe2DRQAZBoO7zXldMa9WlDuyeym50ty7y9c77RYKjxdmCD+NnD+Jqopdjq8Pln5P+mWP+yn3fNHzZyy1x2p4o6Uktr7Me71AB6UTWWYxRHlH6nlEc5sfX6GPv639vO948Phb+6NPXM+a2dLT2VSj16lG6fHNsr1YIwgCAIAgCAIAgCAIAgPiA3+zV4i0w9nJm9lK19oA1a7rUZ8xzXz+todFnHHk/LRpUWdpHD5o8X3ZftVoENaNjic8/vu7rPTX1XWms7CntOraXuXM8tj2k+HuRAuYYoLNXIxWjCeWKpH9TmhT6n1bbMf5Rz8P6TI6t4R8Gamw2+OZodG4EGvXI0OXmPUcVl20zqlwyRbhOM1lHuSyscQXMYSMwS0Eg1rUHdmuVZNLCbPXFPmjsuDoyV9TtgtzHu8EjA2T90ktPlk0+S19NB26VxXNPK+pStkoXJvkzNXhdzopjFQk17lM8QPhI/WtVpU3xsr7T4+HeVZ1uMuEu2vhs8X2W0EvLzieG0IhNMqHe7eaf80mrbp9tVtjZZ/y/rz7J8wrj2c9/sT9m7Ngm7s4mjMbsHeNW96OoLfZ3em5V9ZZxVbw4XlZ8dn16ktEcT2llY/BabPyF0LWvAFAKUNQWEVaTwNNRyVXVpK1uL/31JqW3HDJliFG4fcJb5ez54SFDbu+Lv3/PzO47LB2bICSAQSNRXTr6H0XDTW7Pcma22ZihDjUYHgCuWKoNT+R5Fafo18NmO9FXVLMM9xS3qww2WGEij3uMrxvG5oPkR/KrtDVuonYuS2X38+JXsXBWo9XucdlIq2hrj4Yw57ugFPmQu9fLFLS5vCPNOs2Z7tyrnlxuc86ucXepr9VahHhio92xC3ltl9JZybLZIRk6aQu8q0B9HAqgppX22dIrHn4Flx/bhHvZf3DF2T7RZvZaQ9n7rhp5EUWfqpdpCF3V7P2os0rhcoedyFtheYjYLNHkS0YqbmaBvn8uqn9H0OcndPy+8j1NnCuBGMW0UAgCAIAgCAIAgCAIAgCAs9nZWCYNlAMcgwEHQE+E8s6Z7qqrrIydfFB7rf8AJNQ1xYlyZcW26n2KVtohq6IHvDeGnUHiOB3ZV4qnXqI6uDqs2l0JpVOmXHHkXN0PDrTanDMEQYTxaYqj5qlqE40Vxf8A9fUsVvNkn7PoU1hFZrZZwaF5c+Pk9rsTfmP5Vdt2qqufTCfsax59pBD+c4e9GcstrkiIcwuacxvpoKinp8FpWVwsXDJZKkZSi8o/SLmvAWiJsgFCcnDWhGo+vmvmtRS6bHBmrVZxxyTlASGW25sWIRPaCX4uzAGeKoJHoR8Vq+jLeFyi+WMlPVwyk1z5HmC0NiayCSRgtQYWtkLQRFWlGF3Gm/8AR9lCVknbCL4M7rv8cefwUlFKDfrd/d4GbnuicSdmY3F5zyzrn4sXDmeOa0o6mlw401jztgqOqaljG5pNm7hnheZHGNpLS2hq4jMHMCg3cVm6zWVWx4Fl757vPwLdFE4PLLqwWSOyx4W7zU73OdTPIdNyo222aifE/wDRPCEa1hEizSUDi7I1LnVyA3DM5ZADPlVcTW6S9x2n3kWyyjA59mY17XFx1LS9+LM4nDNtK58hRSzi+JRteHt44WPD6HEWsZgsnCawy2hzO3DI42PDwxpxlxGgcaAAa+u5dxuroT7PLbWM8sew5cJWNcWyRl71/b2/AalvaNjy3NBAdT+orUo/Z0nF4N/j7FOz17seOCZb7GLFDOK96Z2BnHs6VPzIPkoarf1VkH0isv2+dyScOxjLx29xm7PCXuaxuriGjqTRac5KEXJ9CpFNvCNbG4OvCKNvggZgHUMNfmB/CshprRym+cnn5l1Yd6iuSJ1vtLYbW6R2gsxJ5kS5DqSaKCqt26dQX/r7Ek5KFjk+77lbdFwOmcbRaq0ccWHSvN3BtNArOo1iqXZU9Ns+epFXQ5vjsM7etobJK9zAAytGACgDRkMt2lfNaNEHCtKXPr7SrZJSk2uREUxwEAQBAEAQBAEAQBAEAQG+2XvoTs7OQ/tWihr7bePM8fVfP63SuqXHD+L+Rpae7jXC+ZMuy6+wlkLfu3htB7pGLu9MxTpRQ36jtYRzzWffnqd118EnjkzG2+d0drkmaD3Jc+G8YT1AcFtVQjPTxrfVefgUZycbXJdGe9pIQ12OPOGekjTwdQ1HI94mnPkudHLiXDL+Udvd587nt6w8rk9z7sne3YSYXn9m+gP4XbndNx/wvNfpu1hxR5oae3glh8mbU3pGJOyccMhIAaQc66EHQg0+mqxf083DjSyu8v8AaR4uF8yRaYy5pDThcQaOpXCaUBoVFCSjJNrK7juSytj8xvS75IXlsoNSTR2odzB3/NfUUXQtjmHw7jIsrlB4kb3Z2IMssZFXEsDjnUnKuEV4aALA1cnK+Se2/lmlSsVog3de8s8vZvY+IAONNK0pQVLa1z1FFPdpq6q+KLUuXnmRwtlOWGsFrY7Ix0cZe0OJa0knMuOH2uPmqtlsozai8c/KJoxTisn2W7GucC5zi1pq2PIMHCrQM6a5kryOocU0ksvr1+Idab3+HQnKAkCAyt8XWx1pYI29nhrNNKKigxV10xVBWrp9RKNL4nnPqxXnoU7K07Fjbq2Z3aC8/tEpcPAO6wcuPU6+nBaWk0/Y1469SrdZ2ks9CXs5GI2yWp4yjBDB70hFPrTz5KHWSdjjRHrz9h3QuFOx9D7sqXfa2OfWsge6p31xVPqCvNdw/p2o9ML6Hunz2ib65NXPdIktHavzY1jWtbucQ4uqeQqMuI5LJjqHCngjzbbz8i46uKfEyp2wvwAGCM945SEbh7vU7+XVXPR+kbfaz5dPyQ6m7C4EYxbRQCAIAgCAIAgCAIAgCAIAgOkWJtHtxDCcnCuR68VzLhfqvr0PVlbo22zu0olpHLQSaA6B/wCTuW/dwWHrNA6/Xhy+n9GhRqFLaXM8XXY2vlt8T9HOafXG4EcxUFdX2uFdM49E/seVwTlOLKq7gD2lhnNDiPZO91/5O18zxVq7bh1VfvXh/XnkQw60y9xSTWN7ZDEWntAcOEZ1O6nGqvRthKHGnsV3BqXD1NbZ7U2NrLPLK0WkNIbJQOEVaUYXcf1wrkTrlNu2EfUzuu/HXBdjJRShJ+t39xVWi9bXZqwvPGjiMRpxa46jrorcNPpr/wByK93L4ohdttfqs5xbTSkYZmsmZva5oFedQNfJdPQVp5rbi/A8Wplylui5um+4GNwxvLBqI5a0HHDIK0FeNfJUtRpLpPM1nxX3X4J67oJYTx4P8lp9tEj2ULDQPzY8PHh5Z7uCq9k4Rec9Oax1JuNSax9TjdlvjZHG4Pb2LmhpqaBkgaO7npUVy5Zaru6mcpyTXrL5rv8Ad55HMLIqKedibZL5hlcWseCRTlrwrrpuUNmltrSckSRthJ4TJ6rkgQGW2wtD3xkROBjYaTBviB1AP4fr0Wr6PhCM05rd8vPeU9TJuPq8uplLssDp5BGzU6nc0byVrXXRqg5SKdcHOWEXU4baJorJD9xHqR7VPG+vqAeJJ3qjHNNcr7P5PykWHiySrjyRcSwgXhCGigZBoNwq9oHxCpxk3o5N9ZfhkzX76S6Ih7RbU0rHAc9HScOTfz9OKm0no/Pr2/D8/g4v1OPVh8TIvYRQkHPMEg58TXethNckUmn1PK9PAgCAIAgCAIAgCAIAgCAICzuG9zZ311Y7J7eI4jmFV1WmV8MdVyZLTa634GrtVx2e1MEkVGk5h7NK/ibx9CsmGrv08uCe/g/s/KLsqa7FmJGuxssFqAnFe0Zg7QZte5vgJO52EUoVLe67dPmvo847s8/nucV8ULPW67ZKzbazYbQHj22g+YyPwDVa9G2Zp4X0f1ItVHE895Kum9O3aW1Y21hhbHK4eIcK7na+teIUN+n7F53decteeh3XbxrH+XRmYtcD2Pc2QEPBzrr1rvrx3rUrnGUU4cinKLTwyysN90Z2U7e1i3A+Jv7rv11CrW6TMuOp8Mvk/aTQu24ZrKOrrjZLnZJWv/8AG84Xj8/h1XC1c69r448Vuj3sVLet+4rLVd8sfjje3mRl6jJWoX1z/jJMilXKPNE7ZR37f/8AN/8ApUGvX7XvRJpv5+5lbBaC1r2V7rwKjmCCD11HmVZlDMlLqiGMsJrvO9lumaXwRvI4kUHqaBcT1NVf8pI6jVOXJG5ffccDA2Yta8UGCNxkIHPIU8/UrCWknbLNeWu9rBou6MF63PuW5U31taCMNnrnq8ilP3Qd/Mq3pvRuHxW/D8kFuq6Q+JR3AZu2HYjE4+IHwlu/Hy+PBXtWquz/AHNl07/cV6ePj9Xz7Swvm3xQh8NlAGM/tHg1/gaeHy9VX09NlrVl3TkvuyW2cYZhX7/wStgrNnLIRpRg+bh8GqL0rZtGK9vn5nejju2epLPNap5nR9yN1Iu0PuN8Qb71XDpTKua8U66KoKe7W+PF8s+xHrjKycnHlyyWLbvstiZjcAXDRzqFxPBo0B6earO7UaqXDHl4cveSdnXSssxd7Xi60SGR2W5o3NbuC26KI0w4UULLHOWWQ1McBAEAQBAEAQBAEAQBAEAQBATLtvOSB1Y3Urq05tPUfXVQ3aeFyxNHddkoPKNfd+1cMgDZR2bstc21rUHFu456cVj2+jra94br5l6GqhLaWx62sacEVojzMTw6o0LTTfwqG+q80DXFKqX+Swe6jkprocb02fjtDBNZ6Ne4BwAyDt/8LufHXiu6NZOmXZ27pbez8o5sojNcUOZTsvNkg7G2tOJvdEoHfYeDuPx6HVXHRKD7TTvZ9Oj9hArFL1bfiRrdcEjBjjpNEdHszy5tGY8qqWrWQk+GXqy7mcTokt1uvAqQVbISxs1/WiPJsriODqO/1VVaejonzj8NvoSxvsjyZaXZfck0mF7Y/DIahtHfdO310zVW7SQqhmLfNdfFE1d0pyw/H6EQbTyjwthZ+6z8ypf+Prf8m37WcfqZ9EvgRLVfM8mT5XU4Duj0bSqmr0tMP4xX1+pHK6cubIDRuGp3Kw2RlzZLgdh7S0OEMX4vGeQbx658iqVmsWeCpcUvl8fPtJ40PGZ7I7PvEvpZrEwsY7In238S47h9OGi4VCj+9qHlr4Lz57zp2Z9SpYLmK6orDC6Z1HygZE6BxyAaOu/XXoqUtRZq7VXHaP28SdVRphxPmStmohBZQ6QhuKr3FxprpUnkAotbJ234gs42R3QuCvMvaQ7x2ujYMMDcRGQJGFg6DU/DqpqfRs5PitePqcT1UVtAyNutr5nY5HFx+AHADcFsVVQqjwwWCjOcpvLI6kOQgCAIAgCAIAgCAIAgCAIAgCAIC3uu4jaG1jljxDVpqCOuWnMKnfrFS8Si/aT10ca2aLWx3NbLOCGdm9hrijxVa4HXJwFPJVbNVpbt5ZT78b/LJNGq6HLDXcS7imks7jFJFI2Fxq0nvCNx1aXtyLOZpz3lQ6qMLo8cZJyXuz7n18Dupyg+Fp4+h62uuTtG9tGP2jR3gPab/cPl5LzQavgfZz5P5DU08S4lzMdYbfJCaxvLeNND1ByK2baYWLE1kownKG8WWpvuKX/5Nna4+/H3Xf59VU/SWV/9M8eD3Xn3E3bRl/OPvR8+x2J/gnkjPCRmKnmKD4r3tdVD+UE/Y/P0HBS+Use0kXfdULH4vtkVMLhkWtObSPaJyzUVuotlHHZPp3v6HcK4ReeNEYXHEPFbIP4e9/uUv6ux8qpfT7HHYx6zR9+z2GPxSyyngxuEfH8049XPlFR9rz5+A4aY822Df7Y8rNCyPdjPff6n61Xn6Nz3um5eHJefgO3Uf4RwVNotD5XVe5z3HIVzPQD6BXIQhXHEVhEMpSk99ze7NXOLPHifTtHCrj7o1w1+f+AsDW6p3z4Y8ly/Jo0VdnHL5ldeb5bTIMMEjoozVjXdxr3e+7FQ4eA38qqxSq6IbzSk+bW+F3LHXxI7HKyW0dl7iPbLhtloOKV0Y4NLjRvQNBCkr1mlpWIJ/A4lRdY8yZT3tdH2fJ0kZefYbUmnE5ZBXNPqe23jF472QWVdnze5Wq0RBAEAQBAEAQBAEAQBAEAQBAEAQBAeopC0hzSWuGhBoR5ryUVJYayj1Np5RoLDtfMzKQNkHHwu9Rl8FnW+jKpbxePn5+JZhq5rnuWse2kXtRyA8sJ+ZCqv0VZ0kvn+CZayPVMHbSLdHL/T/cn/ABVn/pfP8D9ZDuZSXlbbJMS7s5o3nMloYQTxLS75UV2mrU1LHEmvHP1wV5zqnvhoqDECaR4n/wAND6Au+aucWFmeF7/9EGMv1dz7LZJG5uje0cS0j5hI2wlyafvPXCS5o4rs5AFchqnIHc2GUCpjkA44HU9aKPtq28cS+KOuCXczxAGHxucB+Focfi5q6k5f4r4vH2Z4sdS9uu9LJAcTYpXP95+Go6AGg+aoX6fU3LDkku5ZLNdtUN0nktxtpDvjl9G/3Kn/AMVb/wCl8/wTfrIdzPMu2sfsxyE/iLW/IldR9FT/AMpL5/0ePWR6Ip7ftXPJUNpGPw5u/mP0AVyr0dVDeW/nuIZ6qcuWxROcSanMnUner6WNkVj4gCAIAgCAIAgCAIAgCAIAgCAIAgCAIAgLC6bubOcPatY/cHDxdDXXkq998qlnhyvAlrrU9s4L+HYn35vJrPqT9Fny9K/+Y/MsrR97LOy7K2dmrS8/iP0FAqs/SN8uTx7CWOmrXiWobHC3IMjYOjQPoqmZ2S6t/Em9WK7iptO1cDThbjkOncbv6mlfKquQ9HXSWXhe0hlqoLZbn0XTZ5x2kkBiJ3E4CeZDXfPNefqbqXwQnxfP6r+h2UJ+s448+B4ntMViyFnkDP8AuNDSD1cXV9aLqNdmr3c1nuefx9DxyjTyjt3kywX9BLk14Dvdd3T5V18lDbo7q92tvDckhfCXJki13ZDL95G1x40of5hmo69RbX/GTR1KuMuaKa07Gwu8Dns5VDh8c/irkPSlq/kk/kQS0kHy2K207H4AXGdgaNS5uGn9StQ9J8TwoPPg8/YilpMb8Rmp2AOIa7E0aOpSvOhWlBtrLWH3FRpJ7HhdHgQBAEAQBAEAQBAEAQBAEAQBAEAQBAEAQBAEBOsl8zx5MlcBwPeHo6tFBZpabP5RX0+hJG6ceTJv/uu00pib1wiv5KD/AI6ju+ZJ+qsI1nintkgaXOedSXHutHHgOgUs5VaWGcY+5xFTtlg1LrPBd8WOmOU5AnVx5e63j9VlKduts4eUfPxZc4YURz1MbeFvkndikdXgNw5Abls1UwqWIIoznKbzItLh2hdEQyUl8JyIOZbzHEcvTnV1WijYuKG0vr57yWm9x2lyLS/Nl2vHaWamYrgHhcNat4dNOiq6b0hKL4Lvj+Sa3TJrigZ+x31PD3WvdQZYXZgcqHTyWhZpabd2veitG6cNkyRJtTaT7YHRrfqCo16PoXT5s6epsfUrLTa3yGsj3OPMk06DcrUK4QWIrBFKUpc2cV2chAEAQBAEAQBAEAQBAEAQBAEAQBAEAQBAEAQBAEB9YwkgAVJIAHEnIBeNpLLCWdj9Lua7m2aGhpWmKR3E0zz4BfM6i+V9mfgjWqrVccGEv68zaJS72Bkwfh49Tr/wt7S0KmtR69TOus45Z6FcrJEEBstib2qOwecxmzmN7fLXp0WL6S02H2sff+S/pbcrgZx21ukD/qGDU0kHPc76HyXfo3U5/al7vwc6qr/Ne8ya1ykEAQBAEAQBAEAQBAEAQBAEAQBAEAQBAEAQBAEAQBAEAaaZjIo1kHWS1PcKOe9w4FxI9CVwq4ReUkvceuUns2cl2eBAEABQHaS1yOFHPe4cC4kehK4VcIvKSXuOnKT5s4rs5CAIAgCAIAgCAIAgCAIAgCAIAgCAIAgCAIAgCAIAgCAIAgCAIAgCAIAgCAIAgCAIAgCAIAgCAIAgCA//2Q=="/>
          <p:cNvSpPr>
            <a:spLocks noChangeAspect="1" noChangeArrowheads="1"/>
          </p:cNvSpPr>
          <p:nvPr/>
        </p:nvSpPr>
        <p:spPr bwMode="auto">
          <a:xfrm>
            <a:off x="520700" y="730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Calibri"/>
            </a:endParaRPr>
          </a:p>
        </p:txBody>
      </p:sp>
      <p:pic>
        <p:nvPicPr>
          <p:cNvPr id="2062" name="Picture 14" descr="http://www.zdravky.cz/uploads/article/1641_big.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10324" y="1134527"/>
            <a:ext cx="1479215" cy="1501542"/>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http://foodtank.org/resource-database-files/665/=EFSA_logo.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4049" y="5024695"/>
            <a:ext cx="2295943" cy="1181058"/>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8184" y="1461166"/>
            <a:ext cx="1755428" cy="762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AutoShape 5" descr="data:image/jpeg;base64,/9j/4AAQSkZJRgABAQAAAQABAAD/2wCEAAkGBxQTEhQUExQWFRUVGB4bGBgYGRkgIBkeGxccIh0jHCAcHykgHyAmIB4YITEjMSkrMDEuHSAzODUsNygvLisBCgoKDg0OGxAQGzQmICQsLCwsLDQ3Ly80LCwsLCwsLCw0Lyw0LCwsLCwsLCwsLCwsLCwsLDQsLCwsLDQsLCwsLP/AABEIAHAA1QMBEQACEQEDEQH/xAAcAAACAwEBAQEAAAAAAAAAAAAABQMEBgECBwj/xABJEAACAQMBAwYKBgYJBAMAAAABAgMABBEFEiExBhNBUWFxFBUiMlOBkZKh0SMzQlJicgdDVIKTsSQ0RHN0orPB0lVj4fCDo8L/xAAaAQADAQEBAQAAAAAAAAAAAAAAAgMBBAUG/8QANBEAAgECBAIIBgMBAAMBAAAAAQIAAxESITFRE0EEIjJhcaGx0VKBkcHh8BQjQvEzQ2IF/9oADAMBAAIRAxEAPwD7jRCFEIUQhRCFEIUQhRCeJZQoJYhQOJJwPjRMJtrE1zyus0Ozz6u33Y8uT3Bc1M1UGV5I9IpjnKV/y2SNdswT7PW6rGD3c6yk+oGlNYAXt9vWK3SQovY+nrFNty/uZ/6tp0ki9Dl8L7djZ/zVMdIZuysivS3fsJKY5b6jJIY4LWKRh52wWcKepmBCg+ul41QmyrF/k1ibKt47thrD72NrD2YZj8DVRxjsJYfyDrYSCwuNTmadVntwYJNg5ibDeSDkYJxxrAapuARlFRq7EgEZG2khv9Q1qEZ5mCYD0YJPsyDWM1deQMxn6SvIGVNO5cX8gOzaRSlfPRHKuverZb4Uq16h/wAxV6TVOi3k9v8ApLbb5uaykifqLqD7JAn860dJzsVt+99pq9NN7Mtv3vtHq8s4QMyx3EI65Im2feXK/Gq8YcwRLfyF/wBAj5Rlp+vW0+OanjcnoDDPs40yuraGUWqjaGMqeUhRCFEIUQhRCFEIUQhRCFEIUQhRCFEJHcTqilnZVUcWYgAd5NYTbWYSALmZ9uVgkOLOGS6P3lGzGO+Rt3sBNT4t+yLyHHv2Bf0+s54BqE31twluv3IF2m9992f3aMNQ6m3hDDVbU28PeVNR0SwtgJLotM53LzztIzHqROvsApWSmubecVqdJM3z8c5NawXUwxEiWEB/CplYdw8mP17R/lWgMdMh5zQHbQYR5/iWfEVnaq08o2yoy005229rfAAd1bgResfrG4dNOsfqZXitJb/y59qG1PmQDc0o65TxCn7g6ONZY1MzkNvf2mBWq5tkNt/H2mktbZI1CRqqKOCqAAPZVQAMhLhQosJLWzZn+S31l9/ij/pR1Onq3j9hIUe0/j9hNBVJeK9X0KK4wzArKvmSpudD2N/scikZA0m9JXz57xbFeFXFpfqj7e6KYqNiX8LA7lk7OnopQ1jhf/v5kw1jgqfI7/mStyXEe+zle2PHYHlRHvjbcPURRw7dnL0m8HD2Db0+kW3skQOzqdpEATgXCrmNvzHG1Ge/d20pI/8AYPn+6SbEDKqo8eX4jGPk2qgNaXM0IO8APzkZ/dfO7uIpuH8JlBRA7BI8xO+E30P1kUd0o+1Cdh/cc7J9TCi7jUXhiqrqL+GXr7y3p3KKCZubDFJemKQFH91sE+qmWopNucZayMbc9o2p5WFEIUQhRCFEIUQhRCcJxRCZ2blE8zGOwQTEbmmbIhQ9hH1h7F9tSNQtkn15SBrFsqeffy/M7b8lVZhJdyNdSDeNvdGh/BGNw7zk0CkCbtnAUATdzc+X0mhRQAAAABwAqsvEesa2wk8HtlElwRk58yEH7UhHwXiamz54V19JF6hvhTX0kmj8n1iYyyMZrhvOlfiOxBwRewULTAzOZmpSCnEczvHBNUlZlLEeMJ+ebfaQNiFeiV14yHrUHcvRkE1Ef2G/Iad/fOZf7mxf5Gned5qpJAoyxAHWTirTpvaehRCFEJltI1COA38krBFF0Rk9JMceABxJPVUVYLiJ39pzI4UuTv8AYSZeUM8v9Ws5CDwec80vsILn3a3iMeyPrlG4rN2V+uX5hoGoXLXU8FwYjsIjjm1ICly3k5JJO4A57aEZsRDQpu+Mq3dHGq6clxE0Ugyre0EcCD0EHeDTsoYWMq6BxYxTyb1Fw72lwczwjKt6aM+a47ehu2kRjfC2o8xJUnNyjajzG8fyIGBBAIO4g8DVZeZmfSpbMmSyG1FnL2p4dphP2W6dngeyolCmaabe05zTannT029o70jVI7mMSRHIO4g7ipHEMOII6qorBhcSqOHFxO6lpcNwuzNGrjoyN47jxFDKG1msisLMImbTrq1320huIh+omPlAfgk4+ps99JhZezn3fmRwOnZNxsff3l/RtfiuCUGY5V8+GQbLr6ukdo3Uy1A2XPaUSqr5c9o2p5SFEIUQhRCV7+9jhjaSVgiKMkn/AN49lYSALmKzBRczE6hNeXkil7SXwMjIjV40aTfu53aYEDp2R1765yXc5jL91nIxqVDmpw/LPxjyDUrhFCppzqoGABJCAP8ANVAzD/PpLB3AsE9JJ44uv2CT+LD/AMq3G3w+k3iP8B8op1nlRdAi3is2W5lUmPLxsFA4sdk7gOjOATU3qt2QMzJVK79lVzPhJNCM9tHsrYyszHakkaWHakY8STtewdArUuoth9JtMsgtgPlGXji6/YJP4sP/ACp8bfD6SnEf4D5RHyn1u6lUWiWrxyXAO/nIyebGOcxhtxwcAnrqdR2PVA1kK1Vz1AuZ8NOcbWd/cRIsaafIFQBVHOw7gP3qcMwFgvpKq7KLBPSLeV+oXEllcK1lIimMksZIjsgb84DZOMUlVmKEW5Sdd3NNhh5d0tafoUsKIbO5ZMoDzM30kfAcN4dR3GmCEDqmOtIqBgb5HP8AMsQco3icR3sPMFjhZVO1Ex/N9gnqatFQg2cW9JorEG1QW7+X4mc0yaMalfSTt9FbOHUHgrybK7Z7gBv6MmoqRxGJ0EghHGctoPvNhp08k0nO4UW4H0PEM2RvcjqO8KOrf07uhSSb8p1KSxvy5e8QaLqUxnu54rV5kll2VcPGoxEoTdtEHiDUkY3JA5+khTdsTMFvc+mUceOLr9gk/iw/8qpjb4fSW4j/AAHyiPlLLdOYrhLKSOW2JYNzkRymPLUhWycj41OpiNmC5iRqlzZguY8PnG1pyhuJESRLGRldQykSw7wRkfapxUYi4X0lFrORcJ6SbxxdfsEn8WH/AJVuNvh9I3Ef4D5RDdvdxXHhUNi6Aj+kR85GRIB9oBW88dfTUjjDYgvjIMaitjVPHTP8xxZ8pJpo0kispGRxkHnIR/8Av4VQVCRcD0lVrMwuqny95N44uv2CT+LD/wAq3G3w+kbiP8B8os1mOW4ALafKsi+ZKksIdD1g7Xw4GkYFv8+km+J9UN98pLoGvzoUg1BOakbdHJu2ZOwkEgP2dPRWo7DJ5tKqw6tUWPI7/mayrTphRCeXYAEkgAbyT0CiEy2nQm/lFzKD4NGf6NGftkfrXHT+EeuoqOIcR05e85kHFOM6ch9/aaurTphRCQ3dysaPI5wqKWY9QAyawkAXMxiFFzEnJSzZg93KPprnBAP6uMeYg9W89p7KnTH+jqZGip7ban05TQ1WXhRCZzQ1568urg7xGRbx9yDacjvZsersqSZuW+UhT61Rm+U0dVl4u5SQl7S5Qby0MgGO2MilcXUjuiVRdCO4xXcQPcWMD28gjkCKyP0b0wR3Hh7D0UhBZAVMmQXpgqbGT6Rq0V9HLG0ZOx5EysBja35UdfDOe0VqsHBH1mpUWqCLdxnzbRtJm8OuIbdOeRHZZucfCOgIMascE5BHbnhwrjRWxkLnv9p59Om3FZVFxzvz2m6mu7mVBaw2r2zHyXkbZ2I16TGR55IzjHDpxXUSxGEC07SzkYFW32mj06ySCJIkGEjXA/8APaeNVVQosJdVCKFHKWQc8K2NAjNEJneSH0RuLU/2eU7H93J5a+zaI9WOipUsrrtIUerdNj5HOaOqy8KITM6ePBLxoOENztSQ/hkG+RB2HzwPzVFeo9uR08ec51/rqYeRzHjz95pqtOiFEJU1TTo7iNopV2lb2g9BB6COg0rKGFjFdA4sYp5P3skchs7htqRF2opD+ujG7f8AjXcG9tIhIOFv+yVNiDw215Hce80NVl5nuVbGUw2anHhBPOEcREmC/tyq/vHqqVTOyb+khW61qY56+HP2j+OMKAqgAAYAHQBwqsuBaeqIQohM7yx+kFva/tMoD/3aeW/tAA9dSq52XeQr52Tc+XOaECqy87RCRXMwRGc8FUk9wGawm0wmwvE/IiIrZQk+dIDI35pGLH4mkpDqCS6OP6x35/WPapLTzkHduohMqh8C24ZYmksycxuqF+aBOSjqMtsg7wcHccdFR7GRGU5v/FdSLry7u6ItduXYmfSoZVMa4kkCbCuuOAjcAuy8QQu6pOSetTEhVZj1qIP73Gc5Ba0kNrK4R3kmuCqR8Xd+bUnJPbtEk8BRRcBSRzMOjVAqEganSabxbez757jwdT+qtwMjvkYEk9wAq2F21NvCdOCo3aNu4e8gn5N2ipK8jzTCIEvzk0hXIXJyAQp3dGKw01zJimigBJJPzlvkFAyafbhtxKlsdQd2YD1BgMdlbRFkEbowIpC80FVl5nZPo9UU9E9uQfzROCPg7eypaVPEekgcq3iPT/s0VVl4UQmf5bQnwYzL9ZbMsyfuHyh602h7KlVHVvtnI1x1MQ1GceW8odVYbwwBHcRmqiVBuLySibCiERcr7NmhE0f11sedj7cDyl7mXI9nVU6oNrjUSNZSVxDUZxrYXayxRypvWRQy9zDIp1IIuJRWDAEc5nkvoxqc5ldE5qCNF2mA89mZsZ7hUsQ4hvsJHEOMbnQCOvHVv6eL31+dUxLvK8RN4eOrf08Xvr86MS7w4ibw8dW/p4vfX50Yl3hxE3iC81SFtSgPPR7EcEhztLjadlHHPHC1MsOIM+RkS6mqM9AY/wDHVv6eL31+dUxLvLcRN4eOrf08Xvr86MS7w4ibxXyp1mA2V0FmjLGCQAB1zkoQMb+NJVYYDnyk61ReG2fIyzpGq26wQrz0QxGoxtru8kdtMrLYZxkdAozlvx1b+ni99fnW4l3jcRN5k4tPtrnUrlWYuGjjkQxyuMcVYfRsB0A7+uo4VaoflOYIj1W8Bz9o2PJvYJFtdzxON+yz84u/7yvk49dPw7dkn1lODbssR5+s8HWbu233cKSQjjPAThR1vGfKA6SRmsxsvaGW4hxHTtjLce0SaGyeM3ZANjauGTHAtsW+8Y6wW9ppEtxMu/7SNO3GNu/7Rpd6xPdLEtlgPgNM3RGGXzQSMGTftAdGATuO9y7NbB8/3eUao7gCn8+78yTlSUis47bdH4Q6xeU3BWbMhZunK7WT1mipYLh3y95tayoF0vl7x1Fq1soCieIADA8teA9dUxLvLB0HOevHVv6eL31+dGJd4cRN4h1vVIPDLBxNGQHlDEMu4GFsZ37t+Km7DEuf7aRqOuNDff0j7x1b+ni99fnVMS7y3ETeHjq39PF76/OjEu8OIm8hvdVtmjdTPEdpSPPXpHfWFltrMZ0I1i3kfrMIsrYPNGGWNVILqD5Pk78nspaTDAM5OhUXhrc8o48dW/p4vfX50+Jd5XiJvDx1b+ni99fnRiXeHETecbWLYjBniwfxr86MS7w4ibxX+j+XNpsAgiKWSMEdIWQ4+GKSier9ZPox6ltifWRxWUZ1K4WRFcSwROu0AfMZ1bGfzCsAHEN9hMCjim41A+8bvoVsdxt4T3xr8qpgXaVNJDyE6mhWw3C3hH/xr8qMC7QFJByE74lt/QRe4vyowrtDhptEN1pcC6jAOZj2ZIJABsLjKOp4Y44aplRxBlykSiiqMuRj7xLb+gi9xflVMK7S3DTaHiW39BF7i/KjCu0OGm0V8qtHgFldFYYwwgkIIRcghCRjdxpKqjAcuUnWprw2y5GWdI0m3aCFuYiOY1OdhfujsplVbDKMiIVGUt+Jbf0EXuL8q3Cu0bhptEmr2kdtdWlwiKiFjDJsgAYlxsE46nCjPaamwCsGHh9ZFwEdWHgfn+Y21/T5Jo8QyiGTok2ckDq7juzTupIyNpWohYdU2MoWuuIkYgkAW4QJHzTfb2iFUp95D19GDnGKUOALHWIKoAwnXb95TBQWFwuoTRWMXkQyPk5ACrIqhgC24HA3cejqrmAYVCEGQ+84QriqVpjIH1mq0rULe1ODZ3VswJyqiR0Y4xnyCVYnrIqysq8iP3unUjon+SPqfSW9Otje3LXE8JWGNdiCOVRkk73cqeGdyjsFMoxtiIy5RlHEfGwyGl/WPPEtv6CL3F+VUwrtLcNNoeJbf0EXuL8qMK7Q4abRBrmlweGWCCGMAvKWARcECBsZ3deKm6jEuX7aRqIuNBbf0j/xLb+gi9xflVMK7S3DTaHiW39BF7i/KjCu0OGm0hvdJtljduYi3KT5i9A7qwqttJjIgGkWcjtHhNjbM8MZZowxJRSfK8rpHbSUlGAZSdCmvDW45Rz4lt/QRe4vyqmFdpXhptDxLb+gi9xflRhXaHDTacOjWw38xF7i/KjCu0OGm0Vfo+ixalwABLNK6gfdaQ4+ApKI6vzMl0YdS+5PrJOVX0LQ3g4QEiXHopMBj27JCt6jRUys23pNrdUiptr4TQIwIBByDvBHTVZedohCiEznLE834PddFvKNv+7k8h/ZkN6qlVys20hX6tn2PlzmiBqsvO0QkV1CHR0PBlKn1jFYRcTCLi0UciZi1lAD5yKY2/NGSp+IpKR6gkqBvTH0+keVSWlPVrOOaJoZOEgxxwc8QV7Qd47qVgCLGK6hhhMS2mtmL+jXrc1JjCTbgso6CrHcHxxU9PDNIHt1W/7IrUt1HyO+8T6vHpwcNG0k14CDGYneWQMOHFigHYd3GpsKd7jMyTije4zbuzMs/o/vG5u9mucRtz7GTIxs7KLnPVW0CbMW3m9GY2Znyzz+kgl/SraBiAkzAcGCrv8AUWzS/wAtIp//AEKd+c8Q/pVtmZV5mYZIH2ek/moHS1PKYOnoTaxm+BrqnfKeszukErx7AdVJG3nZ3b9+N/DNKxIGUSoSFJExlryjnOnvqM8cG0qkQYVsgs+wc5PAnHA8BXOKp4fEYeE5FrNwjVYDu9JPYcprxLm1iuo4dm6GVMZbK+Tnyg3qz699aKrhgGGsZa9QOquBnKtzyvvSLuaFIDb20hU7W2GYA43dBrDWfrEAWEQ9IqdZlAsDLmqcqHnW3t7aJGmuohI4kzsRoy5O1jeen/01rVS1lUZkR3rlgFQZkX8BNByaiuUjKXIh8ggR8yCAVAGNx4Y4Y7KtTxAWaXpBwLPb5RvTysKIRJyuvGSHmo/rrg81GO1vObuVct6u2p1GsLDU5SNZrLYanIRlptmsMUcSebGgUdyjFOosLCUVQqgDlJ5IwwKsAQRgg8CDxBrYxF5mNKnaylW0lJMLn+jSHo/7TnrH2T0juqKnAcJ05e05kPDbAdOR+3tNTVp0wohIL21WWN43GVdSrDsIwawgEWMxlDAgxNyRu2CvazHM1sQpP30P1bjvG49oNTpn/J1EjRY2wHUfomgqsvCiEzegnmbu7tjwdhcR9zjZcDuZSfWakmTFfnIU+q7L85pKrLzDfpW0yR4I7iIkNbMWODvAOMsO1cA92a5ukqSuIcpxdNRigZeU9afyn8K07nFgFzOuEeEhcbX3iD9kjf8ACtWrjp3AudpqV+JSuBc7RBDqmrpuhsYoV6kiUD1+VUg9bktpAP0kdlAJjtb1m6YzRTMU25C8sYAAL4A346MAbs4rmd3Nw3znHVq1CSrb5iJanIRtp2h3LNGwglK7SnOweGRVFpuSDaWp0alwbT9FLwFetPoJl/0laosNhMNobci7CrnedogNjuUk1DpDYaZnN0twtI98z3KmAHT9Os42BEzRrld+QF3nt3nPfU6o/rVBztIVl/qSmOdo9g5NRWYkunklnlijbZklbJQBT5vQN27uqgpKnWJue+WFFad3JJIGpiDkTyNW4tY5biWYpKxkMAbCE7ZwSBxzgGpUaOJAWOvKQ6P0fGgZyc87cpY0i6it9XvjOyxfRoIi24bAVdy9HAL7D1VqELWa/dGRlSu+LLIW8J9At51dVdCGVgCpHAgjIIrqBvmJ3Agi4klbNlXU9QjgjaWVgqKN5/2HWT1VjMFFzFdwgxNE+gWrzSm9nUqzLswRn9VGek/jbcT1Dd11NAScZ+UlTUseI3yGw95oqrLwohK2o2Ec8bRyqGRuI/kR1EcQaxlDCxisgYWMx+oPe2rhZLlvBTuWfm1dk6hN2fjwe2oEuhzOW/vOVuJTNi3V39/eNItKu2AZdRJB3giGIg/Cnwt8UoKdQ/78hPfia9/6g38GL5UYH+Kbw6nx+Qi/VOTV2D4RDds9wiFVDRxgOOOy2yBnfnGeBNK1N+0DnJvRqdtWz+UNEa5u4+cjv2UjyXQwR5RhxVgemhCzi4aFPHUFw/kIw8TXv/UG/gxfKmwP8Upw6nx+QiTlJo13CBeC7aR4Ac4ijBEZI5zGBhsAZweqp1EYde+npI1adRf7MWncNOcbW+m3bqrpqLFWAIIhi3g8OiqBWOeKVCVCLh/IT3Jod4wKm/YgjBBgi3g8eijA3xQ4VQ/78hPj/KLk7NZzvEA7KMbLqrYYEdnSOGK8+pSZGsJ5NWg9JrCL/BLj7k/uyfKkwv3+cnhqbHzkXgcpyebkODhvJbce3dxrMLbRcDHlNjyG5Dyz/TuxhCMDHtICWI6dlt2B28a6KFAt1jlOzo3RGbrHLafR00i8H9vJ74Y/9q7cLfFPRFOp8fkJ78V3n7b/APSnzowtvNwVPi8pmuVelT7UCNPHcTSvsxrJbQNsrxdslSQABmo1VOQvc+AnPWRrgFrk6ZCNhyUn+j/pS/RfV/0aD6P8nk+T6qpwjv5CV4DZdbTuEnn0C7dSr3xZWGCrQQkEdRBGCK0ox1aaaVQ5F/IRLs3YuEtLW72ubH0pEMSpAuNw8kY2j0LU+viwqfHukf7MWBG8chlGN/yPlnIM1ykpXgXtoGI9opmoltT5CUbo7N2mv8hLkGiXagAX24DAXmIgAOwDFOEYf6jinUH+vISnrU89soL3xLNuSNYELuepRn48KViV1MWoWQZt8rT3omiTzGObUWDsm+OEAbKHoZwNzP8AAUIjHN/pCnSZrNV+Q/ec1lWnTCiEKIQohOMoIIIyDxB6aITNycn5Lcl7BxGDva3fPNN+XG+M927sqXDK5p9OX4nPwimdP6cvxJbPlUm0I7lGtZTwEmNlvyOPJb4HsoFUaNkZq1xez5GPwc8KrLzP6xoTiXwq0ISfHlqfMnA6HxwbqapMhviXX1kHpHFjTX1lrRNfSclGBinTz4X3MO0feXqIpkcNlz2jU6obI5HaNmGdx4GnlZldNfwCfwZ/6tM2bd+iNjxiPUM7178VFf6zhOh09pzKeE2E6HTu7vaaurTpnCKITtEJn+S/1l9/ij/pR1Knq3j9hIUdX8fsJoKrLwohKupX8cEbSytsoo3n+QHWTwArGYKLmK7hBcxRyesneRryddmSQYjjP6mLoH5m85vUOipoCTiP/BJUlJONtTp3CaBjgZO4Cqy8zN1q8t0xhsThAcSXR81esR/ffozwFRLlsk+s5zUZzhp/X2jjRdIjto+biHazHezseLMeJJqiIFFhK06aoLCTX9/FCpeWRY1HSxArSwAuZrMFFyYibWLm63WcfNxn+0TAgY644/ObvOBU8bN2R8zI8R37Ay3PtL2j8no4GMhLSzt500m9j2D7q/hGBWrTC58946UlU31O8cVSVhRCFEIUQhRCFEIUQkN3apKpSRFdTxVgCD6jWEAixmMoYWMRHkuYt9nO9v8A9s+XF7jHK+oip8K3ZNvSR4OHsG3dqIeNL2HdPaiVfv27ZPrR8H2E0YnGo+kMdRe0t/D2lS/1TTrsqsr81KvmFw0UqHrUtgj+VKzU3yOv0MRno1MmyP0MnhubuAZ3X0PQ6FRKB2jzH7wRW3de8ecYGov/ANDz9pOdVs71GgdhltxikBRwejc2CCOIIrcSOLTcdOqMJ+krxahLY+RdFpLf7FzjJQdAmA4fn4deKzEUybTf3mB2pZPmN/f3mlgmV1DIwZTwIOQe4irA3lwQcxPdE2Z/kt9Zff4o/wClHU6ereP2EhR7T+P2E0FUl4t1jW4rYDnDlm3JGoy7nqVRvNKzhdZN6iprFdvZPK4ur4rGqb4oCw2Y+ppDwaT4L0UgBJxP9JMKWOOp8ht+ZLLyrRyUtY3unG76PcgP4pD5I9WT2UcUHJc5prg5IL+n1lG+ttvytTuY0Tj4Oj7Kfvk4aTu3DsNKRf8A8h+URhfOqfl+6yxFyrgwEs4ZbgDcohjwgx+JsIB3VvFXRReMK66IL+H7ae9nUJ+Jis0P3fpZPaQEB9tb/Y3d5zf7W2HmZZsOS8EbiRw08o/WTHbYd2dy+oCtWkoNzmZq0FBuczuY7qktCiEKIQohCiEKIQohCiEKIQohCiEKISG5tUkGzIiuvUwBHsNYQDrMKg6xJLyLtCdpIzC33oXZD/lIqfBTkLSP8anqBbwyi/U+QxlXZ8LlYdAmVJcdxID/AOalajfK/wB4j9GxC2L65/nziu35D6hBug1DyfuurbOPykuBUxQqL2Wkh0WqnZeVIeSeqwOXglhTO9ljJVGPWUK7Oe3FYKVUG4IiDo9dTdCJoLO61hd0kFtJ2iQqT/MfCqg1uYE6FPSBqBI9NGoxNORaREzSmTfP5uVUY8zf5vHdWLxBfLXvmIKyk9UZm+sg1BdblBCi3gB+62T7TmsbjnSwiv8AyW0sIu0/kdqSEss8CSN50py0h/eZSf5Ugo1RoR484idHrDQi+/OTJ+jid3D3F7zjD70ZfHdtvge7itHRmvdmvAdDYm7Pfzj+PkcpAWW5uZFH2RJza+7GFGKtwtyf3wnR/HHNj6eku2PJSziOUt49r7zDaPtbNaKSDQR1oU10EcgVSVnaIQohCiEKIQohCiEKIT//2Q=="/>
          <p:cNvSpPr>
            <a:spLocks noChangeAspect="1" noChangeArrowheads="1"/>
          </p:cNvSpPr>
          <p:nvPr/>
        </p:nvSpPr>
        <p:spPr bwMode="auto">
          <a:xfrm>
            <a:off x="114302" y="-136525"/>
            <a:ext cx="296863" cy="2968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tr-TR">
              <a:solidFill>
                <a:prstClr val="black"/>
              </a:solidFill>
              <a:latin typeface="Calibri"/>
            </a:endParaRPr>
          </a:p>
        </p:txBody>
      </p:sp>
      <p:pic>
        <p:nvPicPr>
          <p:cNvPr id="2054"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0" y="5272220"/>
            <a:ext cx="1440303" cy="756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63019" y="4869160"/>
            <a:ext cx="137160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56176" y="5225143"/>
            <a:ext cx="1395413"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Düz Bağlayıcı 16"/>
          <p:cNvCxnSpPr/>
          <p:nvPr/>
        </p:nvCxnSpPr>
        <p:spPr>
          <a:xfrm flipV="1">
            <a:off x="1263541" y="974385"/>
            <a:ext cx="7700951" cy="4106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Metin kutusu 17"/>
          <p:cNvSpPr txBox="1"/>
          <p:nvPr/>
        </p:nvSpPr>
        <p:spPr>
          <a:xfrm>
            <a:off x="1579487" y="565076"/>
            <a:ext cx="7471278" cy="461665"/>
          </a:xfrm>
          <a:prstGeom prst="rect">
            <a:avLst/>
          </a:prstGeom>
          <a:noFill/>
        </p:spPr>
        <p:txBody>
          <a:bodyPr wrap="square" rtlCol="0">
            <a:spAutoFit/>
          </a:bodyPr>
          <a:lstStyle/>
          <a:p>
            <a:pPr algn="r">
              <a:defRPr/>
            </a:pPr>
            <a:r>
              <a:rPr lang="tr-TR" sz="2400" b="1" dirty="0">
                <a:solidFill>
                  <a:schemeClr val="bg1"/>
                </a:solidFill>
                <a:latin typeface="Calibri"/>
              </a:rPr>
              <a:t>ULUSLARASI KURULUŞLARLA İŞBİRLİĞİ</a:t>
            </a:r>
          </a:p>
        </p:txBody>
      </p:sp>
      <p:pic>
        <p:nvPicPr>
          <p:cNvPr id="21" name="Resim 20" descr="Codex Alimentarius | The Conspiracy Wiki | Fandom"/>
          <p:cNvPicPr/>
          <p:nvPr/>
        </p:nvPicPr>
        <p:blipFill>
          <a:blip r:embed="rId12">
            <a:extLst>
              <a:ext uri="{28A0092B-C50C-407E-A947-70E740481C1C}">
                <a14:useLocalDpi xmlns:a14="http://schemas.microsoft.com/office/drawing/2010/main" val="0"/>
              </a:ext>
            </a:extLst>
          </a:blip>
          <a:srcRect/>
          <a:stretch>
            <a:fillRect/>
          </a:stretch>
        </p:blipFill>
        <p:spPr bwMode="auto">
          <a:xfrm>
            <a:off x="473753" y="5249534"/>
            <a:ext cx="1579568" cy="851991"/>
          </a:xfrm>
          <a:prstGeom prst="rect">
            <a:avLst/>
          </a:prstGeom>
          <a:noFill/>
          <a:ln>
            <a:noFill/>
          </a:ln>
        </p:spPr>
      </p:pic>
    </p:spTree>
    <p:extLst>
      <p:ext uri="{BB962C8B-B14F-4D97-AF65-F5344CB8AC3E}">
        <p14:creationId xmlns:p14="http://schemas.microsoft.com/office/powerpoint/2010/main" val="3800637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Metin kutusu 1"/>
          <p:cNvSpPr txBox="1">
            <a:spLocks noChangeArrowheads="1"/>
          </p:cNvSpPr>
          <p:nvPr/>
        </p:nvSpPr>
        <p:spPr bwMode="auto">
          <a:xfrm>
            <a:off x="300098" y="4471718"/>
            <a:ext cx="4092977" cy="1323439"/>
          </a:xfrm>
          <a:prstGeom prst="rect">
            <a:avLst/>
          </a:prstGeom>
          <a:noFill/>
          <a:ln w="50800" cmpd="sng">
            <a:noFill/>
            <a:miter lim="800000"/>
            <a:headEnd/>
            <a:tailEnd/>
          </a:ln>
          <a:extLst/>
        </p:spPr>
        <p:txBody>
          <a:bodyPr wrap="square">
            <a:spAutoFit/>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0" fontAlgn="base" hangingPunct="0">
              <a:spcBef>
                <a:spcPct val="0"/>
              </a:spcBef>
              <a:spcAft>
                <a:spcPct val="0"/>
              </a:spcAft>
            </a:pPr>
            <a:r>
              <a:rPr lang="tr-TR" sz="1600" b="1" u="sng" dirty="0">
                <a:solidFill>
                  <a:schemeClr val="bg1"/>
                </a:solidFill>
                <a:latin typeface="Calibri" panose="020F0502020204030204" pitchFamily="34" charset="0"/>
              </a:rPr>
              <a:t>İletişim Adresi:</a:t>
            </a:r>
          </a:p>
          <a:p>
            <a:pPr lvl="0">
              <a:buClr>
                <a:srgbClr val="4F81BD"/>
              </a:buClr>
            </a:pPr>
            <a:endParaRPr lang="tr-TR" sz="1600" b="1" dirty="0">
              <a:solidFill>
                <a:schemeClr val="bg1"/>
              </a:solidFill>
              <a:latin typeface="Calibri" panose="020F0502020204030204" pitchFamily="34" charset="0"/>
              <a:ea typeface="+mn-ea"/>
              <a:cs typeface="Arial" pitchFamily="34" charset="0"/>
            </a:endParaRPr>
          </a:p>
          <a:p>
            <a:pPr lvl="0">
              <a:buClr>
                <a:srgbClr val="4F81BD"/>
              </a:buClr>
            </a:pPr>
            <a:r>
              <a:rPr lang="tr-TR" sz="1600" b="1" dirty="0" smtClean="0">
                <a:solidFill>
                  <a:schemeClr val="bg1"/>
                </a:solidFill>
                <a:latin typeface="Calibri" panose="020F0502020204030204" pitchFamily="34" charset="0"/>
                <a:ea typeface="+mn-ea"/>
                <a:cs typeface="Arial" pitchFamily="34" charset="0"/>
              </a:rPr>
              <a:t>TARIM VE ORMAN </a:t>
            </a:r>
            <a:r>
              <a:rPr lang="tr-TR" sz="1600" b="1" dirty="0">
                <a:solidFill>
                  <a:schemeClr val="bg1"/>
                </a:solidFill>
                <a:latin typeface="Calibri" panose="020F0502020204030204" pitchFamily="34" charset="0"/>
                <a:ea typeface="+mn-ea"/>
                <a:cs typeface="Arial" pitchFamily="34" charset="0"/>
              </a:rPr>
              <a:t>BAKANLIĞI </a:t>
            </a:r>
            <a:br>
              <a:rPr lang="tr-TR" sz="1600" b="1" dirty="0">
                <a:solidFill>
                  <a:schemeClr val="bg1"/>
                </a:solidFill>
                <a:latin typeface="Calibri" panose="020F0502020204030204" pitchFamily="34" charset="0"/>
                <a:ea typeface="+mn-ea"/>
                <a:cs typeface="Arial" pitchFamily="34" charset="0"/>
              </a:rPr>
            </a:br>
            <a:r>
              <a:rPr lang="tr-TR" sz="1600" b="1" dirty="0">
                <a:solidFill>
                  <a:schemeClr val="bg1"/>
                </a:solidFill>
                <a:latin typeface="Calibri" panose="020F0502020204030204" pitchFamily="34" charset="0"/>
                <a:ea typeface="+mn-ea"/>
                <a:cs typeface="Arial" pitchFamily="34" charset="0"/>
              </a:rPr>
              <a:t>Gıda ve Kontrol Genel Müdürlüğü</a:t>
            </a:r>
            <a:br>
              <a:rPr lang="tr-TR" sz="1600" b="1" dirty="0">
                <a:solidFill>
                  <a:schemeClr val="bg1"/>
                </a:solidFill>
                <a:latin typeface="Calibri" panose="020F0502020204030204" pitchFamily="34" charset="0"/>
                <a:ea typeface="+mn-ea"/>
                <a:cs typeface="Arial" pitchFamily="34" charset="0"/>
              </a:rPr>
            </a:br>
            <a:r>
              <a:rPr lang="tr-TR" sz="1600" b="1" dirty="0">
                <a:solidFill>
                  <a:schemeClr val="bg1"/>
                </a:solidFill>
                <a:latin typeface="Calibri" panose="020F0502020204030204" pitchFamily="34" charset="0"/>
                <a:ea typeface="+mn-ea"/>
                <a:cs typeface="Arial" pitchFamily="34" charset="0"/>
              </a:rPr>
              <a:t>Eskişehir Yolu 9.Km., </a:t>
            </a:r>
            <a:r>
              <a:rPr lang="tr-TR" sz="1600" b="1" dirty="0" err="1">
                <a:solidFill>
                  <a:schemeClr val="bg1"/>
                </a:solidFill>
                <a:latin typeface="Calibri" panose="020F0502020204030204" pitchFamily="34" charset="0"/>
                <a:ea typeface="+mn-ea"/>
                <a:cs typeface="Arial" pitchFamily="34" charset="0"/>
              </a:rPr>
              <a:t>Lodumlu</a:t>
            </a:r>
            <a:r>
              <a:rPr lang="tr-TR" sz="1600" b="1" dirty="0">
                <a:solidFill>
                  <a:schemeClr val="bg1"/>
                </a:solidFill>
                <a:latin typeface="Calibri" panose="020F0502020204030204" pitchFamily="34" charset="0"/>
                <a:ea typeface="+mn-ea"/>
                <a:cs typeface="Arial" pitchFamily="34" charset="0"/>
              </a:rPr>
              <a:t> / ANKARA</a:t>
            </a:r>
          </a:p>
        </p:txBody>
      </p:sp>
      <p:sp>
        <p:nvSpPr>
          <p:cNvPr id="4" name="Metin kutusu 3"/>
          <p:cNvSpPr txBox="1"/>
          <p:nvPr/>
        </p:nvSpPr>
        <p:spPr>
          <a:xfrm>
            <a:off x="251526" y="5805264"/>
            <a:ext cx="3350854" cy="338554"/>
          </a:xfrm>
          <a:prstGeom prst="rect">
            <a:avLst/>
          </a:prstGeom>
          <a:noFill/>
        </p:spPr>
        <p:txBody>
          <a:bodyPr wrap="none" rtlCol="0">
            <a:spAutoFit/>
          </a:bodyPr>
          <a:lstStyle/>
          <a:p>
            <a:r>
              <a:rPr lang="tr-TR" sz="1600" dirty="0">
                <a:solidFill>
                  <a:schemeClr val="bg1"/>
                </a:solidFill>
              </a:rPr>
              <a:t>http://</a:t>
            </a:r>
            <a:r>
              <a:rPr lang="tr-TR" sz="1600" dirty="0" smtClean="0">
                <a:solidFill>
                  <a:schemeClr val="bg1"/>
                </a:solidFill>
              </a:rPr>
              <a:t>www.tarimorman.gov.tr/GKGM</a:t>
            </a:r>
            <a:endParaRPr lang="tr-TR" sz="1600" dirty="0">
              <a:solidFill>
                <a:schemeClr val="bg1"/>
              </a:solidFill>
            </a:endParaRPr>
          </a:p>
        </p:txBody>
      </p:sp>
    </p:spTree>
    <p:extLst>
      <p:ext uri="{BB962C8B-B14F-4D97-AF65-F5344CB8AC3E}">
        <p14:creationId xmlns:p14="http://schemas.microsoft.com/office/powerpoint/2010/main" val="312285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6" name="Düz Bağlayıcı 5"/>
          <p:cNvCxnSpPr/>
          <p:nvPr/>
        </p:nvCxnSpPr>
        <p:spPr>
          <a:xfrm>
            <a:off x="1250009" y="952034"/>
            <a:ext cx="7570467" cy="2310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Metin kutusu 6"/>
          <p:cNvSpPr txBox="1"/>
          <p:nvPr/>
        </p:nvSpPr>
        <p:spPr>
          <a:xfrm>
            <a:off x="3635896" y="513478"/>
            <a:ext cx="5328592" cy="461665"/>
          </a:xfrm>
          <a:prstGeom prst="rect">
            <a:avLst/>
          </a:prstGeom>
          <a:noFill/>
        </p:spPr>
        <p:txBody>
          <a:bodyPr wrap="square" rtlCol="0">
            <a:spAutoFit/>
          </a:bodyPr>
          <a:lstStyle/>
          <a:p>
            <a:pPr algn="r"/>
            <a:r>
              <a:rPr lang="tr-TR" sz="2400" b="1" dirty="0">
                <a:solidFill>
                  <a:schemeClr val="bg1"/>
                </a:solidFill>
              </a:rPr>
              <a:t>İÇİNDEKİLER</a:t>
            </a:r>
          </a:p>
        </p:txBody>
      </p:sp>
      <p:sp>
        <p:nvSpPr>
          <p:cNvPr id="2" name="Dikdörtgen 1"/>
          <p:cNvSpPr/>
          <p:nvPr/>
        </p:nvSpPr>
        <p:spPr>
          <a:xfrm>
            <a:off x="1907704" y="1413699"/>
            <a:ext cx="5346871" cy="3170099"/>
          </a:xfrm>
          <a:prstGeom prst="rect">
            <a:avLst/>
          </a:prstGeom>
        </p:spPr>
        <p:txBody>
          <a:bodyPr wrap="square">
            <a:spAutoFit/>
          </a:bodyPr>
          <a:lstStyle/>
          <a:p>
            <a:endParaRPr lang="tr-TR" sz="2000" b="1" dirty="0">
              <a:solidFill>
                <a:schemeClr val="bg1"/>
              </a:solidFill>
              <a:latin typeface="Calibri" panose="020F0502020204030204" pitchFamily="34" charset="0"/>
            </a:endParaRPr>
          </a:p>
          <a:p>
            <a:r>
              <a:rPr lang="tr-TR" sz="2000" b="1" dirty="0">
                <a:solidFill>
                  <a:schemeClr val="bg1"/>
                </a:solidFill>
                <a:latin typeface="Calibri" panose="020F0502020204030204" pitchFamily="34" charset="0"/>
              </a:rPr>
              <a:t>       </a:t>
            </a:r>
            <a:r>
              <a:rPr lang="tr-TR" sz="2000" b="1" dirty="0" smtClean="0">
                <a:solidFill>
                  <a:schemeClr val="bg1"/>
                </a:solidFill>
                <a:latin typeface="Calibri" panose="020F0502020204030204" pitchFamily="34" charset="0"/>
              </a:rPr>
              <a:t> 1</a:t>
            </a:r>
            <a:r>
              <a:rPr lang="tr-TR" sz="2000" b="1" dirty="0">
                <a:solidFill>
                  <a:schemeClr val="bg1"/>
                </a:solidFill>
                <a:latin typeface="Calibri" panose="020F0502020204030204" pitchFamily="34" charset="0"/>
              </a:rPr>
              <a:t>. Organizasyon Şeması</a:t>
            </a:r>
          </a:p>
          <a:p>
            <a:pPr lvl="1"/>
            <a:r>
              <a:rPr lang="tr-TR" sz="2000" b="1" dirty="0">
                <a:solidFill>
                  <a:schemeClr val="bg1"/>
                </a:solidFill>
                <a:latin typeface="Calibri" panose="020F0502020204030204" pitchFamily="34" charset="0"/>
              </a:rPr>
              <a:t>2. Bağlı Kuruluşlar</a:t>
            </a:r>
          </a:p>
          <a:p>
            <a:pPr lvl="1"/>
            <a:r>
              <a:rPr lang="tr-TR" sz="2000" b="1" dirty="0">
                <a:solidFill>
                  <a:schemeClr val="bg1"/>
                </a:solidFill>
                <a:latin typeface="Calibri" panose="020F0502020204030204" pitchFamily="34" charset="0"/>
              </a:rPr>
              <a:t>3. 5996 Sayılı Kanun</a:t>
            </a:r>
          </a:p>
          <a:p>
            <a:pPr lvl="1"/>
            <a:r>
              <a:rPr lang="tr-TR" sz="2000" b="1" dirty="0">
                <a:solidFill>
                  <a:schemeClr val="bg1"/>
                </a:solidFill>
                <a:latin typeface="Calibri" panose="020F0502020204030204" pitchFamily="34" charset="0"/>
              </a:rPr>
              <a:t>4. Temel Faaliyetler</a:t>
            </a:r>
          </a:p>
          <a:p>
            <a:pPr lvl="1"/>
            <a:r>
              <a:rPr lang="tr-TR" sz="2000" b="1" dirty="0">
                <a:solidFill>
                  <a:schemeClr val="bg1"/>
                </a:solidFill>
                <a:latin typeface="Calibri" panose="020F0502020204030204" pitchFamily="34" charset="0"/>
              </a:rPr>
              <a:t>5. Gıda Güvenilirliği Politikası </a:t>
            </a:r>
          </a:p>
          <a:p>
            <a:pPr lvl="1"/>
            <a:r>
              <a:rPr lang="tr-TR" sz="2000" b="1" dirty="0">
                <a:solidFill>
                  <a:schemeClr val="bg1"/>
                </a:solidFill>
                <a:latin typeface="Calibri" panose="020F0502020204030204" pitchFamily="34" charset="0"/>
              </a:rPr>
              <a:t>6. Yatırım Projeleri</a:t>
            </a:r>
          </a:p>
          <a:p>
            <a:pPr lvl="1"/>
            <a:r>
              <a:rPr lang="tr-TR" sz="2000" b="1" dirty="0">
                <a:solidFill>
                  <a:schemeClr val="bg1"/>
                </a:solidFill>
                <a:latin typeface="Calibri" panose="020F0502020204030204" pitchFamily="34" charset="0"/>
              </a:rPr>
              <a:t>7. Desteklemeler</a:t>
            </a:r>
          </a:p>
          <a:p>
            <a:pPr lvl="1"/>
            <a:r>
              <a:rPr lang="tr-TR" sz="2000" b="1" dirty="0">
                <a:solidFill>
                  <a:schemeClr val="bg1"/>
                </a:solidFill>
                <a:latin typeface="Calibri" panose="020F0502020204030204" pitchFamily="34" charset="0"/>
              </a:rPr>
              <a:t>8. K</a:t>
            </a:r>
            <a:r>
              <a:rPr lang="tr-TR" sz="2000" b="1" dirty="0">
                <a:solidFill>
                  <a:schemeClr val="bg1"/>
                </a:solidFill>
                <a:latin typeface="Calibri" panose="020F0502020204030204" pitchFamily="34" charset="0"/>
                <a:ea typeface="+mj-ea"/>
                <a:cs typeface="Times New Roman" pitchFamily="18" charset="0"/>
              </a:rPr>
              <a:t>ayıt Sistemleri </a:t>
            </a:r>
          </a:p>
          <a:p>
            <a:pPr lvl="1"/>
            <a:r>
              <a:rPr lang="tr-TR" sz="2000" b="1" dirty="0">
                <a:solidFill>
                  <a:schemeClr val="bg1"/>
                </a:solidFill>
                <a:latin typeface="Calibri" panose="020F0502020204030204" pitchFamily="34" charset="0"/>
                <a:ea typeface="+mj-ea"/>
                <a:cs typeface="Times New Roman" pitchFamily="18" charset="0"/>
              </a:rPr>
              <a:t>9. </a:t>
            </a:r>
            <a:r>
              <a:rPr lang="tr-TR" sz="2000" b="1" dirty="0">
                <a:solidFill>
                  <a:schemeClr val="bg1"/>
                </a:solidFill>
                <a:latin typeface="Calibri" panose="020F0502020204030204" pitchFamily="34" charset="0"/>
              </a:rPr>
              <a:t>Uluslararası Kuruluşlarla İşbirliği</a:t>
            </a:r>
          </a:p>
        </p:txBody>
      </p:sp>
    </p:spTree>
    <p:extLst>
      <p:ext uri="{BB962C8B-B14F-4D97-AF65-F5344CB8AC3E}">
        <p14:creationId xmlns:p14="http://schemas.microsoft.com/office/powerpoint/2010/main" val="2256279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Rectangle 6"/>
          <p:cNvSpPr>
            <a:spLocks noChangeArrowheads="1"/>
          </p:cNvSpPr>
          <p:nvPr/>
        </p:nvSpPr>
        <p:spPr bwMode="auto">
          <a:xfrm>
            <a:off x="1364802" y="2909695"/>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Bitki Sağlığı ve Karantina </a:t>
            </a:r>
            <a:endParaRPr kumimoji="0" lang="tr-TR" altLang="tr-TR" sz="7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sp>
        <p:nvSpPr>
          <p:cNvPr id="29" name="Rectangle 5"/>
          <p:cNvSpPr>
            <a:spLocks noChangeArrowheads="1"/>
          </p:cNvSpPr>
          <p:nvPr/>
        </p:nvSpPr>
        <p:spPr bwMode="auto">
          <a:xfrm>
            <a:off x="1357040" y="4628971"/>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Bitki Koruma Ürünleri</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p:txBody>
      </p:sp>
      <p:sp>
        <p:nvSpPr>
          <p:cNvPr id="30" name="Rectangle 15"/>
          <p:cNvSpPr>
            <a:spLocks noChangeArrowheads="1"/>
          </p:cNvSpPr>
          <p:nvPr/>
        </p:nvSpPr>
        <p:spPr bwMode="auto">
          <a:xfrm>
            <a:off x="3082352" y="3767208"/>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Hayvan ve Hayvansal Ürünler </a:t>
            </a: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Sınır Kontrol </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p:txBody>
      </p:sp>
      <p:sp>
        <p:nvSpPr>
          <p:cNvPr id="31" name="Rectangle 14"/>
          <p:cNvSpPr>
            <a:spLocks noChangeArrowheads="1"/>
          </p:cNvSpPr>
          <p:nvPr/>
        </p:nvSpPr>
        <p:spPr bwMode="auto">
          <a:xfrm>
            <a:off x="4804216" y="4628807"/>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pPr>
            <a:r>
              <a:rPr lang="tr-TR" altLang="tr-TR" sz="1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Yem</a:t>
            </a:r>
          </a:p>
          <a:p>
            <a:pPr algn="ctr" eaLnBrk="0" fontAlgn="base" hangingPunct="0">
              <a:spcBef>
                <a:spcPct val="0"/>
              </a:spcBef>
              <a:spcAft>
                <a:spcPct val="0"/>
              </a:spcAft>
            </a:pPr>
            <a:r>
              <a:rPr lang="tr-TR" altLang="tr-TR" sz="1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Daire Başkanlığı</a:t>
            </a:r>
          </a:p>
        </p:txBody>
      </p:sp>
      <p:sp>
        <p:nvSpPr>
          <p:cNvPr id="32" name="Düz Bağlayıcı 17"/>
          <p:cNvSpPr>
            <a:spLocks noChangeShapeType="1"/>
          </p:cNvSpPr>
          <p:nvPr/>
        </p:nvSpPr>
        <p:spPr bwMode="auto">
          <a:xfrm>
            <a:off x="2062046" y="1799835"/>
            <a:ext cx="5174250" cy="10116"/>
          </a:xfrm>
          <a:prstGeom prst="line">
            <a:avLst/>
          </a:prstGeom>
          <a:noFill/>
          <a:ln w="25400">
            <a:solidFill>
              <a:srgbClr val="154978"/>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3" name="Rectangle 2"/>
          <p:cNvSpPr>
            <a:spLocks noChangeArrowheads="1"/>
          </p:cNvSpPr>
          <p:nvPr/>
        </p:nvSpPr>
        <p:spPr bwMode="auto">
          <a:xfrm>
            <a:off x="3082449" y="2905609"/>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Hayvan Sağlığı ve Karantina </a:t>
            </a:r>
            <a:endParaRPr kumimoji="0" lang="tr-TR" altLang="tr-TR" sz="7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sp>
        <p:nvSpPr>
          <p:cNvPr id="34" name="Düz Bağlayıcı 11316"/>
          <p:cNvSpPr>
            <a:spLocks noChangeShapeType="1"/>
          </p:cNvSpPr>
          <p:nvPr/>
        </p:nvSpPr>
        <p:spPr bwMode="auto">
          <a:xfrm>
            <a:off x="4627756" y="1628800"/>
            <a:ext cx="382" cy="157426"/>
          </a:xfrm>
          <a:prstGeom prst="line">
            <a:avLst/>
          </a:prstGeom>
          <a:ln>
            <a:solidFill>
              <a:srgbClr val="154A76"/>
            </a:solidFill>
            <a:headEnd/>
            <a:tailEnd/>
          </a:ln>
          <a:extLst/>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tr-TR"/>
          </a:p>
        </p:txBody>
      </p:sp>
      <p:sp>
        <p:nvSpPr>
          <p:cNvPr id="35" name="Rectangle 1"/>
          <p:cNvSpPr>
            <a:spLocks noChangeArrowheads="1"/>
          </p:cNvSpPr>
          <p:nvPr/>
        </p:nvSpPr>
        <p:spPr bwMode="auto">
          <a:xfrm>
            <a:off x="3082352" y="4628807"/>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Veteriner Sağlık Ürünleri ve Halk Sağlığı</a:t>
            </a:r>
            <a:endParaRPr kumimoji="0" lang="tr-TR" altLang="tr-TR" sz="7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sp>
        <p:nvSpPr>
          <p:cNvPr id="36" name="Rectangle 19"/>
          <p:cNvSpPr>
            <a:spLocks noChangeArrowheads="1"/>
          </p:cNvSpPr>
          <p:nvPr/>
        </p:nvSpPr>
        <p:spPr bwMode="auto">
          <a:xfrm>
            <a:off x="4800096" y="3767208"/>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Gıda İşletmeleri ve Kodeks </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p:txBody>
      </p:sp>
      <p:sp>
        <p:nvSpPr>
          <p:cNvPr id="37" name="Rectangle 18"/>
          <p:cNvSpPr>
            <a:spLocks noChangeArrowheads="1"/>
          </p:cNvSpPr>
          <p:nvPr/>
        </p:nvSpPr>
        <p:spPr bwMode="auto">
          <a:xfrm>
            <a:off x="4800096" y="2905609"/>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Gıda Kontrol ve Laboratuvarlar Daire Başkanlığı</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sp>
        <p:nvSpPr>
          <p:cNvPr id="38" name="Rectangle 4"/>
          <p:cNvSpPr>
            <a:spLocks noChangeArrowheads="1"/>
          </p:cNvSpPr>
          <p:nvPr/>
        </p:nvSpPr>
        <p:spPr bwMode="auto">
          <a:xfrm>
            <a:off x="1364802" y="3767208"/>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Bitki ve Bitkisel Ürünler Sınır Kontrol </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Daire Başkanlığı</a:t>
            </a:r>
            <a:endParaRPr kumimoji="0" lang="tr-TR" altLang="tr-TR" sz="1000" b="0" i="0" u="none" strike="noStrike" cap="none" normalizeH="0" baseline="0" dirty="0" smtClean="0">
              <a:ln>
                <a:noFill/>
              </a:ln>
              <a:solidFill>
                <a:schemeClr val="bg1"/>
              </a:solidFill>
              <a:effectLst/>
              <a:latin typeface="Arial" panose="020B0604020202020204" pitchFamily="34" charset="0"/>
            </a:endParaRPr>
          </a:p>
        </p:txBody>
      </p:sp>
      <p:sp>
        <p:nvSpPr>
          <p:cNvPr id="39" name="Rectangle 3"/>
          <p:cNvSpPr>
            <a:spLocks noChangeArrowheads="1"/>
          </p:cNvSpPr>
          <p:nvPr/>
        </p:nvSpPr>
        <p:spPr bwMode="auto">
          <a:xfrm>
            <a:off x="1357040" y="5486484"/>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İdari İşler ve Koordinasyon Daire Başkanlığı </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sp>
        <p:nvSpPr>
          <p:cNvPr id="41" name="Rectangle 17"/>
          <p:cNvSpPr>
            <a:spLocks noChangeArrowheads="1"/>
          </p:cNvSpPr>
          <p:nvPr/>
        </p:nvSpPr>
        <p:spPr bwMode="auto">
          <a:xfrm>
            <a:off x="1362764" y="2239316"/>
            <a:ext cx="1353600" cy="533400"/>
          </a:xfrm>
          <a:prstGeom prst="rect">
            <a:avLst/>
          </a:prstGeom>
          <a:noFill/>
          <a:ln w="38100">
            <a:solidFill>
              <a:srgbClr val="154978"/>
            </a:solid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Genel Müdür Yardımcısı </a:t>
            </a:r>
            <a:endParaRPr kumimoji="0" lang="tr-TR" altLang="tr-TR" sz="1100" b="0" i="0" u="none" strike="noStrike" cap="none" normalizeH="0" baseline="0" dirty="0" smtClean="0">
              <a:ln>
                <a:noFill/>
              </a:ln>
              <a:solidFill>
                <a:schemeClr val="bg1"/>
              </a:solidFill>
              <a:effectLst/>
              <a:latin typeface="Arial" panose="020B0604020202020204" pitchFamily="34" charset="0"/>
            </a:endParaRPr>
          </a:p>
        </p:txBody>
      </p:sp>
      <p:sp>
        <p:nvSpPr>
          <p:cNvPr id="42" name="Rectangle 7"/>
          <p:cNvSpPr>
            <a:spLocks noChangeArrowheads="1"/>
          </p:cNvSpPr>
          <p:nvPr/>
        </p:nvSpPr>
        <p:spPr bwMode="auto">
          <a:xfrm>
            <a:off x="3094024" y="2245603"/>
            <a:ext cx="1353600" cy="533400"/>
          </a:xfrm>
          <a:prstGeom prst="rect">
            <a:avLst/>
          </a:prstGeom>
          <a:noFill/>
          <a:ln w="38100">
            <a:solidFill>
              <a:srgbClr val="154978"/>
            </a:solid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Genel Müdür Yardımcısı </a:t>
            </a:r>
            <a:endParaRPr kumimoji="0" lang="tr-TR" altLang="tr-TR" sz="1100" b="0" i="0" u="none" strike="noStrike" cap="none" normalizeH="0" baseline="0" dirty="0" smtClean="0">
              <a:ln>
                <a:noFill/>
              </a:ln>
              <a:solidFill>
                <a:schemeClr val="bg1"/>
              </a:solidFill>
              <a:effectLst/>
              <a:latin typeface="Arial" panose="020B0604020202020204" pitchFamily="34" charset="0"/>
            </a:endParaRPr>
          </a:p>
        </p:txBody>
      </p:sp>
      <p:sp>
        <p:nvSpPr>
          <p:cNvPr id="45" name="Rectangle 8"/>
          <p:cNvSpPr>
            <a:spLocks noChangeArrowheads="1"/>
          </p:cNvSpPr>
          <p:nvPr/>
        </p:nvSpPr>
        <p:spPr bwMode="auto">
          <a:xfrm>
            <a:off x="4781152" y="2234810"/>
            <a:ext cx="1353600" cy="533400"/>
          </a:xfrm>
          <a:prstGeom prst="rect">
            <a:avLst/>
          </a:prstGeom>
          <a:noFill/>
          <a:ln w="38100">
            <a:solidFill>
              <a:srgbClr val="154978"/>
            </a:solid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Genel Müdür Yardımcısı </a:t>
            </a:r>
            <a:endParaRPr kumimoji="0" lang="tr-TR" altLang="tr-TR" sz="1100" b="0" i="0" u="none" strike="noStrike" cap="none" normalizeH="0" baseline="0" dirty="0" smtClean="0">
              <a:ln>
                <a:noFill/>
              </a:ln>
              <a:solidFill>
                <a:schemeClr val="bg1"/>
              </a:solidFill>
              <a:effectLst/>
              <a:latin typeface="Arial" panose="020B0604020202020204" pitchFamily="34" charset="0"/>
            </a:endParaRPr>
          </a:p>
        </p:txBody>
      </p:sp>
      <p:sp>
        <p:nvSpPr>
          <p:cNvPr id="46" name="Rectangle 13"/>
          <p:cNvSpPr>
            <a:spLocks noChangeArrowheads="1"/>
          </p:cNvSpPr>
          <p:nvPr/>
        </p:nvSpPr>
        <p:spPr bwMode="auto">
          <a:xfrm>
            <a:off x="6517743" y="2905609"/>
            <a:ext cx="1353600" cy="759600"/>
          </a:xfrm>
          <a:prstGeom prst="rect">
            <a:avLst/>
          </a:prstGeom>
          <a:noFill/>
          <a:ln w="38100">
            <a:solidFill>
              <a:srgbClr val="154978"/>
            </a:solidFill>
            <a:headEnd/>
            <a:tailEn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Risk Değerlendirme Daire Başkanlığı</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sp>
        <p:nvSpPr>
          <p:cNvPr id="53" name="Rectangle 7"/>
          <p:cNvSpPr>
            <a:spLocks noChangeArrowheads="1"/>
          </p:cNvSpPr>
          <p:nvPr/>
        </p:nvSpPr>
        <p:spPr bwMode="auto">
          <a:xfrm>
            <a:off x="3957420" y="1052736"/>
            <a:ext cx="1331912" cy="533400"/>
          </a:xfrm>
          <a:prstGeom prst="rect">
            <a:avLst/>
          </a:prstGeom>
          <a:noFill/>
          <a:ln w="38100">
            <a:solidFill>
              <a:srgbClr val="154978"/>
            </a:solid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Genel Müdür </a:t>
            </a:r>
            <a:endParaRPr kumimoji="0" lang="tr-TR" altLang="tr-TR" sz="1800" b="0" i="0" u="none" strike="noStrike" cap="none" normalizeH="0" baseline="0" dirty="0" smtClean="0">
              <a:ln>
                <a:noFill/>
              </a:ln>
              <a:solidFill>
                <a:schemeClr val="bg1"/>
              </a:solidFill>
              <a:effectLst/>
              <a:latin typeface="Arial" panose="020B0604020202020204" pitchFamily="34" charset="0"/>
            </a:endParaRPr>
          </a:p>
        </p:txBody>
      </p:sp>
      <p:cxnSp>
        <p:nvCxnSpPr>
          <p:cNvPr id="55" name="Düz Bağlayıcı 54"/>
          <p:cNvCxnSpPr/>
          <p:nvPr/>
        </p:nvCxnSpPr>
        <p:spPr>
          <a:xfrm>
            <a:off x="1115616" y="980728"/>
            <a:ext cx="7733846"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Metin kutusu 39"/>
          <p:cNvSpPr txBox="1"/>
          <p:nvPr/>
        </p:nvSpPr>
        <p:spPr>
          <a:xfrm>
            <a:off x="1384008" y="558757"/>
            <a:ext cx="7596336" cy="461665"/>
          </a:xfrm>
          <a:prstGeom prst="rect">
            <a:avLst/>
          </a:prstGeom>
          <a:noFill/>
        </p:spPr>
        <p:txBody>
          <a:bodyPr wrap="square" rtlCol="0">
            <a:spAutoFit/>
          </a:bodyPr>
          <a:lstStyle/>
          <a:p>
            <a:pPr algn="r"/>
            <a:r>
              <a:rPr lang="tr-TR" sz="2400" b="1" dirty="0" smtClean="0">
                <a:solidFill>
                  <a:schemeClr val="bg1"/>
                </a:solidFill>
              </a:rPr>
              <a:t>ORGANİZASYON </a:t>
            </a:r>
            <a:r>
              <a:rPr lang="tr-TR" sz="2400" b="1" dirty="0" smtClean="0">
                <a:solidFill>
                  <a:schemeClr val="bg1"/>
                </a:solidFill>
              </a:rPr>
              <a:t>ŞEMASI</a:t>
            </a:r>
            <a:endParaRPr lang="tr-TR" sz="2400" b="1" dirty="0">
              <a:solidFill>
                <a:schemeClr val="bg1"/>
              </a:solidFill>
            </a:endParaRPr>
          </a:p>
        </p:txBody>
      </p:sp>
      <p:cxnSp>
        <p:nvCxnSpPr>
          <p:cNvPr id="4" name="Düz Ok Bağlayıcısı 3"/>
          <p:cNvCxnSpPr/>
          <p:nvPr/>
        </p:nvCxnSpPr>
        <p:spPr>
          <a:xfrm>
            <a:off x="7194543" y="1858300"/>
            <a:ext cx="0" cy="1008000"/>
          </a:xfrm>
          <a:prstGeom prst="straightConnector1">
            <a:avLst/>
          </a:prstGeom>
          <a:ln w="50800">
            <a:solidFill>
              <a:srgbClr val="154A76"/>
            </a:solidFill>
            <a:tailEnd type="triangle"/>
          </a:ln>
        </p:spPr>
        <p:style>
          <a:lnRef idx="1">
            <a:schemeClr val="accent1"/>
          </a:lnRef>
          <a:fillRef idx="0">
            <a:schemeClr val="accent1"/>
          </a:fillRef>
          <a:effectRef idx="0">
            <a:schemeClr val="accent1"/>
          </a:effectRef>
          <a:fontRef idx="minor">
            <a:schemeClr val="tx1"/>
          </a:fontRef>
        </p:style>
      </p:cxnSp>
      <p:cxnSp>
        <p:nvCxnSpPr>
          <p:cNvPr id="43" name="Düz Ok Bağlayıcısı 42"/>
          <p:cNvCxnSpPr/>
          <p:nvPr/>
        </p:nvCxnSpPr>
        <p:spPr>
          <a:xfrm>
            <a:off x="5443803" y="1858300"/>
            <a:ext cx="4645" cy="324000"/>
          </a:xfrm>
          <a:prstGeom prst="straightConnector1">
            <a:avLst/>
          </a:prstGeom>
          <a:ln w="50800">
            <a:solidFill>
              <a:srgbClr val="154A76"/>
            </a:solidFill>
            <a:tailEnd type="triangle"/>
          </a:ln>
        </p:spPr>
        <p:style>
          <a:lnRef idx="1">
            <a:schemeClr val="accent1"/>
          </a:lnRef>
          <a:fillRef idx="0">
            <a:schemeClr val="accent1"/>
          </a:fillRef>
          <a:effectRef idx="0">
            <a:schemeClr val="accent1"/>
          </a:effectRef>
          <a:fontRef idx="minor">
            <a:schemeClr val="tx1"/>
          </a:fontRef>
        </p:style>
      </p:cxnSp>
      <p:cxnSp>
        <p:nvCxnSpPr>
          <p:cNvPr id="52" name="Düz Ok Bağlayıcısı 51"/>
          <p:cNvCxnSpPr/>
          <p:nvPr/>
        </p:nvCxnSpPr>
        <p:spPr>
          <a:xfrm>
            <a:off x="2062046" y="1886958"/>
            <a:ext cx="4645" cy="324000"/>
          </a:xfrm>
          <a:prstGeom prst="straightConnector1">
            <a:avLst/>
          </a:prstGeom>
          <a:ln w="50800">
            <a:solidFill>
              <a:srgbClr val="154A76"/>
            </a:solidFill>
            <a:tailEnd type="triangle"/>
          </a:ln>
        </p:spPr>
        <p:style>
          <a:lnRef idx="1">
            <a:schemeClr val="accent1"/>
          </a:lnRef>
          <a:fillRef idx="0">
            <a:schemeClr val="accent1"/>
          </a:fillRef>
          <a:effectRef idx="0">
            <a:schemeClr val="accent1"/>
          </a:effectRef>
          <a:fontRef idx="minor">
            <a:schemeClr val="tx1"/>
          </a:fontRef>
        </p:style>
      </p:cxnSp>
      <p:cxnSp>
        <p:nvCxnSpPr>
          <p:cNvPr id="54" name="Düz Ok Bağlayıcısı 53"/>
          <p:cNvCxnSpPr/>
          <p:nvPr/>
        </p:nvCxnSpPr>
        <p:spPr>
          <a:xfrm>
            <a:off x="3770824" y="1858300"/>
            <a:ext cx="4645" cy="324000"/>
          </a:xfrm>
          <a:prstGeom prst="straightConnector1">
            <a:avLst/>
          </a:prstGeom>
          <a:ln w="50800">
            <a:solidFill>
              <a:srgbClr val="154A7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7587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6" name="Düz Bağlayıcı 5"/>
          <p:cNvCxnSpPr/>
          <p:nvPr/>
        </p:nvCxnSpPr>
        <p:spPr>
          <a:xfrm>
            <a:off x="1253126" y="980728"/>
            <a:ext cx="7711362" cy="791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Dikdörtgen 1"/>
          <p:cNvSpPr/>
          <p:nvPr/>
        </p:nvSpPr>
        <p:spPr>
          <a:xfrm>
            <a:off x="3059832" y="1232455"/>
            <a:ext cx="2952328" cy="726561"/>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tr-TR" b="1" dirty="0">
                <a:solidFill>
                  <a:schemeClr val="bg1"/>
                </a:solidFill>
              </a:rPr>
              <a:t>GIDA VE KONTROL GENEL MÜDÜRLÜĞÜ</a:t>
            </a:r>
          </a:p>
        </p:txBody>
      </p:sp>
      <p:sp>
        <p:nvSpPr>
          <p:cNvPr id="8" name="Dikdörtgen 7"/>
          <p:cNvSpPr/>
          <p:nvPr/>
        </p:nvSpPr>
        <p:spPr>
          <a:xfrm>
            <a:off x="1167259" y="2593115"/>
            <a:ext cx="2569076" cy="469113"/>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base">
              <a:spcBef>
                <a:spcPct val="0"/>
              </a:spcBef>
              <a:spcAft>
                <a:spcPct val="0"/>
              </a:spcAft>
            </a:pPr>
            <a:r>
              <a:rPr lang="tr-TR" sz="1100" b="1" dirty="0">
                <a:solidFill>
                  <a:schemeClr val="bg1"/>
                </a:solidFill>
                <a:latin typeface="Arial"/>
              </a:rPr>
              <a:t>Zirai Karantina Müdürlükleri</a:t>
            </a:r>
          </a:p>
          <a:p>
            <a:pPr algn="ctr" fontAlgn="base">
              <a:spcBef>
                <a:spcPct val="0"/>
              </a:spcBef>
              <a:spcAft>
                <a:spcPct val="0"/>
              </a:spcAft>
            </a:pPr>
            <a:r>
              <a:rPr lang="tr-TR" sz="1100" b="1" dirty="0">
                <a:solidFill>
                  <a:schemeClr val="bg1"/>
                </a:solidFill>
                <a:latin typeface="Arial"/>
              </a:rPr>
              <a:t>(12)</a:t>
            </a:r>
          </a:p>
        </p:txBody>
      </p:sp>
      <p:sp>
        <p:nvSpPr>
          <p:cNvPr id="9" name="Dikdörtgen 8"/>
          <p:cNvSpPr/>
          <p:nvPr/>
        </p:nvSpPr>
        <p:spPr>
          <a:xfrm>
            <a:off x="5352487" y="2576272"/>
            <a:ext cx="2628292" cy="836662"/>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base">
              <a:spcBef>
                <a:spcPct val="0"/>
              </a:spcBef>
              <a:spcAft>
                <a:spcPct val="0"/>
              </a:spcAft>
            </a:pPr>
            <a:r>
              <a:rPr lang="tr-TR" sz="1100" b="1" dirty="0">
                <a:solidFill>
                  <a:schemeClr val="bg1"/>
                </a:solidFill>
                <a:latin typeface="Arial"/>
              </a:rPr>
              <a:t>Ulusal Gıda </a:t>
            </a:r>
            <a:r>
              <a:rPr lang="tr-TR" sz="1100" b="1" dirty="0" smtClean="0">
                <a:solidFill>
                  <a:schemeClr val="bg1"/>
                </a:solidFill>
                <a:latin typeface="Arial"/>
              </a:rPr>
              <a:t>Referans/Gıda </a:t>
            </a:r>
            <a:r>
              <a:rPr lang="tr-TR" sz="1100" b="1" dirty="0">
                <a:solidFill>
                  <a:schemeClr val="bg1"/>
                </a:solidFill>
                <a:latin typeface="Arial"/>
              </a:rPr>
              <a:t>Kontrol Laboratuvar Müdürlükleri</a:t>
            </a:r>
          </a:p>
          <a:p>
            <a:pPr algn="ctr" fontAlgn="base">
              <a:spcBef>
                <a:spcPct val="0"/>
              </a:spcBef>
              <a:spcAft>
                <a:spcPct val="0"/>
              </a:spcAft>
            </a:pPr>
            <a:r>
              <a:rPr lang="tr-TR" sz="1100" b="1" dirty="0">
                <a:solidFill>
                  <a:schemeClr val="bg1"/>
                </a:solidFill>
                <a:latin typeface="Arial"/>
              </a:rPr>
              <a:t>(</a:t>
            </a:r>
            <a:r>
              <a:rPr lang="tr-TR" sz="1100" b="1" dirty="0" smtClean="0">
                <a:solidFill>
                  <a:schemeClr val="bg1"/>
                </a:solidFill>
                <a:latin typeface="Arial"/>
              </a:rPr>
              <a:t>40)              </a:t>
            </a:r>
            <a:endParaRPr lang="tr-TR" sz="1100" b="1" dirty="0">
              <a:solidFill>
                <a:schemeClr val="bg1"/>
              </a:solidFill>
              <a:latin typeface="Arial"/>
            </a:endParaRPr>
          </a:p>
        </p:txBody>
      </p:sp>
      <p:sp>
        <p:nvSpPr>
          <p:cNvPr id="12" name="Dikdörtgen 11"/>
          <p:cNvSpPr/>
          <p:nvPr/>
        </p:nvSpPr>
        <p:spPr>
          <a:xfrm>
            <a:off x="1164267" y="3140658"/>
            <a:ext cx="2562602" cy="720080"/>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base">
              <a:spcBef>
                <a:spcPct val="0"/>
              </a:spcBef>
              <a:spcAft>
                <a:spcPct val="0"/>
              </a:spcAft>
            </a:pPr>
            <a:endParaRPr lang="tr-TR" sz="1100" b="1" dirty="0">
              <a:solidFill>
                <a:schemeClr val="bg1"/>
              </a:solidFill>
              <a:latin typeface="Arial"/>
            </a:endParaRPr>
          </a:p>
          <a:p>
            <a:pPr algn="ctr" fontAlgn="base">
              <a:spcBef>
                <a:spcPct val="0"/>
              </a:spcBef>
              <a:spcAft>
                <a:spcPct val="0"/>
              </a:spcAft>
            </a:pPr>
            <a:r>
              <a:rPr lang="tr-TR" sz="1100" b="1" dirty="0">
                <a:solidFill>
                  <a:schemeClr val="bg1"/>
                </a:solidFill>
                <a:latin typeface="Arial"/>
              </a:rPr>
              <a:t>Etlik Veteriner Kontrol/Araştırma Enstitüsü Müdürlükleri</a:t>
            </a:r>
          </a:p>
          <a:p>
            <a:pPr algn="ctr" fontAlgn="base">
              <a:spcBef>
                <a:spcPct val="0"/>
              </a:spcBef>
              <a:spcAft>
                <a:spcPct val="0"/>
              </a:spcAft>
            </a:pPr>
            <a:r>
              <a:rPr lang="tr-TR" sz="1100" b="1" dirty="0">
                <a:solidFill>
                  <a:schemeClr val="bg1"/>
                </a:solidFill>
                <a:latin typeface="Arial"/>
              </a:rPr>
              <a:t>(8)</a:t>
            </a:r>
          </a:p>
          <a:p>
            <a:pPr algn="ctr" fontAlgn="base">
              <a:spcBef>
                <a:spcPct val="0"/>
              </a:spcBef>
              <a:spcAft>
                <a:spcPct val="0"/>
              </a:spcAft>
            </a:pPr>
            <a:r>
              <a:rPr lang="tr-TR" sz="1100" b="1" dirty="0">
                <a:solidFill>
                  <a:schemeClr val="bg1"/>
                </a:solidFill>
                <a:latin typeface="Arial"/>
              </a:rPr>
              <a:t> </a:t>
            </a:r>
            <a:endParaRPr lang="tr-TR" sz="1000" b="1" dirty="0">
              <a:solidFill>
                <a:schemeClr val="bg1"/>
              </a:solidFill>
              <a:latin typeface="Arial"/>
            </a:endParaRPr>
          </a:p>
        </p:txBody>
      </p:sp>
      <p:sp>
        <p:nvSpPr>
          <p:cNvPr id="18" name="Dikdörtgen 17"/>
          <p:cNvSpPr/>
          <p:nvPr/>
        </p:nvSpPr>
        <p:spPr>
          <a:xfrm>
            <a:off x="1174114" y="3939176"/>
            <a:ext cx="2562225" cy="432049"/>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base">
              <a:spcBef>
                <a:spcPct val="0"/>
              </a:spcBef>
              <a:spcAft>
                <a:spcPct val="0"/>
              </a:spcAft>
            </a:pPr>
            <a:endParaRPr lang="tr-TR" sz="1100" b="1" dirty="0">
              <a:solidFill>
                <a:schemeClr val="bg1"/>
              </a:solidFill>
              <a:latin typeface="Arial"/>
            </a:endParaRPr>
          </a:p>
          <a:p>
            <a:pPr algn="ctr" fontAlgn="base">
              <a:spcBef>
                <a:spcPct val="0"/>
              </a:spcBef>
              <a:spcAft>
                <a:spcPct val="0"/>
              </a:spcAft>
            </a:pPr>
            <a:r>
              <a:rPr lang="tr-TR" sz="1100" b="1" dirty="0">
                <a:solidFill>
                  <a:schemeClr val="bg1"/>
                </a:solidFill>
                <a:latin typeface="Arial"/>
              </a:rPr>
              <a:t>Şap Enstitüsü Müdürlüğü </a:t>
            </a:r>
          </a:p>
          <a:p>
            <a:pPr algn="ctr" fontAlgn="base">
              <a:spcBef>
                <a:spcPct val="0"/>
              </a:spcBef>
              <a:spcAft>
                <a:spcPct val="0"/>
              </a:spcAft>
            </a:pPr>
            <a:r>
              <a:rPr lang="tr-TR" sz="1100" b="1" dirty="0">
                <a:solidFill>
                  <a:schemeClr val="bg1"/>
                </a:solidFill>
                <a:latin typeface="Arial"/>
              </a:rPr>
              <a:t>(1)                       </a:t>
            </a:r>
          </a:p>
          <a:p>
            <a:pPr algn="ctr" fontAlgn="base">
              <a:spcBef>
                <a:spcPct val="0"/>
              </a:spcBef>
              <a:spcAft>
                <a:spcPct val="0"/>
              </a:spcAft>
            </a:pPr>
            <a:r>
              <a:rPr lang="tr-TR" sz="1100" b="1" dirty="0">
                <a:solidFill>
                  <a:schemeClr val="bg1"/>
                </a:solidFill>
                <a:latin typeface="Arial"/>
              </a:rPr>
              <a:t> </a:t>
            </a:r>
            <a:endParaRPr lang="tr-TR" sz="1000" b="1" dirty="0">
              <a:solidFill>
                <a:schemeClr val="bg1"/>
              </a:solidFill>
              <a:latin typeface="Arial"/>
            </a:endParaRPr>
          </a:p>
        </p:txBody>
      </p:sp>
      <p:sp>
        <p:nvSpPr>
          <p:cNvPr id="26" name="Dikdörtgen 25"/>
          <p:cNvSpPr/>
          <p:nvPr/>
        </p:nvSpPr>
        <p:spPr>
          <a:xfrm>
            <a:off x="5357338" y="3501008"/>
            <a:ext cx="2628292" cy="1763778"/>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base">
              <a:spcBef>
                <a:spcPct val="0"/>
              </a:spcBef>
              <a:spcAft>
                <a:spcPct val="0"/>
              </a:spcAft>
            </a:pPr>
            <a:r>
              <a:rPr lang="tr-TR" sz="1100" b="1" dirty="0">
                <a:solidFill>
                  <a:schemeClr val="bg1"/>
                </a:solidFill>
                <a:latin typeface="Arial"/>
              </a:rPr>
              <a:t>İL MÜDÜRLÜKLERİ          </a:t>
            </a:r>
          </a:p>
          <a:p>
            <a:pPr algn="ctr" fontAlgn="base">
              <a:spcBef>
                <a:spcPct val="0"/>
              </a:spcBef>
              <a:spcAft>
                <a:spcPct val="0"/>
              </a:spcAft>
            </a:pPr>
            <a:r>
              <a:rPr lang="tr-TR" sz="1100" b="1" dirty="0">
                <a:solidFill>
                  <a:schemeClr val="bg1"/>
                </a:solidFill>
                <a:latin typeface="Arial"/>
              </a:rPr>
              <a:t>(81)</a:t>
            </a:r>
          </a:p>
          <a:p>
            <a:pPr algn="ctr" fontAlgn="base">
              <a:spcBef>
                <a:spcPct val="0"/>
              </a:spcBef>
              <a:spcAft>
                <a:spcPct val="0"/>
              </a:spcAft>
            </a:pPr>
            <a:endParaRPr lang="tr-TR" sz="1000" b="1" dirty="0">
              <a:solidFill>
                <a:schemeClr val="bg1"/>
              </a:solidFill>
              <a:latin typeface="Arial"/>
            </a:endParaRPr>
          </a:p>
          <a:p>
            <a:pPr marL="171450" indent="-171450" fontAlgn="base">
              <a:spcBef>
                <a:spcPct val="0"/>
              </a:spcBef>
              <a:spcAft>
                <a:spcPct val="0"/>
              </a:spcAft>
              <a:buFont typeface="Arial" pitchFamily="34" charset="0"/>
              <a:buChar char="•"/>
            </a:pPr>
            <a:r>
              <a:rPr lang="tr-TR" sz="1000" b="1" dirty="0">
                <a:solidFill>
                  <a:schemeClr val="bg1"/>
                </a:solidFill>
                <a:latin typeface="Arial"/>
              </a:rPr>
              <a:t>Gıda ve Yem Şube Müdürlüğü</a:t>
            </a:r>
          </a:p>
          <a:p>
            <a:pPr marL="171450" indent="-171450" fontAlgn="base">
              <a:spcBef>
                <a:spcPct val="0"/>
              </a:spcBef>
              <a:spcAft>
                <a:spcPct val="0"/>
              </a:spcAft>
              <a:buFont typeface="Arial" pitchFamily="34" charset="0"/>
              <a:buChar char="•"/>
            </a:pPr>
            <a:r>
              <a:rPr lang="tr-TR" sz="1000" b="1" dirty="0">
                <a:solidFill>
                  <a:schemeClr val="bg1"/>
                </a:solidFill>
                <a:latin typeface="Arial"/>
              </a:rPr>
              <a:t>Bitkisel Üretim ve Bitki Sağlığı Şube Müdürlüğü</a:t>
            </a:r>
          </a:p>
          <a:p>
            <a:pPr marL="171450" indent="-171450" fontAlgn="base">
              <a:spcBef>
                <a:spcPct val="0"/>
              </a:spcBef>
              <a:spcAft>
                <a:spcPct val="0"/>
              </a:spcAft>
              <a:buFont typeface="Arial" pitchFamily="34" charset="0"/>
              <a:buChar char="•"/>
            </a:pPr>
            <a:r>
              <a:rPr lang="tr-TR" sz="1000" b="1" dirty="0">
                <a:solidFill>
                  <a:schemeClr val="bg1"/>
                </a:solidFill>
                <a:latin typeface="Arial"/>
              </a:rPr>
              <a:t>Hayvan Sağlığı, Yetiştiriciliği ve Su Ürünleri Şube Müdürlüğü </a:t>
            </a:r>
          </a:p>
        </p:txBody>
      </p:sp>
      <p:cxnSp>
        <p:nvCxnSpPr>
          <p:cNvPr id="1034" name="Düz Bağlayıcı 1033"/>
          <p:cNvCxnSpPr/>
          <p:nvPr/>
        </p:nvCxnSpPr>
        <p:spPr>
          <a:xfrm>
            <a:off x="2468929" y="2204864"/>
            <a:ext cx="4197705" cy="0"/>
          </a:xfrm>
          <a:prstGeom prst="line">
            <a:avLst/>
          </a:prstGeom>
          <a:ln w="38100">
            <a:solidFill>
              <a:srgbClr val="154A76"/>
            </a:solidFill>
          </a:ln>
        </p:spPr>
        <p:style>
          <a:lnRef idx="1">
            <a:schemeClr val="accent1"/>
          </a:lnRef>
          <a:fillRef idx="0">
            <a:schemeClr val="accent1"/>
          </a:fillRef>
          <a:effectRef idx="0">
            <a:schemeClr val="accent1"/>
          </a:effectRef>
          <a:fontRef idx="minor">
            <a:schemeClr val="tx1"/>
          </a:fontRef>
        </p:style>
      </p:cxnSp>
      <p:cxnSp>
        <p:nvCxnSpPr>
          <p:cNvPr id="1082" name="Düz Bağlayıcı 1081"/>
          <p:cNvCxnSpPr>
            <a:stCxn id="2" idx="2"/>
          </p:cNvCxnSpPr>
          <p:nvPr/>
        </p:nvCxnSpPr>
        <p:spPr>
          <a:xfrm flipH="1">
            <a:off x="4535990" y="1959016"/>
            <a:ext cx="6" cy="216025"/>
          </a:xfrm>
          <a:prstGeom prst="line">
            <a:avLst/>
          </a:prstGeom>
          <a:ln w="38100" cmpd="sng">
            <a:solidFill>
              <a:srgbClr val="154A76"/>
            </a:solidFill>
          </a:ln>
        </p:spPr>
        <p:style>
          <a:lnRef idx="1">
            <a:schemeClr val="accent1"/>
          </a:lnRef>
          <a:fillRef idx="0">
            <a:schemeClr val="accent1"/>
          </a:fillRef>
          <a:effectRef idx="0">
            <a:schemeClr val="accent1"/>
          </a:effectRef>
          <a:fontRef idx="minor">
            <a:schemeClr val="tx1"/>
          </a:fontRef>
        </p:style>
      </p:cxnSp>
      <p:sp>
        <p:nvSpPr>
          <p:cNvPr id="25" name="Metin kutusu 24"/>
          <p:cNvSpPr txBox="1"/>
          <p:nvPr/>
        </p:nvSpPr>
        <p:spPr>
          <a:xfrm>
            <a:off x="3042850" y="562376"/>
            <a:ext cx="6025041" cy="461665"/>
          </a:xfrm>
          <a:prstGeom prst="rect">
            <a:avLst/>
          </a:prstGeom>
          <a:noFill/>
        </p:spPr>
        <p:txBody>
          <a:bodyPr wrap="square" rtlCol="0">
            <a:spAutoFit/>
          </a:bodyPr>
          <a:lstStyle/>
          <a:p>
            <a:pPr algn="r"/>
            <a:r>
              <a:rPr lang="tr-TR" sz="2400" b="1" kern="0" dirty="0">
                <a:solidFill>
                  <a:schemeClr val="bg1"/>
                </a:solidFill>
                <a:cs typeface="Arial" pitchFamily="34" charset="0"/>
              </a:rPr>
              <a:t>BAĞLI KURULUŞLAR</a:t>
            </a:r>
            <a:endParaRPr lang="tr-TR" sz="2400" b="1" dirty="0">
              <a:solidFill>
                <a:schemeClr val="bg1"/>
              </a:solidFill>
            </a:endParaRPr>
          </a:p>
        </p:txBody>
      </p:sp>
      <p:sp>
        <p:nvSpPr>
          <p:cNvPr id="30" name="Dikdörtgen 29"/>
          <p:cNvSpPr/>
          <p:nvPr/>
        </p:nvSpPr>
        <p:spPr>
          <a:xfrm>
            <a:off x="1171122" y="4446976"/>
            <a:ext cx="2555751" cy="647528"/>
          </a:xfrm>
          <a:prstGeom prst="rect">
            <a:avLst/>
          </a:prstGeom>
          <a:noFill/>
          <a:ln w="38100">
            <a:solidFill>
              <a:srgbClr val="154A76"/>
            </a:solidFill>
          </a:ln>
        </p:spPr>
        <p:style>
          <a:lnRef idx="1">
            <a:schemeClr val="accent6"/>
          </a:lnRef>
          <a:fillRef idx="2">
            <a:schemeClr val="accent6"/>
          </a:fillRef>
          <a:effectRef idx="1">
            <a:schemeClr val="accent6"/>
          </a:effectRef>
          <a:fontRef idx="minor">
            <a:schemeClr val="dk1"/>
          </a:fontRef>
        </p:style>
        <p:txBody>
          <a:bodyPr rtlCol="0" anchor="ctr"/>
          <a:lstStyle/>
          <a:p>
            <a:pPr algn="ctr" fontAlgn="base">
              <a:spcBef>
                <a:spcPct val="0"/>
              </a:spcBef>
              <a:spcAft>
                <a:spcPct val="0"/>
              </a:spcAft>
            </a:pPr>
            <a:r>
              <a:rPr lang="tr-TR" sz="1100" b="1" dirty="0">
                <a:solidFill>
                  <a:schemeClr val="bg1"/>
                </a:solidFill>
                <a:latin typeface="Arial"/>
              </a:rPr>
              <a:t>Veteriner Sınır Kontrol Noktası Müdürlükleri                     </a:t>
            </a:r>
          </a:p>
          <a:p>
            <a:pPr algn="ctr" fontAlgn="base">
              <a:spcBef>
                <a:spcPct val="0"/>
              </a:spcBef>
              <a:spcAft>
                <a:spcPct val="0"/>
              </a:spcAft>
            </a:pPr>
            <a:r>
              <a:rPr lang="tr-TR" sz="1100" b="1" dirty="0">
                <a:solidFill>
                  <a:schemeClr val="bg1"/>
                </a:solidFill>
                <a:latin typeface="Arial"/>
              </a:rPr>
              <a:t> (23)</a:t>
            </a:r>
            <a:endParaRPr lang="tr-TR" sz="1000" b="1" dirty="0">
              <a:solidFill>
                <a:schemeClr val="bg1"/>
              </a:solidFill>
              <a:latin typeface="Arial"/>
            </a:endParaRPr>
          </a:p>
        </p:txBody>
      </p:sp>
      <p:sp>
        <p:nvSpPr>
          <p:cNvPr id="4" name="İkizkenar Üçgen 3"/>
          <p:cNvSpPr/>
          <p:nvPr/>
        </p:nvSpPr>
        <p:spPr>
          <a:xfrm rot="10800000">
            <a:off x="2353495" y="2311329"/>
            <a:ext cx="230867" cy="190421"/>
          </a:xfrm>
          <a:prstGeom prst="triangle">
            <a:avLst/>
          </a:prstGeom>
          <a:solidFill>
            <a:srgbClr val="154A76"/>
          </a:solidFill>
          <a:ln>
            <a:solidFill>
              <a:srgbClr val="154A76"/>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a:solidFill>
                <a:schemeClr val="bg1"/>
              </a:solidFill>
            </a:endParaRPr>
          </a:p>
        </p:txBody>
      </p:sp>
      <p:sp>
        <p:nvSpPr>
          <p:cNvPr id="21" name="İkizkenar Üçgen 20"/>
          <p:cNvSpPr/>
          <p:nvPr/>
        </p:nvSpPr>
        <p:spPr>
          <a:xfrm rot="10800000">
            <a:off x="6551200" y="2295358"/>
            <a:ext cx="230867" cy="190421"/>
          </a:xfrm>
          <a:prstGeom prst="triangle">
            <a:avLst/>
          </a:prstGeom>
          <a:solidFill>
            <a:srgbClr val="154A76"/>
          </a:solidFill>
          <a:ln>
            <a:solidFill>
              <a:srgbClr val="154A76"/>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a:solidFill>
                <a:schemeClr val="bg1"/>
              </a:solidFill>
            </a:endParaRPr>
          </a:p>
        </p:txBody>
      </p:sp>
    </p:spTree>
    <p:extLst>
      <p:ext uri="{BB962C8B-B14F-4D97-AF65-F5344CB8AC3E}">
        <p14:creationId xmlns:p14="http://schemas.microsoft.com/office/powerpoint/2010/main" val="2337328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6" name="Düz Bağlayıcı 5"/>
          <p:cNvCxnSpPr/>
          <p:nvPr/>
        </p:nvCxnSpPr>
        <p:spPr>
          <a:xfrm>
            <a:off x="1253130" y="980732"/>
            <a:ext cx="7639355" cy="4330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8134" name="Rectangle 6"/>
          <p:cNvSpPr txBox="1">
            <a:spLocks/>
          </p:cNvSpPr>
          <p:nvPr/>
        </p:nvSpPr>
        <p:spPr bwMode="auto">
          <a:xfrm>
            <a:off x="539556" y="1340768"/>
            <a:ext cx="8352929" cy="492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0" fontAlgn="base" hangingPunct="0">
              <a:spcBef>
                <a:spcPts val="575"/>
              </a:spcBef>
              <a:spcAft>
                <a:spcPct val="0"/>
              </a:spcAft>
              <a:buClr>
                <a:srgbClr val="629DD1"/>
              </a:buClr>
              <a:buSzPct val="85000"/>
              <a:defRPr/>
            </a:pPr>
            <a:r>
              <a:rPr lang="tr-TR" b="1" dirty="0">
                <a:solidFill>
                  <a:schemeClr val="bg1"/>
                </a:solidFill>
              </a:rPr>
              <a:t>	</a:t>
            </a:r>
            <a:r>
              <a:rPr lang="tr-TR" sz="2000" dirty="0">
                <a:solidFill>
                  <a:schemeClr val="bg1"/>
                </a:solidFill>
                <a:latin typeface="+mn-lt"/>
              </a:rPr>
              <a:t>Bakanlığımız tarafından hazırlanan ve gıda, veteriner hizmetleri, bitki sağlığı ve yem konularında yasal düzenlemeleri içeren;</a:t>
            </a:r>
          </a:p>
          <a:p>
            <a:pPr eaLnBrk="0" fontAlgn="base" hangingPunct="0">
              <a:spcBef>
                <a:spcPts val="575"/>
              </a:spcBef>
              <a:spcAft>
                <a:spcPct val="0"/>
              </a:spcAft>
              <a:buClr>
                <a:srgbClr val="629DD1"/>
              </a:buClr>
              <a:buSzPct val="85000"/>
              <a:defRPr/>
            </a:pPr>
            <a:endParaRPr lang="tr-TR" sz="2000" dirty="0">
              <a:solidFill>
                <a:schemeClr val="bg1"/>
              </a:solidFill>
              <a:latin typeface="+mn-lt"/>
            </a:endParaRPr>
          </a:p>
          <a:p>
            <a:pPr marL="539750" indent="-269875" eaLnBrk="0" fontAlgn="base" hangingPunct="0">
              <a:spcBef>
                <a:spcPts val="575"/>
              </a:spcBef>
              <a:spcAft>
                <a:spcPct val="0"/>
              </a:spcAft>
              <a:buSzPct val="100000"/>
              <a:buFont typeface="Arial" pitchFamily="34" charset="0"/>
              <a:buChar char="•"/>
              <a:defRPr/>
            </a:pPr>
            <a:r>
              <a:rPr lang="tr-TR" sz="2000" b="1" dirty="0">
                <a:solidFill>
                  <a:schemeClr val="bg1"/>
                </a:solidFill>
                <a:latin typeface="+mn-lt"/>
              </a:rPr>
              <a:t>5179 sayılı Gıda Kanunu </a:t>
            </a:r>
          </a:p>
          <a:p>
            <a:pPr marL="539750" indent="-269875" eaLnBrk="0" fontAlgn="base" hangingPunct="0">
              <a:spcBef>
                <a:spcPts val="575"/>
              </a:spcBef>
              <a:spcAft>
                <a:spcPct val="0"/>
              </a:spcAft>
              <a:buSzPct val="100000"/>
              <a:buFont typeface="Arial" pitchFamily="34" charset="0"/>
              <a:buChar char="•"/>
              <a:defRPr/>
            </a:pPr>
            <a:r>
              <a:rPr lang="tr-TR" sz="2000" b="1" dirty="0">
                <a:solidFill>
                  <a:schemeClr val="bg1"/>
                </a:solidFill>
                <a:latin typeface="+mn-lt"/>
              </a:rPr>
              <a:t>3285 sayılı Hayvan Sağlığı ve Zabıtası Kanunu, </a:t>
            </a:r>
          </a:p>
          <a:p>
            <a:pPr marL="539750" indent="-269875" eaLnBrk="0" fontAlgn="base" hangingPunct="0">
              <a:spcBef>
                <a:spcPts val="575"/>
              </a:spcBef>
              <a:spcAft>
                <a:spcPct val="0"/>
              </a:spcAft>
              <a:buSzPct val="100000"/>
              <a:buFont typeface="Arial" pitchFamily="34" charset="0"/>
              <a:buChar char="•"/>
              <a:defRPr/>
            </a:pPr>
            <a:r>
              <a:rPr lang="tr-TR" sz="2000" b="1" dirty="0">
                <a:solidFill>
                  <a:schemeClr val="bg1"/>
                </a:solidFill>
                <a:latin typeface="+mn-lt"/>
              </a:rPr>
              <a:t>6968 sayılı Zirai Mücadele ve Zirai Karantina Kanunu,  </a:t>
            </a:r>
          </a:p>
          <a:p>
            <a:pPr marL="539750" indent="-269875" eaLnBrk="0" fontAlgn="base" hangingPunct="0">
              <a:spcBef>
                <a:spcPts val="575"/>
              </a:spcBef>
              <a:spcAft>
                <a:spcPct val="0"/>
              </a:spcAft>
              <a:buSzPct val="100000"/>
              <a:buFont typeface="Arial" pitchFamily="34" charset="0"/>
              <a:buChar char="•"/>
              <a:defRPr/>
            </a:pPr>
            <a:r>
              <a:rPr lang="tr-TR" sz="2000" b="1" dirty="0">
                <a:solidFill>
                  <a:schemeClr val="bg1"/>
                </a:solidFill>
                <a:latin typeface="+mn-lt"/>
              </a:rPr>
              <a:t>1734 sayılı Yem Kanunu,  </a:t>
            </a:r>
          </a:p>
          <a:p>
            <a:pPr marL="539750" indent="-269875" eaLnBrk="0" fontAlgn="base" hangingPunct="0">
              <a:spcBef>
                <a:spcPts val="575"/>
              </a:spcBef>
              <a:spcAft>
                <a:spcPct val="0"/>
              </a:spcAft>
              <a:buSzPct val="100000"/>
              <a:buFont typeface="Arial" pitchFamily="34" charset="0"/>
              <a:buChar char="•"/>
              <a:defRPr/>
            </a:pPr>
            <a:r>
              <a:rPr lang="tr-TR" sz="2000" b="1" dirty="0">
                <a:solidFill>
                  <a:schemeClr val="bg1"/>
                </a:solidFill>
                <a:latin typeface="+mn-lt"/>
              </a:rPr>
              <a:t>4631 sayılı Hayvan Islahı Kanunu  yürürlükten kaldırılarak,</a:t>
            </a:r>
          </a:p>
          <a:p>
            <a:pPr eaLnBrk="0" fontAlgn="base" hangingPunct="0">
              <a:spcAft>
                <a:spcPct val="0"/>
              </a:spcAft>
              <a:buClr>
                <a:srgbClr val="629DD1"/>
              </a:buClr>
              <a:buSzPct val="85000"/>
              <a:defRPr/>
            </a:pPr>
            <a:endParaRPr lang="tr-TR" sz="2000" b="1" dirty="0">
              <a:solidFill>
                <a:schemeClr val="bg1"/>
              </a:solidFill>
              <a:latin typeface="+mn-lt"/>
            </a:endParaRPr>
          </a:p>
          <a:p>
            <a:pPr eaLnBrk="0" fontAlgn="base" hangingPunct="0">
              <a:spcAft>
                <a:spcPct val="0"/>
              </a:spcAft>
              <a:buClr>
                <a:srgbClr val="629DD1"/>
              </a:buClr>
              <a:buSzPct val="85000"/>
              <a:defRPr/>
            </a:pPr>
            <a:r>
              <a:rPr lang="tr-TR" sz="2000" b="1" dirty="0">
                <a:solidFill>
                  <a:schemeClr val="bg1"/>
                </a:solidFill>
                <a:latin typeface="+mn-lt"/>
              </a:rPr>
              <a:t>     </a:t>
            </a:r>
            <a:r>
              <a:rPr lang="tr-TR" sz="2000" dirty="0">
                <a:solidFill>
                  <a:schemeClr val="bg1"/>
                </a:solidFill>
                <a:latin typeface="+mn-lt"/>
              </a:rPr>
              <a:t>Bu temel 5 Kanunu tek başına bünyesinde içeren </a:t>
            </a:r>
            <a:r>
              <a:rPr lang="tr-TR" sz="2000" b="1" dirty="0">
                <a:solidFill>
                  <a:schemeClr val="bg1"/>
                </a:solidFill>
                <a:latin typeface="+mn-lt"/>
              </a:rPr>
              <a:t>“</a:t>
            </a:r>
            <a:r>
              <a:rPr lang="tr-TR" sz="2000" b="1" u="sng" dirty="0">
                <a:solidFill>
                  <a:schemeClr val="bg1"/>
                </a:solidFill>
                <a:latin typeface="+mn-lt"/>
              </a:rPr>
              <a:t>5996 sayılı Veteriner Hizmetleri, Bitki Sağlığı, Gıda ve Yem Kanunu</a:t>
            </a:r>
            <a:r>
              <a:rPr lang="tr-TR" sz="2000" dirty="0">
                <a:solidFill>
                  <a:schemeClr val="bg1"/>
                </a:solidFill>
                <a:latin typeface="+mn-lt"/>
              </a:rPr>
              <a:t>” 11 Haziran 2010 tarihinde TBMM’de kabul edilmiş ve 13 Haziran 2010 tarihinde Resmi Gazetede yayımlanmıştır</a:t>
            </a:r>
            <a:r>
              <a:rPr lang="tr-TR" dirty="0">
                <a:solidFill>
                  <a:schemeClr val="bg1"/>
                </a:solidFill>
                <a:latin typeface="Calibri" pitchFamily="34" charset="0"/>
              </a:rPr>
              <a:t>. </a:t>
            </a:r>
          </a:p>
        </p:txBody>
      </p:sp>
      <p:sp>
        <p:nvSpPr>
          <p:cNvPr id="8" name="Metin kutusu 7"/>
          <p:cNvSpPr txBox="1"/>
          <p:nvPr/>
        </p:nvSpPr>
        <p:spPr>
          <a:xfrm>
            <a:off x="3851924" y="562376"/>
            <a:ext cx="5112745" cy="461665"/>
          </a:xfrm>
          <a:prstGeom prst="rect">
            <a:avLst/>
          </a:prstGeom>
          <a:noFill/>
        </p:spPr>
        <p:txBody>
          <a:bodyPr wrap="square" rtlCol="0">
            <a:spAutoFit/>
          </a:bodyPr>
          <a:lstStyle/>
          <a:p>
            <a:pPr algn="r">
              <a:defRPr/>
            </a:pPr>
            <a:r>
              <a:rPr lang="tr-TR" sz="2400" b="1" kern="0" dirty="0">
                <a:solidFill>
                  <a:schemeClr val="bg1"/>
                </a:solidFill>
                <a:latin typeface="Calibri" pitchFamily="34" charset="0"/>
              </a:rPr>
              <a:t>5996 SAYILI KANUN </a:t>
            </a:r>
          </a:p>
        </p:txBody>
      </p:sp>
    </p:spTree>
    <p:extLst>
      <p:ext uri="{BB962C8B-B14F-4D97-AF65-F5344CB8AC3E}">
        <p14:creationId xmlns:p14="http://schemas.microsoft.com/office/powerpoint/2010/main" val="492969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up 2"/>
          <p:cNvGrpSpPr/>
          <p:nvPr/>
        </p:nvGrpSpPr>
        <p:grpSpPr>
          <a:xfrm>
            <a:off x="937531" y="2248787"/>
            <a:ext cx="8026961" cy="4204553"/>
            <a:chOff x="848458" y="1263960"/>
            <a:chExt cx="9216014" cy="5053016"/>
          </a:xfrm>
        </p:grpSpPr>
        <p:sp>
          <p:nvSpPr>
            <p:cNvPr id="19462" name="Oval 98"/>
            <p:cNvSpPr>
              <a:spLocks noChangeArrowheads="1"/>
            </p:cNvSpPr>
            <p:nvPr/>
          </p:nvSpPr>
          <p:spPr bwMode="gray">
            <a:xfrm>
              <a:off x="848458" y="1524000"/>
              <a:ext cx="4057650" cy="3976688"/>
            </a:xfrm>
            <a:prstGeom prst="ellipse">
              <a:avLst/>
            </a:prstGeom>
            <a:solidFill>
              <a:schemeClr val="accent6">
                <a:lumMod val="75000"/>
              </a:schemeClr>
            </a:solidFill>
            <a:ln/>
            <a:extLst/>
          </p:spPr>
          <p:style>
            <a:lnRef idx="1">
              <a:schemeClr val="accent6"/>
            </a:lnRef>
            <a:fillRef idx="2">
              <a:schemeClr val="accent6"/>
            </a:fillRef>
            <a:effectRef idx="1">
              <a:schemeClr val="accent6"/>
            </a:effectRef>
            <a:fontRef idx="minor">
              <a:schemeClr val="dk1"/>
            </a:fontRef>
          </p:style>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sp>
          <p:nvSpPr>
            <p:cNvPr id="19463" name="Text Box 100"/>
            <p:cNvSpPr txBox="1">
              <a:spLocks noChangeArrowheads="1"/>
            </p:cNvSpPr>
            <p:nvPr/>
          </p:nvSpPr>
          <p:spPr bwMode="black">
            <a:xfrm>
              <a:off x="3630985" y="5466241"/>
              <a:ext cx="3014296" cy="85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fontAlgn="base">
                <a:spcBef>
                  <a:spcPct val="0"/>
                </a:spcBef>
                <a:spcAft>
                  <a:spcPct val="0"/>
                </a:spcAft>
                <a:defRPr/>
              </a:pPr>
              <a:r>
                <a:rPr lang="tr-TR" sz="2000" b="1" dirty="0">
                  <a:solidFill>
                    <a:schemeClr val="bg1"/>
                  </a:solidFill>
                </a:rPr>
                <a:t>Şeffaflık</a:t>
              </a:r>
            </a:p>
            <a:p>
              <a:pPr fontAlgn="base">
                <a:spcBef>
                  <a:spcPct val="0"/>
                </a:spcBef>
                <a:spcAft>
                  <a:spcPct val="0"/>
                </a:spcAft>
                <a:defRPr/>
              </a:pPr>
              <a:endParaRPr lang="tr-TR" sz="2000" dirty="0">
                <a:solidFill>
                  <a:schemeClr val="bg1"/>
                </a:solidFill>
              </a:endParaRPr>
            </a:p>
          </p:txBody>
        </p:sp>
        <p:grpSp>
          <p:nvGrpSpPr>
            <p:cNvPr id="19464" name="Group 104"/>
            <p:cNvGrpSpPr>
              <a:grpSpLocks/>
            </p:cNvGrpSpPr>
            <p:nvPr/>
          </p:nvGrpSpPr>
          <p:grpSpPr bwMode="auto">
            <a:xfrm>
              <a:off x="3940604" y="1875533"/>
              <a:ext cx="457200" cy="457200"/>
              <a:chOff x="384" y="1776"/>
              <a:chExt cx="1488" cy="1488"/>
            </a:xfrm>
            <a:solidFill>
              <a:srgbClr val="00B050"/>
            </a:solidFill>
          </p:grpSpPr>
          <p:sp>
            <p:nvSpPr>
              <p:cNvPr id="9" name="Oval 105"/>
              <p:cNvSpPr>
                <a:spLocks noChangeArrowheads="1"/>
              </p:cNvSpPr>
              <p:nvPr/>
            </p:nvSpPr>
            <p:spPr bwMode="gray">
              <a:xfrm>
                <a:off x="384" y="1776"/>
                <a:ext cx="1488" cy="1488"/>
              </a:xfrm>
              <a:prstGeom prst="ellipse">
                <a:avLst/>
              </a:prstGeom>
              <a:grpFill/>
              <a:ln w="12700">
                <a:solidFill>
                  <a:srgbClr val="00B050"/>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sp>
            <p:nvSpPr>
              <p:cNvPr id="10" name="Oval 106"/>
              <p:cNvSpPr>
                <a:spLocks noChangeArrowheads="1"/>
              </p:cNvSpPr>
              <p:nvPr/>
            </p:nvSpPr>
            <p:spPr bwMode="gray">
              <a:xfrm>
                <a:off x="403" y="1797"/>
                <a:ext cx="1440" cy="1436"/>
              </a:xfrm>
              <a:prstGeom prst="ellipse">
                <a:avLst/>
              </a:prstGeom>
              <a:grpFill/>
              <a:ln w="19050">
                <a:solidFill>
                  <a:schemeClr val="accent2">
                    <a:lumMod val="75000"/>
                    <a:alpha val="57000"/>
                  </a:schemeClr>
                </a:solidFill>
                <a:round/>
                <a:headEnd/>
                <a:tailEnd/>
              </a:ln>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grpSp>
        <p:grpSp>
          <p:nvGrpSpPr>
            <p:cNvPr id="19465" name="Group 107"/>
            <p:cNvGrpSpPr>
              <a:grpSpLocks/>
            </p:cNvGrpSpPr>
            <p:nvPr/>
          </p:nvGrpSpPr>
          <p:grpSpPr bwMode="auto">
            <a:xfrm>
              <a:off x="3126896" y="5372579"/>
              <a:ext cx="461194" cy="457200"/>
              <a:chOff x="384" y="1776"/>
              <a:chExt cx="1501" cy="1488"/>
            </a:xfrm>
          </p:grpSpPr>
          <p:sp>
            <p:nvSpPr>
              <p:cNvPr id="12" name="Oval 108"/>
              <p:cNvSpPr>
                <a:spLocks noChangeArrowheads="1"/>
              </p:cNvSpPr>
              <p:nvPr/>
            </p:nvSpPr>
            <p:spPr bwMode="gray">
              <a:xfrm>
                <a:off x="384" y="1776"/>
                <a:ext cx="1488" cy="1488"/>
              </a:xfrm>
              <a:prstGeom prst="ellipse">
                <a:avLst/>
              </a:prstGeom>
              <a:gradFill rotWithShape="1">
                <a:gsLst>
                  <a:gs pos="0">
                    <a:schemeClr val="accent2">
                      <a:gamma/>
                      <a:tint val="10196"/>
                      <a:invGamma/>
                    </a:schemeClr>
                  </a:gs>
                  <a:gs pos="50000">
                    <a:schemeClr val="accent2"/>
                  </a:gs>
                  <a:gs pos="100000">
                    <a:schemeClr val="accent2">
                      <a:gamma/>
                      <a:tint val="10196"/>
                      <a:invGamma/>
                    </a:schemeClr>
                  </a:gs>
                </a:gsLst>
                <a:lin ang="5400000" scaled="1"/>
              </a:gradFill>
              <a:ln w="12700">
                <a:solidFill>
                  <a:schemeClr val="accent2"/>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sp>
            <p:nvSpPr>
              <p:cNvPr id="13" name="Oval 109"/>
              <p:cNvSpPr>
                <a:spLocks noChangeArrowheads="1"/>
              </p:cNvSpPr>
              <p:nvPr/>
            </p:nvSpPr>
            <p:spPr bwMode="gray">
              <a:xfrm>
                <a:off x="445" y="1787"/>
                <a:ext cx="1440" cy="1436"/>
              </a:xfrm>
              <a:prstGeom prst="ellipse">
                <a:avLst/>
              </a:prstGeom>
              <a:gradFill rotWithShape="1">
                <a:gsLst>
                  <a:gs pos="0">
                    <a:schemeClr val="accent2">
                      <a:gamma/>
                      <a:tint val="34902"/>
                      <a:invGamma/>
                    </a:schemeClr>
                  </a:gs>
                  <a:gs pos="50000">
                    <a:schemeClr val="accent2"/>
                  </a:gs>
                  <a:gs pos="100000">
                    <a:schemeClr val="accent2">
                      <a:gamma/>
                      <a:tint val="34902"/>
                      <a:invGamma/>
                    </a:schemeClr>
                  </a:gs>
                </a:gsLst>
                <a:lin ang="5400000" scaled="1"/>
              </a:gradFill>
              <a:ln w="19050">
                <a:solidFill>
                  <a:schemeClr val="accent2">
                    <a:alpha val="20000"/>
                  </a:schemeClr>
                </a:solidFill>
                <a:round/>
                <a:headEnd/>
                <a:tailEnd/>
              </a:ln>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grpSp>
        <p:grpSp>
          <p:nvGrpSpPr>
            <p:cNvPr id="19468" name="Group 116"/>
            <p:cNvGrpSpPr>
              <a:grpSpLocks/>
            </p:cNvGrpSpPr>
            <p:nvPr/>
          </p:nvGrpSpPr>
          <p:grpSpPr bwMode="auto">
            <a:xfrm>
              <a:off x="4009292" y="4842402"/>
              <a:ext cx="457200" cy="468875"/>
              <a:chOff x="384" y="1776"/>
              <a:chExt cx="1488" cy="1526"/>
            </a:xfrm>
          </p:grpSpPr>
          <p:sp>
            <p:nvSpPr>
              <p:cNvPr id="19506" name="Oval 117"/>
              <p:cNvSpPr>
                <a:spLocks noChangeArrowheads="1"/>
              </p:cNvSpPr>
              <p:nvPr/>
            </p:nvSpPr>
            <p:spPr bwMode="gray">
              <a:xfrm>
                <a:off x="384" y="1776"/>
                <a:ext cx="1488" cy="1488"/>
              </a:xfrm>
              <a:prstGeom prst="ellipse">
                <a:avLst/>
              </a:prstGeom>
              <a:gradFill rotWithShape="1">
                <a:gsLst>
                  <a:gs pos="0">
                    <a:srgbClr val="FAECF4"/>
                  </a:gs>
                  <a:gs pos="50000">
                    <a:srgbClr val="D04896"/>
                  </a:gs>
                  <a:gs pos="100000">
                    <a:srgbClr val="FAECF4"/>
                  </a:gs>
                </a:gsLst>
                <a:lin ang="5400000" scaled="1"/>
              </a:gradFill>
              <a:ln w="12700">
                <a:solidFill>
                  <a:srgbClr val="D04896"/>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sp>
            <p:nvSpPr>
              <p:cNvPr id="19507" name="Oval 118"/>
              <p:cNvSpPr>
                <a:spLocks noChangeArrowheads="1"/>
              </p:cNvSpPr>
              <p:nvPr/>
            </p:nvSpPr>
            <p:spPr bwMode="gray">
              <a:xfrm>
                <a:off x="403" y="1868"/>
                <a:ext cx="1434" cy="1434"/>
              </a:xfrm>
              <a:prstGeom prst="ellipse">
                <a:avLst/>
              </a:prstGeom>
              <a:gradFill rotWithShape="1">
                <a:gsLst>
                  <a:gs pos="0">
                    <a:srgbClr val="EFBFDA"/>
                  </a:gs>
                  <a:gs pos="50000">
                    <a:srgbClr val="D04896"/>
                  </a:gs>
                  <a:gs pos="100000">
                    <a:srgbClr val="EFBFDA"/>
                  </a:gs>
                </a:gsLst>
                <a:lin ang="5400000" scaled="1"/>
              </a:gradFill>
              <a:ln w="19050">
                <a:solidFill>
                  <a:srgbClr val="D04896">
                    <a:alpha val="20000"/>
                  </a:srgbClr>
                </a:solidFill>
                <a:round/>
                <a:headEnd/>
                <a:tailEnd/>
              </a:ln>
            </p:spPr>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grpSp>
        <p:sp>
          <p:nvSpPr>
            <p:cNvPr id="25" name="Oval 121"/>
            <p:cNvSpPr>
              <a:spLocks noChangeArrowheads="1"/>
            </p:cNvSpPr>
            <p:nvPr/>
          </p:nvSpPr>
          <p:spPr bwMode="gray">
            <a:xfrm>
              <a:off x="1239223" y="2182595"/>
              <a:ext cx="3217004" cy="3101085"/>
            </a:xfrm>
            <a:prstGeom prst="ellipse">
              <a:avLst/>
            </a:prstGeom>
            <a:solidFill>
              <a:schemeClr val="accent3">
                <a:lumMod val="60000"/>
                <a:lumOff val="40000"/>
              </a:schemeClr>
            </a:solidFill>
            <a:ln>
              <a:headEnd/>
              <a:tailEnd/>
            </a:ln>
          </p:spPr>
          <p:style>
            <a:lnRef idx="0">
              <a:schemeClr val="accent3"/>
            </a:lnRef>
            <a:fillRef idx="3">
              <a:schemeClr val="accent3"/>
            </a:fillRef>
            <a:effectRef idx="3">
              <a:schemeClr val="accent3"/>
            </a:effectRef>
            <a:fontRef idx="minor">
              <a:schemeClr val="lt1"/>
            </a:fontRef>
          </p:style>
          <p:txBody>
            <a:bodyPr wrap="none"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0" fontAlgn="base" hangingPunct="0">
                <a:spcBef>
                  <a:spcPct val="0"/>
                </a:spcBef>
                <a:spcAft>
                  <a:spcPct val="0"/>
                </a:spcAft>
                <a:defRPr/>
              </a:pPr>
              <a:endParaRPr lang="en-US" sz="2400" b="1" spc="50">
                <a:ln w="11430"/>
                <a:solidFill>
                  <a:schemeClr val="bg1"/>
                </a:solidFill>
                <a:effectLst>
                  <a:outerShdw blurRad="76200" dist="50800" dir="5400000" algn="tl" rotWithShape="0">
                    <a:srgbClr val="000000">
                      <a:alpha val="65000"/>
                    </a:srgbClr>
                  </a:outerShdw>
                </a:effectLst>
                <a:latin typeface="Calibri"/>
              </a:endParaRPr>
            </a:p>
          </p:txBody>
        </p:sp>
        <p:sp>
          <p:nvSpPr>
            <p:cNvPr id="26" name="Text Box 122"/>
            <p:cNvSpPr txBox="1">
              <a:spLocks noChangeArrowheads="1"/>
            </p:cNvSpPr>
            <p:nvPr/>
          </p:nvSpPr>
          <p:spPr bwMode="white">
            <a:xfrm>
              <a:off x="1477110" y="2924183"/>
              <a:ext cx="2957029" cy="776758"/>
            </a:xfrm>
            <a:prstGeom prst="rect">
              <a:avLst/>
            </a:prstGeom>
            <a:noFill/>
            <a:ln w="9525" algn="ctr">
              <a:noFill/>
              <a:miter lim="800000"/>
              <a:headEnd/>
              <a:tailEnd/>
            </a:ln>
            <a:effectLst>
              <a:outerShdw dist="28398" dir="3806097" algn="ctr" rotWithShape="0">
                <a:schemeClr val="tx1"/>
              </a:outerShdw>
            </a:effec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0" fontAlgn="base" hangingPunct="0">
                <a:spcBef>
                  <a:spcPct val="50000"/>
                </a:spcBef>
                <a:spcAft>
                  <a:spcPct val="0"/>
                </a:spcAft>
                <a:defRPr/>
              </a:pPr>
              <a:endParaRPr lang="en-US" sz="3600" b="1" dirty="0">
                <a:ln w="1905"/>
                <a:solidFill>
                  <a:schemeClr val="bg1"/>
                </a:solidFill>
                <a:effectLst>
                  <a:innerShdw blurRad="69850" dist="43180" dir="5400000">
                    <a:srgbClr val="000000">
                      <a:alpha val="65000"/>
                    </a:srgbClr>
                  </a:innerShdw>
                </a:effectLst>
              </a:endParaRPr>
            </a:p>
          </p:txBody>
        </p:sp>
        <p:grpSp>
          <p:nvGrpSpPr>
            <p:cNvPr id="19473" name="Group 107"/>
            <p:cNvGrpSpPr>
              <a:grpSpLocks/>
            </p:cNvGrpSpPr>
            <p:nvPr/>
          </p:nvGrpSpPr>
          <p:grpSpPr bwMode="auto">
            <a:xfrm>
              <a:off x="3105883" y="1418333"/>
              <a:ext cx="457200" cy="457200"/>
              <a:chOff x="384" y="1776"/>
              <a:chExt cx="1488" cy="1488"/>
            </a:xfrm>
          </p:grpSpPr>
          <p:sp>
            <p:nvSpPr>
              <p:cNvPr id="34" name="Oval 108"/>
              <p:cNvSpPr>
                <a:spLocks noChangeArrowheads="1"/>
              </p:cNvSpPr>
              <p:nvPr/>
            </p:nvSpPr>
            <p:spPr bwMode="gray">
              <a:xfrm>
                <a:off x="384" y="1776"/>
                <a:ext cx="1488" cy="1488"/>
              </a:xfrm>
              <a:prstGeom prst="ellipse">
                <a:avLst/>
              </a:prstGeom>
              <a:gradFill rotWithShape="1">
                <a:gsLst>
                  <a:gs pos="0">
                    <a:schemeClr val="accent2">
                      <a:gamma/>
                      <a:tint val="10196"/>
                      <a:invGamma/>
                    </a:schemeClr>
                  </a:gs>
                  <a:gs pos="50000">
                    <a:schemeClr val="accent2"/>
                  </a:gs>
                  <a:gs pos="100000">
                    <a:schemeClr val="accent2">
                      <a:gamma/>
                      <a:tint val="10196"/>
                      <a:invGamma/>
                    </a:schemeClr>
                  </a:gs>
                </a:gsLst>
                <a:lin ang="5400000" scaled="1"/>
              </a:gradFill>
              <a:ln w="12700">
                <a:solidFill>
                  <a:schemeClr val="accent2"/>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sp>
            <p:nvSpPr>
              <p:cNvPr id="35" name="Oval 109"/>
              <p:cNvSpPr>
                <a:spLocks noChangeArrowheads="1"/>
              </p:cNvSpPr>
              <p:nvPr/>
            </p:nvSpPr>
            <p:spPr bwMode="gray">
              <a:xfrm>
                <a:off x="403" y="1797"/>
                <a:ext cx="1440" cy="1436"/>
              </a:xfrm>
              <a:prstGeom prst="ellipse">
                <a:avLst/>
              </a:prstGeom>
              <a:gradFill rotWithShape="1">
                <a:gsLst>
                  <a:gs pos="0">
                    <a:schemeClr val="accent2">
                      <a:gamma/>
                      <a:tint val="34902"/>
                      <a:invGamma/>
                    </a:schemeClr>
                  </a:gs>
                  <a:gs pos="50000">
                    <a:schemeClr val="accent2"/>
                  </a:gs>
                  <a:gs pos="100000">
                    <a:schemeClr val="accent2">
                      <a:gamma/>
                      <a:tint val="34902"/>
                      <a:invGamma/>
                    </a:schemeClr>
                  </a:gs>
                </a:gsLst>
                <a:lin ang="5400000" scaled="1"/>
              </a:gradFill>
              <a:ln w="19050">
                <a:solidFill>
                  <a:schemeClr val="accent2">
                    <a:alpha val="20000"/>
                  </a:schemeClr>
                </a:solidFill>
                <a:round/>
                <a:headEnd/>
                <a:tailEnd/>
              </a:ln>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grpSp>
        <p:grpSp>
          <p:nvGrpSpPr>
            <p:cNvPr id="19474" name="Group 116"/>
            <p:cNvGrpSpPr>
              <a:grpSpLocks/>
            </p:cNvGrpSpPr>
            <p:nvPr/>
          </p:nvGrpSpPr>
          <p:grpSpPr bwMode="auto">
            <a:xfrm>
              <a:off x="4466492" y="2471169"/>
              <a:ext cx="457200" cy="457200"/>
              <a:chOff x="384" y="1776"/>
              <a:chExt cx="1488" cy="1488"/>
            </a:xfrm>
          </p:grpSpPr>
          <p:sp>
            <p:nvSpPr>
              <p:cNvPr id="19496" name="Oval 117"/>
              <p:cNvSpPr>
                <a:spLocks noChangeArrowheads="1"/>
              </p:cNvSpPr>
              <p:nvPr/>
            </p:nvSpPr>
            <p:spPr bwMode="gray">
              <a:xfrm>
                <a:off x="384" y="1776"/>
                <a:ext cx="1488" cy="1488"/>
              </a:xfrm>
              <a:prstGeom prst="ellipse">
                <a:avLst/>
              </a:prstGeom>
              <a:gradFill rotWithShape="1">
                <a:gsLst>
                  <a:gs pos="0">
                    <a:srgbClr val="FAECF4"/>
                  </a:gs>
                  <a:gs pos="50000">
                    <a:srgbClr val="D04896"/>
                  </a:gs>
                  <a:gs pos="100000">
                    <a:srgbClr val="FAECF4"/>
                  </a:gs>
                </a:gsLst>
                <a:lin ang="5400000" scaled="1"/>
              </a:gradFill>
              <a:ln w="12700">
                <a:solidFill>
                  <a:srgbClr val="D04896"/>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sp>
            <p:nvSpPr>
              <p:cNvPr id="19497" name="Oval 118"/>
              <p:cNvSpPr>
                <a:spLocks noChangeArrowheads="1"/>
              </p:cNvSpPr>
              <p:nvPr/>
            </p:nvSpPr>
            <p:spPr bwMode="gray">
              <a:xfrm>
                <a:off x="407" y="1799"/>
                <a:ext cx="1434" cy="1434"/>
              </a:xfrm>
              <a:prstGeom prst="ellipse">
                <a:avLst/>
              </a:prstGeom>
              <a:gradFill rotWithShape="1">
                <a:gsLst>
                  <a:gs pos="0">
                    <a:srgbClr val="EFBFDA"/>
                  </a:gs>
                  <a:gs pos="50000">
                    <a:srgbClr val="D04896"/>
                  </a:gs>
                  <a:gs pos="100000">
                    <a:srgbClr val="EFBFDA"/>
                  </a:gs>
                </a:gsLst>
                <a:lin ang="5400000" scaled="1"/>
              </a:gradFill>
              <a:ln w="19050">
                <a:solidFill>
                  <a:srgbClr val="D04896">
                    <a:alpha val="20000"/>
                  </a:srgbClr>
                </a:solidFill>
                <a:round/>
                <a:headEnd/>
                <a:tailEnd/>
              </a:ln>
            </p:spPr>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grpSp>
        <p:grpSp>
          <p:nvGrpSpPr>
            <p:cNvPr id="19475" name="Group 104"/>
            <p:cNvGrpSpPr>
              <a:grpSpLocks/>
            </p:cNvGrpSpPr>
            <p:nvPr/>
          </p:nvGrpSpPr>
          <p:grpSpPr bwMode="auto">
            <a:xfrm>
              <a:off x="4588852" y="3299929"/>
              <a:ext cx="457200" cy="457200"/>
              <a:chOff x="384" y="1776"/>
              <a:chExt cx="1488" cy="1488"/>
            </a:xfrm>
            <a:solidFill>
              <a:srgbClr val="FF0000"/>
            </a:solidFill>
          </p:grpSpPr>
          <p:sp>
            <p:nvSpPr>
              <p:cNvPr id="40" name="Oval 105"/>
              <p:cNvSpPr>
                <a:spLocks noChangeArrowheads="1"/>
              </p:cNvSpPr>
              <p:nvPr/>
            </p:nvSpPr>
            <p:spPr bwMode="gray">
              <a:xfrm>
                <a:off x="384" y="1776"/>
                <a:ext cx="1488" cy="1488"/>
              </a:xfrm>
              <a:prstGeom prst="ellipse">
                <a:avLst/>
              </a:prstGeom>
              <a:grpFill/>
              <a:ln w="12700">
                <a:solidFill>
                  <a:schemeClr val="accent1"/>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sp>
            <p:nvSpPr>
              <p:cNvPr id="41" name="Oval 106"/>
              <p:cNvSpPr>
                <a:spLocks noChangeArrowheads="1"/>
              </p:cNvSpPr>
              <p:nvPr/>
            </p:nvSpPr>
            <p:spPr bwMode="gray">
              <a:xfrm>
                <a:off x="403" y="1797"/>
                <a:ext cx="1440" cy="1436"/>
              </a:xfrm>
              <a:prstGeom prst="ellipse">
                <a:avLst/>
              </a:prstGeom>
              <a:grpFill/>
              <a:ln w="19050">
                <a:solidFill>
                  <a:schemeClr val="accent1">
                    <a:alpha val="20000"/>
                  </a:schemeClr>
                </a:solidFill>
                <a:round/>
                <a:headEnd/>
                <a:tailEnd/>
              </a:ln>
              <a:effectLst/>
            </p:spPr>
            <p:txBody>
              <a:bodyPr wrap="none" anchor="ctr"/>
              <a:lstStyle/>
              <a:p>
                <a:pPr eaLnBrk="0" fontAlgn="base" hangingPunct="0">
                  <a:spcBef>
                    <a:spcPct val="0"/>
                  </a:spcBef>
                  <a:spcAft>
                    <a:spcPct val="0"/>
                  </a:spcAft>
                  <a:defRPr/>
                </a:pPr>
                <a:endParaRPr lang="en-US" sz="2400">
                  <a:solidFill>
                    <a:schemeClr val="bg1"/>
                  </a:solidFill>
                  <a:latin typeface="Calibri"/>
                </a:endParaRPr>
              </a:p>
            </p:txBody>
          </p:sp>
        </p:grpSp>
        <p:grpSp>
          <p:nvGrpSpPr>
            <p:cNvPr id="19476" name="Group 125"/>
            <p:cNvGrpSpPr>
              <a:grpSpLocks/>
            </p:cNvGrpSpPr>
            <p:nvPr/>
          </p:nvGrpSpPr>
          <p:grpSpPr bwMode="auto">
            <a:xfrm>
              <a:off x="4484076" y="4072776"/>
              <a:ext cx="457200" cy="460580"/>
              <a:chOff x="384" y="1776"/>
              <a:chExt cx="1488" cy="1499"/>
            </a:xfrm>
          </p:grpSpPr>
          <p:sp>
            <p:nvSpPr>
              <p:cNvPr id="19492" name="Oval 126"/>
              <p:cNvSpPr>
                <a:spLocks noChangeArrowheads="1"/>
              </p:cNvSpPr>
              <p:nvPr/>
            </p:nvSpPr>
            <p:spPr bwMode="gray">
              <a:xfrm>
                <a:off x="384" y="1776"/>
                <a:ext cx="1488" cy="1488"/>
              </a:xfrm>
              <a:prstGeom prst="ellipse">
                <a:avLst/>
              </a:prstGeom>
              <a:gradFill rotWithShape="1">
                <a:gsLst>
                  <a:gs pos="0">
                    <a:srgbClr val="FAF5E5"/>
                  </a:gs>
                  <a:gs pos="50000">
                    <a:srgbClr val="CC9900"/>
                  </a:gs>
                  <a:gs pos="100000">
                    <a:srgbClr val="FAF5E5"/>
                  </a:gs>
                </a:gsLst>
                <a:lin ang="5400000" scaled="1"/>
              </a:gradFill>
              <a:ln w="12700">
                <a:solidFill>
                  <a:srgbClr val="D04896"/>
                </a:solidFill>
                <a:round/>
                <a:headEnd/>
                <a:tailEnd/>
              </a:ln>
              <a:effectLst>
                <a:outerShdw dist="50800" dir="5400000" algn="ctr" rotWithShape="0">
                  <a:schemeClr val="bg2">
                    <a:alpha val="50000"/>
                  </a:schemeClr>
                </a:outerShdw>
              </a:effectLst>
            </p:spPr>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sp>
            <p:nvSpPr>
              <p:cNvPr id="19493" name="Oval 127"/>
              <p:cNvSpPr>
                <a:spLocks noChangeArrowheads="1"/>
              </p:cNvSpPr>
              <p:nvPr/>
            </p:nvSpPr>
            <p:spPr bwMode="gray">
              <a:xfrm>
                <a:off x="405" y="1841"/>
                <a:ext cx="1434" cy="1434"/>
              </a:xfrm>
              <a:prstGeom prst="ellipse">
                <a:avLst/>
              </a:prstGeom>
              <a:gradFill rotWithShape="1">
                <a:gsLst>
                  <a:gs pos="0">
                    <a:srgbClr val="EDDBA6"/>
                  </a:gs>
                  <a:gs pos="50000">
                    <a:srgbClr val="CC9900"/>
                  </a:gs>
                  <a:gs pos="100000">
                    <a:srgbClr val="EDDBA6"/>
                  </a:gs>
                </a:gsLst>
                <a:lin ang="5400000" scaled="1"/>
              </a:gradFill>
              <a:ln w="19050">
                <a:solidFill>
                  <a:srgbClr val="D04896">
                    <a:alpha val="20000"/>
                  </a:srgbClr>
                </a:solidFill>
                <a:round/>
                <a:headEnd/>
                <a:tailEnd/>
              </a:ln>
            </p:spPr>
            <p:txBody>
              <a:bodyPr wrap="none" anchor="ctr"/>
              <a:lstStyle/>
              <a:p>
                <a:pPr eaLnBrk="0" fontAlgn="base" hangingPunct="0">
                  <a:spcBef>
                    <a:spcPct val="0"/>
                  </a:spcBef>
                  <a:spcAft>
                    <a:spcPct val="0"/>
                  </a:spcAft>
                  <a:defRPr/>
                </a:pPr>
                <a:endParaRPr lang="tr-TR" sz="2400">
                  <a:solidFill>
                    <a:schemeClr val="bg1"/>
                  </a:solidFill>
                  <a:latin typeface="Calibri"/>
                </a:endParaRPr>
              </a:p>
            </p:txBody>
          </p:sp>
        </p:grpSp>
        <p:sp>
          <p:nvSpPr>
            <p:cNvPr id="2" name="Dikdörtgen 1"/>
            <p:cNvSpPr/>
            <p:nvPr/>
          </p:nvSpPr>
          <p:spPr>
            <a:xfrm>
              <a:off x="1681402" y="3143402"/>
              <a:ext cx="2391762" cy="1146642"/>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eaLnBrk="0" fontAlgn="base" hangingPunct="0">
                <a:spcBef>
                  <a:spcPct val="0"/>
                </a:spcBef>
                <a:spcAft>
                  <a:spcPct val="0"/>
                </a:spcAft>
                <a:defRPr/>
              </a:pPr>
              <a:r>
                <a:rPr lang="tr-TR" sz="2800" b="1" dirty="0">
                  <a:solidFill>
                    <a:srgbClr val="154A76"/>
                  </a:solidFill>
                  <a:latin typeface="Calibri" pitchFamily="34" charset="0"/>
                </a:rPr>
                <a:t>Kanunun Yansımaları</a:t>
              </a:r>
            </a:p>
          </p:txBody>
        </p:sp>
        <p:sp>
          <p:nvSpPr>
            <p:cNvPr id="50" name="Text Box 99"/>
            <p:cNvSpPr txBox="1">
              <a:spLocks noChangeArrowheads="1"/>
            </p:cNvSpPr>
            <p:nvPr/>
          </p:nvSpPr>
          <p:spPr bwMode="black">
            <a:xfrm>
              <a:off x="3563083" y="1263960"/>
              <a:ext cx="4220309" cy="625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000" b="1">
                  <a:solidFill>
                    <a:schemeClr val="accent2"/>
                  </a:solidFill>
                  <a:latin typeface="Arial Narrow" pitchFamily="34" charset="0"/>
                </a:defRPr>
              </a:lvl1pPr>
              <a:lvl2pPr marL="742950" indent="-285750" eaLnBrk="0" hangingPunct="0">
                <a:defRPr sz="2000" b="1">
                  <a:solidFill>
                    <a:schemeClr val="accent2"/>
                  </a:solidFill>
                  <a:latin typeface="Arial Narrow" pitchFamily="34" charset="0"/>
                </a:defRPr>
              </a:lvl2pPr>
              <a:lvl3pPr marL="1143000" indent="-228600" eaLnBrk="0" hangingPunct="0">
                <a:defRPr sz="2000" b="1">
                  <a:solidFill>
                    <a:schemeClr val="accent2"/>
                  </a:solidFill>
                  <a:latin typeface="Arial Narrow" pitchFamily="34" charset="0"/>
                </a:defRPr>
              </a:lvl3pPr>
              <a:lvl4pPr marL="1600200" indent="-228600" eaLnBrk="0" hangingPunct="0">
                <a:defRPr sz="2000" b="1">
                  <a:solidFill>
                    <a:schemeClr val="accent2"/>
                  </a:solidFill>
                  <a:latin typeface="Arial Narrow" pitchFamily="34" charset="0"/>
                </a:defRPr>
              </a:lvl4pPr>
              <a:lvl5pPr marL="2057400" indent="-228600" eaLnBrk="0" hangingPunct="0">
                <a:defRPr sz="2000" b="1">
                  <a:solidFill>
                    <a:schemeClr val="accent2"/>
                  </a:solidFill>
                  <a:latin typeface="Arial Narrow" pitchFamily="34" charset="0"/>
                </a:defRPr>
              </a:lvl5pPr>
              <a:lvl6pPr marL="25146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6pPr>
              <a:lvl7pPr marL="29718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7pPr>
              <a:lvl8pPr marL="34290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8pPr>
              <a:lvl9pPr marL="38862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9pPr>
            </a:lstStyle>
            <a:p>
              <a:pPr eaLnBrk="1" fontAlgn="base" hangingPunct="1">
                <a:lnSpc>
                  <a:spcPct val="160000"/>
                </a:lnSpc>
                <a:spcBef>
                  <a:spcPct val="0"/>
                </a:spcBef>
                <a:spcAft>
                  <a:spcPct val="0"/>
                </a:spcAft>
                <a:defRPr/>
              </a:pPr>
              <a:r>
                <a:rPr lang="tr-TR" dirty="0">
                  <a:solidFill>
                    <a:schemeClr val="bg1"/>
                  </a:solidFill>
                  <a:latin typeface="Arial"/>
                </a:rPr>
                <a:t>Tek Yetkili Otorite</a:t>
              </a:r>
            </a:p>
          </p:txBody>
        </p:sp>
        <p:sp>
          <p:nvSpPr>
            <p:cNvPr id="19480" name="Text Box 99"/>
            <p:cNvSpPr txBox="1">
              <a:spLocks noChangeArrowheads="1"/>
            </p:cNvSpPr>
            <p:nvPr/>
          </p:nvSpPr>
          <p:spPr bwMode="black">
            <a:xfrm>
              <a:off x="4532837" y="1812653"/>
              <a:ext cx="4218842" cy="625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fontAlgn="base">
                <a:lnSpc>
                  <a:spcPct val="160000"/>
                </a:lnSpc>
                <a:spcBef>
                  <a:spcPct val="0"/>
                </a:spcBef>
                <a:spcAft>
                  <a:spcPct val="0"/>
                </a:spcAft>
                <a:defRPr/>
              </a:pPr>
              <a:r>
                <a:rPr lang="tr-TR" sz="2000" dirty="0">
                  <a:solidFill>
                    <a:schemeClr val="bg1"/>
                  </a:solidFill>
                </a:rPr>
                <a:t>Tek Kanun</a:t>
              </a:r>
            </a:p>
          </p:txBody>
        </p:sp>
        <p:sp>
          <p:nvSpPr>
            <p:cNvPr id="19481" name="Text Box 99"/>
            <p:cNvSpPr txBox="1">
              <a:spLocks noChangeArrowheads="1"/>
            </p:cNvSpPr>
            <p:nvPr/>
          </p:nvSpPr>
          <p:spPr bwMode="black">
            <a:xfrm>
              <a:off x="5033848" y="2407383"/>
              <a:ext cx="4220309" cy="702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fontAlgn="base">
                <a:lnSpc>
                  <a:spcPct val="160000"/>
                </a:lnSpc>
                <a:spcBef>
                  <a:spcPct val="0"/>
                </a:spcBef>
                <a:spcAft>
                  <a:spcPct val="0"/>
                </a:spcAft>
                <a:defRPr/>
              </a:pPr>
              <a:r>
                <a:rPr lang="tr-TR" sz="2000" b="1" dirty="0">
                  <a:solidFill>
                    <a:schemeClr val="bg1"/>
                  </a:solidFill>
                </a:rPr>
                <a:t>Entegre Yaklaşım</a:t>
              </a:r>
            </a:p>
          </p:txBody>
        </p:sp>
        <p:sp>
          <p:nvSpPr>
            <p:cNvPr id="19484" name="Text Box 101"/>
            <p:cNvSpPr txBox="1">
              <a:spLocks noChangeArrowheads="1"/>
            </p:cNvSpPr>
            <p:nvPr/>
          </p:nvSpPr>
          <p:spPr bwMode="black">
            <a:xfrm>
              <a:off x="4503858" y="4892360"/>
              <a:ext cx="3503735" cy="480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fontAlgn="base">
                <a:spcBef>
                  <a:spcPct val="0"/>
                </a:spcBef>
                <a:spcAft>
                  <a:spcPct val="0"/>
                </a:spcAft>
                <a:defRPr/>
              </a:pPr>
              <a:r>
                <a:rPr lang="tr-TR" sz="2000" dirty="0">
                  <a:solidFill>
                    <a:schemeClr val="bg1"/>
                  </a:solidFill>
                </a:rPr>
                <a:t>İzlenebilirlik</a:t>
              </a:r>
            </a:p>
          </p:txBody>
        </p:sp>
        <p:sp>
          <p:nvSpPr>
            <p:cNvPr id="19486" name="Rectangle 123"/>
            <p:cNvSpPr>
              <a:spLocks noChangeArrowheads="1"/>
            </p:cNvSpPr>
            <p:nvPr/>
          </p:nvSpPr>
          <p:spPr bwMode="gray">
            <a:xfrm>
              <a:off x="5099749" y="4072775"/>
              <a:ext cx="4964723" cy="480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eaLnBrk="0" fontAlgn="base" hangingPunct="0">
                <a:spcBef>
                  <a:spcPct val="0"/>
                </a:spcBef>
                <a:spcAft>
                  <a:spcPct val="0"/>
                </a:spcAft>
                <a:defRPr/>
              </a:pPr>
              <a:r>
                <a:rPr lang="tr-TR" sz="2000" b="1" dirty="0">
                  <a:solidFill>
                    <a:schemeClr val="bg1"/>
                  </a:solidFill>
                  <a:latin typeface="Arial" panose="020B0604020202020204" pitchFamily="34" charset="0"/>
                  <a:cs typeface="Arial" panose="020B0604020202020204" pitchFamily="34" charset="0"/>
                </a:rPr>
                <a:t>Risk Değerlendirme</a:t>
              </a:r>
            </a:p>
          </p:txBody>
        </p:sp>
        <p:sp>
          <p:nvSpPr>
            <p:cNvPr id="19488" name="Rectangle 123"/>
            <p:cNvSpPr>
              <a:spLocks noChangeArrowheads="1"/>
            </p:cNvSpPr>
            <p:nvPr/>
          </p:nvSpPr>
          <p:spPr bwMode="gray">
            <a:xfrm>
              <a:off x="5120919" y="3333136"/>
              <a:ext cx="3630759" cy="480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eaLnBrk="0" fontAlgn="base" hangingPunct="0">
                <a:spcBef>
                  <a:spcPct val="0"/>
                </a:spcBef>
                <a:spcAft>
                  <a:spcPct val="0"/>
                </a:spcAft>
                <a:defRPr/>
              </a:pPr>
              <a:r>
                <a:rPr lang="tr-TR" sz="2000" dirty="0">
                  <a:solidFill>
                    <a:schemeClr val="bg1"/>
                  </a:solidFill>
                  <a:latin typeface="Arial" panose="020B0604020202020204" pitchFamily="34" charset="0"/>
                  <a:cs typeface="Arial" panose="020B0604020202020204" pitchFamily="34" charset="0"/>
                </a:rPr>
                <a:t>İşletme Sorumluluğu</a:t>
              </a:r>
            </a:p>
          </p:txBody>
        </p:sp>
      </p:grpSp>
      <p:sp>
        <p:nvSpPr>
          <p:cNvPr id="61" name="Metin kutusu 60"/>
          <p:cNvSpPr txBox="1"/>
          <p:nvPr/>
        </p:nvSpPr>
        <p:spPr>
          <a:xfrm>
            <a:off x="3864449" y="576264"/>
            <a:ext cx="5112745" cy="461665"/>
          </a:xfrm>
          <a:prstGeom prst="rect">
            <a:avLst/>
          </a:prstGeom>
          <a:noFill/>
        </p:spPr>
        <p:txBody>
          <a:bodyPr wrap="square" rtlCol="0">
            <a:spAutoFit/>
          </a:bodyPr>
          <a:lstStyle/>
          <a:p>
            <a:pPr algn="r">
              <a:defRPr/>
            </a:pPr>
            <a:r>
              <a:rPr lang="tr-TR" sz="2400" b="1" kern="0" dirty="0">
                <a:solidFill>
                  <a:schemeClr val="bg1"/>
                </a:solidFill>
                <a:latin typeface="Calibri" pitchFamily="34" charset="0"/>
              </a:rPr>
              <a:t>5996 SAYILI KANUN </a:t>
            </a:r>
          </a:p>
        </p:txBody>
      </p:sp>
      <p:sp>
        <p:nvSpPr>
          <p:cNvPr id="4" name="Dikdörtgen 3"/>
          <p:cNvSpPr/>
          <p:nvPr/>
        </p:nvSpPr>
        <p:spPr>
          <a:xfrm>
            <a:off x="1691593" y="1136938"/>
            <a:ext cx="7200891" cy="707886"/>
          </a:xfrm>
          <a:prstGeom prst="rect">
            <a:avLst/>
          </a:prstGeom>
        </p:spPr>
        <p:txBody>
          <a:bodyPr wrap="square">
            <a:spAutoFit/>
          </a:bodyPr>
          <a:lstStyle/>
          <a:p>
            <a:pPr algn="just">
              <a:buClr>
                <a:srgbClr val="4F81BD"/>
              </a:buClr>
              <a:buSzPct val="134000"/>
              <a:defRPr/>
            </a:pPr>
            <a:r>
              <a:rPr lang="tr-TR" sz="2000" b="1">
                <a:solidFill>
                  <a:schemeClr val="bg1"/>
                </a:solidFill>
                <a:latin typeface="Calibri" pitchFamily="34" charset="0"/>
              </a:rPr>
              <a:t>5996 Sayılı </a:t>
            </a:r>
            <a:r>
              <a:rPr lang="tr-TR" sz="2000" b="1" dirty="0">
                <a:solidFill>
                  <a:schemeClr val="bg1"/>
                </a:solidFill>
                <a:latin typeface="Calibri" pitchFamily="34" charset="0"/>
              </a:rPr>
              <a:t>Veteriner Hizmetleri, Bitki Sağlığı, Gıda ve Yem Kanunu</a:t>
            </a:r>
            <a:r>
              <a:rPr lang="tr-TR" sz="2000" dirty="0">
                <a:solidFill>
                  <a:schemeClr val="bg1"/>
                </a:solidFill>
                <a:latin typeface="Calibri" pitchFamily="34" charset="0"/>
              </a:rPr>
              <a:t> </a:t>
            </a:r>
          </a:p>
          <a:p>
            <a:pPr algn="just">
              <a:buClr>
                <a:srgbClr val="4F81BD"/>
              </a:buClr>
              <a:buSzPct val="134000"/>
              <a:defRPr/>
            </a:pPr>
            <a:r>
              <a:rPr lang="tr-TR" sz="2000" dirty="0">
                <a:solidFill>
                  <a:schemeClr val="bg1"/>
                </a:solidFill>
                <a:latin typeface="Calibri" pitchFamily="34" charset="0"/>
              </a:rPr>
              <a:t>       </a:t>
            </a:r>
            <a:r>
              <a:rPr lang="tr-TR" sz="2000" i="1" dirty="0">
                <a:solidFill>
                  <a:schemeClr val="bg1"/>
                </a:solidFill>
                <a:latin typeface="Calibri"/>
              </a:rPr>
              <a:t>(Yayımlandığı R.G. Tarihi : </a:t>
            </a:r>
            <a:r>
              <a:rPr lang="tr-TR" sz="2000" dirty="0">
                <a:solidFill>
                  <a:schemeClr val="bg1"/>
                </a:solidFill>
                <a:latin typeface="Calibri" pitchFamily="34" charset="0"/>
              </a:rPr>
              <a:t>13.06.2010, No: 27610)</a:t>
            </a:r>
          </a:p>
        </p:txBody>
      </p:sp>
      <p:cxnSp>
        <p:nvCxnSpPr>
          <p:cNvPr id="43" name="Düz Bağlayıcı 42"/>
          <p:cNvCxnSpPr/>
          <p:nvPr/>
        </p:nvCxnSpPr>
        <p:spPr>
          <a:xfrm>
            <a:off x="1277879" y="980732"/>
            <a:ext cx="7614605" cy="1755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544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7106" name="İçerik Yer Tutucusu 2"/>
          <p:cNvSpPr>
            <a:spLocks noGrp="1"/>
          </p:cNvSpPr>
          <p:nvPr>
            <p:ph idx="1"/>
          </p:nvPr>
        </p:nvSpPr>
        <p:spPr>
          <a:xfrm>
            <a:off x="1003711" y="1484784"/>
            <a:ext cx="7704856" cy="4824536"/>
          </a:xfrm>
        </p:spPr>
        <p:txBody>
          <a:bodyPr>
            <a:normAutofit/>
          </a:bodyPr>
          <a:lstStyle/>
          <a:p>
            <a:pPr marL="0" indent="0" algn="just">
              <a:buNone/>
            </a:pPr>
            <a:r>
              <a:rPr lang="tr-TR" sz="2000" dirty="0">
                <a:solidFill>
                  <a:schemeClr val="bg1"/>
                </a:solidFill>
              </a:rPr>
              <a:t>Gıda ve Kontrol Genel Müdürlüğü, gıda güvenilirliği politikası;</a:t>
            </a:r>
            <a:r>
              <a:rPr lang="tr-TR" sz="2000" b="1" dirty="0">
                <a:solidFill>
                  <a:schemeClr val="bg1"/>
                </a:solidFill>
              </a:rPr>
              <a:t> </a:t>
            </a:r>
          </a:p>
          <a:p>
            <a:pPr marL="0" indent="0" algn="just">
              <a:buNone/>
            </a:pPr>
            <a:endParaRPr lang="tr-TR" sz="2600" dirty="0">
              <a:solidFill>
                <a:schemeClr val="bg1"/>
              </a:solidFill>
            </a:endParaRPr>
          </a:p>
          <a:p>
            <a:pPr marL="0" indent="0" algn="ctr">
              <a:buNone/>
            </a:pPr>
            <a:r>
              <a:rPr lang="tr-TR" sz="2000" b="1" i="1" dirty="0">
                <a:solidFill>
                  <a:schemeClr val="bg1"/>
                </a:solidFill>
              </a:rPr>
              <a:t>“Tarladan Sofraya Gıda Güvenilirliği”</a:t>
            </a:r>
            <a:endParaRPr lang="tr-TR" sz="2000" dirty="0">
              <a:solidFill>
                <a:schemeClr val="bg1"/>
              </a:solidFill>
            </a:endParaRPr>
          </a:p>
        </p:txBody>
      </p:sp>
      <p:sp>
        <p:nvSpPr>
          <p:cNvPr id="47108" name="Rectangle 5"/>
          <p:cNvSpPr txBox="1">
            <a:spLocks noChangeArrowheads="1"/>
          </p:cNvSpPr>
          <p:nvPr/>
        </p:nvSpPr>
        <p:spPr bwMode="auto">
          <a:xfrm>
            <a:off x="1723445" y="375258"/>
            <a:ext cx="7007469"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fontAlgn="base">
              <a:spcBef>
                <a:spcPct val="0"/>
              </a:spcBef>
              <a:spcAft>
                <a:spcPct val="0"/>
              </a:spcAft>
            </a:pPr>
            <a:endParaRPr lang="en-US" sz="2000" dirty="0">
              <a:solidFill>
                <a:schemeClr val="bg1"/>
              </a:solidFill>
              <a:latin typeface="Arial Black" pitchFamily="34" charset="0"/>
            </a:endParaRPr>
          </a:p>
        </p:txBody>
      </p:sp>
      <p:cxnSp>
        <p:nvCxnSpPr>
          <p:cNvPr id="9" name="Düz Bağlayıcı 8"/>
          <p:cNvCxnSpPr/>
          <p:nvPr/>
        </p:nvCxnSpPr>
        <p:spPr>
          <a:xfrm>
            <a:off x="1253130" y="980732"/>
            <a:ext cx="7615723" cy="4330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Metin kutusu 9"/>
          <p:cNvSpPr txBox="1"/>
          <p:nvPr/>
        </p:nvSpPr>
        <p:spPr>
          <a:xfrm>
            <a:off x="2267748" y="587987"/>
            <a:ext cx="6745121" cy="461665"/>
          </a:xfrm>
          <a:prstGeom prst="rect">
            <a:avLst/>
          </a:prstGeom>
          <a:noFill/>
        </p:spPr>
        <p:txBody>
          <a:bodyPr wrap="square" rtlCol="0">
            <a:spAutoFit/>
          </a:bodyPr>
          <a:lstStyle/>
          <a:p>
            <a:pPr algn="r"/>
            <a:r>
              <a:rPr lang="tr-TR" sz="2400" b="1" kern="0" dirty="0">
                <a:solidFill>
                  <a:schemeClr val="bg1"/>
                </a:solidFill>
                <a:cs typeface="Arial" pitchFamily="34" charset="0"/>
              </a:rPr>
              <a:t>GIDA GÜVENİLİRLİĞİ POLİTİKASI</a:t>
            </a:r>
            <a:endParaRPr lang="tr-TR" sz="2400" b="1" dirty="0">
              <a:solidFill>
                <a:schemeClr val="bg1"/>
              </a:solidFill>
            </a:endParaRPr>
          </a:p>
        </p:txBody>
      </p:sp>
      <p:pic>
        <p:nvPicPr>
          <p:cNvPr id="12" name="Resim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4" y="3140968"/>
            <a:ext cx="3136891" cy="2884813"/>
          </a:xfrm>
          <a:prstGeom prst="rect">
            <a:avLst/>
          </a:prstGeom>
          <a:solidFill>
            <a:srgbClr val="FFFFFF">
              <a:shade val="85000"/>
            </a:srgbClr>
          </a:solidFill>
          <a:ln w="190500" cap="sq">
            <a:solidFill>
              <a:srgbClr val="FFFFFF"/>
            </a:solidFill>
            <a:miter lim="800000"/>
          </a:ln>
          <a:effectLst>
            <a:glow rad="101600">
              <a:schemeClr val="accent6">
                <a:satMod val="175000"/>
                <a:alpha val="40000"/>
              </a:schemeClr>
            </a:glow>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7150366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9" name="8 Diyagram"/>
          <p:cNvGraphicFramePr/>
          <p:nvPr>
            <p:extLst>
              <p:ext uri="{D42A27DB-BD31-4B8C-83A1-F6EECF244321}">
                <p14:modId xmlns:p14="http://schemas.microsoft.com/office/powerpoint/2010/main" val="3289579356"/>
              </p:ext>
            </p:extLst>
          </p:nvPr>
        </p:nvGraphicFramePr>
        <p:xfrm>
          <a:off x="1855529" y="908720"/>
          <a:ext cx="6336704"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Metin kutusu 1"/>
          <p:cNvSpPr txBox="1"/>
          <p:nvPr/>
        </p:nvSpPr>
        <p:spPr>
          <a:xfrm>
            <a:off x="881760" y="1015493"/>
            <a:ext cx="523220" cy="5187061"/>
          </a:xfrm>
          <a:prstGeom prst="rect">
            <a:avLst/>
          </a:prstGeom>
          <a:noFill/>
          <a:ln w="6350">
            <a:noFill/>
          </a:ln>
        </p:spPr>
        <p:txBody>
          <a:bodyPr vert="vert270" wrap="none" rtlCol="0">
            <a:spAutoFit/>
          </a:bodyPr>
          <a:lstStyle/>
          <a:p>
            <a:pPr algn="ctr">
              <a:defRPr/>
            </a:pPr>
            <a:r>
              <a:rPr lang="tr-TR" sz="2200" b="1" dirty="0">
                <a:solidFill>
                  <a:schemeClr val="bg1"/>
                </a:solidFill>
              </a:rPr>
              <a:t>Tüketici Menfaatleri ve Çevrenin Korunması</a:t>
            </a:r>
          </a:p>
        </p:txBody>
      </p:sp>
      <p:sp>
        <p:nvSpPr>
          <p:cNvPr id="3" name="Sol Ayraç 2"/>
          <p:cNvSpPr/>
          <p:nvPr/>
        </p:nvSpPr>
        <p:spPr>
          <a:xfrm>
            <a:off x="1464044" y="1505442"/>
            <a:ext cx="273356" cy="4320480"/>
          </a:xfrm>
          <a:prstGeom prst="leftBrace">
            <a:avLst/>
          </a:prstGeom>
          <a:ln w="25400">
            <a:solidFill>
              <a:srgbClr val="1EB45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solidFill>
                <a:schemeClr val="bg1"/>
              </a:solidFill>
            </a:endParaRPr>
          </a:p>
        </p:txBody>
      </p:sp>
      <p:cxnSp>
        <p:nvCxnSpPr>
          <p:cNvPr id="8" name="Düz Bağlayıcı 7"/>
          <p:cNvCxnSpPr/>
          <p:nvPr/>
        </p:nvCxnSpPr>
        <p:spPr>
          <a:xfrm>
            <a:off x="863082" y="895024"/>
            <a:ext cx="802939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Metin kutusu 10"/>
          <p:cNvSpPr txBox="1"/>
          <p:nvPr/>
        </p:nvSpPr>
        <p:spPr>
          <a:xfrm>
            <a:off x="2267748" y="476672"/>
            <a:ext cx="6745121" cy="461665"/>
          </a:xfrm>
          <a:prstGeom prst="rect">
            <a:avLst/>
          </a:prstGeom>
          <a:noFill/>
        </p:spPr>
        <p:txBody>
          <a:bodyPr wrap="square" rtlCol="0">
            <a:spAutoFit/>
          </a:bodyPr>
          <a:lstStyle/>
          <a:p>
            <a:pPr algn="r"/>
            <a:r>
              <a:rPr lang="tr-TR" sz="2400" b="1" kern="0" dirty="0">
                <a:solidFill>
                  <a:schemeClr val="bg1"/>
                </a:solidFill>
                <a:cs typeface="Arial" pitchFamily="34" charset="0"/>
              </a:rPr>
              <a:t>GIDA GÜVENİLİRLİĞİ POLİTİKASI</a:t>
            </a:r>
            <a:endParaRPr lang="tr-TR" sz="2400" b="1" dirty="0">
              <a:solidFill>
                <a:schemeClr val="bg1"/>
              </a:solidFill>
            </a:endParaRPr>
          </a:p>
        </p:txBody>
      </p:sp>
    </p:spTree>
    <p:extLst>
      <p:ext uri="{BB962C8B-B14F-4D97-AF65-F5344CB8AC3E}">
        <p14:creationId xmlns:p14="http://schemas.microsoft.com/office/powerpoint/2010/main" val="3611236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Text Box 99"/>
          <p:cNvSpPr txBox="1">
            <a:spLocks noChangeArrowheads="1"/>
          </p:cNvSpPr>
          <p:nvPr/>
        </p:nvSpPr>
        <p:spPr bwMode="black">
          <a:xfrm>
            <a:off x="626563" y="1124744"/>
            <a:ext cx="7843724"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000" b="1">
                <a:solidFill>
                  <a:schemeClr val="accent2"/>
                </a:solidFill>
                <a:latin typeface="Arial Narrow" pitchFamily="34" charset="0"/>
              </a:defRPr>
            </a:lvl1pPr>
            <a:lvl2pPr marL="742950" indent="-285750" eaLnBrk="0" hangingPunct="0">
              <a:defRPr sz="2000" b="1">
                <a:solidFill>
                  <a:schemeClr val="accent2"/>
                </a:solidFill>
                <a:latin typeface="Arial Narrow" pitchFamily="34" charset="0"/>
              </a:defRPr>
            </a:lvl2pPr>
            <a:lvl3pPr marL="1143000" indent="-228600" eaLnBrk="0" hangingPunct="0">
              <a:defRPr sz="2000" b="1">
                <a:solidFill>
                  <a:schemeClr val="accent2"/>
                </a:solidFill>
                <a:latin typeface="Arial Narrow" pitchFamily="34" charset="0"/>
              </a:defRPr>
            </a:lvl3pPr>
            <a:lvl4pPr marL="1600200" indent="-228600" eaLnBrk="0" hangingPunct="0">
              <a:defRPr sz="2000" b="1">
                <a:solidFill>
                  <a:schemeClr val="accent2"/>
                </a:solidFill>
                <a:latin typeface="Arial Narrow" pitchFamily="34" charset="0"/>
              </a:defRPr>
            </a:lvl4pPr>
            <a:lvl5pPr marL="2057400" indent="-228600" eaLnBrk="0" hangingPunct="0">
              <a:defRPr sz="2000" b="1">
                <a:solidFill>
                  <a:schemeClr val="accent2"/>
                </a:solidFill>
                <a:latin typeface="Arial Narrow" pitchFamily="34" charset="0"/>
              </a:defRPr>
            </a:lvl5pPr>
            <a:lvl6pPr marL="25146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6pPr>
            <a:lvl7pPr marL="29718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7pPr>
            <a:lvl8pPr marL="34290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8pPr>
            <a:lvl9pPr marL="3886200" indent="-228600" eaLnBrk="0" fontAlgn="base" hangingPunct="0">
              <a:spcBef>
                <a:spcPct val="20000"/>
              </a:spcBef>
              <a:spcAft>
                <a:spcPct val="0"/>
              </a:spcAft>
              <a:buClr>
                <a:schemeClr val="hlink"/>
              </a:buClr>
              <a:buSzPct val="70000"/>
              <a:defRPr sz="2000" b="1">
                <a:solidFill>
                  <a:schemeClr val="accent2"/>
                </a:solidFill>
                <a:latin typeface="Arial Narrow" pitchFamily="34" charset="0"/>
              </a:defRPr>
            </a:lvl9pPr>
          </a:lstStyle>
          <a:p>
            <a:pPr marL="342900" indent="-342900" algn="just">
              <a:buFont typeface="Wingdings" panose="05000000000000000000" pitchFamily="2" charset="2"/>
              <a:buChar char="ü"/>
              <a:defRPr/>
            </a:pPr>
            <a:r>
              <a:rPr lang="tr-TR" b="0" dirty="0">
                <a:solidFill>
                  <a:schemeClr val="bg1"/>
                </a:solidFill>
                <a:latin typeface="+mn-lt"/>
                <a:ea typeface="MS PGothic" pitchFamily="34" charset="-128"/>
                <a:cs typeface="Arial" panose="020B0604020202020204" pitchFamily="34" charset="0"/>
              </a:rPr>
              <a:t>Bitki sağlığı, hayvan sağlığı, gıda ve yem ile ilgili yasal  düzenlenmelerin çıkartılması</a:t>
            </a:r>
          </a:p>
          <a:p>
            <a:pPr marL="342900" indent="-342900" algn="just">
              <a:buFont typeface="Wingdings" panose="05000000000000000000" pitchFamily="2" charset="2"/>
              <a:buChar char="ü"/>
              <a:defRPr/>
            </a:pPr>
            <a:endParaRPr lang="tr-TR" b="0" dirty="0">
              <a:solidFill>
                <a:schemeClr val="bg1"/>
              </a:solidFill>
              <a:latin typeface="+mn-lt"/>
              <a:ea typeface="MS PGothic" pitchFamily="34" charset="-128"/>
              <a:cs typeface="Arial" panose="020B0604020202020204" pitchFamily="34" charset="0"/>
            </a:endParaRPr>
          </a:p>
          <a:p>
            <a:pPr marL="342900" indent="-342900" algn="just">
              <a:buFont typeface="Wingdings" panose="05000000000000000000" pitchFamily="2" charset="2"/>
              <a:buChar char="ü"/>
              <a:defRPr/>
            </a:pPr>
            <a:r>
              <a:rPr lang="tr-TR" b="0" dirty="0">
                <a:solidFill>
                  <a:schemeClr val="bg1"/>
                </a:solidFill>
                <a:latin typeface="+mn-lt"/>
                <a:cs typeface="Arial" panose="020B0604020202020204" pitchFamily="34" charset="0"/>
              </a:rPr>
              <a:t>Ülke genelinde bitki ve hayvan hastalıklarının takip ve </a:t>
            </a:r>
            <a:r>
              <a:rPr lang="tr-TR" b="0" dirty="0" err="1">
                <a:solidFill>
                  <a:schemeClr val="bg1"/>
                </a:solidFill>
                <a:latin typeface="+mn-lt"/>
                <a:cs typeface="Arial" panose="020B0604020202020204" pitchFamily="34" charset="0"/>
              </a:rPr>
              <a:t>sürvey</a:t>
            </a:r>
            <a:r>
              <a:rPr lang="tr-TR" b="0" dirty="0">
                <a:solidFill>
                  <a:schemeClr val="bg1"/>
                </a:solidFill>
                <a:latin typeface="+mn-lt"/>
                <a:cs typeface="Arial" panose="020B0604020202020204" pitchFamily="34" charset="0"/>
              </a:rPr>
              <a:t> faaliyetlerinin yürütülmesi </a:t>
            </a:r>
          </a:p>
          <a:p>
            <a:pPr marL="342900" indent="-342900" algn="just">
              <a:buFont typeface="Wingdings" panose="05000000000000000000" pitchFamily="2" charset="2"/>
              <a:buChar char="ü"/>
              <a:defRPr/>
            </a:pPr>
            <a:endParaRPr lang="tr-TR" b="0" dirty="0">
              <a:solidFill>
                <a:schemeClr val="bg1"/>
              </a:solidFill>
              <a:latin typeface="+mn-lt"/>
              <a:cs typeface="Arial" panose="020B0604020202020204" pitchFamily="34" charset="0"/>
            </a:endParaRPr>
          </a:p>
          <a:p>
            <a:pPr marL="342900" indent="-342900" algn="just">
              <a:buFont typeface="Wingdings" panose="05000000000000000000" pitchFamily="2" charset="2"/>
              <a:buChar char="ü"/>
              <a:defRPr/>
            </a:pPr>
            <a:r>
              <a:rPr lang="tr-TR" b="0" dirty="0">
                <a:solidFill>
                  <a:schemeClr val="bg1"/>
                </a:solidFill>
                <a:latin typeface="+mn-lt"/>
                <a:cs typeface="Arial" panose="020B0604020202020204" pitchFamily="34" charset="0"/>
              </a:rPr>
              <a:t>Ülke genelinde gıda ve yem ürünlerinin piyasa resmi kontrollerinin yapılması</a:t>
            </a:r>
          </a:p>
          <a:p>
            <a:pPr marL="342900" indent="-342900" algn="just">
              <a:buFont typeface="Wingdings" panose="05000000000000000000" pitchFamily="2" charset="2"/>
              <a:buChar char="ü"/>
              <a:defRPr/>
            </a:pPr>
            <a:endParaRPr lang="tr-TR" b="0" dirty="0">
              <a:solidFill>
                <a:schemeClr val="bg1"/>
              </a:solidFill>
              <a:latin typeface="+mn-lt"/>
              <a:cs typeface="Arial" panose="020B0604020202020204" pitchFamily="34" charset="0"/>
            </a:endParaRPr>
          </a:p>
          <a:p>
            <a:pPr marL="342900" indent="-342900" algn="just">
              <a:buFont typeface="Wingdings" panose="05000000000000000000" pitchFamily="2" charset="2"/>
              <a:buChar char="ü"/>
              <a:defRPr/>
            </a:pPr>
            <a:r>
              <a:rPr lang="tr-TR" b="0" dirty="0">
                <a:solidFill>
                  <a:schemeClr val="bg1"/>
                </a:solidFill>
                <a:latin typeface="+mn-lt"/>
                <a:cs typeface="Arial" panose="020B0604020202020204" pitchFamily="34" charset="0"/>
              </a:rPr>
              <a:t>Gıda ve yem güvenilirliğini doğrudan veya dolaylı olarak etkileyen konularda hayvan sağlığı ve refahı, bitki sağlığı ve çevrenin korunmasını da dikkate alarak bağımsız, tarafsız, şeffaf ve bilimsel esaslara göre risk değerlendirmesi yapılması </a:t>
            </a:r>
          </a:p>
          <a:p>
            <a:pPr marL="342900" indent="-342900" algn="just">
              <a:buFont typeface="Wingdings" panose="05000000000000000000" pitchFamily="2" charset="2"/>
              <a:buChar char="ü"/>
              <a:defRPr/>
            </a:pPr>
            <a:endParaRPr lang="tr-TR" b="0" dirty="0">
              <a:solidFill>
                <a:schemeClr val="bg1"/>
              </a:solidFill>
              <a:latin typeface="+mn-lt"/>
              <a:cs typeface="Arial" panose="020B0604020202020204" pitchFamily="34" charset="0"/>
            </a:endParaRPr>
          </a:p>
          <a:p>
            <a:pPr marL="342900" indent="-342900" algn="just">
              <a:buFont typeface="Wingdings" panose="05000000000000000000" pitchFamily="2" charset="2"/>
              <a:buChar char="ü"/>
              <a:defRPr/>
            </a:pPr>
            <a:r>
              <a:rPr lang="tr-TR" b="0" dirty="0">
                <a:solidFill>
                  <a:schemeClr val="bg1"/>
                </a:solidFill>
                <a:latin typeface="+mn-lt"/>
                <a:cs typeface="Arial" panose="020B0604020202020204" pitchFamily="34" charset="0"/>
              </a:rPr>
              <a:t>İhraç edilecek bitkisel ve hayvansal ürünlerin alıcı ülke kriterlerine göre, ithal edilecek ürünlerin ise Bitki Karantina Yönetmeliği ve Türk Gıda Kodeksine  göre uygunluğunun denetiminin yapılması</a:t>
            </a:r>
            <a:endParaRPr lang="tr-TR" b="0" dirty="0">
              <a:solidFill>
                <a:schemeClr val="bg1"/>
              </a:solidFill>
              <a:latin typeface="+mn-lt"/>
              <a:ea typeface="MS PGothic" pitchFamily="34" charset="-128"/>
              <a:cs typeface="Arial" panose="020B0604020202020204" pitchFamily="34" charset="0"/>
            </a:endParaRPr>
          </a:p>
        </p:txBody>
      </p:sp>
      <p:cxnSp>
        <p:nvCxnSpPr>
          <p:cNvPr id="8" name="Düz Bağlayıcı 7"/>
          <p:cNvCxnSpPr/>
          <p:nvPr/>
        </p:nvCxnSpPr>
        <p:spPr>
          <a:xfrm flipV="1">
            <a:off x="1253126" y="970186"/>
            <a:ext cx="7351322" cy="1054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Metin kutusu 8"/>
          <p:cNvSpPr txBox="1"/>
          <p:nvPr/>
        </p:nvSpPr>
        <p:spPr>
          <a:xfrm>
            <a:off x="4788024" y="600854"/>
            <a:ext cx="3888432" cy="369332"/>
          </a:xfrm>
          <a:prstGeom prst="rect">
            <a:avLst/>
          </a:prstGeom>
          <a:noFill/>
          <a:ln>
            <a:noFill/>
          </a:ln>
        </p:spPr>
        <p:txBody>
          <a:bodyPr wrap="square" rtlCol="0">
            <a:spAutoFit/>
          </a:bodyPr>
          <a:lstStyle/>
          <a:p>
            <a:pPr algn="r">
              <a:defRPr/>
            </a:pPr>
            <a:r>
              <a:rPr lang="tr-TR" b="1" dirty="0">
                <a:solidFill>
                  <a:schemeClr val="bg1"/>
                </a:solidFill>
                <a:latin typeface="Arial" panose="020B0604020202020204" pitchFamily="34" charset="0"/>
                <a:cs typeface="Arial" panose="020B0604020202020204" pitchFamily="34" charset="0"/>
              </a:rPr>
              <a:t>TEMEL FAALİYETLER</a:t>
            </a:r>
          </a:p>
        </p:txBody>
      </p:sp>
    </p:spTree>
    <p:extLst>
      <p:ext uri="{BB962C8B-B14F-4D97-AF65-F5344CB8AC3E}">
        <p14:creationId xmlns:p14="http://schemas.microsoft.com/office/powerpoint/2010/main" val="25681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94"/>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94"/>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94"/>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94"/>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93144B77FFA00440B9651D0822484556" ma:contentTypeVersion="1" ma:contentTypeDescription="Yeni belge oluşturun." ma:contentTypeScope="" ma:versionID="e68d9f6eb7e1ff18132c96fffc3db7a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9B2F42-86F0-4DFC-82F1-53E5E682BE31}"/>
</file>

<file path=customXml/itemProps2.xml><?xml version="1.0" encoding="utf-8"?>
<ds:datastoreItem xmlns:ds="http://schemas.openxmlformats.org/officeDocument/2006/customXml" ds:itemID="{232AF9CC-36EC-4386-AC8E-D971345FB262}"/>
</file>

<file path=customXml/itemProps3.xml><?xml version="1.0" encoding="utf-8"?>
<ds:datastoreItem xmlns:ds="http://schemas.openxmlformats.org/officeDocument/2006/customXml" ds:itemID="{53D3737B-4B00-4912-BF72-239060789B0D}"/>
</file>

<file path=docProps/app.xml><?xml version="1.0" encoding="utf-8"?>
<Properties xmlns="http://schemas.openxmlformats.org/officeDocument/2006/extended-properties" xmlns:vt="http://schemas.openxmlformats.org/officeDocument/2006/docPropsVTypes">
  <TotalTime>6411</TotalTime>
  <Words>958</Words>
  <Application>Microsoft Office PowerPoint</Application>
  <PresentationFormat>Ekran Gösterisi (4:3)</PresentationFormat>
  <Paragraphs>192</Paragraphs>
  <Slides>19</Slides>
  <Notes>1</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19</vt:i4>
      </vt:variant>
    </vt:vector>
  </HeadingPairs>
  <TitlesOfParts>
    <vt:vector size="29" baseType="lpstr">
      <vt:lpstr>MS PGothic</vt:lpstr>
      <vt:lpstr>MS PGothic</vt:lpstr>
      <vt:lpstr>Arial</vt:lpstr>
      <vt:lpstr>Arial Black</vt:lpstr>
      <vt:lpstr>Calibri</vt:lpstr>
      <vt:lpstr>Times New Roman</vt:lpstr>
      <vt:lpstr>Wingdings</vt:lpstr>
      <vt:lpstr>Ofis Teması</vt:lpstr>
      <vt:lpstr>Blank Presentation</vt:lpstr>
      <vt:lpstr>1_Blank Presentation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DESTEKLEMELER</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Elif AKDAMAR</dc:creator>
  <cp:lastModifiedBy>Fatma Didem BAÇ</cp:lastModifiedBy>
  <cp:revision>693</cp:revision>
  <cp:lastPrinted>2021-02-24T11:35:32Z</cp:lastPrinted>
  <dcterms:created xsi:type="dcterms:W3CDTF">2012-09-04T12:47:51Z</dcterms:created>
  <dcterms:modified xsi:type="dcterms:W3CDTF">2021-12-17T08:21:40Z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0x01010093144B77FFA00440B9651D0822484556</vt:lpwstr>
  </property>
</Properties>
</file>