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6.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718" r:id="rId4"/>
  </p:sldMasterIdLst>
  <p:notesMasterIdLst>
    <p:notesMasterId r:id="rId64"/>
  </p:notesMasterIdLst>
  <p:handoutMasterIdLst>
    <p:handoutMasterId r:id="rId65"/>
  </p:handoutMasterIdLst>
  <p:sldIdLst>
    <p:sldId id="312" r:id="rId5"/>
    <p:sldId id="339" r:id="rId6"/>
    <p:sldId id="340" r:id="rId7"/>
    <p:sldId id="341" r:id="rId8"/>
    <p:sldId id="363" r:id="rId9"/>
    <p:sldId id="342" r:id="rId10"/>
    <p:sldId id="343" r:id="rId11"/>
    <p:sldId id="344" r:id="rId12"/>
    <p:sldId id="345" r:id="rId13"/>
    <p:sldId id="346" r:id="rId14"/>
    <p:sldId id="321" r:id="rId15"/>
    <p:sldId id="291" r:id="rId16"/>
    <p:sldId id="347" r:id="rId17"/>
    <p:sldId id="348" r:id="rId18"/>
    <p:sldId id="349" r:id="rId19"/>
    <p:sldId id="283" r:id="rId20"/>
    <p:sldId id="351" r:id="rId21"/>
    <p:sldId id="261" r:id="rId22"/>
    <p:sldId id="350" r:id="rId23"/>
    <p:sldId id="272" r:id="rId24"/>
    <p:sldId id="322" r:id="rId25"/>
    <p:sldId id="294" r:id="rId26"/>
    <p:sldId id="295" r:id="rId27"/>
    <p:sldId id="296" r:id="rId28"/>
    <p:sldId id="352" r:id="rId29"/>
    <p:sldId id="354" r:id="rId30"/>
    <p:sldId id="355" r:id="rId31"/>
    <p:sldId id="356" r:id="rId32"/>
    <p:sldId id="357" r:id="rId33"/>
    <p:sldId id="358" r:id="rId34"/>
    <p:sldId id="359" r:id="rId35"/>
    <p:sldId id="360" r:id="rId36"/>
    <p:sldId id="361" r:id="rId37"/>
    <p:sldId id="298" r:id="rId38"/>
    <p:sldId id="301" r:id="rId39"/>
    <p:sldId id="311" r:id="rId40"/>
    <p:sldId id="362" r:id="rId41"/>
    <p:sldId id="302" r:id="rId42"/>
    <p:sldId id="266" r:id="rId43"/>
    <p:sldId id="366" r:id="rId44"/>
    <p:sldId id="267" r:id="rId45"/>
    <p:sldId id="303" r:id="rId46"/>
    <p:sldId id="365" r:id="rId47"/>
    <p:sldId id="335" r:id="rId48"/>
    <p:sldId id="336" r:id="rId49"/>
    <p:sldId id="268" r:id="rId50"/>
    <p:sldId id="304" r:id="rId51"/>
    <p:sldId id="305" r:id="rId52"/>
    <p:sldId id="306" r:id="rId53"/>
    <p:sldId id="276" r:id="rId54"/>
    <p:sldId id="271" r:id="rId55"/>
    <p:sldId id="264" r:id="rId56"/>
    <p:sldId id="369" r:id="rId57"/>
    <p:sldId id="367" r:id="rId58"/>
    <p:sldId id="370" r:id="rId59"/>
    <p:sldId id="372" r:id="rId60"/>
    <p:sldId id="373" r:id="rId61"/>
    <p:sldId id="371" r:id="rId62"/>
    <p:sldId id="315" r:id="rId63"/>
  </p:sldIdLst>
  <p:sldSz cx="9144000" cy="6858000" type="screen4x3"/>
  <p:notesSz cx="9928225" cy="6797675"/>
  <p:defaultTextStyle>
    <a:defPPr>
      <a:defRPr lang="tr-TR"/>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21614"/>
    <a:srgbClr val="A01518"/>
    <a:srgbClr val="A7141A"/>
    <a:srgbClr val="A21619"/>
    <a:srgbClr val="8E1713"/>
    <a:srgbClr val="971515"/>
    <a:srgbClr val="8C1614"/>
    <a:srgbClr val="9C1617"/>
    <a:srgbClr val="7E150F"/>
    <a:srgbClr val="EFEFE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Orta Stil 2 - Vurgu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Stil Yok, Kılavuz Yok">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3354" autoAdjust="0"/>
    <p:restoredTop sz="95332" autoAdjust="0"/>
  </p:normalViewPr>
  <p:slideViewPr>
    <p:cSldViewPr>
      <p:cViewPr varScale="1">
        <p:scale>
          <a:sx n="108" d="100"/>
          <a:sy n="108" d="100"/>
        </p:scale>
        <p:origin x="1302" y="96"/>
      </p:cViewPr>
      <p:guideLst>
        <p:guide orient="horz" pos="2160"/>
        <p:guide pos="2880"/>
      </p:guideLst>
    </p:cSldViewPr>
  </p:slideViewPr>
  <p:notesTextViewPr>
    <p:cViewPr>
      <p:scale>
        <a:sx n="100" d="100"/>
        <a:sy n="100" d="100"/>
      </p:scale>
      <p:origin x="0" y="0"/>
    </p:cViewPr>
  </p:notesTextViewPr>
  <p:sorterViewPr>
    <p:cViewPr>
      <p:scale>
        <a:sx n="67" d="100"/>
        <a:sy n="67" d="100"/>
      </p:scale>
      <p:origin x="0" y="0"/>
    </p:cViewPr>
  </p:sorter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slide" Target="slides/slide59.xml"/><Relationship Id="rId68" Type="http://schemas.openxmlformats.org/officeDocument/2006/relationships/theme" Target="theme/theme1.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schemas.openxmlformats.org/officeDocument/2006/relationships/presProps" Target="presProps.xml"/><Relationship Id="rId5" Type="http://schemas.openxmlformats.org/officeDocument/2006/relationships/slide" Target="slides/slide1.xml"/><Relationship Id="rId61" Type="http://schemas.openxmlformats.org/officeDocument/2006/relationships/slide" Target="slides/slide57.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notesMaster" Target="notesMasters/notesMaster1.xml"/><Relationship Id="rId69" Type="http://schemas.openxmlformats.org/officeDocument/2006/relationships/tableStyles" Target="tableStyles.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viewProps" Target="viewProps.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handoutMaster" Target="handoutMasters/handoutMaster1.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s>
</file>

<file path=ppt/diagrams/colors1.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6_1">
  <dgm:title val=""/>
  <dgm:desc val=""/>
  <dgm:catLst>
    <dgm:cat type="accent6" pri="11100"/>
  </dgm:catLst>
  <dgm:styleLbl name="node0">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6">
        <a:shade val="80000"/>
      </a:schemeClr>
    </dgm:linClrLst>
    <dgm:effectClrLst/>
    <dgm:txLinClrLst/>
    <dgm:txFillClrLst/>
    <dgm:txEffectClrLst/>
  </dgm:styleLbl>
  <dgm:styleLbl name="node2">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fg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align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bg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dgm:txEffectClrLst/>
  </dgm:styleLbl>
  <dgm:styleLbl name="parChTrans2D2">
    <dgm:fillClrLst meth="repeat">
      <a:schemeClr val="accent6"/>
    </dgm:fillClrLst>
    <dgm:linClrLst meth="repeat">
      <a:schemeClr val="accent6"/>
    </dgm:linClrLst>
    <dgm:effectClrLst/>
    <dgm:txLinClrLst/>
    <dgm:txFillClrLst/>
    <dgm:txEffectClrLst/>
  </dgm:styleLbl>
  <dgm:styleLbl name="parChTrans2D3">
    <dgm:fillClrLst meth="repeat">
      <a:schemeClr val="accent6"/>
    </dgm:fillClrLst>
    <dgm:linClrLst meth="repeat">
      <a:schemeClr val="accent6"/>
    </dgm:linClrLst>
    <dgm:effectClrLst/>
    <dgm:txLinClrLst/>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conF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align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trAlignAcc1">
    <dgm:fillClrLst meth="repeat">
      <a:schemeClr val="accent6">
        <a:alpha val="40000"/>
        <a:tint val="40000"/>
      </a:schemeClr>
    </dgm:fillClrLst>
    <dgm:linClrLst meth="repeat">
      <a:schemeClr val="accent6"/>
    </dgm:linClrLst>
    <dgm:effectClrLst/>
    <dgm:txLinClrLst/>
    <dgm:txFillClrLst meth="repeat">
      <a:schemeClr val="dk1"/>
    </dgm:txFillClrLst>
    <dgm:txEffectClrLst/>
  </dgm:styleLbl>
  <dgm:styleLbl name="b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fgAcc0">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2">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3">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4">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6_1">
  <dgm:title val=""/>
  <dgm:desc val=""/>
  <dgm:catLst>
    <dgm:cat type="accent6" pri="11100"/>
  </dgm:catLst>
  <dgm:styleLbl name="node0">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6">
        <a:shade val="80000"/>
      </a:schemeClr>
    </dgm:linClrLst>
    <dgm:effectClrLst/>
    <dgm:txLinClrLst/>
    <dgm:txFillClrLst/>
    <dgm:txEffectClrLst/>
  </dgm:styleLbl>
  <dgm:styleLbl name="node2">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fg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align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bg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dgm:txEffectClrLst/>
  </dgm:styleLbl>
  <dgm:styleLbl name="parChTrans2D2">
    <dgm:fillClrLst meth="repeat">
      <a:schemeClr val="accent6"/>
    </dgm:fillClrLst>
    <dgm:linClrLst meth="repeat">
      <a:schemeClr val="accent6"/>
    </dgm:linClrLst>
    <dgm:effectClrLst/>
    <dgm:txLinClrLst/>
    <dgm:txFillClrLst/>
    <dgm:txEffectClrLst/>
  </dgm:styleLbl>
  <dgm:styleLbl name="parChTrans2D3">
    <dgm:fillClrLst meth="repeat">
      <a:schemeClr val="accent6"/>
    </dgm:fillClrLst>
    <dgm:linClrLst meth="repeat">
      <a:schemeClr val="accent6"/>
    </dgm:linClrLst>
    <dgm:effectClrLst/>
    <dgm:txLinClrLst/>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conF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align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trAlignAcc1">
    <dgm:fillClrLst meth="repeat">
      <a:schemeClr val="accent6">
        <a:alpha val="40000"/>
        <a:tint val="40000"/>
      </a:schemeClr>
    </dgm:fillClrLst>
    <dgm:linClrLst meth="repeat">
      <a:schemeClr val="accent6"/>
    </dgm:linClrLst>
    <dgm:effectClrLst/>
    <dgm:txLinClrLst/>
    <dgm:txFillClrLst meth="repeat">
      <a:schemeClr val="dk1"/>
    </dgm:txFillClrLst>
    <dgm:txEffectClrLst/>
  </dgm:styleLbl>
  <dgm:styleLbl name="b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fgAcc0">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2">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3">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4">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4CB0CF1-AF89-4CFF-A495-214DA150D893}" type="doc">
      <dgm:prSet loTypeId="urn:microsoft.com/office/officeart/2005/8/layout/process4" loCatId="list" qsTypeId="urn:microsoft.com/office/officeart/2005/8/quickstyle/simple1" qsCatId="simple" csTypeId="urn:microsoft.com/office/officeart/2005/8/colors/accent6_2" csCatId="accent6" phldr="1"/>
      <dgm:spPr/>
      <dgm:t>
        <a:bodyPr/>
        <a:lstStyle/>
        <a:p>
          <a:endParaRPr lang="tr-TR"/>
        </a:p>
      </dgm:t>
    </dgm:pt>
    <dgm:pt modelId="{F016FA87-1F0D-4CEE-B48F-D63AF725BF8C}">
      <dgm:prSet phldrT="[Metin]" custT="1"/>
      <dgm:spPr>
        <a:xfrm rot="10800000">
          <a:off x="0" y="865"/>
          <a:ext cx="8352928" cy="1860658"/>
        </a:xfrm>
        <a:prstGeom prst="upArrowCallout">
          <a:avLst/>
        </a:prstGeom>
        <a:solidFill>
          <a:srgbClr val="F79646">
            <a:hueOff val="0"/>
            <a:satOff val="0"/>
            <a:lumOff val="0"/>
            <a:alphaOff val="0"/>
          </a:srgbClr>
        </a:solidFill>
        <a:ln w="25400" cap="flat" cmpd="sng" algn="ctr">
          <a:solidFill>
            <a:sysClr val="window" lastClr="FFFFFF">
              <a:hueOff val="0"/>
              <a:satOff val="0"/>
              <a:lumOff val="0"/>
              <a:alphaOff val="0"/>
            </a:sysClr>
          </a:solidFill>
          <a:prstDash val="solid"/>
        </a:ln>
        <a:effectLst/>
      </dgm:spPr>
      <dgm:t>
        <a:bodyPr/>
        <a:lstStyle/>
        <a:p>
          <a:r>
            <a:rPr lang="tr-TR" sz="2800" b="1" dirty="0">
              <a:solidFill>
                <a:sysClr val="windowText" lastClr="000000"/>
              </a:solidFill>
              <a:latin typeface="Georgia" pitchFamily="18" charset="0"/>
              <a:ea typeface="+mn-ea"/>
              <a:cs typeface="+mn-cs"/>
            </a:rPr>
            <a:t>KANUN</a:t>
          </a:r>
        </a:p>
      </dgm:t>
    </dgm:pt>
    <dgm:pt modelId="{25210146-3D9F-48CB-BB44-F2D85A3320EA}" type="parTrans" cxnId="{77A88C8A-9ED5-414F-B922-A65F0E5CA882}">
      <dgm:prSet/>
      <dgm:spPr/>
      <dgm:t>
        <a:bodyPr/>
        <a:lstStyle/>
        <a:p>
          <a:endParaRPr lang="tr-TR"/>
        </a:p>
      </dgm:t>
    </dgm:pt>
    <dgm:pt modelId="{BECDEEAA-9CDE-4504-A098-25B97C39C7D8}" type="sibTrans" cxnId="{77A88C8A-9ED5-414F-B922-A65F0E5CA882}">
      <dgm:prSet/>
      <dgm:spPr/>
      <dgm:t>
        <a:bodyPr/>
        <a:lstStyle/>
        <a:p>
          <a:endParaRPr lang="tr-TR"/>
        </a:p>
      </dgm:t>
    </dgm:pt>
    <dgm:pt modelId="{B19664A8-A205-4C1E-95FA-5097C7B0AE77}">
      <dgm:prSet phldrT="[Metin]" custT="1"/>
      <dgm:spPr>
        <a:xfrm>
          <a:off x="0" y="653956"/>
          <a:ext cx="8352928" cy="556336"/>
        </a:xfrm>
        <a:prstGeom prst="rect">
          <a:avLst/>
        </a:prstGeom>
        <a:solidFill>
          <a:srgbClr val="F79646">
            <a:alpha val="90000"/>
            <a:tint val="40000"/>
            <a:hueOff val="0"/>
            <a:satOff val="0"/>
            <a:lumOff val="0"/>
            <a:alphaOff val="0"/>
          </a:srgbClr>
        </a:solidFill>
        <a:ln w="25400" cap="flat" cmpd="sng" algn="ctr">
          <a:solidFill>
            <a:srgbClr val="F79646">
              <a:alpha val="90000"/>
              <a:tint val="40000"/>
              <a:hueOff val="0"/>
              <a:satOff val="0"/>
              <a:lumOff val="0"/>
              <a:alphaOff val="0"/>
            </a:srgbClr>
          </a:solidFill>
          <a:prstDash val="solid"/>
        </a:ln>
        <a:effectLst/>
      </dgm:spPr>
      <dgm:t>
        <a:bodyPr/>
        <a:lstStyle/>
        <a:p>
          <a:r>
            <a:rPr lang="tr-TR" sz="1800" b="1" dirty="0">
              <a:solidFill>
                <a:sysClr val="windowText" lastClr="000000">
                  <a:hueOff val="0"/>
                  <a:satOff val="0"/>
                  <a:lumOff val="0"/>
                  <a:alphaOff val="0"/>
                </a:sysClr>
              </a:solidFill>
              <a:latin typeface="Georgia" pitchFamily="18" charset="0"/>
              <a:ea typeface="+mn-ea"/>
              <a:cs typeface="+mn-cs"/>
            </a:rPr>
            <a:t>5996 Sayılı Veteriner Hizmetleri, Bitki Sağlığı, Gıda ve Yem Kanunu</a:t>
          </a:r>
        </a:p>
      </dgm:t>
    </dgm:pt>
    <dgm:pt modelId="{6E2CBA6E-71C2-416D-BE3F-6419029DB5F0}" type="parTrans" cxnId="{933ADB7B-9ED7-4702-9893-9E33A034ED90}">
      <dgm:prSet/>
      <dgm:spPr/>
      <dgm:t>
        <a:bodyPr/>
        <a:lstStyle/>
        <a:p>
          <a:endParaRPr lang="tr-TR"/>
        </a:p>
      </dgm:t>
    </dgm:pt>
    <dgm:pt modelId="{DF9D9F70-02B4-4C0C-BF7D-4FB0A4A016E8}" type="sibTrans" cxnId="{933ADB7B-9ED7-4702-9893-9E33A034ED90}">
      <dgm:prSet/>
      <dgm:spPr/>
      <dgm:t>
        <a:bodyPr/>
        <a:lstStyle/>
        <a:p>
          <a:endParaRPr lang="tr-TR"/>
        </a:p>
      </dgm:t>
    </dgm:pt>
    <dgm:pt modelId="{84434131-B39F-4676-BA3F-7FA4978D6D06}">
      <dgm:prSet phldrT="[Metin]" custT="1"/>
      <dgm:spPr>
        <a:xfrm rot="10800000">
          <a:off x="0" y="1843376"/>
          <a:ext cx="8352928" cy="1860658"/>
        </a:xfrm>
        <a:prstGeom prst="upArrowCallout">
          <a:avLst/>
        </a:prstGeom>
        <a:solidFill>
          <a:srgbClr val="F79646">
            <a:hueOff val="0"/>
            <a:satOff val="0"/>
            <a:lumOff val="0"/>
            <a:alphaOff val="0"/>
          </a:srgbClr>
        </a:solidFill>
        <a:ln w="25400" cap="flat" cmpd="sng" algn="ctr">
          <a:solidFill>
            <a:sysClr val="window" lastClr="FFFFFF">
              <a:hueOff val="0"/>
              <a:satOff val="0"/>
              <a:lumOff val="0"/>
              <a:alphaOff val="0"/>
            </a:sysClr>
          </a:solidFill>
          <a:prstDash val="solid"/>
        </a:ln>
        <a:effectLst/>
      </dgm:spPr>
      <dgm:t>
        <a:bodyPr/>
        <a:lstStyle/>
        <a:p>
          <a:r>
            <a:rPr lang="tr-TR" sz="2800" b="1" dirty="0">
              <a:solidFill>
                <a:sysClr val="windowText" lastClr="000000"/>
              </a:solidFill>
              <a:latin typeface="Georgia" pitchFamily="18" charset="0"/>
              <a:ea typeface="+mn-ea"/>
              <a:cs typeface="+mn-cs"/>
            </a:rPr>
            <a:t>YÖNETMELİK</a:t>
          </a:r>
        </a:p>
      </dgm:t>
    </dgm:pt>
    <dgm:pt modelId="{73ECD37A-6362-4AF6-AAA8-5D7C0DCEEA39}" type="parTrans" cxnId="{30B014E9-75EC-41B9-8F87-B4D9EC8060DD}">
      <dgm:prSet/>
      <dgm:spPr/>
      <dgm:t>
        <a:bodyPr/>
        <a:lstStyle/>
        <a:p>
          <a:endParaRPr lang="tr-TR"/>
        </a:p>
      </dgm:t>
    </dgm:pt>
    <dgm:pt modelId="{B7E05922-2F2F-41B6-B8EB-F99FDA562A67}" type="sibTrans" cxnId="{30B014E9-75EC-41B9-8F87-B4D9EC8060DD}">
      <dgm:prSet/>
      <dgm:spPr/>
      <dgm:t>
        <a:bodyPr/>
        <a:lstStyle/>
        <a:p>
          <a:endParaRPr lang="tr-TR"/>
        </a:p>
      </dgm:t>
    </dgm:pt>
    <dgm:pt modelId="{379B5A40-0A96-4877-BC28-EB8CE81570E1}">
      <dgm:prSet phldrT="[Metin]" custT="1"/>
      <dgm:spPr>
        <a:xfrm>
          <a:off x="0" y="2496467"/>
          <a:ext cx="8352928" cy="556336"/>
        </a:xfrm>
        <a:prstGeom prst="rect">
          <a:avLst/>
        </a:prstGeom>
        <a:solidFill>
          <a:srgbClr val="F79646">
            <a:alpha val="90000"/>
            <a:tint val="40000"/>
            <a:hueOff val="0"/>
            <a:satOff val="0"/>
            <a:lumOff val="0"/>
            <a:alphaOff val="0"/>
          </a:srgbClr>
        </a:solidFill>
        <a:ln w="25400" cap="flat" cmpd="sng" algn="ctr">
          <a:solidFill>
            <a:srgbClr val="F79646">
              <a:alpha val="90000"/>
              <a:tint val="40000"/>
              <a:hueOff val="0"/>
              <a:satOff val="0"/>
              <a:lumOff val="0"/>
              <a:alphaOff val="0"/>
            </a:srgbClr>
          </a:solidFill>
          <a:prstDash val="solid"/>
        </a:ln>
        <a:effectLst/>
      </dgm:spPr>
      <dgm:t>
        <a:bodyPr/>
        <a:lstStyle/>
        <a:p>
          <a:r>
            <a:rPr lang="tr-TR" sz="1800" b="1" dirty="0">
              <a:solidFill>
                <a:sysClr val="windowText" lastClr="000000">
                  <a:hueOff val="0"/>
                  <a:satOff val="0"/>
                  <a:lumOff val="0"/>
                  <a:alphaOff val="0"/>
                </a:sysClr>
              </a:solidFill>
              <a:latin typeface="Georgia" pitchFamily="18" charset="0"/>
              <a:ea typeface="+mn-ea"/>
              <a:cs typeface="+mn-cs"/>
            </a:rPr>
            <a:t>Türk Gıda Kodeksi Yönetmeliği</a:t>
          </a:r>
        </a:p>
      </dgm:t>
    </dgm:pt>
    <dgm:pt modelId="{4B8ADCEF-6B3D-4383-B26E-D92228A592F8}" type="parTrans" cxnId="{906B8637-0EEA-4DC9-9DC0-A55A47C6E04C}">
      <dgm:prSet/>
      <dgm:spPr/>
      <dgm:t>
        <a:bodyPr/>
        <a:lstStyle/>
        <a:p>
          <a:endParaRPr lang="tr-TR"/>
        </a:p>
      </dgm:t>
    </dgm:pt>
    <dgm:pt modelId="{F74B1926-D98D-4BDD-A9C3-EE0A8635742C}" type="sibTrans" cxnId="{906B8637-0EEA-4DC9-9DC0-A55A47C6E04C}">
      <dgm:prSet/>
      <dgm:spPr/>
      <dgm:t>
        <a:bodyPr/>
        <a:lstStyle/>
        <a:p>
          <a:endParaRPr lang="tr-TR"/>
        </a:p>
      </dgm:t>
    </dgm:pt>
    <dgm:pt modelId="{82422B48-1AE3-430C-8B8A-BFD68260603F}">
      <dgm:prSet phldrT="[Metin]" custT="1"/>
      <dgm:spPr>
        <a:xfrm>
          <a:off x="0" y="3685887"/>
          <a:ext cx="8352928" cy="1209790"/>
        </a:xfrm>
        <a:prstGeom prst="rect">
          <a:avLst/>
        </a:prstGeom>
        <a:solidFill>
          <a:srgbClr val="F79646">
            <a:hueOff val="0"/>
            <a:satOff val="0"/>
            <a:lumOff val="0"/>
            <a:alphaOff val="0"/>
          </a:srgbClr>
        </a:solidFill>
        <a:ln w="25400" cap="flat" cmpd="sng" algn="ctr">
          <a:solidFill>
            <a:sysClr val="window" lastClr="FFFFFF">
              <a:hueOff val="0"/>
              <a:satOff val="0"/>
              <a:lumOff val="0"/>
              <a:alphaOff val="0"/>
            </a:sysClr>
          </a:solidFill>
          <a:prstDash val="solid"/>
        </a:ln>
        <a:effectLst/>
      </dgm:spPr>
      <dgm:t>
        <a:bodyPr/>
        <a:lstStyle/>
        <a:p>
          <a:r>
            <a:rPr lang="tr-TR" sz="2800" b="1" dirty="0">
              <a:solidFill>
                <a:sysClr val="windowText" lastClr="000000"/>
              </a:solidFill>
              <a:latin typeface="Georgia" pitchFamily="18" charset="0"/>
              <a:ea typeface="+mn-ea"/>
              <a:cs typeface="+mn-cs"/>
            </a:rPr>
            <a:t>TEBLİĞ</a:t>
          </a:r>
        </a:p>
      </dgm:t>
    </dgm:pt>
    <dgm:pt modelId="{5CAA18E7-A8BC-44FD-A247-47D5034524B1}" type="parTrans" cxnId="{7DB15B50-32BF-46DD-8768-4F5A05025B9A}">
      <dgm:prSet/>
      <dgm:spPr/>
      <dgm:t>
        <a:bodyPr/>
        <a:lstStyle/>
        <a:p>
          <a:endParaRPr lang="tr-TR"/>
        </a:p>
      </dgm:t>
    </dgm:pt>
    <dgm:pt modelId="{EEEAA3B5-FEE4-4CEE-85CF-FC38C379B36A}" type="sibTrans" cxnId="{7DB15B50-32BF-46DD-8768-4F5A05025B9A}">
      <dgm:prSet/>
      <dgm:spPr/>
      <dgm:t>
        <a:bodyPr/>
        <a:lstStyle/>
        <a:p>
          <a:endParaRPr lang="tr-TR"/>
        </a:p>
      </dgm:t>
    </dgm:pt>
    <dgm:pt modelId="{0E38A601-5A3D-4457-A951-F12C5F4C0ABE}">
      <dgm:prSet phldrT="[Metin]" custT="1"/>
      <dgm:spPr>
        <a:xfrm>
          <a:off x="0" y="4314978"/>
          <a:ext cx="8352928" cy="556503"/>
        </a:xfrm>
        <a:prstGeom prst="rect">
          <a:avLst/>
        </a:prstGeom>
        <a:solidFill>
          <a:srgbClr val="F79646">
            <a:alpha val="90000"/>
            <a:tint val="40000"/>
            <a:hueOff val="0"/>
            <a:satOff val="0"/>
            <a:lumOff val="0"/>
            <a:alphaOff val="0"/>
          </a:srgbClr>
        </a:solidFill>
        <a:ln w="25400" cap="flat" cmpd="sng" algn="ctr">
          <a:solidFill>
            <a:srgbClr val="F79646">
              <a:alpha val="90000"/>
              <a:tint val="40000"/>
              <a:hueOff val="0"/>
              <a:satOff val="0"/>
              <a:lumOff val="0"/>
              <a:alphaOff val="0"/>
            </a:srgbClr>
          </a:solidFill>
          <a:prstDash val="solid"/>
        </a:ln>
        <a:effectLst/>
      </dgm:spPr>
      <dgm:t>
        <a:bodyPr/>
        <a:lstStyle/>
        <a:p>
          <a:r>
            <a:rPr lang="tr-TR" sz="1800" b="1" dirty="0">
              <a:solidFill>
                <a:sysClr val="windowText" lastClr="000000">
                  <a:hueOff val="0"/>
                  <a:satOff val="0"/>
                  <a:lumOff val="0"/>
                  <a:alphaOff val="0"/>
                </a:sysClr>
              </a:solidFill>
              <a:latin typeface="Georgia" pitchFamily="18" charset="0"/>
              <a:ea typeface="+mn-ea"/>
              <a:cs typeface="+mn-cs"/>
            </a:rPr>
            <a:t>Türk Gıda Kodeksi Hızlı Dondurulmuş Gıdalar Tebliği</a:t>
          </a:r>
        </a:p>
      </dgm:t>
    </dgm:pt>
    <dgm:pt modelId="{6E6535EB-430C-481A-B75C-E0EC6BF93900}" type="sibTrans" cxnId="{B29E3F2A-3FB1-444F-A8DD-18B9EE18AE7F}">
      <dgm:prSet/>
      <dgm:spPr/>
      <dgm:t>
        <a:bodyPr/>
        <a:lstStyle/>
        <a:p>
          <a:endParaRPr lang="tr-TR"/>
        </a:p>
      </dgm:t>
    </dgm:pt>
    <dgm:pt modelId="{184B5B57-888A-43D2-BF9B-CB4B50147AA2}" type="parTrans" cxnId="{B29E3F2A-3FB1-444F-A8DD-18B9EE18AE7F}">
      <dgm:prSet/>
      <dgm:spPr/>
      <dgm:t>
        <a:bodyPr/>
        <a:lstStyle/>
        <a:p>
          <a:endParaRPr lang="tr-TR"/>
        </a:p>
      </dgm:t>
    </dgm:pt>
    <dgm:pt modelId="{6BD3D69F-AC31-413B-B11D-E1F76F4BF5FD}" type="pres">
      <dgm:prSet presAssocID="{84CB0CF1-AF89-4CFF-A495-214DA150D893}" presName="Name0" presStyleCnt="0">
        <dgm:presLayoutVars>
          <dgm:dir/>
          <dgm:animLvl val="lvl"/>
          <dgm:resizeHandles val="exact"/>
        </dgm:presLayoutVars>
      </dgm:prSet>
      <dgm:spPr/>
    </dgm:pt>
    <dgm:pt modelId="{027A47D1-952D-4C8A-BA33-D26A3F7952FE}" type="pres">
      <dgm:prSet presAssocID="{82422B48-1AE3-430C-8B8A-BFD68260603F}" presName="boxAndChildren" presStyleCnt="0"/>
      <dgm:spPr/>
    </dgm:pt>
    <dgm:pt modelId="{124DDAB8-1FF4-473A-B726-F01C47F59A72}" type="pres">
      <dgm:prSet presAssocID="{82422B48-1AE3-430C-8B8A-BFD68260603F}" presName="parentTextBox" presStyleLbl="node1" presStyleIdx="0" presStyleCnt="3"/>
      <dgm:spPr/>
    </dgm:pt>
    <dgm:pt modelId="{E0BFD098-67C4-4D91-B0B0-D7B65A023874}" type="pres">
      <dgm:prSet presAssocID="{82422B48-1AE3-430C-8B8A-BFD68260603F}" presName="entireBox" presStyleLbl="node1" presStyleIdx="0" presStyleCnt="3"/>
      <dgm:spPr/>
    </dgm:pt>
    <dgm:pt modelId="{643C2B21-44DC-484E-8E6F-1B2398AA016B}" type="pres">
      <dgm:prSet presAssocID="{82422B48-1AE3-430C-8B8A-BFD68260603F}" presName="descendantBox" presStyleCnt="0"/>
      <dgm:spPr/>
    </dgm:pt>
    <dgm:pt modelId="{E70DF1FB-DAF0-4BD2-A1E9-65A0F12B8DD2}" type="pres">
      <dgm:prSet presAssocID="{0E38A601-5A3D-4457-A951-F12C5F4C0ABE}" presName="childTextBox" presStyleLbl="fgAccFollowNode1" presStyleIdx="0" presStyleCnt="3">
        <dgm:presLayoutVars>
          <dgm:bulletEnabled val="1"/>
        </dgm:presLayoutVars>
      </dgm:prSet>
      <dgm:spPr/>
    </dgm:pt>
    <dgm:pt modelId="{6DB0EF18-972C-43B6-B9D4-29F829289B80}" type="pres">
      <dgm:prSet presAssocID="{B7E05922-2F2F-41B6-B8EB-F99FDA562A67}" presName="sp" presStyleCnt="0"/>
      <dgm:spPr/>
    </dgm:pt>
    <dgm:pt modelId="{4FB15991-F9F2-413B-97BE-52A62F4FEA53}" type="pres">
      <dgm:prSet presAssocID="{84434131-B39F-4676-BA3F-7FA4978D6D06}" presName="arrowAndChildren" presStyleCnt="0"/>
      <dgm:spPr/>
    </dgm:pt>
    <dgm:pt modelId="{D40DEC9F-B3D4-4BBB-A5CE-DDAF054102E0}" type="pres">
      <dgm:prSet presAssocID="{84434131-B39F-4676-BA3F-7FA4978D6D06}" presName="parentTextArrow" presStyleLbl="node1" presStyleIdx="0" presStyleCnt="3"/>
      <dgm:spPr/>
    </dgm:pt>
    <dgm:pt modelId="{D2FE2FF6-5CED-46F2-B7B3-E324606DB413}" type="pres">
      <dgm:prSet presAssocID="{84434131-B39F-4676-BA3F-7FA4978D6D06}" presName="arrow" presStyleLbl="node1" presStyleIdx="1" presStyleCnt="3"/>
      <dgm:spPr/>
    </dgm:pt>
    <dgm:pt modelId="{9BFF9CE6-170B-41F0-AE73-F0F24CDEF419}" type="pres">
      <dgm:prSet presAssocID="{84434131-B39F-4676-BA3F-7FA4978D6D06}" presName="descendantArrow" presStyleCnt="0"/>
      <dgm:spPr/>
    </dgm:pt>
    <dgm:pt modelId="{AFDDF112-7864-48F8-9938-C94F54E2C1E8}" type="pres">
      <dgm:prSet presAssocID="{379B5A40-0A96-4877-BC28-EB8CE81570E1}" presName="childTextArrow" presStyleLbl="fgAccFollowNode1" presStyleIdx="1" presStyleCnt="3">
        <dgm:presLayoutVars>
          <dgm:bulletEnabled val="1"/>
        </dgm:presLayoutVars>
      </dgm:prSet>
      <dgm:spPr/>
    </dgm:pt>
    <dgm:pt modelId="{A98155AF-3077-4346-86A4-D032E9F6DD40}" type="pres">
      <dgm:prSet presAssocID="{BECDEEAA-9CDE-4504-A098-25B97C39C7D8}" presName="sp" presStyleCnt="0"/>
      <dgm:spPr/>
    </dgm:pt>
    <dgm:pt modelId="{776E923F-D03E-406B-B026-FD2FD403310A}" type="pres">
      <dgm:prSet presAssocID="{F016FA87-1F0D-4CEE-B48F-D63AF725BF8C}" presName="arrowAndChildren" presStyleCnt="0"/>
      <dgm:spPr/>
    </dgm:pt>
    <dgm:pt modelId="{2705DD1B-CB6A-4DC3-BF6E-19B6ED76E724}" type="pres">
      <dgm:prSet presAssocID="{F016FA87-1F0D-4CEE-B48F-D63AF725BF8C}" presName="parentTextArrow" presStyleLbl="node1" presStyleIdx="1" presStyleCnt="3"/>
      <dgm:spPr/>
    </dgm:pt>
    <dgm:pt modelId="{D35ECD5E-7F12-42A4-9BC9-FC401E291D04}" type="pres">
      <dgm:prSet presAssocID="{F016FA87-1F0D-4CEE-B48F-D63AF725BF8C}" presName="arrow" presStyleLbl="node1" presStyleIdx="2" presStyleCnt="3" custLinFactNeighborY="-46"/>
      <dgm:spPr/>
    </dgm:pt>
    <dgm:pt modelId="{4852820A-03E2-47DF-A3A0-CF69ADEFAE97}" type="pres">
      <dgm:prSet presAssocID="{F016FA87-1F0D-4CEE-B48F-D63AF725BF8C}" presName="descendantArrow" presStyleCnt="0"/>
      <dgm:spPr/>
    </dgm:pt>
    <dgm:pt modelId="{E780204A-D43D-48B9-AC43-3390389274A0}" type="pres">
      <dgm:prSet presAssocID="{B19664A8-A205-4C1E-95FA-5097C7B0AE77}" presName="childTextArrow" presStyleLbl="fgAccFollowNode1" presStyleIdx="2" presStyleCnt="3">
        <dgm:presLayoutVars>
          <dgm:bulletEnabled val="1"/>
        </dgm:presLayoutVars>
      </dgm:prSet>
      <dgm:spPr/>
    </dgm:pt>
  </dgm:ptLst>
  <dgm:cxnLst>
    <dgm:cxn modelId="{C5786E07-A47F-4DCA-BB4F-63E3360721A3}" type="presOf" srcId="{B19664A8-A205-4C1E-95FA-5097C7B0AE77}" destId="{E780204A-D43D-48B9-AC43-3390389274A0}" srcOrd="0" destOrd="0" presId="urn:microsoft.com/office/officeart/2005/8/layout/process4"/>
    <dgm:cxn modelId="{B29E3F2A-3FB1-444F-A8DD-18B9EE18AE7F}" srcId="{82422B48-1AE3-430C-8B8A-BFD68260603F}" destId="{0E38A601-5A3D-4457-A951-F12C5F4C0ABE}" srcOrd="0" destOrd="0" parTransId="{184B5B57-888A-43D2-BF9B-CB4B50147AA2}" sibTransId="{6E6535EB-430C-481A-B75C-E0EC6BF93900}"/>
    <dgm:cxn modelId="{6486CE36-B6FA-4DB2-9780-B1D16D812725}" type="presOf" srcId="{0E38A601-5A3D-4457-A951-F12C5F4C0ABE}" destId="{E70DF1FB-DAF0-4BD2-A1E9-65A0F12B8DD2}" srcOrd="0" destOrd="0" presId="urn:microsoft.com/office/officeart/2005/8/layout/process4"/>
    <dgm:cxn modelId="{906B8637-0EEA-4DC9-9DC0-A55A47C6E04C}" srcId="{84434131-B39F-4676-BA3F-7FA4978D6D06}" destId="{379B5A40-0A96-4877-BC28-EB8CE81570E1}" srcOrd="0" destOrd="0" parTransId="{4B8ADCEF-6B3D-4383-B26E-D92228A592F8}" sibTransId="{F74B1926-D98D-4BDD-A9C3-EE0A8635742C}"/>
    <dgm:cxn modelId="{7DB15B50-32BF-46DD-8768-4F5A05025B9A}" srcId="{84CB0CF1-AF89-4CFF-A495-214DA150D893}" destId="{82422B48-1AE3-430C-8B8A-BFD68260603F}" srcOrd="2" destOrd="0" parTransId="{5CAA18E7-A8BC-44FD-A247-47D5034524B1}" sibTransId="{EEEAA3B5-FEE4-4CEE-85CF-FC38C379B36A}"/>
    <dgm:cxn modelId="{933ADB7B-9ED7-4702-9893-9E33A034ED90}" srcId="{F016FA87-1F0D-4CEE-B48F-D63AF725BF8C}" destId="{B19664A8-A205-4C1E-95FA-5097C7B0AE77}" srcOrd="0" destOrd="0" parTransId="{6E2CBA6E-71C2-416D-BE3F-6419029DB5F0}" sibTransId="{DF9D9F70-02B4-4C0C-BF7D-4FB0A4A016E8}"/>
    <dgm:cxn modelId="{D9DC1688-B8EC-4867-86C4-DC944F0162F2}" type="presOf" srcId="{84434131-B39F-4676-BA3F-7FA4978D6D06}" destId="{D2FE2FF6-5CED-46F2-B7B3-E324606DB413}" srcOrd="1" destOrd="0" presId="urn:microsoft.com/office/officeart/2005/8/layout/process4"/>
    <dgm:cxn modelId="{E5136A89-D57A-4AF5-8653-79D7F1C6A5F1}" type="presOf" srcId="{82422B48-1AE3-430C-8B8A-BFD68260603F}" destId="{124DDAB8-1FF4-473A-B726-F01C47F59A72}" srcOrd="0" destOrd="0" presId="urn:microsoft.com/office/officeart/2005/8/layout/process4"/>
    <dgm:cxn modelId="{77A88C8A-9ED5-414F-B922-A65F0E5CA882}" srcId="{84CB0CF1-AF89-4CFF-A495-214DA150D893}" destId="{F016FA87-1F0D-4CEE-B48F-D63AF725BF8C}" srcOrd="0" destOrd="0" parTransId="{25210146-3D9F-48CB-BB44-F2D85A3320EA}" sibTransId="{BECDEEAA-9CDE-4504-A098-25B97C39C7D8}"/>
    <dgm:cxn modelId="{A8D50494-1A7A-4C50-980A-94133B3832C5}" type="presOf" srcId="{84434131-B39F-4676-BA3F-7FA4978D6D06}" destId="{D40DEC9F-B3D4-4BBB-A5CE-DDAF054102E0}" srcOrd="0" destOrd="0" presId="urn:microsoft.com/office/officeart/2005/8/layout/process4"/>
    <dgm:cxn modelId="{DC06E8AF-2B7F-4752-9482-083B756A1670}" type="presOf" srcId="{F016FA87-1F0D-4CEE-B48F-D63AF725BF8C}" destId="{D35ECD5E-7F12-42A4-9BC9-FC401E291D04}" srcOrd="1" destOrd="0" presId="urn:microsoft.com/office/officeart/2005/8/layout/process4"/>
    <dgm:cxn modelId="{A71723C0-5C1A-4E8B-95EC-8CB0E294D34D}" type="presOf" srcId="{84CB0CF1-AF89-4CFF-A495-214DA150D893}" destId="{6BD3D69F-AC31-413B-B11D-E1F76F4BF5FD}" srcOrd="0" destOrd="0" presId="urn:microsoft.com/office/officeart/2005/8/layout/process4"/>
    <dgm:cxn modelId="{1DDDA5D8-536A-4936-9B2B-7E25D2A6175C}" type="presOf" srcId="{82422B48-1AE3-430C-8B8A-BFD68260603F}" destId="{E0BFD098-67C4-4D91-B0B0-D7B65A023874}" srcOrd="1" destOrd="0" presId="urn:microsoft.com/office/officeart/2005/8/layout/process4"/>
    <dgm:cxn modelId="{30B014E9-75EC-41B9-8F87-B4D9EC8060DD}" srcId="{84CB0CF1-AF89-4CFF-A495-214DA150D893}" destId="{84434131-B39F-4676-BA3F-7FA4978D6D06}" srcOrd="1" destOrd="0" parTransId="{73ECD37A-6362-4AF6-AAA8-5D7C0DCEEA39}" sibTransId="{B7E05922-2F2F-41B6-B8EB-F99FDA562A67}"/>
    <dgm:cxn modelId="{910B4BF3-E7E2-4C91-8CDE-C3297DCE52AE}" type="presOf" srcId="{F016FA87-1F0D-4CEE-B48F-D63AF725BF8C}" destId="{2705DD1B-CB6A-4DC3-BF6E-19B6ED76E724}" srcOrd="0" destOrd="0" presId="urn:microsoft.com/office/officeart/2005/8/layout/process4"/>
    <dgm:cxn modelId="{0A0A89F7-4EFC-4C99-B451-B4851D1B898B}" type="presOf" srcId="{379B5A40-0A96-4877-BC28-EB8CE81570E1}" destId="{AFDDF112-7864-48F8-9938-C94F54E2C1E8}" srcOrd="0" destOrd="0" presId="urn:microsoft.com/office/officeart/2005/8/layout/process4"/>
    <dgm:cxn modelId="{765D3253-7262-45BE-B623-0A85AA80D3F0}" type="presParOf" srcId="{6BD3D69F-AC31-413B-B11D-E1F76F4BF5FD}" destId="{027A47D1-952D-4C8A-BA33-D26A3F7952FE}" srcOrd="0" destOrd="0" presId="urn:microsoft.com/office/officeart/2005/8/layout/process4"/>
    <dgm:cxn modelId="{D22599FD-FDAA-4848-8F50-F07AB29638AD}" type="presParOf" srcId="{027A47D1-952D-4C8A-BA33-D26A3F7952FE}" destId="{124DDAB8-1FF4-473A-B726-F01C47F59A72}" srcOrd="0" destOrd="0" presId="urn:microsoft.com/office/officeart/2005/8/layout/process4"/>
    <dgm:cxn modelId="{7697E67E-66BE-4606-B060-8AAA8549FCE6}" type="presParOf" srcId="{027A47D1-952D-4C8A-BA33-D26A3F7952FE}" destId="{E0BFD098-67C4-4D91-B0B0-D7B65A023874}" srcOrd="1" destOrd="0" presId="urn:microsoft.com/office/officeart/2005/8/layout/process4"/>
    <dgm:cxn modelId="{E6B9AA9D-793E-472F-AC92-C356584E89BC}" type="presParOf" srcId="{027A47D1-952D-4C8A-BA33-D26A3F7952FE}" destId="{643C2B21-44DC-484E-8E6F-1B2398AA016B}" srcOrd="2" destOrd="0" presId="urn:microsoft.com/office/officeart/2005/8/layout/process4"/>
    <dgm:cxn modelId="{6485E3A9-95B6-4F83-AAD8-508746BCA3B8}" type="presParOf" srcId="{643C2B21-44DC-484E-8E6F-1B2398AA016B}" destId="{E70DF1FB-DAF0-4BD2-A1E9-65A0F12B8DD2}" srcOrd="0" destOrd="0" presId="urn:microsoft.com/office/officeart/2005/8/layout/process4"/>
    <dgm:cxn modelId="{82C202AA-DDB6-4F28-8C4E-E5767460B84E}" type="presParOf" srcId="{6BD3D69F-AC31-413B-B11D-E1F76F4BF5FD}" destId="{6DB0EF18-972C-43B6-B9D4-29F829289B80}" srcOrd="1" destOrd="0" presId="urn:microsoft.com/office/officeart/2005/8/layout/process4"/>
    <dgm:cxn modelId="{85BB3E4D-1FFF-4B04-A375-F19A017AB0F6}" type="presParOf" srcId="{6BD3D69F-AC31-413B-B11D-E1F76F4BF5FD}" destId="{4FB15991-F9F2-413B-97BE-52A62F4FEA53}" srcOrd="2" destOrd="0" presId="urn:microsoft.com/office/officeart/2005/8/layout/process4"/>
    <dgm:cxn modelId="{820E782D-7888-4528-B844-8B62BF46A739}" type="presParOf" srcId="{4FB15991-F9F2-413B-97BE-52A62F4FEA53}" destId="{D40DEC9F-B3D4-4BBB-A5CE-DDAF054102E0}" srcOrd="0" destOrd="0" presId="urn:microsoft.com/office/officeart/2005/8/layout/process4"/>
    <dgm:cxn modelId="{BDEFB410-E3BD-4BE7-AE1B-8AFA868FD6CF}" type="presParOf" srcId="{4FB15991-F9F2-413B-97BE-52A62F4FEA53}" destId="{D2FE2FF6-5CED-46F2-B7B3-E324606DB413}" srcOrd="1" destOrd="0" presId="urn:microsoft.com/office/officeart/2005/8/layout/process4"/>
    <dgm:cxn modelId="{65F2D3AD-29D5-4AD9-8EF3-91212FC30A9F}" type="presParOf" srcId="{4FB15991-F9F2-413B-97BE-52A62F4FEA53}" destId="{9BFF9CE6-170B-41F0-AE73-F0F24CDEF419}" srcOrd="2" destOrd="0" presId="urn:microsoft.com/office/officeart/2005/8/layout/process4"/>
    <dgm:cxn modelId="{53AE1FD9-F68B-4A1A-A97D-3A098940BF64}" type="presParOf" srcId="{9BFF9CE6-170B-41F0-AE73-F0F24CDEF419}" destId="{AFDDF112-7864-48F8-9938-C94F54E2C1E8}" srcOrd="0" destOrd="0" presId="urn:microsoft.com/office/officeart/2005/8/layout/process4"/>
    <dgm:cxn modelId="{403C3561-17E5-4C51-81E6-7BA67978BBB4}" type="presParOf" srcId="{6BD3D69F-AC31-413B-B11D-E1F76F4BF5FD}" destId="{A98155AF-3077-4346-86A4-D032E9F6DD40}" srcOrd="3" destOrd="0" presId="urn:microsoft.com/office/officeart/2005/8/layout/process4"/>
    <dgm:cxn modelId="{B5F4D238-3BE9-4C14-9C47-623F31B092F4}" type="presParOf" srcId="{6BD3D69F-AC31-413B-B11D-E1F76F4BF5FD}" destId="{776E923F-D03E-406B-B026-FD2FD403310A}" srcOrd="4" destOrd="0" presId="urn:microsoft.com/office/officeart/2005/8/layout/process4"/>
    <dgm:cxn modelId="{EC139C02-D8FB-4BE5-B33C-2A821053DC26}" type="presParOf" srcId="{776E923F-D03E-406B-B026-FD2FD403310A}" destId="{2705DD1B-CB6A-4DC3-BF6E-19B6ED76E724}" srcOrd="0" destOrd="0" presId="urn:microsoft.com/office/officeart/2005/8/layout/process4"/>
    <dgm:cxn modelId="{19BE73BF-3B52-4794-973F-FCA2C4DDB24E}" type="presParOf" srcId="{776E923F-D03E-406B-B026-FD2FD403310A}" destId="{D35ECD5E-7F12-42A4-9BC9-FC401E291D04}" srcOrd="1" destOrd="0" presId="urn:microsoft.com/office/officeart/2005/8/layout/process4"/>
    <dgm:cxn modelId="{BD9EC20D-CA70-4920-900F-B9B408E6BAC0}" type="presParOf" srcId="{776E923F-D03E-406B-B026-FD2FD403310A}" destId="{4852820A-03E2-47DF-A3A0-CF69ADEFAE97}" srcOrd="2" destOrd="0" presId="urn:microsoft.com/office/officeart/2005/8/layout/process4"/>
    <dgm:cxn modelId="{5EC86223-BC57-476D-8D9C-881F7B01C3E3}" type="presParOf" srcId="{4852820A-03E2-47DF-A3A0-CF69ADEFAE97}" destId="{E780204A-D43D-48B9-AC43-3390389274A0}" srcOrd="0" destOrd="0" presId="urn:microsoft.com/office/officeart/2005/8/layout/process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34BFDA9-257C-44EA-8B81-11FF2A25C103}" type="doc">
      <dgm:prSet loTypeId="urn:microsoft.com/office/officeart/2005/8/layout/process4" loCatId="list" qsTypeId="urn:microsoft.com/office/officeart/2005/8/quickstyle/simple1" qsCatId="simple" csTypeId="urn:microsoft.com/office/officeart/2005/8/colors/accent6_1" csCatId="accent6" phldr="1"/>
      <dgm:spPr/>
      <dgm:t>
        <a:bodyPr/>
        <a:lstStyle/>
        <a:p>
          <a:endParaRPr lang="tr-TR"/>
        </a:p>
      </dgm:t>
    </dgm:pt>
    <dgm:pt modelId="{3F8FC876-FB13-42E5-9D67-4D3E4F07BDAD}">
      <dgm:prSet phldrT="[Metin]"/>
      <dgm:spPr>
        <a:xfrm rot="10800000">
          <a:off x="0" y="2478"/>
          <a:ext cx="8568952" cy="1123273"/>
        </a:xfrm>
        <a:prstGeom prst="upArrowCallout">
          <a:avLst/>
        </a:prstGeom>
        <a:solidFill>
          <a:sysClr val="window" lastClr="FFFFFF">
            <a:hueOff val="0"/>
            <a:satOff val="0"/>
            <a:lumOff val="0"/>
            <a:alphaOff val="0"/>
          </a:sysClr>
        </a:solidFill>
        <a:ln w="25400" cap="flat" cmpd="sng" algn="ctr">
          <a:solidFill>
            <a:srgbClr val="F79646">
              <a:shade val="80000"/>
              <a:hueOff val="0"/>
              <a:satOff val="0"/>
              <a:lumOff val="0"/>
              <a:alphaOff val="0"/>
            </a:srgbClr>
          </a:solidFill>
          <a:prstDash val="solid"/>
        </a:ln>
        <a:effectLst/>
      </dgm:spPr>
      <dgm:t>
        <a:bodyPr/>
        <a:lstStyle/>
        <a:p>
          <a:r>
            <a:rPr lang="tr-TR" b="1" dirty="0">
              <a:solidFill>
                <a:sysClr val="windowText" lastClr="000000">
                  <a:hueOff val="0"/>
                  <a:satOff val="0"/>
                  <a:lumOff val="0"/>
                  <a:alphaOff val="0"/>
                </a:sysClr>
              </a:solidFill>
              <a:latin typeface="Georgia" pitchFamily="18" charset="0"/>
              <a:ea typeface="+mn-ea"/>
              <a:cs typeface="+mn-cs"/>
            </a:rPr>
            <a:t>Bakanlığın ilgili birimleri tarafından mevzuat taslakları hazırlanır.</a:t>
          </a:r>
          <a:endParaRPr lang="tr-TR" dirty="0">
            <a:solidFill>
              <a:sysClr val="windowText" lastClr="000000">
                <a:hueOff val="0"/>
                <a:satOff val="0"/>
                <a:lumOff val="0"/>
                <a:alphaOff val="0"/>
              </a:sysClr>
            </a:solidFill>
            <a:latin typeface="Calibri"/>
            <a:ea typeface="+mn-ea"/>
            <a:cs typeface="+mn-cs"/>
          </a:endParaRPr>
        </a:p>
      </dgm:t>
    </dgm:pt>
    <dgm:pt modelId="{FA4931BA-A1E9-4771-82F9-1E18424139BD}" type="parTrans" cxnId="{0CF22959-A28B-4C1C-B016-D6E3C9DAC5EC}">
      <dgm:prSet/>
      <dgm:spPr/>
      <dgm:t>
        <a:bodyPr/>
        <a:lstStyle/>
        <a:p>
          <a:endParaRPr lang="tr-TR"/>
        </a:p>
      </dgm:t>
    </dgm:pt>
    <dgm:pt modelId="{A8FBC7AF-34A0-439B-9667-84BD2C69634A}" type="sibTrans" cxnId="{0CF22959-A28B-4C1C-B016-D6E3C9DAC5EC}">
      <dgm:prSet/>
      <dgm:spPr/>
      <dgm:t>
        <a:bodyPr/>
        <a:lstStyle/>
        <a:p>
          <a:endParaRPr lang="tr-TR"/>
        </a:p>
      </dgm:t>
    </dgm:pt>
    <dgm:pt modelId="{6CE32B2A-91C7-444C-87A9-14548CEDB160}">
      <dgm:prSet phldrT="[Metin]"/>
      <dgm:spPr>
        <a:xfrm rot="10800000">
          <a:off x="0" y="1114796"/>
          <a:ext cx="8568952" cy="1123273"/>
        </a:xfrm>
        <a:prstGeom prst="upArrowCallout">
          <a:avLst/>
        </a:prstGeom>
        <a:solidFill>
          <a:sysClr val="window" lastClr="FFFFFF">
            <a:hueOff val="0"/>
            <a:satOff val="0"/>
            <a:lumOff val="0"/>
            <a:alphaOff val="0"/>
          </a:sysClr>
        </a:solidFill>
        <a:ln w="25400" cap="flat" cmpd="sng" algn="ctr">
          <a:solidFill>
            <a:srgbClr val="F79646">
              <a:shade val="80000"/>
              <a:hueOff val="0"/>
              <a:satOff val="0"/>
              <a:lumOff val="0"/>
              <a:alphaOff val="0"/>
            </a:srgbClr>
          </a:solidFill>
          <a:prstDash val="solid"/>
        </a:ln>
        <a:effectLst/>
      </dgm:spPr>
      <dgm:t>
        <a:bodyPr/>
        <a:lstStyle/>
        <a:p>
          <a:r>
            <a:rPr lang="tr-TR" b="1" dirty="0">
              <a:solidFill>
                <a:sysClr val="windowText" lastClr="000000">
                  <a:hueOff val="0"/>
                  <a:satOff val="0"/>
                  <a:lumOff val="0"/>
                  <a:alphaOff val="0"/>
                </a:sysClr>
              </a:solidFill>
              <a:latin typeface="Georgia" pitchFamily="18" charset="0"/>
              <a:ea typeface="+mn-ea"/>
              <a:cs typeface="+mn-cs"/>
            </a:rPr>
            <a:t>Hazırlayıcı Birim tarafından Bakanlık içi görüşler alınır.</a:t>
          </a:r>
          <a:endParaRPr lang="tr-TR" dirty="0">
            <a:solidFill>
              <a:sysClr val="windowText" lastClr="000000">
                <a:hueOff val="0"/>
                <a:satOff val="0"/>
                <a:lumOff val="0"/>
                <a:alphaOff val="0"/>
              </a:sysClr>
            </a:solidFill>
            <a:latin typeface="Calibri"/>
            <a:ea typeface="+mn-ea"/>
            <a:cs typeface="+mn-cs"/>
          </a:endParaRPr>
        </a:p>
      </dgm:t>
    </dgm:pt>
    <dgm:pt modelId="{14994C41-7F4F-448D-A746-15BD391865BB}" type="parTrans" cxnId="{83288870-B60B-4330-A366-2633BEA75D21}">
      <dgm:prSet/>
      <dgm:spPr/>
      <dgm:t>
        <a:bodyPr/>
        <a:lstStyle/>
        <a:p>
          <a:endParaRPr lang="tr-TR"/>
        </a:p>
      </dgm:t>
    </dgm:pt>
    <dgm:pt modelId="{80B867CB-8F5E-4754-AF50-D70B096DC345}" type="sibTrans" cxnId="{83288870-B60B-4330-A366-2633BEA75D21}">
      <dgm:prSet/>
      <dgm:spPr/>
      <dgm:t>
        <a:bodyPr/>
        <a:lstStyle/>
        <a:p>
          <a:endParaRPr lang="tr-TR"/>
        </a:p>
      </dgm:t>
    </dgm:pt>
    <dgm:pt modelId="{EFBD8A95-3D69-4E9D-82FE-DB7F3EE9318C}">
      <dgm:prSet phldrT="[Metin]"/>
      <dgm:spPr>
        <a:xfrm rot="10800000">
          <a:off x="0" y="2227114"/>
          <a:ext cx="8568952" cy="1123273"/>
        </a:xfrm>
        <a:prstGeom prst="upArrowCallout">
          <a:avLst/>
        </a:prstGeom>
        <a:solidFill>
          <a:sysClr val="window" lastClr="FFFFFF">
            <a:hueOff val="0"/>
            <a:satOff val="0"/>
            <a:lumOff val="0"/>
            <a:alphaOff val="0"/>
          </a:sysClr>
        </a:solidFill>
        <a:ln w="25400" cap="flat" cmpd="sng" algn="ctr">
          <a:solidFill>
            <a:srgbClr val="F79646">
              <a:shade val="80000"/>
              <a:hueOff val="0"/>
              <a:satOff val="0"/>
              <a:lumOff val="0"/>
              <a:alphaOff val="0"/>
            </a:srgbClr>
          </a:solidFill>
          <a:prstDash val="solid"/>
        </a:ln>
        <a:effectLst/>
      </dgm:spPr>
      <dgm:t>
        <a:bodyPr/>
        <a:lstStyle/>
        <a:p>
          <a:r>
            <a:rPr lang="tr-TR" b="1" dirty="0">
              <a:solidFill>
                <a:sysClr val="windowText" lastClr="000000">
                  <a:hueOff val="0"/>
                  <a:satOff val="0"/>
                  <a:lumOff val="0"/>
                  <a:alphaOff val="0"/>
                </a:sysClr>
              </a:solidFill>
              <a:latin typeface="Georgia" pitchFamily="18" charset="0"/>
              <a:ea typeface="+mn-ea"/>
              <a:cs typeface="+mn-cs"/>
            </a:rPr>
            <a:t>Taslak, Hukuk Hizmetleri Genel Müdürlüğü görüşüne sunularak görüş doğrultusunda düzenlenir.</a:t>
          </a:r>
          <a:endParaRPr lang="tr-TR" dirty="0">
            <a:solidFill>
              <a:sysClr val="windowText" lastClr="000000">
                <a:hueOff val="0"/>
                <a:satOff val="0"/>
                <a:lumOff val="0"/>
                <a:alphaOff val="0"/>
              </a:sysClr>
            </a:solidFill>
            <a:latin typeface="Calibri"/>
            <a:ea typeface="+mn-ea"/>
            <a:cs typeface="+mn-cs"/>
          </a:endParaRPr>
        </a:p>
      </dgm:t>
    </dgm:pt>
    <dgm:pt modelId="{1BA78008-95F4-4B97-843E-43838EA25326}" type="parTrans" cxnId="{46ABE7F8-4B7C-4B43-986E-BB976FFD7E5B}">
      <dgm:prSet/>
      <dgm:spPr/>
      <dgm:t>
        <a:bodyPr/>
        <a:lstStyle/>
        <a:p>
          <a:endParaRPr lang="tr-TR"/>
        </a:p>
      </dgm:t>
    </dgm:pt>
    <dgm:pt modelId="{2F33974B-2229-4E3D-91A2-6285BF7957AE}" type="sibTrans" cxnId="{46ABE7F8-4B7C-4B43-986E-BB976FFD7E5B}">
      <dgm:prSet/>
      <dgm:spPr/>
      <dgm:t>
        <a:bodyPr/>
        <a:lstStyle/>
        <a:p>
          <a:endParaRPr lang="tr-TR"/>
        </a:p>
      </dgm:t>
    </dgm:pt>
    <dgm:pt modelId="{F5E6E678-85A1-4222-ADA6-276F5F216631}">
      <dgm:prSet/>
      <dgm:spPr>
        <a:xfrm>
          <a:off x="0" y="4451750"/>
          <a:ext cx="8568952" cy="730346"/>
        </a:xfrm>
        <a:prstGeom prst="rect">
          <a:avLst/>
        </a:prstGeom>
        <a:solidFill>
          <a:sysClr val="window" lastClr="FFFFFF">
            <a:hueOff val="0"/>
            <a:satOff val="0"/>
            <a:lumOff val="0"/>
            <a:alphaOff val="0"/>
          </a:sysClr>
        </a:solidFill>
        <a:ln w="25400" cap="flat" cmpd="sng" algn="ctr">
          <a:solidFill>
            <a:srgbClr val="F79646">
              <a:shade val="80000"/>
              <a:hueOff val="0"/>
              <a:satOff val="0"/>
              <a:lumOff val="0"/>
              <a:alphaOff val="0"/>
            </a:srgbClr>
          </a:solidFill>
          <a:prstDash val="solid"/>
        </a:ln>
        <a:effectLst/>
      </dgm:spPr>
      <dgm:t>
        <a:bodyPr/>
        <a:lstStyle/>
        <a:p>
          <a:r>
            <a:rPr lang="tr-TR" b="1" dirty="0">
              <a:solidFill>
                <a:sysClr val="windowText" lastClr="000000">
                  <a:hueOff val="0"/>
                  <a:satOff val="0"/>
                  <a:lumOff val="0"/>
                  <a:alphaOff val="0"/>
                </a:sysClr>
              </a:solidFill>
              <a:latin typeface="Georgia" pitchFamily="18" charset="0"/>
              <a:ea typeface="+mn-ea"/>
              <a:cs typeface="+mn-cs"/>
            </a:rPr>
            <a:t>Gelen görüşler doğrultusunda olgunlaştırılan taslak, nihai şekli verilmek ve Cumhurbaşkanlığına sunulmak üzere Hukuk Hizmetleri Genel Müdürlüğüne gönderilir. </a:t>
          </a:r>
        </a:p>
      </dgm:t>
    </dgm:pt>
    <dgm:pt modelId="{0C8AF971-B295-4E1F-9866-6C8196D1CBD6}" type="parTrans" cxnId="{C912FB68-DC61-4F7C-AA14-612C35E66726}">
      <dgm:prSet/>
      <dgm:spPr/>
      <dgm:t>
        <a:bodyPr/>
        <a:lstStyle/>
        <a:p>
          <a:endParaRPr lang="tr-TR"/>
        </a:p>
      </dgm:t>
    </dgm:pt>
    <dgm:pt modelId="{373C90F8-E881-4FB4-A405-C23F801DB3AB}" type="sibTrans" cxnId="{C912FB68-DC61-4F7C-AA14-612C35E66726}">
      <dgm:prSet/>
      <dgm:spPr/>
      <dgm:t>
        <a:bodyPr/>
        <a:lstStyle/>
        <a:p>
          <a:endParaRPr lang="tr-TR"/>
        </a:p>
      </dgm:t>
    </dgm:pt>
    <dgm:pt modelId="{1B3A7F26-567F-4CFE-8BC2-93CCA1DD2748}">
      <dgm:prSet/>
      <dgm:spPr>
        <a:xfrm rot="10800000">
          <a:off x="0" y="3339432"/>
          <a:ext cx="8568952" cy="1123273"/>
        </a:xfrm>
        <a:prstGeom prst="upArrowCallout">
          <a:avLst/>
        </a:prstGeom>
        <a:solidFill>
          <a:sysClr val="window" lastClr="FFFFFF">
            <a:hueOff val="0"/>
            <a:satOff val="0"/>
            <a:lumOff val="0"/>
            <a:alphaOff val="0"/>
          </a:sysClr>
        </a:solidFill>
        <a:ln w="25400" cap="flat" cmpd="sng" algn="ctr">
          <a:solidFill>
            <a:srgbClr val="F79646">
              <a:shade val="80000"/>
              <a:hueOff val="0"/>
              <a:satOff val="0"/>
              <a:lumOff val="0"/>
              <a:alphaOff val="0"/>
            </a:srgbClr>
          </a:solidFill>
          <a:prstDash val="solid"/>
        </a:ln>
        <a:effectLst/>
      </dgm:spPr>
      <dgm:t>
        <a:bodyPr/>
        <a:lstStyle/>
        <a:p>
          <a:r>
            <a:rPr lang="tr-TR" b="1" dirty="0">
              <a:solidFill>
                <a:sysClr val="windowText" lastClr="000000">
                  <a:hueOff val="0"/>
                  <a:satOff val="0"/>
                  <a:lumOff val="0"/>
                  <a:alphaOff val="0"/>
                </a:sysClr>
              </a:solidFill>
              <a:latin typeface="Georgia" pitchFamily="18" charset="0"/>
              <a:ea typeface="+mn-ea"/>
              <a:cs typeface="+mn-cs"/>
            </a:rPr>
            <a:t>Düzenlenen Taslak, ilgisine göre Bakanlıklar ile kamu kurum ve kuruluşlarının görüşüne sunulur.</a:t>
          </a:r>
        </a:p>
      </dgm:t>
    </dgm:pt>
    <dgm:pt modelId="{4D81B5DF-35CB-41B9-BB7E-620298008568}" type="parTrans" cxnId="{79F86567-5C42-47A4-9A12-CED890371A05}">
      <dgm:prSet/>
      <dgm:spPr/>
      <dgm:t>
        <a:bodyPr/>
        <a:lstStyle/>
        <a:p>
          <a:endParaRPr lang="tr-TR"/>
        </a:p>
      </dgm:t>
    </dgm:pt>
    <dgm:pt modelId="{31DFBBC0-DBB4-4C29-B076-01219CC9A492}" type="sibTrans" cxnId="{79F86567-5C42-47A4-9A12-CED890371A05}">
      <dgm:prSet/>
      <dgm:spPr/>
      <dgm:t>
        <a:bodyPr/>
        <a:lstStyle/>
        <a:p>
          <a:endParaRPr lang="tr-TR"/>
        </a:p>
      </dgm:t>
    </dgm:pt>
    <dgm:pt modelId="{AC6488D5-2F6B-4F88-97C2-4E1D7ED2C304}" type="pres">
      <dgm:prSet presAssocID="{934BFDA9-257C-44EA-8B81-11FF2A25C103}" presName="Name0" presStyleCnt="0">
        <dgm:presLayoutVars>
          <dgm:dir/>
          <dgm:animLvl val="lvl"/>
          <dgm:resizeHandles val="exact"/>
        </dgm:presLayoutVars>
      </dgm:prSet>
      <dgm:spPr/>
    </dgm:pt>
    <dgm:pt modelId="{63EFDD34-0D06-4D6C-AB24-780660C25779}" type="pres">
      <dgm:prSet presAssocID="{F5E6E678-85A1-4222-ADA6-276F5F216631}" presName="boxAndChildren" presStyleCnt="0"/>
      <dgm:spPr/>
    </dgm:pt>
    <dgm:pt modelId="{A8CC6862-1D90-4FC8-BE30-92ADCDFEBF57}" type="pres">
      <dgm:prSet presAssocID="{F5E6E678-85A1-4222-ADA6-276F5F216631}" presName="parentTextBox" presStyleLbl="node1" presStyleIdx="0" presStyleCnt="5"/>
      <dgm:spPr/>
    </dgm:pt>
    <dgm:pt modelId="{5815AF45-8FBA-4A43-9BFF-90CAA724C6FD}" type="pres">
      <dgm:prSet presAssocID="{31DFBBC0-DBB4-4C29-B076-01219CC9A492}" presName="sp" presStyleCnt="0"/>
      <dgm:spPr/>
    </dgm:pt>
    <dgm:pt modelId="{1345A310-77B2-4FBF-952B-7FF41C3A41AF}" type="pres">
      <dgm:prSet presAssocID="{1B3A7F26-567F-4CFE-8BC2-93CCA1DD2748}" presName="arrowAndChildren" presStyleCnt="0"/>
      <dgm:spPr/>
    </dgm:pt>
    <dgm:pt modelId="{8D03AAB6-5747-4598-887A-1342B7C93813}" type="pres">
      <dgm:prSet presAssocID="{1B3A7F26-567F-4CFE-8BC2-93CCA1DD2748}" presName="parentTextArrow" presStyleLbl="node1" presStyleIdx="1" presStyleCnt="5"/>
      <dgm:spPr/>
    </dgm:pt>
    <dgm:pt modelId="{5CD32055-DB9F-4B43-80D9-25F8C1417173}" type="pres">
      <dgm:prSet presAssocID="{2F33974B-2229-4E3D-91A2-6285BF7957AE}" presName="sp" presStyleCnt="0"/>
      <dgm:spPr/>
    </dgm:pt>
    <dgm:pt modelId="{5C14C2D0-75D6-4AC1-8564-5B9A6845A75B}" type="pres">
      <dgm:prSet presAssocID="{EFBD8A95-3D69-4E9D-82FE-DB7F3EE9318C}" presName="arrowAndChildren" presStyleCnt="0"/>
      <dgm:spPr/>
    </dgm:pt>
    <dgm:pt modelId="{1F96110B-4F81-4ED8-B3DE-9BE144C3AFB1}" type="pres">
      <dgm:prSet presAssocID="{EFBD8A95-3D69-4E9D-82FE-DB7F3EE9318C}" presName="parentTextArrow" presStyleLbl="node1" presStyleIdx="2" presStyleCnt="5"/>
      <dgm:spPr/>
    </dgm:pt>
    <dgm:pt modelId="{87C4F062-D495-494B-ABAE-B716CE569BC7}" type="pres">
      <dgm:prSet presAssocID="{80B867CB-8F5E-4754-AF50-D70B096DC345}" presName="sp" presStyleCnt="0"/>
      <dgm:spPr/>
    </dgm:pt>
    <dgm:pt modelId="{CAF59195-FDF9-4D06-BFEF-ABCF0FAFD475}" type="pres">
      <dgm:prSet presAssocID="{6CE32B2A-91C7-444C-87A9-14548CEDB160}" presName="arrowAndChildren" presStyleCnt="0"/>
      <dgm:spPr/>
    </dgm:pt>
    <dgm:pt modelId="{11D32633-FDEF-4D9D-ACA4-38B8B789F068}" type="pres">
      <dgm:prSet presAssocID="{6CE32B2A-91C7-444C-87A9-14548CEDB160}" presName="parentTextArrow" presStyleLbl="node1" presStyleIdx="3" presStyleCnt="5"/>
      <dgm:spPr/>
    </dgm:pt>
    <dgm:pt modelId="{F7B441C9-B296-487C-AE5B-C39C7AB4EF9A}" type="pres">
      <dgm:prSet presAssocID="{A8FBC7AF-34A0-439B-9667-84BD2C69634A}" presName="sp" presStyleCnt="0"/>
      <dgm:spPr/>
    </dgm:pt>
    <dgm:pt modelId="{E3E9D1E1-F276-4237-BEAE-CF7F818573F2}" type="pres">
      <dgm:prSet presAssocID="{3F8FC876-FB13-42E5-9D67-4D3E4F07BDAD}" presName="arrowAndChildren" presStyleCnt="0"/>
      <dgm:spPr/>
    </dgm:pt>
    <dgm:pt modelId="{81C99617-CFB0-4F7F-BC33-98429121FD48}" type="pres">
      <dgm:prSet presAssocID="{3F8FC876-FB13-42E5-9D67-4D3E4F07BDAD}" presName="parentTextArrow" presStyleLbl="node1" presStyleIdx="4" presStyleCnt="5"/>
      <dgm:spPr/>
    </dgm:pt>
  </dgm:ptLst>
  <dgm:cxnLst>
    <dgm:cxn modelId="{A90E712F-2821-401E-A8EA-FB6166E79F18}" type="presOf" srcId="{6CE32B2A-91C7-444C-87A9-14548CEDB160}" destId="{11D32633-FDEF-4D9D-ACA4-38B8B789F068}" srcOrd="0" destOrd="0" presId="urn:microsoft.com/office/officeart/2005/8/layout/process4"/>
    <dgm:cxn modelId="{B5FD8C3F-26B5-40BA-8892-F0705A07CA6F}" type="presOf" srcId="{F5E6E678-85A1-4222-ADA6-276F5F216631}" destId="{A8CC6862-1D90-4FC8-BE30-92ADCDFEBF57}" srcOrd="0" destOrd="0" presId="urn:microsoft.com/office/officeart/2005/8/layout/process4"/>
    <dgm:cxn modelId="{79F86567-5C42-47A4-9A12-CED890371A05}" srcId="{934BFDA9-257C-44EA-8B81-11FF2A25C103}" destId="{1B3A7F26-567F-4CFE-8BC2-93CCA1DD2748}" srcOrd="3" destOrd="0" parTransId="{4D81B5DF-35CB-41B9-BB7E-620298008568}" sibTransId="{31DFBBC0-DBB4-4C29-B076-01219CC9A492}"/>
    <dgm:cxn modelId="{C912FB68-DC61-4F7C-AA14-612C35E66726}" srcId="{934BFDA9-257C-44EA-8B81-11FF2A25C103}" destId="{F5E6E678-85A1-4222-ADA6-276F5F216631}" srcOrd="4" destOrd="0" parTransId="{0C8AF971-B295-4E1F-9866-6C8196D1CBD6}" sibTransId="{373C90F8-E881-4FB4-A405-C23F801DB3AB}"/>
    <dgm:cxn modelId="{C524364B-E535-484D-B46C-73917308194E}" type="presOf" srcId="{3F8FC876-FB13-42E5-9D67-4D3E4F07BDAD}" destId="{81C99617-CFB0-4F7F-BC33-98429121FD48}" srcOrd="0" destOrd="0" presId="urn:microsoft.com/office/officeart/2005/8/layout/process4"/>
    <dgm:cxn modelId="{BE734E6F-6B49-4874-B7AF-35815BF81965}" type="presOf" srcId="{EFBD8A95-3D69-4E9D-82FE-DB7F3EE9318C}" destId="{1F96110B-4F81-4ED8-B3DE-9BE144C3AFB1}" srcOrd="0" destOrd="0" presId="urn:microsoft.com/office/officeart/2005/8/layout/process4"/>
    <dgm:cxn modelId="{83288870-B60B-4330-A366-2633BEA75D21}" srcId="{934BFDA9-257C-44EA-8B81-11FF2A25C103}" destId="{6CE32B2A-91C7-444C-87A9-14548CEDB160}" srcOrd="1" destOrd="0" parTransId="{14994C41-7F4F-448D-A746-15BD391865BB}" sibTransId="{80B867CB-8F5E-4754-AF50-D70B096DC345}"/>
    <dgm:cxn modelId="{0CF22959-A28B-4C1C-B016-D6E3C9DAC5EC}" srcId="{934BFDA9-257C-44EA-8B81-11FF2A25C103}" destId="{3F8FC876-FB13-42E5-9D67-4D3E4F07BDAD}" srcOrd="0" destOrd="0" parTransId="{FA4931BA-A1E9-4771-82F9-1E18424139BD}" sibTransId="{A8FBC7AF-34A0-439B-9667-84BD2C69634A}"/>
    <dgm:cxn modelId="{92B2959B-9506-4A66-9F1C-A8511CB671AB}" type="presOf" srcId="{1B3A7F26-567F-4CFE-8BC2-93CCA1DD2748}" destId="{8D03AAB6-5747-4598-887A-1342B7C93813}" srcOrd="0" destOrd="0" presId="urn:microsoft.com/office/officeart/2005/8/layout/process4"/>
    <dgm:cxn modelId="{C96441DB-B346-4A1B-A6F3-98C1FE09105C}" type="presOf" srcId="{934BFDA9-257C-44EA-8B81-11FF2A25C103}" destId="{AC6488D5-2F6B-4F88-97C2-4E1D7ED2C304}" srcOrd="0" destOrd="0" presId="urn:microsoft.com/office/officeart/2005/8/layout/process4"/>
    <dgm:cxn modelId="{46ABE7F8-4B7C-4B43-986E-BB976FFD7E5B}" srcId="{934BFDA9-257C-44EA-8B81-11FF2A25C103}" destId="{EFBD8A95-3D69-4E9D-82FE-DB7F3EE9318C}" srcOrd="2" destOrd="0" parTransId="{1BA78008-95F4-4B97-843E-43838EA25326}" sibTransId="{2F33974B-2229-4E3D-91A2-6285BF7957AE}"/>
    <dgm:cxn modelId="{985C9A20-DFCD-44D3-9DB2-257B906F705F}" type="presParOf" srcId="{AC6488D5-2F6B-4F88-97C2-4E1D7ED2C304}" destId="{63EFDD34-0D06-4D6C-AB24-780660C25779}" srcOrd="0" destOrd="0" presId="urn:microsoft.com/office/officeart/2005/8/layout/process4"/>
    <dgm:cxn modelId="{A6AA562A-D2CB-4AE1-87AE-5ADA767D094C}" type="presParOf" srcId="{63EFDD34-0D06-4D6C-AB24-780660C25779}" destId="{A8CC6862-1D90-4FC8-BE30-92ADCDFEBF57}" srcOrd="0" destOrd="0" presId="urn:microsoft.com/office/officeart/2005/8/layout/process4"/>
    <dgm:cxn modelId="{2D89822A-891F-461D-ADFD-EF87F90806FE}" type="presParOf" srcId="{AC6488D5-2F6B-4F88-97C2-4E1D7ED2C304}" destId="{5815AF45-8FBA-4A43-9BFF-90CAA724C6FD}" srcOrd="1" destOrd="0" presId="urn:microsoft.com/office/officeart/2005/8/layout/process4"/>
    <dgm:cxn modelId="{1054CC2D-895E-42E4-8EE0-E6BA3AE0A83A}" type="presParOf" srcId="{AC6488D5-2F6B-4F88-97C2-4E1D7ED2C304}" destId="{1345A310-77B2-4FBF-952B-7FF41C3A41AF}" srcOrd="2" destOrd="0" presId="urn:microsoft.com/office/officeart/2005/8/layout/process4"/>
    <dgm:cxn modelId="{04FC90CD-67B3-4FAB-AF27-CE76F9C89787}" type="presParOf" srcId="{1345A310-77B2-4FBF-952B-7FF41C3A41AF}" destId="{8D03AAB6-5747-4598-887A-1342B7C93813}" srcOrd="0" destOrd="0" presId="urn:microsoft.com/office/officeart/2005/8/layout/process4"/>
    <dgm:cxn modelId="{29E830D3-20F7-4E4C-9733-161E9B81D956}" type="presParOf" srcId="{AC6488D5-2F6B-4F88-97C2-4E1D7ED2C304}" destId="{5CD32055-DB9F-4B43-80D9-25F8C1417173}" srcOrd="3" destOrd="0" presId="urn:microsoft.com/office/officeart/2005/8/layout/process4"/>
    <dgm:cxn modelId="{6597090B-31EA-4859-BE78-ADCECEF46D58}" type="presParOf" srcId="{AC6488D5-2F6B-4F88-97C2-4E1D7ED2C304}" destId="{5C14C2D0-75D6-4AC1-8564-5B9A6845A75B}" srcOrd="4" destOrd="0" presId="urn:microsoft.com/office/officeart/2005/8/layout/process4"/>
    <dgm:cxn modelId="{5E9C73C4-1D20-41B3-B75B-621CCE812584}" type="presParOf" srcId="{5C14C2D0-75D6-4AC1-8564-5B9A6845A75B}" destId="{1F96110B-4F81-4ED8-B3DE-9BE144C3AFB1}" srcOrd="0" destOrd="0" presId="urn:microsoft.com/office/officeart/2005/8/layout/process4"/>
    <dgm:cxn modelId="{313B382D-2700-46C5-995B-65DAD2ACE7C6}" type="presParOf" srcId="{AC6488D5-2F6B-4F88-97C2-4E1D7ED2C304}" destId="{87C4F062-D495-494B-ABAE-B716CE569BC7}" srcOrd="5" destOrd="0" presId="urn:microsoft.com/office/officeart/2005/8/layout/process4"/>
    <dgm:cxn modelId="{976E99D8-6E02-4F78-AA7D-0D015A2F8BB7}" type="presParOf" srcId="{AC6488D5-2F6B-4F88-97C2-4E1D7ED2C304}" destId="{CAF59195-FDF9-4D06-BFEF-ABCF0FAFD475}" srcOrd="6" destOrd="0" presId="urn:microsoft.com/office/officeart/2005/8/layout/process4"/>
    <dgm:cxn modelId="{55A9FF24-535E-491E-8DDB-121D30E44DCD}" type="presParOf" srcId="{CAF59195-FDF9-4D06-BFEF-ABCF0FAFD475}" destId="{11D32633-FDEF-4D9D-ACA4-38B8B789F068}" srcOrd="0" destOrd="0" presId="urn:microsoft.com/office/officeart/2005/8/layout/process4"/>
    <dgm:cxn modelId="{7645CD0A-DF03-4751-9918-2A88CB6801B8}" type="presParOf" srcId="{AC6488D5-2F6B-4F88-97C2-4E1D7ED2C304}" destId="{F7B441C9-B296-487C-AE5B-C39C7AB4EF9A}" srcOrd="7" destOrd="0" presId="urn:microsoft.com/office/officeart/2005/8/layout/process4"/>
    <dgm:cxn modelId="{7AA4D9B9-0043-40F2-9B5D-A6E0A0C8E758}" type="presParOf" srcId="{AC6488D5-2F6B-4F88-97C2-4E1D7ED2C304}" destId="{E3E9D1E1-F276-4237-BEAE-CF7F818573F2}" srcOrd="8" destOrd="0" presId="urn:microsoft.com/office/officeart/2005/8/layout/process4"/>
    <dgm:cxn modelId="{54EBEEE5-05F6-4ACA-ADFE-A4A890350888}" type="presParOf" srcId="{E3E9D1E1-F276-4237-BEAE-CF7F818573F2}" destId="{81C99617-CFB0-4F7F-BC33-98429121FD48}" srcOrd="0" destOrd="0" presId="urn:microsoft.com/office/officeart/2005/8/layout/process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908FB1FA-BA7F-429A-8B6A-6A58E8470F18}" type="doc">
      <dgm:prSet loTypeId="urn:microsoft.com/office/officeart/2005/8/layout/list1" loCatId="list" qsTypeId="urn:microsoft.com/office/officeart/2005/8/quickstyle/simple1" qsCatId="simple" csTypeId="urn:microsoft.com/office/officeart/2005/8/colors/accent6_2" csCatId="accent6" phldr="1"/>
      <dgm:spPr/>
      <dgm:t>
        <a:bodyPr/>
        <a:lstStyle/>
        <a:p>
          <a:endParaRPr lang="tr-TR"/>
        </a:p>
      </dgm:t>
    </dgm:pt>
    <dgm:pt modelId="{24A2C2C4-572B-4CD7-8A0D-6F536CEA1971}">
      <dgm:prSet phldrT="[Metin]" custT="1"/>
      <dgm:spPr>
        <a:xfrm>
          <a:off x="349238" y="84879"/>
          <a:ext cx="4889343" cy="649440"/>
        </a:xfrm>
        <a:prstGeom prst="roundRect">
          <a:avLst/>
        </a:prstGeom>
        <a:solidFill>
          <a:srgbClr val="F79646">
            <a:hueOff val="0"/>
            <a:satOff val="0"/>
            <a:lumOff val="0"/>
            <a:alphaOff val="0"/>
          </a:srgbClr>
        </a:solidFill>
        <a:ln w="25400" cap="flat" cmpd="sng" algn="ctr">
          <a:solidFill>
            <a:sysClr val="window" lastClr="FFFFFF">
              <a:hueOff val="0"/>
              <a:satOff val="0"/>
              <a:lumOff val="0"/>
              <a:alphaOff val="0"/>
            </a:sysClr>
          </a:solidFill>
          <a:prstDash val="solid"/>
        </a:ln>
        <a:effectLst/>
      </dgm:spPr>
      <dgm:t>
        <a:bodyPr/>
        <a:lstStyle/>
        <a:p>
          <a:r>
            <a:rPr lang="tr-TR" sz="1800" b="1" dirty="0">
              <a:solidFill>
                <a:sysClr val="windowText" lastClr="000000"/>
              </a:solidFill>
              <a:latin typeface="Georgia" pitchFamily="18" charset="0"/>
              <a:ea typeface="+mn-ea"/>
              <a:cs typeface="+mn-cs"/>
            </a:rPr>
            <a:t>Taslağın Adı</a:t>
          </a:r>
        </a:p>
      </dgm:t>
    </dgm:pt>
    <dgm:pt modelId="{544D3028-799D-4726-94BD-2F2D5D9450A0}" type="parTrans" cxnId="{2C0689F3-6058-4279-AFBE-67920BADBAE1}">
      <dgm:prSet/>
      <dgm:spPr/>
      <dgm:t>
        <a:bodyPr/>
        <a:lstStyle/>
        <a:p>
          <a:endParaRPr lang="tr-TR"/>
        </a:p>
      </dgm:t>
    </dgm:pt>
    <dgm:pt modelId="{8F76CCD2-1651-4CEB-B56A-2C1005C6CF02}" type="sibTrans" cxnId="{2C0689F3-6058-4279-AFBE-67920BADBAE1}">
      <dgm:prSet/>
      <dgm:spPr/>
      <dgm:t>
        <a:bodyPr/>
        <a:lstStyle/>
        <a:p>
          <a:endParaRPr lang="tr-TR"/>
        </a:p>
      </dgm:t>
    </dgm:pt>
    <dgm:pt modelId="{5723FBB4-16D6-41B6-82B0-3C6286D63734}">
      <dgm:prSet phldrT="[Metin]" custT="1"/>
      <dgm:spPr>
        <a:xfrm>
          <a:off x="349238" y="1082800"/>
          <a:ext cx="4889343" cy="649440"/>
        </a:xfrm>
        <a:prstGeom prst="roundRect">
          <a:avLst/>
        </a:prstGeom>
        <a:solidFill>
          <a:srgbClr val="F79646">
            <a:hueOff val="0"/>
            <a:satOff val="0"/>
            <a:lumOff val="0"/>
            <a:alphaOff val="0"/>
          </a:srgbClr>
        </a:solidFill>
        <a:ln w="25400" cap="flat" cmpd="sng" algn="ctr">
          <a:solidFill>
            <a:sysClr val="window" lastClr="FFFFFF">
              <a:hueOff val="0"/>
              <a:satOff val="0"/>
              <a:lumOff val="0"/>
              <a:alphaOff val="0"/>
            </a:sysClr>
          </a:solidFill>
          <a:prstDash val="solid"/>
        </a:ln>
        <a:effectLst/>
      </dgm:spPr>
      <dgm:t>
        <a:bodyPr/>
        <a:lstStyle/>
        <a:p>
          <a:r>
            <a:rPr lang="tr-TR" sz="1800" b="1" dirty="0">
              <a:solidFill>
                <a:sysClr val="windowText" lastClr="000000"/>
              </a:solidFill>
              <a:latin typeface="Georgia" pitchFamily="18" charset="0"/>
              <a:ea typeface="+mn-ea"/>
              <a:cs typeface="+mn-cs"/>
            </a:rPr>
            <a:t>Maddeler</a:t>
          </a:r>
        </a:p>
      </dgm:t>
    </dgm:pt>
    <dgm:pt modelId="{1D5E54EB-9B45-4345-8E4C-245BACE08BEE}" type="parTrans" cxnId="{0E073DC1-798C-4EAC-A117-8F34968CA6C1}">
      <dgm:prSet/>
      <dgm:spPr/>
      <dgm:t>
        <a:bodyPr/>
        <a:lstStyle/>
        <a:p>
          <a:endParaRPr lang="tr-TR"/>
        </a:p>
      </dgm:t>
    </dgm:pt>
    <dgm:pt modelId="{0EC362A4-A766-4CFB-BD65-3BBEF8858652}" type="sibTrans" cxnId="{0E073DC1-798C-4EAC-A117-8F34968CA6C1}">
      <dgm:prSet/>
      <dgm:spPr/>
      <dgm:t>
        <a:bodyPr/>
        <a:lstStyle/>
        <a:p>
          <a:endParaRPr lang="tr-TR"/>
        </a:p>
      </dgm:t>
    </dgm:pt>
    <dgm:pt modelId="{79531C48-7905-4C90-B1B7-1A55BF99E8C5}">
      <dgm:prSet phldrT="[Metin]" custT="1"/>
      <dgm:spPr>
        <a:xfrm>
          <a:off x="349238" y="2080719"/>
          <a:ext cx="4889343" cy="649440"/>
        </a:xfrm>
        <a:prstGeom prst="roundRect">
          <a:avLst/>
        </a:prstGeom>
        <a:solidFill>
          <a:srgbClr val="F79646">
            <a:hueOff val="0"/>
            <a:satOff val="0"/>
            <a:lumOff val="0"/>
            <a:alphaOff val="0"/>
          </a:srgbClr>
        </a:solidFill>
        <a:ln w="25400" cap="flat" cmpd="sng" algn="ctr">
          <a:solidFill>
            <a:sysClr val="window" lastClr="FFFFFF">
              <a:hueOff val="0"/>
              <a:satOff val="0"/>
              <a:lumOff val="0"/>
              <a:alphaOff val="0"/>
            </a:sysClr>
          </a:solidFill>
          <a:prstDash val="solid"/>
        </a:ln>
        <a:effectLst/>
      </dgm:spPr>
      <dgm:t>
        <a:bodyPr/>
        <a:lstStyle/>
        <a:p>
          <a:r>
            <a:rPr lang="tr-TR" sz="1800" b="1" dirty="0">
              <a:solidFill>
                <a:sysClr val="windowText" lastClr="000000"/>
              </a:solidFill>
              <a:latin typeface="Georgia" pitchFamily="18" charset="0"/>
              <a:ea typeface="+mn-ea"/>
              <a:cs typeface="+mn-cs"/>
            </a:rPr>
            <a:t>Genel Gerekçe</a:t>
          </a:r>
        </a:p>
      </dgm:t>
    </dgm:pt>
    <dgm:pt modelId="{DD6D946D-C390-4C4D-AF72-B16A496E4B6B}" type="parTrans" cxnId="{9382D43D-E5DA-4B58-BA0F-92ADB304D41C}">
      <dgm:prSet/>
      <dgm:spPr/>
      <dgm:t>
        <a:bodyPr/>
        <a:lstStyle/>
        <a:p>
          <a:endParaRPr lang="tr-TR"/>
        </a:p>
      </dgm:t>
    </dgm:pt>
    <dgm:pt modelId="{5E9F5ED3-3EDD-4BBF-84C5-949C88562B19}" type="sibTrans" cxnId="{9382D43D-E5DA-4B58-BA0F-92ADB304D41C}">
      <dgm:prSet/>
      <dgm:spPr/>
      <dgm:t>
        <a:bodyPr/>
        <a:lstStyle/>
        <a:p>
          <a:endParaRPr lang="tr-TR"/>
        </a:p>
      </dgm:t>
    </dgm:pt>
    <dgm:pt modelId="{D7B34E61-54BB-4C3C-A8CF-6CD17FFAB094}">
      <dgm:prSet phldrT="[Metin]" custT="1"/>
      <dgm:spPr>
        <a:xfrm>
          <a:off x="349238" y="4076560"/>
          <a:ext cx="4889343" cy="649440"/>
        </a:xfrm>
        <a:prstGeom prst="roundRect">
          <a:avLst/>
        </a:prstGeom>
        <a:solidFill>
          <a:srgbClr val="F79646">
            <a:hueOff val="0"/>
            <a:satOff val="0"/>
            <a:lumOff val="0"/>
            <a:alphaOff val="0"/>
          </a:srgbClr>
        </a:solidFill>
        <a:ln w="25400" cap="flat" cmpd="sng" algn="ctr">
          <a:solidFill>
            <a:sysClr val="window" lastClr="FFFFFF">
              <a:hueOff val="0"/>
              <a:satOff val="0"/>
              <a:lumOff val="0"/>
              <a:alphaOff val="0"/>
            </a:sysClr>
          </a:solidFill>
          <a:prstDash val="solid"/>
        </a:ln>
        <a:effectLst/>
      </dgm:spPr>
      <dgm:t>
        <a:bodyPr/>
        <a:lstStyle/>
        <a:p>
          <a:r>
            <a:rPr lang="tr-TR" sz="1800" b="1" dirty="0">
              <a:solidFill>
                <a:sysClr val="windowText" lastClr="000000"/>
              </a:solidFill>
              <a:latin typeface="Georgia" pitchFamily="18" charset="0"/>
              <a:ea typeface="+mn-ea"/>
              <a:cs typeface="+mn-cs"/>
            </a:rPr>
            <a:t>Düzenleyici Etki Analizi</a:t>
          </a:r>
        </a:p>
      </dgm:t>
    </dgm:pt>
    <dgm:pt modelId="{5CD4097A-DD5B-42FA-A5F7-C95CF01719DD}" type="parTrans" cxnId="{3DFA8A24-821F-4843-BCD5-67538DCE7D1D}">
      <dgm:prSet/>
      <dgm:spPr/>
      <dgm:t>
        <a:bodyPr/>
        <a:lstStyle/>
        <a:p>
          <a:endParaRPr lang="tr-TR"/>
        </a:p>
      </dgm:t>
    </dgm:pt>
    <dgm:pt modelId="{6E623191-F6D8-4261-ADD4-BC027D472164}" type="sibTrans" cxnId="{3DFA8A24-821F-4843-BCD5-67538DCE7D1D}">
      <dgm:prSet/>
      <dgm:spPr/>
      <dgm:t>
        <a:bodyPr/>
        <a:lstStyle/>
        <a:p>
          <a:endParaRPr lang="tr-TR"/>
        </a:p>
      </dgm:t>
    </dgm:pt>
    <dgm:pt modelId="{7104D6BA-5A41-41AD-A368-5F1766FD3B33}">
      <dgm:prSet phldrT="[Metin]" custT="1"/>
      <dgm:spPr>
        <a:xfrm>
          <a:off x="356366" y="3078640"/>
          <a:ext cx="4889343" cy="649440"/>
        </a:xfrm>
        <a:prstGeom prst="roundRect">
          <a:avLst/>
        </a:prstGeom>
        <a:solidFill>
          <a:srgbClr val="F79646">
            <a:hueOff val="0"/>
            <a:satOff val="0"/>
            <a:lumOff val="0"/>
            <a:alphaOff val="0"/>
          </a:srgbClr>
        </a:solidFill>
        <a:ln w="25400" cap="flat" cmpd="sng" algn="ctr">
          <a:solidFill>
            <a:sysClr val="window" lastClr="FFFFFF">
              <a:hueOff val="0"/>
              <a:satOff val="0"/>
              <a:lumOff val="0"/>
              <a:alphaOff val="0"/>
            </a:sysClr>
          </a:solidFill>
          <a:prstDash val="solid"/>
        </a:ln>
        <a:effectLst/>
      </dgm:spPr>
      <dgm:t>
        <a:bodyPr/>
        <a:lstStyle/>
        <a:p>
          <a:r>
            <a:rPr lang="tr-TR" sz="1800" b="1" dirty="0">
              <a:solidFill>
                <a:sysClr val="windowText" lastClr="000000"/>
              </a:solidFill>
              <a:latin typeface="Georgia" pitchFamily="18" charset="0"/>
              <a:ea typeface="+mn-ea"/>
              <a:cs typeface="+mn-cs"/>
            </a:rPr>
            <a:t>Madde Gerekçeleri</a:t>
          </a:r>
        </a:p>
      </dgm:t>
    </dgm:pt>
    <dgm:pt modelId="{043774AE-8198-48CD-82DD-1F5ACD395736}" type="parTrans" cxnId="{859D38D8-ADB9-4EA7-8DAB-2AE2FB7ECABA}">
      <dgm:prSet/>
      <dgm:spPr/>
      <dgm:t>
        <a:bodyPr/>
        <a:lstStyle/>
        <a:p>
          <a:endParaRPr lang="tr-TR"/>
        </a:p>
      </dgm:t>
    </dgm:pt>
    <dgm:pt modelId="{77E9E783-33EF-4438-9F83-BF9A085597C6}" type="sibTrans" cxnId="{859D38D8-ADB9-4EA7-8DAB-2AE2FB7ECABA}">
      <dgm:prSet/>
      <dgm:spPr/>
      <dgm:t>
        <a:bodyPr/>
        <a:lstStyle/>
        <a:p>
          <a:endParaRPr lang="tr-TR"/>
        </a:p>
      </dgm:t>
    </dgm:pt>
    <dgm:pt modelId="{37819B0A-17EA-4BB4-9E05-3144F3EDD6AD}" type="pres">
      <dgm:prSet presAssocID="{908FB1FA-BA7F-429A-8B6A-6A58E8470F18}" presName="linear" presStyleCnt="0">
        <dgm:presLayoutVars>
          <dgm:dir/>
          <dgm:animLvl val="lvl"/>
          <dgm:resizeHandles val="exact"/>
        </dgm:presLayoutVars>
      </dgm:prSet>
      <dgm:spPr/>
    </dgm:pt>
    <dgm:pt modelId="{510A68DE-C764-49E1-B4B0-8EAD7D3B2EEA}" type="pres">
      <dgm:prSet presAssocID="{24A2C2C4-572B-4CD7-8A0D-6F536CEA1971}" presName="parentLin" presStyleCnt="0"/>
      <dgm:spPr/>
    </dgm:pt>
    <dgm:pt modelId="{B49D42D8-A274-4FCB-A6E5-8E2291CDA978}" type="pres">
      <dgm:prSet presAssocID="{24A2C2C4-572B-4CD7-8A0D-6F536CEA1971}" presName="parentLeftMargin" presStyleLbl="node1" presStyleIdx="0" presStyleCnt="5"/>
      <dgm:spPr/>
    </dgm:pt>
    <dgm:pt modelId="{23234C4A-DEF8-4F6A-8590-EC3AF50187B1}" type="pres">
      <dgm:prSet presAssocID="{24A2C2C4-572B-4CD7-8A0D-6F536CEA1971}" presName="parentText" presStyleLbl="node1" presStyleIdx="0" presStyleCnt="5">
        <dgm:presLayoutVars>
          <dgm:chMax val="0"/>
          <dgm:bulletEnabled val="1"/>
        </dgm:presLayoutVars>
      </dgm:prSet>
      <dgm:spPr/>
    </dgm:pt>
    <dgm:pt modelId="{B6709E1C-7681-42E0-9DCF-60A99ADF57E1}" type="pres">
      <dgm:prSet presAssocID="{24A2C2C4-572B-4CD7-8A0D-6F536CEA1971}" presName="negativeSpace" presStyleCnt="0"/>
      <dgm:spPr/>
    </dgm:pt>
    <dgm:pt modelId="{6C4AF629-724D-492F-BC6D-5A8016371D09}" type="pres">
      <dgm:prSet presAssocID="{24A2C2C4-572B-4CD7-8A0D-6F536CEA1971}" presName="childText" presStyleLbl="conFgAcc1" presStyleIdx="0" presStyleCnt="5">
        <dgm:presLayoutVars>
          <dgm:bulletEnabled val="1"/>
        </dgm:presLayoutVars>
      </dgm:prSet>
      <dgm:spPr>
        <a:xfrm>
          <a:off x="0" y="409599"/>
          <a:ext cx="6984776" cy="554400"/>
        </a:xfrm>
        <a:prstGeom prst="rect">
          <a:avLst/>
        </a:prstGeom>
        <a:solidFill>
          <a:sysClr val="window" lastClr="FFFFFF">
            <a:alpha val="90000"/>
            <a:hueOff val="0"/>
            <a:satOff val="0"/>
            <a:lumOff val="0"/>
            <a:alphaOff val="0"/>
          </a:sysClr>
        </a:solidFill>
        <a:ln w="25400" cap="flat" cmpd="sng" algn="ctr">
          <a:solidFill>
            <a:srgbClr val="F79646">
              <a:hueOff val="0"/>
              <a:satOff val="0"/>
              <a:lumOff val="0"/>
              <a:alphaOff val="0"/>
            </a:srgbClr>
          </a:solidFill>
          <a:prstDash val="solid"/>
        </a:ln>
        <a:effectLst/>
      </dgm:spPr>
    </dgm:pt>
    <dgm:pt modelId="{90C832D1-9091-4692-B091-20D5AEDAC8AB}" type="pres">
      <dgm:prSet presAssocID="{8F76CCD2-1651-4CEB-B56A-2C1005C6CF02}" presName="spaceBetweenRectangles" presStyleCnt="0"/>
      <dgm:spPr/>
    </dgm:pt>
    <dgm:pt modelId="{C683C3B9-2B16-4128-A861-29F4E5ED1DC2}" type="pres">
      <dgm:prSet presAssocID="{5723FBB4-16D6-41B6-82B0-3C6286D63734}" presName="parentLin" presStyleCnt="0"/>
      <dgm:spPr/>
    </dgm:pt>
    <dgm:pt modelId="{8C82E790-E4E4-4198-8EC0-F43CD001E0C7}" type="pres">
      <dgm:prSet presAssocID="{5723FBB4-16D6-41B6-82B0-3C6286D63734}" presName="parentLeftMargin" presStyleLbl="node1" presStyleIdx="0" presStyleCnt="5"/>
      <dgm:spPr/>
    </dgm:pt>
    <dgm:pt modelId="{0EE77832-7084-40DC-867A-ECCBCA1ACE3B}" type="pres">
      <dgm:prSet presAssocID="{5723FBB4-16D6-41B6-82B0-3C6286D63734}" presName="parentText" presStyleLbl="node1" presStyleIdx="1" presStyleCnt="5">
        <dgm:presLayoutVars>
          <dgm:chMax val="0"/>
          <dgm:bulletEnabled val="1"/>
        </dgm:presLayoutVars>
      </dgm:prSet>
      <dgm:spPr/>
    </dgm:pt>
    <dgm:pt modelId="{B210B708-DF35-4B49-BC36-256C80E41567}" type="pres">
      <dgm:prSet presAssocID="{5723FBB4-16D6-41B6-82B0-3C6286D63734}" presName="negativeSpace" presStyleCnt="0"/>
      <dgm:spPr/>
    </dgm:pt>
    <dgm:pt modelId="{F7EC015F-8758-4D35-AC8C-0A1C2DABFD1A}" type="pres">
      <dgm:prSet presAssocID="{5723FBB4-16D6-41B6-82B0-3C6286D63734}" presName="childText" presStyleLbl="conFgAcc1" presStyleIdx="1" presStyleCnt="5">
        <dgm:presLayoutVars>
          <dgm:bulletEnabled val="1"/>
        </dgm:presLayoutVars>
      </dgm:prSet>
      <dgm:spPr>
        <a:xfrm>
          <a:off x="0" y="1407519"/>
          <a:ext cx="6984776" cy="554400"/>
        </a:xfrm>
        <a:prstGeom prst="rect">
          <a:avLst/>
        </a:prstGeom>
        <a:solidFill>
          <a:sysClr val="window" lastClr="FFFFFF">
            <a:alpha val="90000"/>
            <a:hueOff val="0"/>
            <a:satOff val="0"/>
            <a:lumOff val="0"/>
            <a:alphaOff val="0"/>
          </a:sysClr>
        </a:solidFill>
        <a:ln w="25400" cap="flat" cmpd="sng" algn="ctr">
          <a:solidFill>
            <a:srgbClr val="F79646">
              <a:hueOff val="0"/>
              <a:satOff val="0"/>
              <a:lumOff val="0"/>
              <a:alphaOff val="0"/>
            </a:srgbClr>
          </a:solidFill>
          <a:prstDash val="solid"/>
        </a:ln>
        <a:effectLst/>
      </dgm:spPr>
    </dgm:pt>
    <dgm:pt modelId="{FE995218-AFF1-4FB9-8DC5-7E1BB3F5B822}" type="pres">
      <dgm:prSet presAssocID="{0EC362A4-A766-4CFB-BD65-3BBEF8858652}" presName="spaceBetweenRectangles" presStyleCnt="0"/>
      <dgm:spPr/>
    </dgm:pt>
    <dgm:pt modelId="{0453D433-FDF2-4E74-B2FE-103075AC1B71}" type="pres">
      <dgm:prSet presAssocID="{79531C48-7905-4C90-B1B7-1A55BF99E8C5}" presName="parentLin" presStyleCnt="0"/>
      <dgm:spPr/>
    </dgm:pt>
    <dgm:pt modelId="{ED2D591B-B38C-4D56-AC9C-ED1AEB77EC68}" type="pres">
      <dgm:prSet presAssocID="{79531C48-7905-4C90-B1B7-1A55BF99E8C5}" presName="parentLeftMargin" presStyleLbl="node1" presStyleIdx="1" presStyleCnt="5"/>
      <dgm:spPr/>
    </dgm:pt>
    <dgm:pt modelId="{1F6604AB-2E88-4F94-8EB4-FA89D3E9AAB9}" type="pres">
      <dgm:prSet presAssocID="{79531C48-7905-4C90-B1B7-1A55BF99E8C5}" presName="parentText" presStyleLbl="node1" presStyleIdx="2" presStyleCnt="5">
        <dgm:presLayoutVars>
          <dgm:chMax val="0"/>
          <dgm:bulletEnabled val="1"/>
        </dgm:presLayoutVars>
      </dgm:prSet>
      <dgm:spPr/>
    </dgm:pt>
    <dgm:pt modelId="{071D4CBE-F2FC-4A90-B951-513438A82F36}" type="pres">
      <dgm:prSet presAssocID="{79531C48-7905-4C90-B1B7-1A55BF99E8C5}" presName="negativeSpace" presStyleCnt="0"/>
      <dgm:spPr/>
    </dgm:pt>
    <dgm:pt modelId="{07465D62-E4EB-4A97-A818-5EC67A627CDC}" type="pres">
      <dgm:prSet presAssocID="{79531C48-7905-4C90-B1B7-1A55BF99E8C5}" presName="childText" presStyleLbl="conFgAcc1" presStyleIdx="2" presStyleCnt="5">
        <dgm:presLayoutVars>
          <dgm:bulletEnabled val="1"/>
        </dgm:presLayoutVars>
      </dgm:prSet>
      <dgm:spPr>
        <a:xfrm>
          <a:off x="0" y="2405440"/>
          <a:ext cx="6984776" cy="554400"/>
        </a:xfrm>
        <a:prstGeom prst="rect">
          <a:avLst/>
        </a:prstGeom>
        <a:solidFill>
          <a:sysClr val="window" lastClr="FFFFFF">
            <a:alpha val="90000"/>
            <a:hueOff val="0"/>
            <a:satOff val="0"/>
            <a:lumOff val="0"/>
            <a:alphaOff val="0"/>
          </a:sysClr>
        </a:solidFill>
        <a:ln w="25400" cap="flat" cmpd="sng" algn="ctr">
          <a:solidFill>
            <a:srgbClr val="F79646">
              <a:hueOff val="0"/>
              <a:satOff val="0"/>
              <a:lumOff val="0"/>
              <a:alphaOff val="0"/>
            </a:srgbClr>
          </a:solidFill>
          <a:prstDash val="solid"/>
        </a:ln>
        <a:effectLst/>
      </dgm:spPr>
    </dgm:pt>
    <dgm:pt modelId="{E27F5E80-135B-462F-8745-EEFD090E7EA9}" type="pres">
      <dgm:prSet presAssocID="{5E9F5ED3-3EDD-4BBF-84C5-949C88562B19}" presName="spaceBetweenRectangles" presStyleCnt="0"/>
      <dgm:spPr/>
    </dgm:pt>
    <dgm:pt modelId="{FDEEAE62-98A9-40C7-98A8-6C5B0F8A699B}" type="pres">
      <dgm:prSet presAssocID="{7104D6BA-5A41-41AD-A368-5F1766FD3B33}" presName="parentLin" presStyleCnt="0"/>
      <dgm:spPr/>
    </dgm:pt>
    <dgm:pt modelId="{2DBC1FEB-88B3-4AFA-BBCC-6D6F8F7CAC51}" type="pres">
      <dgm:prSet presAssocID="{7104D6BA-5A41-41AD-A368-5F1766FD3B33}" presName="parentLeftMargin" presStyleLbl="node1" presStyleIdx="2" presStyleCnt="5"/>
      <dgm:spPr/>
    </dgm:pt>
    <dgm:pt modelId="{C7084648-A255-41FD-8EC0-1119C1CA2B0F}" type="pres">
      <dgm:prSet presAssocID="{7104D6BA-5A41-41AD-A368-5F1766FD3B33}" presName="parentText" presStyleLbl="node1" presStyleIdx="3" presStyleCnt="5" custLinFactNeighborX="2041">
        <dgm:presLayoutVars>
          <dgm:chMax val="0"/>
          <dgm:bulletEnabled val="1"/>
        </dgm:presLayoutVars>
      </dgm:prSet>
      <dgm:spPr/>
    </dgm:pt>
    <dgm:pt modelId="{E1458C53-0623-4FDF-ACCA-CE056646564C}" type="pres">
      <dgm:prSet presAssocID="{7104D6BA-5A41-41AD-A368-5F1766FD3B33}" presName="negativeSpace" presStyleCnt="0"/>
      <dgm:spPr/>
    </dgm:pt>
    <dgm:pt modelId="{54B24F8D-9024-40CA-8834-B28472732C3A}" type="pres">
      <dgm:prSet presAssocID="{7104D6BA-5A41-41AD-A368-5F1766FD3B33}" presName="childText" presStyleLbl="conFgAcc1" presStyleIdx="3" presStyleCnt="5">
        <dgm:presLayoutVars>
          <dgm:bulletEnabled val="1"/>
        </dgm:presLayoutVars>
      </dgm:prSet>
      <dgm:spPr>
        <a:xfrm>
          <a:off x="0" y="3403360"/>
          <a:ext cx="6984776" cy="554400"/>
        </a:xfrm>
        <a:prstGeom prst="rect">
          <a:avLst/>
        </a:prstGeom>
        <a:solidFill>
          <a:sysClr val="window" lastClr="FFFFFF">
            <a:alpha val="90000"/>
            <a:hueOff val="0"/>
            <a:satOff val="0"/>
            <a:lumOff val="0"/>
            <a:alphaOff val="0"/>
          </a:sysClr>
        </a:solidFill>
        <a:ln w="25400" cap="flat" cmpd="sng" algn="ctr">
          <a:solidFill>
            <a:srgbClr val="F79646">
              <a:hueOff val="0"/>
              <a:satOff val="0"/>
              <a:lumOff val="0"/>
              <a:alphaOff val="0"/>
            </a:srgbClr>
          </a:solidFill>
          <a:prstDash val="solid"/>
        </a:ln>
        <a:effectLst/>
      </dgm:spPr>
    </dgm:pt>
    <dgm:pt modelId="{F113AB52-9E30-4F3A-853B-2A8A6886440B}" type="pres">
      <dgm:prSet presAssocID="{77E9E783-33EF-4438-9F83-BF9A085597C6}" presName="spaceBetweenRectangles" presStyleCnt="0"/>
      <dgm:spPr/>
    </dgm:pt>
    <dgm:pt modelId="{99B5AC8E-F13A-45FA-888A-AB1D8B286B67}" type="pres">
      <dgm:prSet presAssocID="{D7B34E61-54BB-4C3C-A8CF-6CD17FFAB094}" presName="parentLin" presStyleCnt="0"/>
      <dgm:spPr/>
    </dgm:pt>
    <dgm:pt modelId="{E81F0313-B9A2-4FB1-8C04-CC7C1732EB72}" type="pres">
      <dgm:prSet presAssocID="{D7B34E61-54BB-4C3C-A8CF-6CD17FFAB094}" presName="parentLeftMargin" presStyleLbl="node1" presStyleIdx="3" presStyleCnt="5"/>
      <dgm:spPr/>
    </dgm:pt>
    <dgm:pt modelId="{3FF402B7-53B9-4671-9123-BFC956F4BDB1}" type="pres">
      <dgm:prSet presAssocID="{D7B34E61-54BB-4C3C-A8CF-6CD17FFAB094}" presName="parentText" presStyleLbl="node1" presStyleIdx="4" presStyleCnt="5">
        <dgm:presLayoutVars>
          <dgm:chMax val="0"/>
          <dgm:bulletEnabled val="1"/>
        </dgm:presLayoutVars>
      </dgm:prSet>
      <dgm:spPr/>
    </dgm:pt>
    <dgm:pt modelId="{6A4FCC1B-53A7-4BCE-A863-D9953E9F3055}" type="pres">
      <dgm:prSet presAssocID="{D7B34E61-54BB-4C3C-A8CF-6CD17FFAB094}" presName="negativeSpace" presStyleCnt="0"/>
      <dgm:spPr/>
    </dgm:pt>
    <dgm:pt modelId="{86C040C4-A68B-49D7-9066-6E30BDE6F43D}" type="pres">
      <dgm:prSet presAssocID="{D7B34E61-54BB-4C3C-A8CF-6CD17FFAB094}" presName="childText" presStyleLbl="conFgAcc1" presStyleIdx="4" presStyleCnt="5">
        <dgm:presLayoutVars>
          <dgm:bulletEnabled val="1"/>
        </dgm:presLayoutVars>
      </dgm:prSet>
      <dgm:spPr>
        <a:xfrm>
          <a:off x="0" y="4401280"/>
          <a:ext cx="6984776" cy="554400"/>
        </a:xfrm>
        <a:prstGeom prst="rect">
          <a:avLst/>
        </a:prstGeom>
        <a:solidFill>
          <a:sysClr val="window" lastClr="FFFFFF">
            <a:alpha val="90000"/>
            <a:hueOff val="0"/>
            <a:satOff val="0"/>
            <a:lumOff val="0"/>
            <a:alphaOff val="0"/>
          </a:sysClr>
        </a:solidFill>
        <a:ln w="25400" cap="flat" cmpd="sng" algn="ctr">
          <a:solidFill>
            <a:srgbClr val="F79646">
              <a:hueOff val="0"/>
              <a:satOff val="0"/>
              <a:lumOff val="0"/>
              <a:alphaOff val="0"/>
            </a:srgbClr>
          </a:solidFill>
          <a:prstDash val="solid"/>
        </a:ln>
        <a:effectLst/>
      </dgm:spPr>
    </dgm:pt>
  </dgm:ptLst>
  <dgm:cxnLst>
    <dgm:cxn modelId="{3DFA8A24-821F-4843-BCD5-67538DCE7D1D}" srcId="{908FB1FA-BA7F-429A-8B6A-6A58E8470F18}" destId="{D7B34E61-54BB-4C3C-A8CF-6CD17FFAB094}" srcOrd="4" destOrd="0" parTransId="{5CD4097A-DD5B-42FA-A5F7-C95CF01719DD}" sibTransId="{6E623191-F6D8-4261-ADD4-BC027D472164}"/>
    <dgm:cxn modelId="{26EC4C2D-C8D0-4A37-A044-B50B5A869A0E}" type="presOf" srcId="{D7B34E61-54BB-4C3C-A8CF-6CD17FFAB094}" destId="{E81F0313-B9A2-4FB1-8C04-CC7C1732EB72}" srcOrd="0" destOrd="0" presId="urn:microsoft.com/office/officeart/2005/8/layout/list1"/>
    <dgm:cxn modelId="{E555413D-C533-4A82-BD44-AD05A2DAF2E1}" type="presOf" srcId="{7104D6BA-5A41-41AD-A368-5F1766FD3B33}" destId="{2DBC1FEB-88B3-4AFA-BBCC-6D6F8F7CAC51}" srcOrd="0" destOrd="0" presId="urn:microsoft.com/office/officeart/2005/8/layout/list1"/>
    <dgm:cxn modelId="{9382D43D-E5DA-4B58-BA0F-92ADB304D41C}" srcId="{908FB1FA-BA7F-429A-8B6A-6A58E8470F18}" destId="{79531C48-7905-4C90-B1B7-1A55BF99E8C5}" srcOrd="2" destOrd="0" parTransId="{DD6D946D-C390-4C4D-AF72-B16A496E4B6B}" sibTransId="{5E9F5ED3-3EDD-4BBF-84C5-949C88562B19}"/>
    <dgm:cxn modelId="{5785C064-2910-4EF3-B432-767C19CA8DE3}" type="presOf" srcId="{5723FBB4-16D6-41B6-82B0-3C6286D63734}" destId="{0EE77832-7084-40DC-867A-ECCBCA1ACE3B}" srcOrd="1" destOrd="0" presId="urn:microsoft.com/office/officeart/2005/8/layout/list1"/>
    <dgm:cxn modelId="{C6B3474B-23B5-4744-8B83-38C68A80F698}" type="presOf" srcId="{24A2C2C4-572B-4CD7-8A0D-6F536CEA1971}" destId="{B49D42D8-A274-4FCB-A6E5-8E2291CDA978}" srcOrd="0" destOrd="0" presId="urn:microsoft.com/office/officeart/2005/8/layout/list1"/>
    <dgm:cxn modelId="{DA848A79-4DF4-4CAB-A1A5-16809335A378}" type="presOf" srcId="{5723FBB4-16D6-41B6-82B0-3C6286D63734}" destId="{8C82E790-E4E4-4198-8EC0-F43CD001E0C7}" srcOrd="0" destOrd="0" presId="urn:microsoft.com/office/officeart/2005/8/layout/list1"/>
    <dgm:cxn modelId="{DDC7E58D-0974-4372-A3B9-A037408DA5B0}" type="presOf" srcId="{79531C48-7905-4C90-B1B7-1A55BF99E8C5}" destId="{1F6604AB-2E88-4F94-8EB4-FA89D3E9AAB9}" srcOrd="1" destOrd="0" presId="urn:microsoft.com/office/officeart/2005/8/layout/list1"/>
    <dgm:cxn modelId="{9B3599A0-261F-4F97-90EB-9D9574D2384B}" type="presOf" srcId="{79531C48-7905-4C90-B1B7-1A55BF99E8C5}" destId="{ED2D591B-B38C-4D56-AC9C-ED1AEB77EC68}" srcOrd="0" destOrd="0" presId="urn:microsoft.com/office/officeart/2005/8/layout/list1"/>
    <dgm:cxn modelId="{53DC99A1-2BCB-4F34-8001-3FC6967C03B0}" type="presOf" srcId="{908FB1FA-BA7F-429A-8B6A-6A58E8470F18}" destId="{37819B0A-17EA-4BB4-9E05-3144F3EDD6AD}" srcOrd="0" destOrd="0" presId="urn:microsoft.com/office/officeart/2005/8/layout/list1"/>
    <dgm:cxn modelId="{0E073DC1-798C-4EAC-A117-8F34968CA6C1}" srcId="{908FB1FA-BA7F-429A-8B6A-6A58E8470F18}" destId="{5723FBB4-16D6-41B6-82B0-3C6286D63734}" srcOrd="1" destOrd="0" parTransId="{1D5E54EB-9B45-4345-8E4C-245BACE08BEE}" sibTransId="{0EC362A4-A766-4CFB-BD65-3BBEF8858652}"/>
    <dgm:cxn modelId="{C6AA9ACE-09E8-4ABE-9B1B-3F356C03CC34}" type="presOf" srcId="{7104D6BA-5A41-41AD-A368-5F1766FD3B33}" destId="{C7084648-A255-41FD-8EC0-1119C1CA2B0F}" srcOrd="1" destOrd="0" presId="urn:microsoft.com/office/officeart/2005/8/layout/list1"/>
    <dgm:cxn modelId="{859D38D8-ADB9-4EA7-8DAB-2AE2FB7ECABA}" srcId="{908FB1FA-BA7F-429A-8B6A-6A58E8470F18}" destId="{7104D6BA-5A41-41AD-A368-5F1766FD3B33}" srcOrd="3" destOrd="0" parTransId="{043774AE-8198-48CD-82DD-1F5ACD395736}" sibTransId="{77E9E783-33EF-4438-9F83-BF9A085597C6}"/>
    <dgm:cxn modelId="{C1B4E7E3-1899-40B1-9787-1DCDC6D4AF57}" type="presOf" srcId="{24A2C2C4-572B-4CD7-8A0D-6F536CEA1971}" destId="{23234C4A-DEF8-4F6A-8590-EC3AF50187B1}" srcOrd="1" destOrd="0" presId="urn:microsoft.com/office/officeart/2005/8/layout/list1"/>
    <dgm:cxn modelId="{12DCE5EF-2227-42EE-86DA-F0DB9DD31762}" type="presOf" srcId="{D7B34E61-54BB-4C3C-A8CF-6CD17FFAB094}" destId="{3FF402B7-53B9-4671-9123-BFC956F4BDB1}" srcOrd="1" destOrd="0" presId="urn:microsoft.com/office/officeart/2005/8/layout/list1"/>
    <dgm:cxn modelId="{2C0689F3-6058-4279-AFBE-67920BADBAE1}" srcId="{908FB1FA-BA7F-429A-8B6A-6A58E8470F18}" destId="{24A2C2C4-572B-4CD7-8A0D-6F536CEA1971}" srcOrd="0" destOrd="0" parTransId="{544D3028-799D-4726-94BD-2F2D5D9450A0}" sibTransId="{8F76CCD2-1651-4CEB-B56A-2C1005C6CF02}"/>
    <dgm:cxn modelId="{436986DE-A550-4CC1-9A94-48B086AB555D}" type="presParOf" srcId="{37819B0A-17EA-4BB4-9E05-3144F3EDD6AD}" destId="{510A68DE-C764-49E1-B4B0-8EAD7D3B2EEA}" srcOrd="0" destOrd="0" presId="urn:microsoft.com/office/officeart/2005/8/layout/list1"/>
    <dgm:cxn modelId="{9C3D7A3A-9567-42B0-AB98-152F601CC720}" type="presParOf" srcId="{510A68DE-C764-49E1-B4B0-8EAD7D3B2EEA}" destId="{B49D42D8-A274-4FCB-A6E5-8E2291CDA978}" srcOrd="0" destOrd="0" presId="urn:microsoft.com/office/officeart/2005/8/layout/list1"/>
    <dgm:cxn modelId="{1D248540-7F73-414B-88E2-4EFB40D5DBF4}" type="presParOf" srcId="{510A68DE-C764-49E1-B4B0-8EAD7D3B2EEA}" destId="{23234C4A-DEF8-4F6A-8590-EC3AF50187B1}" srcOrd="1" destOrd="0" presId="urn:microsoft.com/office/officeart/2005/8/layout/list1"/>
    <dgm:cxn modelId="{6A9E67C0-845A-4EFA-8548-B950E4B5F5DE}" type="presParOf" srcId="{37819B0A-17EA-4BB4-9E05-3144F3EDD6AD}" destId="{B6709E1C-7681-42E0-9DCF-60A99ADF57E1}" srcOrd="1" destOrd="0" presId="urn:microsoft.com/office/officeart/2005/8/layout/list1"/>
    <dgm:cxn modelId="{61227022-F2D2-425B-81D1-8AC4953BC101}" type="presParOf" srcId="{37819B0A-17EA-4BB4-9E05-3144F3EDD6AD}" destId="{6C4AF629-724D-492F-BC6D-5A8016371D09}" srcOrd="2" destOrd="0" presId="urn:microsoft.com/office/officeart/2005/8/layout/list1"/>
    <dgm:cxn modelId="{207480CD-7217-4422-8CF2-F0D50C1616C9}" type="presParOf" srcId="{37819B0A-17EA-4BB4-9E05-3144F3EDD6AD}" destId="{90C832D1-9091-4692-B091-20D5AEDAC8AB}" srcOrd="3" destOrd="0" presId="urn:microsoft.com/office/officeart/2005/8/layout/list1"/>
    <dgm:cxn modelId="{B4C5BE2D-AF08-412D-A1A1-121070C12B7D}" type="presParOf" srcId="{37819B0A-17EA-4BB4-9E05-3144F3EDD6AD}" destId="{C683C3B9-2B16-4128-A861-29F4E5ED1DC2}" srcOrd="4" destOrd="0" presId="urn:microsoft.com/office/officeart/2005/8/layout/list1"/>
    <dgm:cxn modelId="{F98B468A-A0CA-4281-B9D6-0C9BC5A97D39}" type="presParOf" srcId="{C683C3B9-2B16-4128-A861-29F4E5ED1DC2}" destId="{8C82E790-E4E4-4198-8EC0-F43CD001E0C7}" srcOrd="0" destOrd="0" presId="urn:microsoft.com/office/officeart/2005/8/layout/list1"/>
    <dgm:cxn modelId="{B5241E83-DE9A-4D9C-BE39-E84337746C92}" type="presParOf" srcId="{C683C3B9-2B16-4128-A861-29F4E5ED1DC2}" destId="{0EE77832-7084-40DC-867A-ECCBCA1ACE3B}" srcOrd="1" destOrd="0" presId="urn:microsoft.com/office/officeart/2005/8/layout/list1"/>
    <dgm:cxn modelId="{B41FB91D-92C1-439C-9F25-DADB3520BC85}" type="presParOf" srcId="{37819B0A-17EA-4BB4-9E05-3144F3EDD6AD}" destId="{B210B708-DF35-4B49-BC36-256C80E41567}" srcOrd="5" destOrd="0" presId="urn:microsoft.com/office/officeart/2005/8/layout/list1"/>
    <dgm:cxn modelId="{DED12E6F-8868-4014-99CA-0698BFC7044F}" type="presParOf" srcId="{37819B0A-17EA-4BB4-9E05-3144F3EDD6AD}" destId="{F7EC015F-8758-4D35-AC8C-0A1C2DABFD1A}" srcOrd="6" destOrd="0" presId="urn:microsoft.com/office/officeart/2005/8/layout/list1"/>
    <dgm:cxn modelId="{D2DB79C3-2842-4D6F-B0A1-AA8567FB81FF}" type="presParOf" srcId="{37819B0A-17EA-4BB4-9E05-3144F3EDD6AD}" destId="{FE995218-AFF1-4FB9-8DC5-7E1BB3F5B822}" srcOrd="7" destOrd="0" presId="urn:microsoft.com/office/officeart/2005/8/layout/list1"/>
    <dgm:cxn modelId="{1C7F541F-8AD2-4969-9D28-1E7118A3EC03}" type="presParOf" srcId="{37819B0A-17EA-4BB4-9E05-3144F3EDD6AD}" destId="{0453D433-FDF2-4E74-B2FE-103075AC1B71}" srcOrd="8" destOrd="0" presId="urn:microsoft.com/office/officeart/2005/8/layout/list1"/>
    <dgm:cxn modelId="{37DE12A7-E4F3-46C8-B86D-C9CE388A9F65}" type="presParOf" srcId="{0453D433-FDF2-4E74-B2FE-103075AC1B71}" destId="{ED2D591B-B38C-4D56-AC9C-ED1AEB77EC68}" srcOrd="0" destOrd="0" presId="urn:microsoft.com/office/officeart/2005/8/layout/list1"/>
    <dgm:cxn modelId="{CDC8D5DD-263F-4269-A237-B2DB6412D404}" type="presParOf" srcId="{0453D433-FDF2-4E74-B2FE-103075AC1B71}" destId="{1F6604AB-2E88-4F94-8EB4-FA89D3E9AAB9}" srcOrd="1" destOrd="0" presId="urn:microsoft.com/office/officeart/2005/8/layout/list1"/>
    <dgm:cxn modelId="{6AEE2BE6-E06C-47B8-BEA3-6424C82407F2}" type="presParOf" srcId="{37819B0A-17EA-4BB4-9E05-3144F3EDD6AD}" destId="{071D4CBE-F2FC-4A90-B951-513438A82F36}" srcOrd="9" destOrd="0" presId="urn:microsoft.com/office/officeart/2005/8/layout/list1"/>
    <dgm:cxn modelId="{D13E08A8-11D8-4D05-9F31-CF1D576932C1}" type="presParOf" srcId="{37819B0A-17EA-4BB4-9E05-3144F3EDD6AD}" destId="{07465D62-E4EB-4A97-A818-5EC67A627CDC}" srcOrd="10" destOrd="0" presId="urn:microsoft.com/office/officeart/2005/8/layout/list1"/>
    <dgm:cxn modelId="{BC701701-295E-4412-AD7F-1A151E513CB0}" type="presParOf" srcId="{37819B0A-17EA-4BB4-9E05-3144F3EDD6AD}" destId="{E27F5E80-135B-462F-8745-EEFD090E7EA9}" srcOrd="11" destOrd="0" presId="urn:microsoft.com/office/officeart/2005/8/layout/list1"/>
    <dgm:cxn modelId="{80337F39-0E5B-46DC-B1E4-DFD405F0443A}" type="presParOf" srcId="{37819B0A-17EA-4BB4-9E05-3144F3EDD6AD}" destId="{FDEEAE62-98A9-40C7-98A8-6C5B0F8A699B}" srcOrd="12" destOrd="0" presId="urn:microsoft.com/office/officeart/2005/8/layout/list1"/>
    <dgm:cxn modelId="{F046952E-B29E-4335-AC7C-111B5BC29EE7}" type="presParOf" srcId="{FDEEAE62-98A9-40C7-98A8-6C5B0F8A699B}" destId="{2DBC1FEB-88B3-4AFA-BBCC-6D6F8F7CAC51}" srcOrd="0" destOrd="0" presId="urn:microsoft.com/office/officeart/2005/8/layout/list1"/>
    <dgm:cxn modelId="{591D172C-93E1-4B3E-912B-E7B11B15264A}" type="presParOf" srcId="{FDEEAE62-98A9-40C7-98A8-6C5B0F8A699B}" destId="{C7084648-A255-41FD-8EC0-1119C1CA2B0F}" srcOrd="1" destOrd="0" presId="urn:microsoft.com/office/officeart/2005/8/layout/list1"/>
    <dgm:cxn modelId="{3E4E6F82-2DCD-4320-81B4-33A8001BD0C6}" type="presParOf" srcId="{37819B0A-17EA-4BB4-9E05-3144F3EDD6AD}" destId="{E1458C53-0623-4FDF-ACCA-CE056646564C}" srcOrd="13" destOrd="0" presId="urn:microsoft.com/office/officeart/2005/8/layout/list1"/>
    <dgm:cxn modelId="{66E00D1A-EAFB-4E1B-88C6-691BB1D7E8EF}" type="presParOf" srcId="{37819B0A-17EA-4BB4-9E05-3144F3EDD6AD}" destId="{54B24F8D-9024-40CA-8834-B28472732C3A}" srcOrd="14" destOrd="0" presId="urn:microsoft.com/office/officeart/2005/8/layout/list1"/>
    <dgm:cxn modelId="{6A48E15A-DFB8-431A-984C-DB0C238D5391}" type="presParOf" srcId="{37819B0A-17EA-4BB4-9E05-3144F3EDD6AD}" destId="{F113AB52-9E30-4F3A-853B-2A8A6886440B}" srcOrd="15" destOrd="0" presId="urn:microsoft.com/office/officeart/2005/8/layout/list1"/>
    <dgm:cxn modelId="{F56AF345-B2BA-4EA9-9C05-5720066FCE31}" type="presParOf" srcId="{37819B0A-17EA-4BB4-9E05-3144F3EDD6AD}" destId="{99B5AC8E-F13A-45FA-888A-AB1D8B286B67}" srcOrd="16" destOrd="0" presId="urn:microsoft.com/office/officeart/2005/8/layout/list1"/>
    <dgm:cxn modelId="{FDEFD996-007B-4505-BF43-F6FD635450FA}" type="presParOf" srcId="{99B5AC8E-F13A-45FA-888A-AB1D8B286B67}" destId="{E81F0313-B9A2-4FB1-8C04-CC7C1732EB72}" srcOrd="0" destOrd="0" presId="urn:microsoft.com/office/officeart/2005/8/layout/list1"/>
    <dgm:cxn modelId="{0BF33D70-A64C-41D8-89DB-0A80AEC7BE72}" type="presParOf" srcId="{99B5AC8E-F13A-45FA-888A-AB1D8B286B67}" destId="{3FF402B7-53B9-4671-9123-BFC956F4BDB1}" srcOrd="1" destOrd="0" presId="urn:microsoft.com/office/officeart/2005/8/layout/list1"/>
    <dgm:cxn modelId="{82E789A1-6A3D-4FAD-82FA-A155C9AA50DD}" type="presParOf" srcId="{37819B0A-17EA-4BB4-9E05-3144F3EDD6AD}" destId="{6A4FCC1B-53A7-4BCE-A863-D9953E9F3055}" srcOrd="17" destOrd="0" presId="urn:microsoft.com/office/officeart/2005/8/layout/list1"/>
    <dgm:cxn modelId="{D7DE24FB-37B0-41E4-B91C-6D7341A77CF1}" type="presParOf" srcId="{37819B0A-17EA-4BB4-9E05-3144F3EDD6AD}" destId="{86C040C4-A68B-49D7-9066-6E30BDE6F43D}" srcOrd="18"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6F2A6658-3DD9-4F1F-A080-F7F3A1B3E07E}" type="doc">
      <dgm:prSet loTypeId="urn:microsoft.com/office/officeart/2005/8/layout/process1" loCatId="process" qsTypeId="urn:microsoft.com/office/officeart/2005/8/quickstyle/simple1" qsCatId="simple" csTypeId="urn:microsoft.com/office/officeart/2005/8/colors/accent6_2" csCatId="accent6" phldr="1"/>
      <dgm:spPr/>
    </dgm:pt>
    <dgm:pt modelId="{0C38DB29-A29F-4C8F-A624-4471181F5979}">
      <dgm:prSet phldrT="[Metin]" custT="1"/>
      <dgm:spPr>
        <a:xfrm>
          <a:off x="3480" y="811455"/>
          <a:ext cx="1521907" cy="913144"/>
        </a:xfrm>
        <a:prstGeom prst="roundRect">
          <a:avLst>
            <a:gd name="adj" fmla="val 10000"/>
          </a:avLst>
        </a:prstGeom>
        <a:solidFill>
          <a:srgbClr val="F79646">
            <a:hueOff val="0"/>
            <a:satOff val="0"/>
            <a:lumOff val="0"/>
            <a:alphaOff val="0"/>
          </a:srgbClr>
        </a:solidFill>
        <a:ln w="25400" cap="flat" cmpd="sng" algn="ctr">
          <a:solidFill>
            <a:sysClr val="window" lastClr="FFFFFF">
              <a:hueOff val="0"/>
              <a:satOff val="0"/>
              <a:lumOff val="0"/>
              <a:alphaOff val="0"/>
            </a:sysClr>
          </a:solidFill>
          <a:prstDash val="solid"/>
        </a:ln>
        <a:effectLst/>
      </dgm:spPr>
      <dgm:t>
        <a:bodyPr/>
        <a:lstStyle/>
        <a:p>
          <a:r>
            <a:rPr lang="tr-TR" sz="1800" b="1" dirty="0">
              <a:solidFill>
                <a:sysClr val="windowText" lastClr="000000"/>
              </a:solidFill>
              <a:latin typeface="Georgia" pitchFamily="18" charset="0"/>
              <a:ea typeface="+mn-ea"/>
              <a:cs typeface="+mn-cs"/>
            </a:rPr>
            <a:t>MADDE</a:t>
          </a:r>
        </a:p>
      </dgm:t>
    </dgm:pt>
    <dgm:pt modelId="{97EF18DB-0E9F-4BAE-8B6D-B2C487C6B88A}" type="parTrans" cxnId="{5E0CA455-6FE6-4AC1-9B27-5D7026FB2ECF}">
      <dgm:prSet/>
      <dgm:spPr/>
      <dgm:t>
        <a:bodyPr/>
        <a:lstStyle/>
        <a:p>
          <a:endParaRPr lang="tr-TR" sz="2400" b="1">
            <a:solidFill>
              <a:schemeClr val="tx1"/>
            </a:solidFill>
            <a:latin typeface="Georgia" pitchFamily="18" charset="0"/>
          </a:endParaRPr>
        </a:p>
      </dgm:t>
    </dgm:pt>
    <dgm:pt modelId="{DE29F452-D359-4C49-A050-724D6ED0550B}" type="sibTrans" cxnId="{5E0CA455-6FE6-4AC1-9B27-5D7026FB2ECF}">
      <dgm:prSet custT="1"/>
      <dgm:spPr>
        <a:xfrm>
          <a:off x="1677578" y="1079311"/>
          <a:ext cx="322644" cy="377433"/>
        </a:xfrm>
        <a:prstGeom prst="rightArrow">
          <a:avLst>
            <a:gd name="adj1" fmla="val 60000"/>
            <a:gd name="adj2" fmla="val 50000"/>
          </a:avLst>
        </a:prstGeom>
        <a:solidFill>
          <a:srgbClr val="F79646">
            <a:tint val="60000"/>
            <a:hueOff val="0"/>
            <a:satOff val="0"/>
            <a:lumOff val="0"/>
            <a:alphaOff val="0"/>
          </a:srgbClr>
        </a:solidFill>
        <a:ln>
          <a:noFill/>
        </a:ln>
        <a:effectLst/>
      </dgm:spPr>
      <dgm:t>
        <a:bodyPr/>
        <a:lstStyle/>
        <a:p>
          <a:endParaRPr lang="tr-TR" sz="2400" b="1">
            <a:solidFill>
              <a:sysClr val="windowText" lastClr="000000"/>
            </a:solidFill>
            <a:latin typeface="Georgia" pitchFamily="18" charset="0"/>
            <a:ea typeface="+mn-ea"/>
            <a:cs typeface="+mn-cs"/>
          </a:endParaRPr>
        </a:p>
      </dgm:t>
    </dgm:pt>
    <dgm:pt modelId="{CB4911A4-B075-41E8-9B0A-C24EB04940F3}">
      <dgm:prSet phldrT="[Metin]" custT="1"/>
      <dgm:spPr>
        <a:xfrm>
          <a:off x="2134151" y="811455"/>
          <a:ext cx="1521907" cy="913144"/>
        </a:xfrm>
        <a:prstGeom prst="roundRect">
          <a:avLst>
            <a:gd name="adj" fmla="val 10000"/>
          </a:avLst>
        </a:prstGeom>
        <a:solidFill>
          <a:srgbClr val="F79646">
            <a:hueOff val="0"/>
            <a:satOff val="0"/>
            <a:lumOff val="0"/>
            <a:alphaOff val="0"/>
          </a:srgbClr>
        </a:solidFill>
        <a:ln w="25400" cap="flat" cmpd="sng" algn="ctr">
          <a:solidFill>
            <a:sysClr val="window" lastClr="FFFFFF">
              <a:hueOff val="0"/>
              <a:satOff val="0"/>
              <a:lumOff val="0"/>
              <a:alphaOff val="0"/>
            </a:sysClr>
          </a:solidFill>
          <a:prstDash val="solid"/>
        </a:ln>
        <a:effectLst/>
      </dgm:spPr>
      <dgm:t>
        <a:bodyPr/>
        <a:lstStyle/>
        <a:p>
          <a:r>
            <a:rPr lang="tr-TR" sz="1800" b="1" dirty="0">
              <a:solidFill>
                <a:sysClr val="windowText" lastClr="000000"/>
              </a:solidFill>
              <a:latin typeface="Georgia" pitchFamily="18" charset="0"/>
              <a:ea typeface="+mn-ea"/>
              <a:cs typeface="+mn-cs"/>
            </a:rPr>
            <a:t>FIKRA</a:t>
          </a:r>
        </a:p>
      </dgm:t>
    </dgm:pt>
    <dgm:pt modelId="{F3C0DA98-F7E7-4674-ACE2-263B9BE3AD5F}" type="parTrans" cxnId="{CD3C0752-6A06-4750-9426-38AD738F773C}">
      <dgm:prSet/>
      <dgm:spPr/>
      <dgm:t>
        <a:bodyPr/>
        <a:lstStyle/>
        <a:p>
          <a:endParaRPr lang="tr-TR" sz="2400" b="1">
            <a:solidFill>
              <a:schemeClr val="tx1"/>
            </a:solidFill>
            <a:latin typeface="Georgia" pitchFamily="18" charset="0"/>
          </a:endParaRPr>
        </a:p>
      </dgm:t>
    </dgm:pt>
    <dgm:pt modelId="{24097D5F-2913-4486-9F42-CE6491331433}" type="sibTrans" cxnId="{CD3C0752-6A06-4750-9426-38AD738F773C}">
      <dgm:prSet custT="1"/>
      <dgm:spPr>
        <a:xfrm>
          <a:off x="3808249" y="1079311"/>
          <a:ext cx="322644" cy="377433"/>
        </a:xfrm>
        <a:prstGeom prst="rightArrow">
          <a:avLst>
            <a:gd name="adj1" fmla="val 60000"/>
            <a:gd name="adj2" fmla="val 50000"/>
          </a:avLst>
        </a:prstGeom>
        <a:solidFill>
          <a:srgbClr val="F79646">
            <a:tint val="60000"/>
            <a:hueOff val="0"/>
            <a:satOff val="0"/>
            <a:lumOff val="0"/>
            <a:alphaOff val="0"/>
          </a:srgbClr>
        </a:solidFill>
        <a:ln>
          <a:noFill/>
        </a:ln>
        <a:effectLst/>
      </dgm:spPr>
      <dgm:t>
        <a:bodyPr/>
        <a:lstStyle/>
        <a:p>
          <a:endParaRPr lang="tr-TR" sz="2400" b="1">
            <a:solidFill>
              <a:sysClr val="windowText" lastClr="000000"/>
            </a:solidFill>
            <a:latin typeface="Georgia" pitchFamily="18" charset="0"/>
            <a:ea typeface="+mn-ea"/>
            <a:cs typeface="+mn-cs"/>
          </a:endParaRPr>
        </a:p>
      </dgm:t>
    </dgm:pt>
    <dgm:pt modelId="{6C482DF7-665E-4F89-88F5-8140E4CA09C4}">
      <dgm:prSet phldrT="[Metin]" custT="1"/>
      <dgm:spPr>
        <a:xfrm>
          <a:off x="4264821" y="811455"/>
          <a:ext cx="1521907" cy="913144"/>
        </a:xfrm>
        <a:prstGeom prst="roundRect">
          <a:avLst>
            <a:gd name="adj" fmla="val 10000"/>
          </a:avLst>
        </a:prstGeom>
        <a:solidFill>
          <a:srgbClr val="F79646">
            <a:hueOff val="0"/>
            <a:satOff val="0"/>
            <a:lumOff val="0"/>
            <a:alphaOff val="0"/>
          </a:srgbClr>
        </a:solidFill>
        <a:ln w="25400" cap="flat" cmpd="sng" algn="ctr">
          <a:solidFill>
            <a:sysClr val="window" lastClr="FFFFFF">
              <a:hueOff val="0"/>
              <a:satOff val="0"/>
              <a:lumOff val="0"/>
              <a:alphaOff val="0"/>
            </a:sysClr>
          </a:solidFill>
          <a:prstDash val="solid"/>
        </a:ln>
        <a:effectLst/>
      </dgm:spPr>
      <dgm:t>
        <a:bodyPr/>
        <a:lstStyle/>
        <a:p>
          <a:r>
            <a:rPr lang="tr-TR" sz="1800" b="1" dirty="0">
              <a:solidFill>
                <a:sysClr val="windowText" lastClr="000000"/>
              </a:solidFill>
              <a:latin typeface="Georgia" pitchFamily="18" charset="0"/>
              <a:ea typeface="+mn-ea"/>
              <a:cs typeface="+mn-cs"/>
            </a:rPr>
            <a:t>BENT</a:t>
          </a:r>
        </a:p>
      </dgm:t>
    </dgm:pt>
    <dgm:pt modelId="{81544577-022A-4C69-8445-0F0A59FF513A}" type="parTrans" cxnId="{5045FBB9-EA59-4527-9CD5-5EB53FE8D257}">
      <dgm:prSet/>
      <dgm:spPr/>
      <dgm:t>
        <a:bodyPr/>
        <a:lstStyle/>
        <a:p>
          <a:endParaRPr lang="tr-TR" sz="2400" b="1">
            <a:solidFill>
              <a:schemeClr val="tx1"/>
            </a:solidFill>
            <a:latin typeface="Georgia" pitchFamily="18" charset="0"/>
          </a:endParaRPr>
        </a:p>
      </dgm:t>
    </dgm:pt>
    <dgm:pt modelId="{02D73CD8-C062-4B3A-91C6-1FC8BEF98F43}" type="sibTrans" cxnId="{5045FBB9-EA59-4527-9CD5-5EB53FE8D257}">
      <dgm:prSet custT="1"/>
      <dgm:spPr>
        <a:xfrm>
          <a:off x="5938919" y="1079311"/>
          <a:ext cx="322644" cy="377433"/>
        </a:xfrm>
        <a:prstGeom prst="rightArrow">
          <a:avLst>
            <a:gd name="adj1" fmla="val 60000"/>
            <a:gd name="adj2" fmla="val 50000"/>
          </a:avLst>
        </a:prstGeom>
        <a:solidFill>
          <a:srgbClr val="F79646">
            <a:tint val="60000"/>
            <a:hueOff val="0"/>
            <a:satOff val="0"/>
            <a:lumOff val="0"/>
            <a:alphaOff val="0"/>
          </a:srgbClr>
        </a:solidFill>
        <a:ln>
          <a:noFill/>
        </a:ln>
        <a:effectLst/>
      </dgm:spPr>
      <dgm:t>
        <a:bodyPr/>
        <a:lstStyle/>
        <a:p>
          <a:endParaRPr lang="tr-TR" sz="2400" b="1">
            <a:solidFill>
              <a:sysClr val="windowText" lastClr="000000"/>
            </a:solidFill>
            <a:latin typeface="Georgia" pitchFamily="18" charset="0"/>
            <a:ea typeface="+mn-ea"/>
            <a:cs typeface="+mn-cs"/>
          </a:endParaRPr>
        </a:p>
      </dgm:t>
    </dgm:pt>
    <dgm:pt modelId="{DC3EC5BB-96EC-4E38-BF3F-BB866731ECD0}">
      <dgm:prSet phldrT="[Metin]" custT="1"/>
      <dgm:spPr>
        <a:xfrm>
          <a:off x="6395491" y="811455"/>
          <a:ext cx="1521907" cy="913144"/>
        </a:xfrm>
        <a:prstGeom prst="roundRect">
          <a:avLst>
            <a:gd name="adj" fmla="val 10000"/>
          </a:avLst>
        </a:prstGeom>
        <a:solidFill>
          <a:srgbClr val="F79646">
            <a:hueOff val="0"/>
            <a:satOff val="0"/>
            <a:lumOff val="0"/>
            <a:alphaOff val="0"/>
          </a:srgbClr>
        </a:solidFill>
        <a:ln w="25400" cap="flat" cmpd="sng" algn="ctr">
          <a:solidFill>
            <a:sysClr val="window" lastClr="FFFFFF">
              <a:hueOff val="0"/>
              <a:satOff val="0"/>
              <a:lumOff val="0"/>
              <a:alphaOff val="0"/>
            </a:sysClr>
          </a:solidFill>
          <a:prstDash val="solid"/>
        </a:ln>
        <a:effectLst/>
      </dgm:spPr>
      <dgm:t>
        <a:bodyPr/>
        <a:lstStyle/>
        <a:p>
          <a:r>
            <a:rPr lang="tr-TR" sz="1800" b="1" dirty="0">
              <a:solidFill>
                <a:sysClr val="windowText" lastClr="000000"/>
              </a:solidFill>
              <a:latin typeface="Georgia" pitchFamily="18" charset="0"/>
              <a:ea typeface="+mn-ea"/>
              <a:cs typeface="+mn-cs"/>
            </a:rPr>
            <a:t>ALT BENT</a:t>
          </a:r>
        </a:p>
      </dgm:t>
    </dgm:pt>
    <dgm:pt modelId="{C53F71F7-3CAD-4201-A325-A345966F2699}" type="parTrans" cxnId="{195CD955-2D39-4430-8EEE-AC8DC76414BA}">
      <dgm:prSet/>
      <dgm:spPr/>
      <dgm:t>
        <a:bodyPr/>
        <a:lstStyle/>
        <a:p>
          <a:endParaRPr lang="tr-TR" sz="2400" b="1">
            <a:solidFill>
              <a:schemeClr val="tx1"/>
            </a:solidFill>
            <a:latin typeface="Georgia" pitchFamily="18" charset="0"/>
          </a:endParaRPr>
        </a:p>
      </dgm:t>
    </dgm:pt>
    <dgm:pt modelId="{0B972906-E245-446F-A921-876918750D96}" type="sibTrans" cxnId="{195CD955-2D39-4430-8EEE-AC8DC76414BA}">
      <dgm:prSet/>
      <dgm:spPr/>
      <dgm:t>
        <a:bodyPr/>
        <a:lstStyle/>
        <a:p>
          <a:endParaRPr lang="tr-TR" sz="2400" b="1">
            <a:solidFill>
              <a:schemeClr val="tx1"/>
            </a:solidFill>
            <a:latin typeface="Georgia" pitchFamily="18" charset="0"/>
          </a:endParaRPr>
        </a:p>
      </dgm:t>
    </dgm:pt>
    <dgm:pt modelId="{7D64B307-2EA0-4F7E-8453-E5D21945DF2E}" type="pres">
      <dgm:prSet presAssocID="{6F2A6658-3DD9-4F1F-A080-F7F3A1B3E07E}" presName="Name0" presStyleCnt="0">
        <dgm:presLayoutVars>
          <dgm:dir/>
          <dgm:resizeHandles val="exact"/>
        </dgm:presLayoutVars>
      </dgm:prSet>
      <dgm:spPr/>
    </dgm:pt>
    <dgm:pt modelId="{D9D2F24C-C80D-4C63-88AA-7A874CEE3B49}" type="pres">
      <dgm:prSet presAssocID="{0C38DB29-A29F-4C8F-A624-4471181F5979}" presName="node" presStyleLbl="node1" presStyleIdx="0" presStyleCnt="4">
        <dgm:presLayoutVars>
          <dgm:bulletEnabled val="1"/>
        </dgm:presLayoutVars>
      </dgm:prSet>
      <dgm:spPr/>
    </dgm:pt>
    <dgm:pt modelId="{8EDE77B1-E01B-4AAE-89AE-C301931F97B9}" type="pres">
      <dgm:prSet presAssocID="{DE29F452-D359-4C49-A050-724D6ED0550B}" presName="sibTrans" presStyleLbl="sibTrans2D1" presStyleIdx="0" presStyleCnt="3"/>
      <dgm:spPr/>
    </dgm:pt>
    <dgm:pt modelId="{97F9552D-3A95-4923-858F-19E156788D63}" type="pres">
      <dgm:prSet presAssocID="{DE29F452-D359-4C49-A050-724D6ED0550B}" presName="connectorText" presStyleLbl="sibTrans2D1" presStyleIdx="0" presStyleCnt="3"/>
      <dgm:spPr/>
    </dgm:pt>
    <dgm:pt modelId="{9D1EE2B0-D045-4920-BC59-7A53B8B0578B}" type="pres">
      <dgm:prSet presAssocID="{CB4911A4-B075-41E8-9B0A-C24EB04940F3}" presName="node" presStyleLbl="node1" presStyleIdx="1" presStyleCnt="4">
        <dgm:presLayoutVars>
          <dgm:bulletEnabled val="1"/>
        </dgm:presLayoutVars>
      </dgm:prSet>
      <dgm:spPr/>
    </dgm:pt>
    <dgm:pt modelId="{82A913E4-9A8A-479F-9E23-0C27D3B5407A}" type="pres">
      <dgm:prSet presAssocID="{24097D5F-2913-4486-9F42-CE6491331433}" presName="sibTrans" presStyleLbl="sibTrans2D1" presStyleIdx="1" presStyleCnt="3"/>
      <dgm:spPr/>
    </dgm:pt>
    <dgm:pt modelId="{AA55203D-D16F-4DD6-BF6F-7B25B381C804}" type="pres">
      <dgm:prSet presAssocID="{24097D5F-2913-4486-9F42-CE6491331433}" presName="connectorText" presStyleLbl="sibTrans2D1" presStyleIdx="1" presStyleCnt="3"/>
      <dgm:spPr/>
    </dgm:pt>
    <dgm:pt modelId="{87FDFF25-356D-401F-9EA6-43899810D1A3}" type="pres">
      <dgm:prSet presAssocID="{6C482DF7-665E-4F89-88F5-8140E4CA09C4}" presName="node" presStyleLbl="node1" presStyleIdx="2" presStyleCnt="4">
        <dgm:presLayoutVars>
          <dgm:bulletEnabled val="1"/>
        </dgm:presLayoutVars>
      </dgm:prSet>
      <dgm:spPr/>
    </dgm:pt>
    <dgm:pt modelId="{B29E8B4E-2F61-4DD8-8E49-DA362ECBBEC5}" type="pres">
      <dgm:prSet presAssocID="{02D73CD8-C062-4B3A-91C6-1FC8BEF98F43}" presName="sibTrans" presStyleLbl="sibTrans2D1" presStyleIdx="2" presStyleCnt="3"/>
      <dgm:spPr/>
    </dgm:pt>
    <dgm:pt modelId="{9A345939-FF45-4C7F-B1A4-A67BB5A26073}" type="pres">
      <dgm:prSet presAssocID="{02D73CD8-C062-4B3A-91C6-1FC8BEF98F43}" presName="connectorText" presStyleLbl="sibTrans2D1" presStyleIdx="2" presStyleCnt="3"/>
      <dgm:spPr/>
    </dgm:pt>
    <dgm:pt modelId="{7B59C34F-C949-47AE-8F60-DA8FD24805E7}" type="pres">
      <dgm:prSet presAssocID="{DC3EC5BB-96EC-4E38-BF3F-BB866731ECD0}" presName="node" presStyleLbl="node1" presStyleIdx="3" presStyleCnt="4">
        <dgm:presLayoutVars>
          <dgm:bulletEnabled val="1"/>
        </dgm:presLayoutVars>
      </dgm:prSet>
      <dgm:spPr/>
    </dgm:pt>
  </dgm:ptLst>
  <dgm:cxnLst>
    <dgm:cxn modelId="{D4C64D1F-FAFC-4F8D-A778-1A498E116AE7}" type="presOf" srcId="{CB4911A4-B075-41E8-9B0A-C24EB04940F3}" destId="{9D1EE2B0-D045-4920-BC59-7A53B8B0578B}" srcOrd="0" destOrd="0" presId="urn:microsoft.com/office/officeart/2005/8/layout/process1"/>
    <dgm:cxn modelId="{05BA3A22-68A5-4C6A-B7DF-1D989F6092DD}" type="presOf" srcId="{DC3EC5BB-96EC-4E38-BF3F-BB866731ECD0}" destId="{7B59C34F-C949-47AE-8F60-DA8FD24805E7}" srcOrd="0" destOrd="0" presId="urn:microsoft.com/office/officeart/2005/8/layout/process1"/>
    <dgm:cxn modelId="{9E3DC931-3620-4D9A-86B3-18E00F4D0622}" type="presOf" srcId="{02D73CD8-C062-4B3A-91C6-1FC8BEF98F43}" destId="{B29E8B4E-2F61-4DD8-8E49-DA362ECBBEC5}" srcOrd="0" destOrd="0" presId="urn:microsoft.com/office/officeart/2005/8/layout/process1"/>
    <dgm:cxn modelId="{05E86464-83D0-4AEE-89A1-9838C4107967}" type="presOf" srcId="{DE29F452-D359-4C49-A050-724D6ED0550B}" destId="{97F9552D-3A95-4923-858F-19E156788D63}" srcOrd="1" destOrd="0" presId="urn:microsoft.com/office/officeart/2005/8/layout/process1"/>
    <dgm:cxn modelId="{354FF84B-39F5-4B2A-9AED-7D9DB97A2068}" type="presOf" srcId="{6C482DF7-665E-4F89-88F5-8140E4CA09C4}" destId="{87FDFF25-356D-401F-9EA6-43899810D1A3}" srcOrd="0" destOrd="0" presId="urn:microsoft.com/office/officeart/2005/8/layout/process1"/>
    <dgm:cxn modelId="{CD3C0752-6A06-4750-9426-38AD738F773C}" srcId="{6F2A6658-3DD9-4F1F-A080-F7F3A1B3E07E}" destId="{CB4911A4-B075-41E8-9B0A-C24EB04940F3}" srcOrd="1" destOrd="0" parTransId="{F3C0DA98-F7E7-4674-ACE2-263B9BE3AD5F}" sibTransId="{24097D5F-2913-4486-9F42-CE6491331433}"/>
    <dgm:cxn modelId="{5E0CA455-6FE6-4AC1-9B27-5D7026FB2ECF}" srcId="{6F2A6658-3DD9-4F1F-A080-F7F3A1B3E07E}" destId="{0C38DB29-A29F-4C8F-A624-4471181F5979}" srcOrd="0" destOrd="0" parTransId="{97EF18DB-0E9F-4BAE-8B6D-B2C487C6B88A}" sibTransId="{DE29F452-D359-4C49-A050-724D6ED0550B}"/>
    <dgm:cxn modelId="{195CD955-2D39-4430-8EEE-AC8DC76414BA}" srcId="{6F2A6658-3DD9-4F1F-A080-F7F3A1B3E07E}" destId="{DC3EC5BB-96EC-4E38-BF3F-BB866731ECD0}" srcOrd="3" destOrd="0" parTransId="{C53F71F7-3CAD-4201-A325-A345966F2699}" sibTransId="{0B972906-E245-446F-A921-876918750D96}"/>
    <dgm:cxn modelId="{4FE15788-D6DF-49BA-A875-4E210C132257}" type="presOf" srcId="{6F2A6658-3DD9-4F1F-A080-F7F3A1B3E07E}" destId="{7D64B307-2EA0-4F7E-8453-E5D21945DF2E}" srcOrd="0" destOrd="0" presId="urn:microsoft.com/office/officeart/2005/8/layout/process1"/>
    <dgm:cxn modelId="{968F6D94-B0D9-4A30-9896-56DCA2B1F674}" type="presOf" srcId="{0C38DB29-A29F-4C8F-A624-4471181F5979}" destId="{D9D2F24C-C80D-4C63-88AA-7A874CEE3B49}" srcOrd="0" destOrd="0" presId="urn:microsoft.com/office/officeart/2005/8/layout/process1"/>
    <dgm:cxn modelId="{2203BCB9-3342-4D32-BC0E-F35BBB7C09A4}" type="presOf" srcId="{24097D5F-2913-4486-9F42-CE6491331433}" destId="{82A913E4-9A8A-479F-9E23-0C27D3B5407A}" srcOrd="0" destOrd="0" presId="urn:microsoft.com/office/officeart/2005/8/layout/process1"/>
    <dgm:cxn modelId="{5045FBB9-EA59-4527-9CD5-5EB53FE8D257}" srcId="{6F2A6658-3DD9-4F1F-A080-F7F3A1B3E07E}" destId="{6C482DF7-665E-4F89-88F5-8140E4CA09C4}" srcOrd="2" destOrd="0" parTransId="{81544577-022A-4C69-8445-0F0A59FF513A}" sibTransId="{02D73CD8-C062-4B3A-91C6-1FC8BEF98F43}"/>
    <dgm:cxn modelId="{15809ED4-0583-4019-B57F-BDCA407AADE9}" type="presOf" srcId="{DE29F452-D359-4C49-A050-724D6ED0550B}" destId="{8EDE77B1-E01B-4AAE-89AE-C301931F97B9}" srcOrd="0" destOrd="0" presId="urn:microsoft.com/office/officeart/2005/8/layout/process1"/>
    <dgm:cxn modelId="{E9D764DB-EEAE-4AF3-877E-042DCED26D3A}" type="presOf" srcId="{02D73CD8-C062-4B3A-91C6-1FC8BEF98F43}" destId="{9A345939-FF45-4C7F-B1A4-A67BB5A26073}" srcOrd="1" destOrd="0" presId="urn:microsoft.com/office/officeart/2005/8/layout/process1"/>
    <dgm:cxn modelId="{28CD68E0-847C-44AB-AB97-0F77044A5729}" type="presOf" srcId="{24097D5F-2913-4486-9F42-CE6491331433}" destId="{AA55203D-D16F-4DD6-BF6F-7B25B381C804}" srcOrd="1" destOrd="0" presId="urn:microsoft.com/office/officeart/2005/8/layout/process1"/>
    <dgm:cxn modelId="{F7E4C76D-765B-4C6F-9DC5-77676DC8E912}" type="presParOf" srcId="{7D64B307-2EA0-4F7E-8453-E5D21945DF2E}" destId="{D9D2F24C-C80D-4C63-88AA-7A874CEE3B49}" srcOrd="0" destOrd="0" presId="urn:microsoft.com/office/officeart/2005/8/layout/process1"/>
    <dgm:cxn modelId="{064B7EA6-FA4B-45C0-ADA9-ACF1C4D549E5}" type="presParOf" srcId="{7D64B307-2EA0-4F7E-8453-E5D21945DF2E}" destId="{8EDE77B1-E01B-4AAE-89AE-C301931F97B9}" srcOrd="1" destOrd="0" presId="urn:microsoft.com/office/officeart/2005/8/layout/process1"/>
    <dgm:cxn modelId="{03A6C92A-3397-4346-A801-892DBDE1533D}" type="presParOf" srcId="{8EDE77B1-E01B-4AAE-89AE-C301931F97B9}" destId="{97F9552D-3A95-4923-858F-19E156788D63}" srcOrd="0" destOrd="0" presId="urn:microsoft.com/office/officeart/2005/8/layout/process1"/>
    <dgm:cxn modelId="{5FE09BD4-F85F-4931-94B8-7BA9D13E8753}" type="presParOf" srcId="{7D64B307-2EA0-4F7E-8453-E5D21945DF2E}" destId="{9D1EE2B0-D045-4920-BC59-7A53B8B0578B}" srcOrd="2" destOrd="0" presId="urn:microsoft.com/office/officeart/2005/8/layout/process1"/>
    <dgm:cxn modelId="{FAC06203-C674-4F8B-AB51-B59DFCD686C5}" type="presParOf" srcId="{7D64B307-2EA0-4F7E-8453-E5D21945DF2E}" destId="{82A913E4-9A8A-479F-9E23-0C27D3B5407A}" srcOrd="3" destOrd="0" presId="urn:microsoft.com/office/officeart/2005/8/layout/process1"/>
    <dgm:cxn modelId="{F0765513-E41D-4304-9D81-C890E1CFEA97}" type="presParOf" srcId="{82A913E4-9A8A-479F-9E23-0C27D3B5407A}" destId="{AA55203D-D16F-4DD6-BF6F-7B25B381C804}" srcOrd="0" destOrd="0" presId="urn:microsoft.com/office/officeart/2005/8/layout/process1"/>
    <dgm:cxn modelId="{B711408E-7B73-4A56-9ABB-03CAC517668B}" type="presParOf" srcId="{7D64B307-2EA0-4F7E-8453-E5D21945DF2E}" destId="{87FDFF25-356D-401F-9EA6-43899810D1A3}" srcOrd="4" destOrd="0" presId="urn:microsoft.com/office/officeart/2005/8/layout/process1"/>
    <dgm:cxn modelId="{76225F94-03CD-459A-B54C-90C7CDB03214}" type="presParOf" srcId="{7D64B307-2EA0-4F7E-8453-E5D21945DF2E}" destId="{B29E8B4E-2F61-4DD8-8E49-DA362ECBBEC5}" srcOrd="5" destOrd="0" presId="urn:microsoft.com/office/officeart/2005/8/layout/process1"/>
    <dgm:cxn modelId="{4D060E45-D1B7-4DAC-BBCD-D0CF5E5646F8}" type="presParOf" srcId="{B29E8B4E-2F61-4DD8-8E49-DA362ECBBEC5}" destId="{9A345939-FF45-4C7F-B1A4-A67BB5A26073}" srcOrd="0" destOrd="0" presId="urn:microsoft.com/office/officeart/2005/8/layout/process1"/>
    <dgm:cxn modelId="{0691CCB1-3DE3-464E-AAB2-F09D4EAD9B2E}" type="presParOf" srcId="{7D64B307-2EA0-4F7E-8453-E5D21945DF2E}" destId="{7B59C34F-C949-47AE-8F60-DA8FD24805E7}" srcOrd="6" destOrd="0" presId="urn:microsoft.com/office/officeart/2005/8/layout/process1"/>
  </dgm:cxnLst>
  <dgm:bg>
    <a:noFill/>
    <a:effectLst>
      <a:glow rad="228600">
        <a:schemeClr val="accent6">
          <a:satMod val="175000"/>
          <a:alpha val="40000"/>
        </a:schemeClr>
      </a:glow>
    </a:effectLst>
  </dgm:bg>
  <dgm:whole>
    <a:ln>
      <a:solidFill>
        <a:schemeClr val="bg1"/>
      </a:solidFill>
    </a:ln>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516CAC72-0DA9-48AD-8473-96A5306EAC03}" type="doc">
      <dgm:prSet loTypeId="urn:microsoft.com/office/officeart/2005/8/layout/process4" loCatId="list" qsTypeId="urn:microsoft.com/office/officeart/2005/8/quickstyle/simple1" qsCatId="simple" csTypeId="urn:microsoft.com/office/officeart/2005/8/colors/accent6_1" csCatId="accent6" phldr="1"/>
      <dgm:spPr/>
      <dgm:t>
        <a:bodyPr/>
        <a:lstStyle/>
        <a:p>
          <a:endParaRPr lang="tr-TR"/>
        </a:p>
      </dgm:t>
    </dgm:pt>
    <dgm:pt modelId="{F8E37311-3E62-4838-83E4-33ABFF3D743F}">
      <dgm:prSet phldrT="[Metin]" custT="1"/>
      <dgm:spPr>
        <a:xfrm rot="10800000">
          <a:off x="0" y="2436"/>
          <a:ext cx="8424936" cy="388342"/>
        </a:xfrm>
        <a:prstGeom prst="upArrowCallout">
          <a:avLst/>
        </a:prstGeom>
        <a:solidFill>
          <a:sysClr val="window" lastClr="FFFFFF">
            <a:hueOff val="0"/>
            <a:satOff val="0"/>
            <a:lumOff val="0"/>
            <a:alphaOff val="0"/>
          </a:sysClr>
        </a:solidFill>
        <a:ln w="25400" cap="flat" cmpd="sng" algn="ctr">
          <a:solidFill>
            <a:srgbClr val="F79646">
              <a:shade val="80000"/>
              <a:hueOff val="0"/>
              <a:satOff val="0"/>
              <a:lumOff val="0"/>
              <a:alphaOff val="0"/>
            </a:srgbClr>
          </a:solidFill>
          <a:prstDash val="solid"/>
        </a:ln>
        <a:effectLst/>
      </dgm:spPr>
      <dgm:t>
        <a:bodyPr/>
        <a:lstStyle/>
        <a:p>
          <a:r>
            <a:rPr lang="tr-TR" sz="1200" b="1" dirty="0">
              <a:solidFill>
                <a:sysClr val="windowText" lastClr="000000">
                  <a:hueOff val="0"/>
                  <a:satOff val="0"/>
                  <a:lumOff val="0"/>
                  <a:alphaOff val="0"/>
                </a:sysClr>
              </a:solidFill>
              <a:latin typeface="Georgia" pitchFamily="18" charset="0"/>
              <a:ea typeface="+mn-ea"/>
              <a:cs typeface="+mn-cs"/>
            </a:rPr>
            <a:t>AMAÇ</a:t>
          </a:r>
        </a:p>
      </dgm:t>
    </dgm:pt>
    <dgm:pt modelId="{3E62B664-34BE-42BD-9304-FE963F7E56EA}" type="parTrans" cxnId="{F1B1A48D-D5B7-4263-8BD5-D361CEF26AB4}">
      <dgm:prSet/>
      <dgm:spPr/>
      <dgm:t>
        <a:bodyPr/>
        <a:lstStyle/>
        <a:p>
          <a:endParaRPr lang="tr-TR" sz="1600" b="1">
            <a:solidFill>
              <a:schemeClr val="tx1"/>
            </a:solidFill>
            <a:latin typeface="Georgia" pitchFamily="18" charset="0"/>
          </a:endParaRPr>
        </a:p>
      </dgm:t>
    </dgm:pt>
    <dgm:pt modelId="{AC453323-C08C-481D-A40E-054331830C19}" type="sibTrans" cxnId="{F1B1A48D-D5B7-4263-8BD5-D361CEF26AB4}">
      <dgm:prSet/>
      <dgm:spPr/>
      <dgm:t>
        <a:bodyPr/>
        <a:lstStyle/>
        <a:p>
          <a:endParaRPr lang="tr-TR" sz="1600" b="1">
            <a:solidFill>
              <a:schemeClr val="tx1"/>
            </a:solidFill>
            <a:latin typeface="Georgia" pitchFamily="18" charset="0"/>
          </a:endParaRPr>
        </a:p>
      </dgm:t>
    </dgm:pt>
    <dgm:pt modelId="{5816427A-C3B9-4980-A6DA-8E7D0F38D1AF}">
      <dgm:prSet phldrT="[Metin]" custT="1"/>
      <dgm:spPr>
        <a:xfrm rot="10800000">
          <a:off x="0" y="386991"/>
          <a:ext cx="8424936" cy="388342"/>
        </a:xfrm>
        <a:prstGeom prst="upArrowCallout">
          <a:avLst/>
        </a:prstGeom>
        <a:solidFill>
          <a:sysClr val="window" lastClr="FFFFFF">
            <a:hueOff val="0"/>
            <a:satOff val="0"/>
            <a:lumOff val="0"/>
            <a:alphaOff val="0"/>
          </a:sysClr>
        </a:solidFill>
        <a:ln w="25400" cap="flat" cmpd="sng" algn="ctr">
          <a:solidFill>
            <a:srgbClr val="F79646">
              <a:shade val="80000"/>
              <a:hueOff val="0"/>
              <a:satOff val="0"/>
              <a:lumOff val="0"/>
              <a:alphaOff val="0"/>
            </a:srgbClr>
          </a:solidFill>
          <a:prstDash val="solid"/>
        </a:ln>
        <a:effectLst/>
      </dgm:spPr>
      <dgm:t>
        <a:bodyPr/>
        <a:lstStyle/>
        <a:p>
          <a:r>
            <a:rPr lang="tr-TR" sz="1200" b="1" dirty="0">
              <a:solidFill>
                <a:sysClr val="windowText" lastClr="000000">
                  <a:hueOff val="0"/>
                  <a:satOff val="0"/>
                  <a:lumOff val="0"/>
                  <a:alphaOff val="0"/>
                </a:sysClr>
              </a:solidFill>
              <a:latin typeface="Georgia" pitchFamily="18" charset="0"/>
              <a:ea typeface="+mn-ea"/>
              <a:cs typeface="+mn-cs"/>
            </a:rPr>
            <a:t>KAPSAM</a:t>
          </a:r>
        </a:p>
      </dgm:t>
    </dgm:pt>
    <dgm:pt modelId="{0EEB65AC-2B06-4D64-92C6-CF0A590D32D7}" type="parTrans" cxnId="{C5CE119B-53A9-4BA0-811E-2B244706BD43}">
      <dgm:prSet/>
      <dgm:spPr/>
      <dgm:t>
        <a:bodyPr/>
        <a:lstStyle/>
        <a:p>
          <a:endParaRPr lang="tr-TR" sz="1600" b="1">
            <a:solidFill>
              <a:schemeClr val="tx1"/>
            </a:solidFill>
            <a:latin typeface="Georgia" pitchFamily="18" charset="0"/>
          </a:endParaRPr>
        </a:p>
      </dgm:t>
    </dgm:pt>
    <dgm:pt modelId="{B1719228-F4AA-4583-A68C-FD2BE150FE13}" type="sibTrans" cxnId="{C5CE119B-53A9-4BA0-811E-2B244706BD43}">
      <dgm:prSet/>
      <dgm:spPr/>
      <dgm:t>
        <a:bodyPr/>
        <a:lstStyle/>
        <a:p>
          <a:endParaRPr lang="tr-TR" sz="1600" b="1">
            <a:solidFill>
              <a:schemeClr val="tx1"/>
            </a:solidFill>
            <a:latin typeface="Georgia" pitchFamily="18" charset="0"/>
          </a:endParaRPr>
        </a:p>
      </dgm:t>
    </dgm:pt>
    <dgm:pt modelId="{AD26C537-4019-414A-8CCE-9F297ACE6AC5}">
      <dgm:prSet phldrT="[Metin]" custT="1"/>
      <dgm:spPr>
        <a:xfrm rot="10800000">
          <a:off x="0" y="771545"/>
          <a:ext cx="8424936" cy="388342"/>
        </a:xfrm>
        <a:prstGeom prst="upArrowCallout">
          <a:avLst/>
        </a:prstGeom>
        <a:solidFill>
          <a:sysClr val="window" lastClr="FFFFFF">
            <a:hueOff val="0"/>
            <a:satOff val="0"/>
            <a:lumOff val="0"/>
            <a:alphaOff val="0"/>
          </a:sysClr>
        </a:solidFill>
        <a:ln w="25400" cap="flat" cmpd="sng" algn="ctr">
          <a:solidFill>
            <a:srgbClr val="F79646">
              <a:shade val="80000"/>
              <a:hueOff val="0"/>
              <a:satOff val="0"/>
              <a:lumOff val="0"/>
              <a:alphaOff val="0"/>
            </a:srgbClr>
          </a:solidFill>
          <a:prstDash val="solid"/>
        </a:ln>
        <a:effectLst/>
      </dgm:spPr>
      <dgm:t>
        <a:bodyPr/>
        <a:lstStyle/>
        <a:p>
          <a:r>
            <a:rPr lang="tr-TR" sz="1200" b="1" dirty="0">
              <a:solidFill>
                <a:sysClr val="windowText" lastClr="000000">
                  <a:hueOff val="0"/>
                  <a:satOff val="0"/>
                  <a:lumOff val="0"/>
                  <a:alphaOff val="0"/>
                </a:sysClr>
              </a:solidFill>
              <a:latin typeface="Georgia" pitchFamily="18" charset="0"/>
              <a:ea typeface="+mn-ea"/>
              <a:cs typeface="+mn-cs"/>
            </a:rPr>
            <a:t>DAYANAK</a:t>
          </a:r>
        </a:p>
      </dgm:t>
    </dgm:pt>
    <dgm:pt modelId="{43732A74-F060-4643-81A5-8734C098BF39}" type="parTrans" cxnId="{D7E57DAC-2604-4740-897A-3FC64FDB3623}">
      <dgm:prSet/>
      <dgm:spPr/>
      <dgm:t>
        <a:bodyPr/>
        <a:lstStyle/>
        <a:p>
          <a:endParaRPr lang="tr-TR" sz="1600" b="1">
            <a:solidFill>
              <a:schemeClr val="tx1"/>
            </a:solidFill>
            <a:latin typeface="Georgia" pitchFamily="18" charset="0"/>
          </a:endParaRPr>
        </a:p>
      </dgm:t>
    </dgm:pt>
    <dgm:pt modelId="{D60C0BC1-2D1C-47CB-AE04-EC0109792F6B}" type="sibTrans" cxnId="{D7E57DAC-2604-4740-897A-3FC64FDB3623}">
      <dgm:prSet/>
      <dgm:spPr/>
      <dgm:t>
        <a:bodyPr/>
        <a:lstStyle/>
        <a:p>
          <a:endParaRPr lang="tr-TR" sz="1600" b="1">
            <a:solidFill>
              <a:schemeClr val="tx1"/>
            </a:solidFill>
            <a:latin typeface="Georgia" pitchFamily="18" charset="0"/>
          </a:endParaRPr>
        </a:p>
      </dgm:t>
    </dgm:pt>
    <dgm:pt modelId="{3380FCBF-EB44-4FE4-96B3-8C11B65D46D1}">
      <dgm:prSet phldrT="[Metin]" custT="1"/>
      <dgm:spPr>
        <a:xfrm rot="10800000">
          <a:off x="0" y="1156100"/>
          <a:ext cx="8424936" cy="388342"/>
        </a:xfrm>
        <a:prstGeom prst="upArrowCallout">
          <a:avLst/>
        </a:prstGeom>
        <a:solidFill>
          <a:sysClr val="window" lastClr="FFFFFF">
            <a:hueOff val="0"/>
            <a:satOff val="0"/>
            <a:lumOff val="0"/>
            <a:alphaOff val="0"/>
          </a:sysClr>
        </a:solidFill>
        <a:ln w="25400" cap="flat" cmpd="sng" algn="ctr">
          <a:solidFill>
            <a:srgbClr val="F79646">
              <a:shade val="80000"/>
              <a:hueOff val="0"/>
              <a:satOff val="0"/>
              <a:lumOff val="0"/>
              <a:alphaOff val="0"/>
            </a:srgbClr>
          </a:solidFill>
          <a:prstDash val="solid"/>
        </a:ln>
        <a:effectLst/>
      </dgm:spPr>
      <dgm:t>
        <a:bodyPr/>
        <a:lstStyle/>
        <a:p>
          <a:r>
            <a:rPr lang="tr-TR" sz="1200" b="1">
              <a:solidFill>
                <a:sysClr val="windowText" lastClr="000000">
                  <a:hueOff val="0"/>
                  <a:satOff val="0"/>
                  <a:lumOff val="0"/>
                  <a:alphaOff val="0"/>
                </a:sysClr>
              </a:solidFill>
              <a:latin typeface="Georgia" pitchFamily="18" charset="0"/>
              <a:ea typeface="+mn-ea"/>
              <a:cs typeface="+mn-cs"/>
            </a:rPr>
            <a:t>TANIMLAR</a:t>
          </a:r>
          <a:endParaRPr lang="tr-TR" sz="1200" b="1" dirty="0">
            <a:solidFill>
              <a:sysClr val="windowText" lastClr="000000">
                <a:hueOff val="0"/>
                <a:satOff val="0"/>
                <a:lumOff val="0"/>
                <a:alphaOff val="0"/>
              </a:sysClr>
            </a:solidFill>
            <a:latin typeface="Georgia" pitchFamily="18" charset="0"/>
            <a:ea typeface="+mn-ea"/>
            <a:cs typeface="+mn-cs"/>
          </a:endParaRPr>
        </a:p>
      </dgm:t>
    </dgm:pt>
    <dgm:pt modelId="{FB3DE762-B98A-46AC-8BB8-BB33C0B82BB3}" type="parTrans" cxnId="{B6E4113C-8CA5-47D2-A5A6-F59EA7A34248}">
      <dgm:prSet/>
      <dgm:spPr/>
      <dgm:t>
        <a:bodyPr/>
        <a:lstStyle/>
        <a:p>
          <a:endParaRPr lang="tr-TR" sz="1600" b="1">
            <a:solidFill>
              <a:schemeClr val="tx1"/>
            </a:solidFill>
            <a:latin typeface="Georgia" pitchFamily="18" charset="0"/>
          </a:endParaRPr>
        </a:p>
      </dgm:t>
    </dgm:pt>
    <dgm:pt modelId="{45B77144-AC33-48A2-B6C6-24AC01120B54}" type="sibTrans" cxnId="{B6E4113C-8CA5-47D2-A5A6-F59EA7A34248}">
      <dgm:prSet/>
      <dgm:spPr/>
      <dgm:t>
        <a:bodyPr/>
        <a:lstStyle/>
        <a:p>
          <a:endParaRPr lang="tr-TR" sz="1600" b="1">
            <a:solidFill>
              <a:schemeClr val="tx1"/>
            </a:solidFill>
            <a:latin typeface="Georgia" pitchFamily="18" charset="0"/>
          </a:endParaRPr>
        </a:p>
      </dgm:t>
    </dgm:pt>
    <dgm:pt modelId="{A0DD18A8-EBEB-4530-BD2E-F1E7113CC4A6}">
      <dgm:prSet phldrT="[Metin]" custT="1"/>
      <dgm:spPr>
        <a:xfrm rot="10800000">
          <a:off x="0" y="1540655"/>
          <a:ext cx="8424936" cy="388342"/>
        </a:xfrm>
        <a:prstGeom prst="upArrowCallout">
          <a:avLst/>
        </a:prstGeom>
        <a:solidFill>
          <a:sysClr val="window" lastClr="FFFFFF">
            <a:hueOff val="0"/>
            <a:satOff val="0"/>
            <a:lumOff val="0"/>
            <a:alphaOff val="0"/>
          </a:sysClr>
        </a:solidFill>
        <a:ln w="25400" cap="flat" cmpd="sng" algn="ctr">
          <a:solidFill>
            <a:srgbClr val="F79646">
              <a:shade val="80000"/>
              <a:hueOff val="0"/>
              <a:satOff val="0"/>
              <a:lumOff val="0"/>
              <a:alphaOff val="0"/>
            </a:srgbClr>
          </a:solidFill>
          <a:prstDash val="solid"/>
        </a:ln>
        <a:effectLst/>
      </dgm:spPr>
      <dgm:t>
        <a:bodyPr/>
        <a:lstStyle/>
        <a:p>
          <a:r>
            <a:rPr lang="tr-TR" sz="1200" b="1" dirty="0">
              <a:solidFill>
                <a:sysClr val="windowText" lastClr="000000">
                  <a:hueOff val="0"/>
                  <a:satOff val="0"/>
                  <a:lumOff val="0"/>
                  <a:alphaOff val="0"/>
                </a:sysClr>
              </a:solidFill>
              <a:latin typeface="Georgia" pitchFamily="18" charset="0"/>
              <a:ea typeface="+mn-ea"/>
              <a:cs typeface="+mn-cs"/>
            </a:rPr>
            <a:t>TEŞKİLAT</a:t>
          </a:r>
        </a:p>
      </dgm:t>
    </dgm:pt>
    <dgm:pt modelId="{3FB0BD29-9B1F-4C5C-A79B-804C406642EB}" type="parTrans" cxnId="{4A7EF312-FFFD-4FC2-AE57-390B4E9634B1}">
      <dgm:prSet/>
      <dgm:spPr/>
      <dgm:t>
        <a:bodyPr/>
        <a:lstStyle/>
        <a:p>
          <a:endParaRPr lang="tr-TR" sz="1600" b="1">
            <a:solidFill>
              <a:schemeClr val="tx1"/>
            </a:solidFill>
            <a:latin typeface="Georgia" pitchFamily="18" charset="0"/>
          </a:endParaRPr>
        </a:p>
      </dgm:t>
    </dgm:pt>
    <dgm:pt modelId="{F98B3E6D-BBA0-4DF3-BFC2-162C05635B75}" type="sibTrans" cxnId="{4A7EF312-FFFD-4FC2-AE57-390B4E9634B1}">
      <dgm:prSet/>
      <dgm:spPr/>
      <dgm:t>
        <a:bodyPr/>
        <a:lstStyle/>
        <a:p>
          <a:endParaRPr lang="tr-TR" sz="1600" b="1">
            <a:solidFill>
              <a:schemeClr val="tx1"/>
            </a:solidFill>
            <a:latin typeface="Georgia" pitchFamily="18" charset="0"/>
          </a:endParaRPr>
        </a:p>
      </dgm:t>
    </dgm:pt>
    <dgm:pt modelId="{B4429E57-1141-4CFD-99AB-8A55E383D55A}">
      <dgm:prSet phldrT="[Metin]" custT="1"/>
      <dgm:spPr>
        <a:xfrm rot="10800000">
          <a:off x="0" y="1925210"/>
          <a:ext cx="8424936" cy="388342"/>
        </a:xfrm>
        <a:prstGeom prst="upArrowCallout">
          <a:avLst/>
        </a:prstGeom>
        <a:solidFill>
          <a:sysClr val="window" lastClr="FFFFFF">
            <a:hueOff val="0"/>
            <a:satOff val="0"/>
            <a:lumOff val="0"/>
            <a:alphaOff val="0"/>
          </a:sysClr>
        </a:solidFill>
        <a:ln w="25400" cap="flat" cmpd="sng" algn="ctr">
          <a:solidFill>
            <a:srgbClr val="F79646">
              <a:shade val="80000"/>
              <a:hueOff val="0"/>
              <a:satOff val="0"/>
              <a:lumOff val="0"/>
              <a:alphaOff val="0"/>
            </a:srgbClr>
          </a:solidFill>
          <a:prstDash val="solid"/>
        </a:ln>
        <a:effectLst/>
      </dgm:spPr>
      <dgm:t>
        <a:bodyPr/>
        <a:lstStyle/>
        <a:p>
          <a:r>
            <a:rPr lang="tr-TR" sz="1200" b="1">
              <a:solidFill>
                <a:sysClr val="windowText" lastClr="000000">
                  <a:hueOff val="0"/>
                  <a:satOff val="0"/>
                  <a:lumOff val="0"/>
                  <a:alphaOff val="0"/>
                </a:sysClr>
              </a:solidFill>
              <a:latin typeface="Georgia" pitchFamily="18" charset="0"/>
              <a:ea typeface="+mn-ea"/>
              <a:cs typeface="+mn-cs"/>
            </a:rPr>
            <a:t>ORGANLAR</a:t>
          </a:r>
          <a:endParaRPr lang="tr-TR" sz="1200" b="1" dirty="0">
            <a:solidFill>
              <a:sysClr val="windowText" lastClr="000000">
                <a:hueOff val="0"/>
                <a:satOff val="0"/>
                <a:lumOff val="0"/>
                <a:alphaOff val="0"/>
              </a:sysClr>
            </a:solidFill>
            <a:latin typeface="Georgia" pitchFamily="18" charset="0"/>
            <a:ea typeface="+mn-ea"/>
            <a:cs typeface="+mn-cs"/>
          </a:endParaRPr>
        </a:p>
      </dgm:t>
    </dgm:pt>
    <dgm:pt modelId="{8EA8D743-0A3A-4A56-AEF9-429420DDC9EF}" type="parTrans" cxnId="{50FF0E0C-672E-4A5D-B521-B6759BDA74D1}">
      <dgm:prSet/>
      <dgm:spPr/>
      <dgm:t>
        <a:bodyPr/>
        <a:lstStyle/>
        <a:p>
          <a:endParaRPr lang="tr-TR" sz="1600" b="1">
            <a:solidFill>
              <a:schemeClr val="tx1"/>
            </a:solidFill>
            <a:latin typeface="Georgia" pitchFamily="18" charset="0"/>
          </a:endParaRPr>
        </a:p>
      </dgm:t>
    </dgm:pt>
    <dgm:pt modelId="{07C99E43-0F3E-46CA-9A58-83CDBAE48E5A}" type="sibTrans" cxnId="{50FF0E0C-672E-4A5D-B521-B6759BDA74D1}">
      <dgm:prSet/>
      <dgm:spPr/>
      <dgm:t>
        <a:bodyPr/>
        <a:lstStyle/>
        <a:p>
          <a:endParaRPr lang="tr-TR" sz="1600" b="1">
            <a:solidFill>
              <a:schemeClr val="tx1"/>
            </a:solidFill>
            <a:latin typeface="Georgia" pitchFamily="18" charset="0"/>
          </a:endParaRPr>
        </a:p>
      </dgm:t>
    </dgm:pt>
    <dgm:pt modelId="{A447B282-3198-49A3-AE0F-5834FE483F40}">
      <dgm:prSet phldrT="[Metin]" custT="1"/>
      <dgm:spPr>
        <a:xfrm rot="10800000">
          <a:off x="0" y="2309765"/>
          <a:ext cx="8424936" cy="388342"/>
        </a:xfrm>
        <a:prstGeom prst="upArrowCallout">
          <a:avLst/>
        </a:prstGeom>
        <a:solidFill>
          <a:sysClr val="window" lastClr="FFFFFF">
            <a:hueOff val="0"/>
            <a:satOff val="0"/>
            <a:lumOff val="0"/>
            <a:alphaOff val="0"/>
          </a:sysClr>
        </a:solidFill>
        <a:ln w="25400" cap="flat" cmpd="sng" algn="ctr">
          <a:solidFill>
            <a:srgbClr val="F79646">
              <a:shade val="80000"/>
              <a:hueOff val="0"/>
              <a:satOff val="0"/>
              <a:lumOff val="0"/>
              <a:alphaOff val="0"/>
            </a:srgbClr>
          </a:solidFill>
          <a:prstDash val="solid"/>
        </a:ln>
        <a:effectLst/>
      </dgm:spPr>
      <dgm:t>
        <a:bodyPr/>
        <a:lstStyle/>
        <a:p>
          <a:r>
            <a:rPr lang="tr-TR" sz="1200" b="1" dirty="0">
              <a:solidFill>
                <a:sysClr val="windowText" lastClr="000000">
                  <a:hueOff val="0"/>
                  <a:satOff val="0"/>
                  <a:lumOff val="0"/>
                  <a:alphaOff val="0"/>
                </a:sysClr>
              </a:solidFill>
              <a:latin typeface="Georgia" pitchFamily="18" charset="0"/>
              <a:ea typeface="+mn-ea"/>
              <a:cs typeface="+mn-cs"/>
            </a:rPr>
            <a:t>NİTELİKLER</a:t>
          </a:r>
        </a:p>
      </dgm:t>
    </dgm:pt>
    <dgm:pt modelId="{01B215D1-34C7-4F5A-8D37-8FE22F94E453}" type="parTrans" cxnId="{223CBDD0-3DBD-496B-9AC0-99B6AEB0B499}">
      <dgm:prSet/>
      <dgm:spPr/>
      <dgm:t>
        <a:bodyPr/>
        <a:lstStyle/>
        <a:p>
          <a:endParaRPr lang="tr-TR" sz="1600" b="1">
            <a:solidFill>
              <a:schemeClr val="tx1"/>
            </a:solidFill>
            <a:latin typeface="Georgia" pitchFamily="18" charset="0"/>
          </a:endParaRPr>
        </a:p>
      </dgm:t>
    </dgm:pt>
    <dgm:pt modelId="{4B002B18-F2EB-4116-A909-D30979DC0A4D}" type="sibTrans" cxnId="{223CBDD0-3DBD-496B-9AC0-99B6AEB0B499}">
      <dgm:prSet/>
      <dgm:spPr/>
      <dgm:t>
        <a:bodyPr/>
        <a:lstStyle/>
        <a:p>
          <a:endParaRPr lang="tr-TR" sz="1600" b="1">
            <a:solidFill>
              <a:schemeClr val="tx1"/>
            </a:solidFill>
            <a:latin typeface="Georgia" pitchFamily="18" charset="0"/>
          </a:endParaRPr>
        </a:p>
      </dgm:t>
    </dgm:pt>
    <dgm:pt modelId="{B820346F-3053-4E61-B221-6E3C915EDB87}">
      <dgm:prSet phldrT="[Metin]" custT="1"/>
      <dgm:spPr>
        <a:xfrm rot="10800000">
          <a:off x="0" y="2694320"/>
          <a:ext cx="8424936" cy="388342"/>
        </a:xfrm>
        <a:prstGeom prst="upArrowCallout">
          <a:avLst/>
        </a:prstGeom>
        <a:solidFill>
          <a:sysClr val="window" lastClr="FFFFFF">
            <a:hueOff val="0"/>
            <a:satOff val="0"/>
            <a:lumOff val="0"/>
            <a:alphaOff val="0"/>
          </a:sysClr>
        </a:solidFill>
        <a:ln w="25400" cap="flat" cmpd="sng" algn="ctr">
          <a:solidFill>
            <a:srgbClr val="F79646">
              <a:shade val="80000"/>
              <a:hueOff val="0"/>
              <a:satOff val="0"/>
              <a:lumOff val="0"/>
              <a:alphaOff val="0"/>
            </a:srgbClr>
          </a:solidFill>
          <a:prstDash val="solid"/>
        </a:ln>
        <a:effectLst/>
      </dgm:spPr>
      <dgm:t>
        <a:bodyPr/>
        <a:lstStyle/>
        <a:p>
          <a:r>
            <a:rPr lang="tr-TR" sz="1200" b="1" dirty="0">
              <a:solidFill>
                <a:sysClr val="windowText" lastClr="000000">
                  <a:hueOff val="0"/>
                  <a:satOff val="0"/>
                  <a:lumOff val="0"/>
                  <a:alphaOff val="0"/>
                </a:sysClr>
              </a:solidFill>
              <a:latin typeface="Georgia" pitchFamily="18" charset="0"/>
              <a:ea typeface="+mn-ea"/>
              <a:cs typeface="+mn-cs"/>
            </a:rPr>
            <a:t>GÖREV,YETKİ VE SORUMLULUKLAR</a:t>
          </a:r>
        </a:p>
      </dgm:t>
    </dgm:pt>
    <dgm:pt modelId="{790F3BBE-FDF4-4E77-B23B-C5EA7E95CF9B}" type="parTrans" cxnId="{4D542F6D-14C4-4193-9EDD-6FFBA53784CE}">
      <dgm:prSet/>
      <dgm:spPr/>
      <dgm:t>
        <a:bodyPr/>
        <a:lstStyle/>
        <a:p>
          <a:endParaRPr lang="tr-TR" sz="1600" b="1">
            <a:solidFill>
              <a:schemeClr val="tx1"/>
            </a:solidFill>
            <a:latin typeface="Georgia" pitchFamily="18" charset="0"/>
          </a:endParaRPr>
        </a:p>
      </dgm:t>
    </dgm:pt>
    <dgm:pt modelId="{E21CD740-2488-4B92-A09B-4B00EB0BB8A7}" type="sibTrans" cxnId="{4D542F6D-14C4-4193-9EDD-6FFBA53784CE}">
      <dgm:prSet/>
      <dgm:spPr/>
      <dgm:t>
        <a:bodyPr/>
        <a:lstStyle/>
        <a:p>
          <a:endParaRPr lang="tr-TR" sz="1600" b="1">
            <a:solidFill>
              <a:schemeClr val="tx1"/>
            </a:solidFill>
            <a:latin typeface="Georgia" pitchFamily="18" charset="0"/>
          </a:endParaRPr>
        </a:p>
      </dgm:t>
    </dgm:pt>
    <dgm:pt modelId="{32171668-A30D-4173-BFDC-CE4BDF7FB4E7}">
      <dgm:prSet phldrT="[Metin]" custT="1"/>
      <dgm:spPr>
        <a:xfrm rot="10800000">
          <a:off x="0" y="3078875"/>
          <a:ext cx="8424936" cy="388342"/>
        </a:xfrm>
        <a:prstGeom prst="upArrowCallout">
          <a:avLst/>
        </a:prstGeom>
        <a:solidFill>
          <a:sysClr val="window" lastClr="FFFFFF">
            <a:hueOff val="0"/>
            <a:satOff val="0"/>
            <a:lumOff val="0"/>
            <a:alphaOff val="0"/>
          </a:sysClr>
        </a:solidFill>
        <a:ln w="25400" cap="flat" cmpd="sng" algn="ctr">
          <a:solidFill>
            <a:srgbClr val="F79646">
              <a:shade val="80000"/>
              <a:hueOff val="0"/>
              <a:satOff val="0"/>
              <a:lumOff val="0"/>
              <a:alphaOff val="0"/>
            </a:srgbClr>
          </a:solidFill>
          <a:prstDash val="solid"/>
        </a:ln>
        <a:effectLst/>
      </dgm:spPr>
      <dgm:t>
        <a:bodyPr/>
        <a:lstStyle/>
        <a:p>
          <a:r>
            <a:rPr lang="tr-TR" sz="1200" b="1" dirty="0">
              <a:solidFill>
                <a:sysClr val="windowText" lastClr="000000">
                  <a:hueOff val="0"/>
                  <a:satOff val="0"/>
                  <a:lumOff val="0"/>
                  <a:alphaOff val="0"/>
                </a:sysClr>
              </a:solidFill>
              <a:latin typeface="Georgia" pitchFamily="18" charset="0"/>
              <a:ea typeface="+mn-ea"/>
              <a:cs typeface="+mn-cs"/>
            </a:rPr>
            <a:t>CEZAİ HÜKÜMLER</a:t>
          </a:r>
        </a:p>
      </dgm:t>
    </dgm:pt>
    <dgm:pt modelId="{06AC395E-D9E0-411D-B956-2141B7AA9412}" type="parTrans" cxnId="{5E004AF6-2474-406B-8D5E-003A5AEA11D8}">
      <dgm:prSet/>
      <dgm:spPr/>
      <dgm:t>
        <a:bodyPr/>
        <a:lstStyle/>
        <a:p>
          <a:endParaRPr lang="tr-TR" sz="1600" b="1">
            <a:solidFill>
              <a:schemeClr val="tx1"/>
            </a:solidFill>
            <a:latin typeface="Georgia" pitchFamily="18" charset="0"/>
          </a:endParaRPr>
        </a:p>
      </dgm:t>
    </dgm:pt>
    <dgm:pt modelId="{C93EC476-DAB5-4A2D-940B-FCC65F1D0B39}" type="sibTrans" cxnId="{5E004AF6-2474-406B-8D5E-003A5AEA11D8}">
      <dgm:prSet/>
      <dgm:spPr/>
      <dgm:t>
        <a:bodyPr/>
        <a:lstStyle/>
        <a:p>
          <a:endParaRPr lang="tr-TR" sz="1600" b="1">
            <a:solidFill>
              <a:schemeClr val="tx1"/>
            </a:solidFill>
            <a:latin typeface="Georgia" pitchFamily="18" charset="0"/>
          </a:endParaRPr>
        </a:p>
      </dgm:t>
    </dgm:pt>
    <dgm:pt modelId="{40C560D4-4596-44A2-BA7F-D508A80A9F3F}">
      <dgm:prSet phldrT="[Metin]" custT="1"/>
      <dgm:spPr>
        <a:xfrm rot="10800000">
          <a:off x="0" y="3463430"/>
          <a:ext cx="8424936" cy="388342"/>
        </a:xfrm>
        <a:prstGeom prst="upArrowCallout">
          <a:avLst/>
        </a:prstGeom>
        <a:solidFill>
          <a:sysClr val="window" lastClr="FFFFFF">
            <a:hueOff val="0"/>
            <a:satOff val="0"/>
            <a:lumOff val="0"/>
            <a:alphaOff val="0"/>
          </a:sysClr>
        </a:solidFill>
        <a:ln w="25400" cap="flat" cmpd="sng" algn="ctr">
          <a:solidFill>
            <a:srgbClr val="F79646">
              <a:shade val="80000"/>
              <a:hueOff val="0"/>
              <a:satOff val="0"/>
              <a:lumOff val="0"/>
              <a:alphaOff val="0"/>
            </a:srgbClr>
          </a:solidFill>
          <a:prstDash val="solid"/>
        </a:ln>
        <a:effectLst/>
      </dgm:spPr>
      <dgm:t>
        <a:bodyPr/>
        <a:lstStyle/>
        <a:p>
          <a:r>
            <a:rPr lang="tr-TR" sz="1200" b="1" dirty="0">
              <a:solidFill>
                <a:sysClr val="windowText" lastClr="000000">
                  <a:hueOff val="0"/>
                  <a:satOff val="0"/>
                  <a:lumOff val="0"/>
                  <a:alphaOff val="0"/>
                </a:sysClr>
              </a:solidFill>
              <a:latin typeface="Georgia" pitchFamily="18" charset="0"/>
              <a:ea typeface="+mn-ea"/>
              <a:cs typeface="+mn-cs"/>
            </a:rPr>
            <a:t>DÜZENLEYİCİ İŞLEMLERE İLİŞKİN HÜKÜM</a:t>
          </a:r>
        </a:p>
      </dgm:t>
    </dgm:pt>
    <dgm:pt modelId="{3289BFBC-61B1-406E-81F4-D246BE314D70}" type="parTrans" cxnId="{24BD98F3-B6ED-4FC9-A787-52C7650C3FB5}">
      <dgm:prSet/>
      <dgm:spPr/>
      <dgm:t>
        <a:bodyPr/>
        <a:lstStyle/>
        <a:p>
          <a:endParaRPr lang="tr-TR" sz="1600" b="1">
            <a:solidFill>
              <a:schemeClr val="tx1"/>
            </a:solidFill>
            <a:latin typeface="Georgia" pitchFamily="18" charset="0"/>
          </a:endParaRPr>
        </a:p>
      </dgm:t>
    </dgm:pt>
    <dgm:pt modelId="{BAFAD602-5D60-4259-8D3F-A02BFEA6BE16}" type="sibTrans" cxnId="{24BD98F3-B6ED-4FC9-A787-52C7650C3FB5}">
      <dgm:prSet/>
      <dgm:spPr/>
      <dgm:t>
        <a:bodyPr/>
        <a:lstStyle/>
        <a:p>
          <a:endParaRPr lang="tr-TR" sz="1600" b="1">
            <a:solidFill>
              <a:schemeClr val="tx1"/>
            </a:solidFill>
            <a:latin typeface="Georgia" pitchFamily="18" charset="0"/>
          </a:endParaRPr>
        </a:p>
      </dgm:t>
    </dgm:pt>
    <dgm:pt modelId="{22391D66-A42F-4ECE-92E1-AF0F32636DE6}">
      <dgm:prSet phldrT="[Metin]" custT="1"/>
      <dgm:spPr>
        <a:xfrm rot="10800000">
          <a:off x="0" y="3847984"/>
          <a:ext cx="8424936" cy="388342"/>
        </a:xfrm>
        <a:prstGeom prst="upArrowCallout">
          <a:avLst/>
        </a:prstGeom>
        <a:solidFill>
          <a:sysClr val="window" lastClr="FFFFFF">
            <a:hueOff val="0"/>
            <a:satOff val="0"/>
            <a:lumOff val="0"/>
            <a:alphaOff val="0"/>
          </a:sysClr>
        </a:solidFill>
        <a:ln w="25400" cap="flat" cmpd="sng" algn="ctr">
          <a:solidFill>
            <a:srgbClr val="F79646">
              <a:shade val="80000"/>
              <a:hueOff val="0"/>
              <a:satOff val="0"/>
              <a:lumOff val="0"/>
              <a:alphaOff val="0"/>
            </a:srgbClr>
          </a:solidFill>
          <a:prstDash val="solid"/>
        </a:ln>
        <a:effectLst/>
      </dgm:spPr>
      <dgm:t>
        <a:bodyPr/>
        <a:lstStyle/>
        <a:p>
          <a:r>
            <a:rPr lang="tr-TR" sz="1200" b="1" dirty="0">
              <a:solidFill>
                <a:sysClr val="windowText" lastClr="000000">
                  <a:hueOff val="0"/>
                  <a:satOff val="0"/>
                  <a:lumOff val="0"/>
                  <a:alphaOff val="0"/>
                </a:sysClr>
              </a:solidFill>
              <a:latin typeface="Georgia" pitchFamily="18" charset="0"/>
              <a:ea typeface="+mn-ea"/>
              <a:cs typeface="+mn-cs"/>
            </a:rPr>
            <a:t>DEĞİŞTİRİLEN VE YÜRÜRLÜKTEN KALDIRILAN HÜKÜMLER</a:t>
          </a:r>
        </a:p>
      </dgm:t>
    </dgm:pt>
    <dgm:pt modelId="{FC2F373E-F82C-4E2A-9B59-754D81E5A760}" type="parTrans" cxnId="{6AE633B8-4C72-468C-A7ED-9DFC76EB99CE}">
      <dgm:prSet/>
      <dgm:spPr/>
      <dgm:t>
        <a:bodyPr/>
        <a:lstStyle/>
        <a:p>
          <a:endParaRPr lang="tr-TR" sz="1600" b="1">
            <a:solidFill>
              <a:schemeClr val="tx1"/>
            </a:solidFill>
            <a:latin typeface="Georgia" pitchFamily="18" charset="0"/>
          </a:endParaRPr>
        </a:p>
      </dgm:t>
    </dgm:pt>
    <dgm:pt modelId="{D6970310-419D-42B9-9B7B-431B394ECDA9}" type="sibTrans" cxnId="{6AE633B8-4C72-468C-A7ED-9DFC76EB99CE}">
      <dgm:prSet/>
      <dgm:spPr/>
      <dgm:t>
        <a:bodyPr/>
        <a:lstStyle/>
        <a:p>
          <a:endParaRPr lang="tr-TR" sz="1600" b="1">
            <a:solidFill>
              <a:schemeClr val="tx1"/>
            </a:solidFill>
            <a:latin typeface="Georgia" pitchFamily="18" charset="0"/>
          </a:endParaRPr>
        </a:p>
      </dgm:t>
    </dgm:pt>
    <dgm:pt modelId="{EBD821FE-3523-4382-910D-1E369CE00A9C}">
      <dgm:prSet phldrT="[Metin]" custT="1"/>
      <dgm:spPr>
        <a:xfrm rot="10800000">
          <a:off x="0" y="4232539"/>
          <a:ext cx="8424936" cy="388342"/>
        </a:xfrm>
        <a:prstGeom prst="upArrowCallout">
          <a:avLst/>
        </a:prstGeom>
        <a:solidFill>
          <a:sysClr val="window" lastClr="FFFFFF">
            <a:hueOff val="0"/>
            <a:satOff val="0"/>
            <a:lumOff val="0"/>
            <a:alphaOff val="0"/>
          </a:sysClr>
        </a:solidFill>
        <a:ln w="25400" cap="flat" cmpd="sng" algn="ctr">
          <a:solidFill>
            <a:srgbClr val="F79646">
              <a:shade val="80000"/>
              <a:hueOff val="0"/>
              <a:satOff val="0"/>
              <a:lumOff val="0"/>
              <a:alphaOff val="0"/>
            </a:srgbClr>
          </a:solidFill>
          <a:prstDash val="solid"/>
        </a:ln>
        <a:effectLst/>
      </dgm:spPr>
      <dgm:t>
        <a:bodyPr/>
        <a:lstStyle/>
        <a:p>
          <a:r>
            <a:rPr lang="tr-TR" sz="1200" b="1" dirty="0">
              <a:solidFill>
                <a:sysClr val="windowText" lastClr="000000">
                  <a:hueOff val="0"/>
                  <a:satOff val="0"/>
                  <a:lumOff val="0"/>
                  <a:alphaOff val="0"/>
                </a:sysClr>
              </a:solidFill>
              <a:latin typeface="Georgia" pitchFamily="18" charset="0"/>
              <a:ea typeface="+mn-ea"/>
              <a:cs typeface="+mn-cs"/>
            </a:rPr>
            <a:t>GEÇİCİ HÜKÜMLER</a:t>
          </a:r>
        </a:p>
      </dgm:t>
    </dgm:pt>
    <dgm:pt modelId="{3EC005F4-C6E9-4154-8519-CE5718324B10}" type="parTrans" cxnId="{1E127EEB-FA6C-4C1C-8073-4F4AD2AEBBF2}">
      <dgm:prSet/>
      <dgm:spPr/>
      <dgm:t>
        <a:bodyPr/>
        <a:lstStyle/>
        <a:p>
          <a:endParaRPr lang="tr-TR" sz="1600" b="1">
            <a:solidFill>
              <a:schemeClr val="tx1"/>
            </a:solidFill>
            <a:latin typeface="Georgia" pitchFamily="18" charset="0"/>
          </a:endParaRPr>
        </a:p>
      </dgm:t>
    </dgm:pt>
    <dgm:pt modelId="{4D9FE062-C428-40C7-A9F7-9439AC2E653F}" type="sibTrans" cxnId="{1E127EEB-FA6C-4C1C-8073-4F4AD2AEBBF2}">
      <dgm:prSet/>
      <dgm:spPr/>
      <dgm:t>
        <a:bodyPr/>
        <a:lstStyle/>
        <a:p>
          <a:endParaRPr lang="tr-TR" sz="1600" b="1">
            <a:solidFill>
              <a:schemeClr val="tx1"/>
            </a:solidFill>
            <a:latin typeface="Georgia" pitchFamily="18" charset="0"/>
          </a:endParaRPr>
        </a:p>
      </dgm:t>
    </dgm:pt>
    <dgm:pt modelId="{31804FAE-D941-4654-A23B-FF05AC416E55}">
      <dgm:prSet phldrT="[Metin]" custT="1"/>
      <dgm:spPr>
        <a:xfrm rot="10800000">
          <a:off x="0" y="4617094"/>
          <a:ext cx="8424936" cy="388342"/>
        </a:xfrm>
        <a:prstGeom prst="upArrowCallout">
          <a:avLst/>
        </a:prstGeom>
        <a:solidFill>
          <a:sysClr val="window" lastClr="FFFFFF">
            <a:hueOff val="0"/>
            <a:satOff val="0"/>
            <a:lumOff val="0"/>
            <a:alphaOff val="0"/>
          </a:sysClr>
        </a:solidFill>
        <a:ln w="25400" cap="flat" cmpd="sng" algn="ctr">
          <a:solidFill>
            <a:srgbClr val="F79646">
              <a:shade val="80000"/>
              <a:hueOff val="0"/>
              <a:satOff val="0"/>
              <a:lumOff val="0"/>
              <a:alphaOff val="0"/>
            </a:srgbClr>
          </a:solidFill>
          <a:prstDash val="solid"/>
        </a:ln>
        <a:effectLst/>
      </dgm:spPr>
      <dgm:t>
        <a:bodyPr/>
        <a:lstStyle/>
        <a:p>
          <a:r>
            <a:rPr lang="tr-TR" sz="1200" b="1" dirty="0">
              <a:solidFill>
                <a:sysClr val="windowText" lastClr="000000">
                  <a:hueOff val="0"/>
                  <a:satOff val="0"/>
                  <a:lumOff val="0"/>
                  <a:alphaOff val="0"/>
                </a:sysClr>
              </a:solidFill>
              <a:latin typeface="Georgia" pitchFamily="18" charset="0"/>
              <a:ea typeface="+mn-ea"/>
              <a:cs typeface="+mn-cs"/>
            </a:rPr>
            <a:t>YÜRÜRLÜK VE YÜRÜTME MADDELERİ</a:t>
          </a:r>
        </a:p>
      </dgm:t>
    </dgm:pt>
    <dgm:pt modelId="{5B76879D-9CF7-4B81-A66E-FE44F315FE87}" type="parTrans" cxnId="{FDFD4E32-157D-4CD3-ADB3-DC22AD265DED}">
      <dgm:prSet/>
      <dgm:spPr/>
      <dgm:t>
        <a:bodyPr/>
        <a:lstStyle/>
        <a:p>
          <a:endParaRPr lang="tr-TR" sz="1600" b="1">
            <a:solidFill>
              <a:schemeClr val="tx1"/>
            </a:solidFill>
            <a:latin typeface="Georgia" pitchFamily="18" charset="0"/>
          </a:endParaRPr>
        </a:p>
      </dgm:t>
    </dgm:pt>
    <dgm:pt modelId="{F1926E8F-5A5B-4045-836B-C1458444A9C4}" type="sibTrans" cxnId="{FDFD4E32-157D-4CD3-ADB3-DC22AD265DED}">
      <dgm:prSet/>
      <dgm:spPr/>
      <dgm:t>
        <a:bodyPr/>
        <a:lstStyle/>
        <a:p>
          <a:endParaRPr lang="tr-TR" sz="1600" b="1">
            <a:solidFill>
              <a:schemeClr val="tx1"/>
            </a:solidFill>
            <a:latin typeface="Georgia" pitchFamily="18" charset="0"/>
          </a:endParaRPr>
        </a:p>
      </dgm:t>
    </dgm:pt>
    <dgm:pt modelId="{F72E0FD8-3542-4777-9688-686582094C79}">
      <dgm:prSet phldrT="[Metin]" custT="1"/>
      <dgm:spPr>
        <a:xfrm>
          <a:off x="0" y="5001649"/>
          <a:ext cx="8424936" cy="252498"/>
        </a:xfrm>
        <a:prstGeom prst="rect">
          <a:avLst/>
        </a:prstGeom>
        <a:solidFill>
          <a:sysClr val="window" lastClr="FFFFFF">
            <a:hueOff val="0"/>
            <a:satOff val="0"/>
            <a:lumOff val="0"/>
            <a:alphaOff val="0"/>
          </a:sysClr>
        </a:solidFill>
        <a:ln w="25400" cap="flat" cmpd="sng" algn="ctr">
          <a:solidFill>
            <a:srgbClr val="F79646">
              <a:shade val="80000"/>
              <a:hueOff val="0"/>
              <a:satOff val="0"/>
              <a:lumOff val="0"/>
              <a:alphaOff val="0"/>
            </a:srgbClr>
          </a:solidFill>
          <a:prstDash val="solid"/>
        </a:ln>
        <a:effectLst/>
      </dgm:spPr>
      <dgm:t>
        <a:bodyPr/>
        <a:lstStyle/>
        <a:p>
          <a:r>
            <a:rPr lang="tr-TR" sz="1200" b="1" dirty="0">
              <a:solidFill>
                <a:sysClr val="windowText" lastClr="000000">
                  <a:hueOff val="0"/>
                  <a:satOff val="0"/>
                  <a:lumOff val="0"/>
                  <a:alphaOff val="0"/>
                </a:sysClr>
              </a:solidFill>
              <a:latin typeface="Georgia" pitchFamily="18" charset="0"/>
              <a:ea typeface="+mn-ea"/>
              <a:cs typeface="+mn-cs"/>
            </a:rPr>
            <a:t>VARSA DÜZENLEMENİN EKLERİ</a:t>
          </a:r>
        </a:p>
      </dgm:t>
    </dgm:pt>
    <dgm:pt modelId="{B009A40D-6264-4CE2-823B-0B1C945FA97B}" type="parTrans" cxnId="{DE3C1E38-C596-414A-9710-C91304AB8A37}">
      <dgm:prSet/>
      <dgm:spPr/>
      <dgm:t>
        <a:bodyPr/>
        <a:lstStyle/>
        <a:p>
          <a:endParaRPr lang="tr-TR" sz="1600" b="1">
            <a:solidFill>
              <a:schemeClr val="tx1"/>
            </a:solidFill>
            <a:latin typeface="Georgia" pitchFamily="18" charset="0"/>
          </a:endParaRPr>
        </a:p>
      </dgm:t>
    </dgm:pt>
    <dgm:pt modelId="{8C754CAF-9667-4861-8E9D-25DB1A93D2CE}" type="sibTrans" cxnId="{DE3C1E38-C596-414A-9710-C91304AB8A37}">
      <dgm:prSet/>
      <dgm:spPr/>
      <dgm:t>
        <a:bodyPr/>
        <a:lstStyle/>
        <a:p>
          <a:endParaRPr lang="tr-TR" sz="1600" b="1">
            <a:solidFill>
              <a:schemeClr val="tx1"/>
            </a:solidFill>
            <a:latin typeface="Georgia" pitchFamily="18" charset="0"/>
          </a:endParaRPr>
        </a:p>
      </dgm:t>
    </dgm:pt>
    <dgm:pt modelId="{2DAA4F12-C530-4852-9B85-93009822E702}" type="pres">
      <dgm:prSet presAssocID="{516CAC72-0DA9-48AD-8473-96A5306EAC03}" presName="Name0" presStyleCnt="0">
        <dgm:presLayoutVars>
          <dgm:dir/>
          <dgm:animLvl val="lvl"/>
          <dgm:resizeHandles val="exact"/>
        </dgm:presLayoutVars>
      </dgm:prSet>
      <dgm:spPr/>
    </dgm:pt>
    <dgm:pt modelId="{4EFF22AA-E914-4482-A87E-D785C67C6B81}" type="pres">
      <dgm:prSet presAssocID="{F72E0FD8-3542-4777-9688-686582094C79}" presName="boxAndChildren" presStyleCnt="0"/>
      <dgm:spPr/>
    </dgm:pt>
    <dgm:pt modelId="{229E6D4B-C60C-4A82-B898-93B19FCF4405}" type="pres">
      <dgm:prSet presAssocID="{F72E0FD8-3542-4777-9688-686582094C79}" presName="parentTextBox" presStyleLbl="node1" presStyleIdx="0" presStyleCnt="14"/>
      <dgm:spPr/>
    </dgm:pt>
    <dgm:pt modelId="{ED4CC260-9E11-4819-AEF3-7C25F6B9F70C}" type="pres">
      <dgm:prSet presAssocID="{F1926E8F-5A5B-4045-836B-C1458444A9C4}" presName="sp" presStyleCnt="0"/>
      <dgm:spPr/>
    </dgm:pt>
    <dgm:pt modelId="{0BEC60CE-5B6B-4FE7-A932-B8FFADC14C9F}" type="pres">
      <dgm:prSet presAssocID="{31804FAE-D941-4654-A23B-FF05AC416E55}" presName="arrowAndChildren" presStyleCnt="0"/>
      <dgm:spPr/>
    </dgm:pt>
    <dgm:pt modelId="{0F856B29-F873-41FA-892F-067ACF4F83B4}" type="pres">
      <dgm:prSet presAssocID="{31804FAE-D941-4654-A23B-FF05AC416E55}" presName="parentTextArrow" presStyleLbl="node1" presStyleIdx="1" presStyleCnt="14"/>
      <dgm:spPr/>
    </dgm:pt>
    <dgm:pt modelId="{540E7DB4-D397-4152-B561-8ABBAC832DE8}" type="pres">
      <dgm:prSet presAssocID="{4D9FE062-C428-40C7-A9F7-9439AC2E653F}" presName="sp" presStyleCnt="0"/>
      <dgm:spPr/>
    </dgm:pt>
    <dgm:pt modelId="{FC90EC92-CE15-4D5B-AEA6-E7C4228DBF8E}" type="pres">
      <dgm:prSet presAssocID="{EBD821FE-3523-4382-910D-1E369CE00A9C}" presName="arrowAndChildren" presStyleCnt="0"/>
      <dgm:spPr/>
    </dgm:pt>
    <dgm:pt modelId="{4DC16B49-96F9-4798-BDFD-3F0F045DEF40}" type="pres">
      <dgm:prSet presAssocID="{EBD821FE-3523-4382-910D-1E369CE00A9C}" presName="parentTextArrow" presStyleLbl="node1" presStyleIdx="2" presStyleCnt="14"/>
      <dgm:spPr/>
    </dgm:pt>
    <dgm:pt modelId="{DC4B0B43-62A5-450B-AC36-58909493B592}" type="pres">
      <dgm:prSet presAssocID="{D6970310-419D-42B9-9B7B-431B394ECDA9}" presName="sp" presStyleCnt="0"/>
      <dgm:spPr/>
    </dgm:pt>
    <dgm:pt modelId="{1991C9F6-5862-48E9-BBEC-A0B238059E82}" type="pres">
      <dgm:prSet presAssocID="{22391D66-A42F-4ECE-92E1-AF0F32636DE6}" presName="arrowAndChildren" presStyleCnt="0"/>
      <dgm:spPr/>
    </dgm:pt>
    <dgm:pt modelId="{B062A0F1-9362-4170-8F1E-4778A2EA8C55}" type="pres">
      <dgm:prSet presAssocID="{22391D66-A42F-4ECE-92E1-AF0F32636DE6}" presName="parentTextArrow" presStyleLbl="node1" presStyleIdx="3" presStyleCnt="14"/>
      <dgm:spPr/>
    </dgm:pt>
    <dgm:pt modelId="{82ADB314-37E6-4A21-8812-E34BB2439619}" type="pres">
      <dgm:prSet presAssocID="{BAFAD602-5D60-4259-8D3F-A02BFEA6BE16}" presName="sp" presStyleCnt="0"/>
      <dgm:spPr/>
    </dgm:pt>
    <dgm:pt modelId="{264B64AE-8695-4F3C-841A-289FA041B514}" type="pres">
      <dgm:prSet presAssocID="{40C560D4-4596-44A2-BA7F-D508A80A9F3F}" presName="arrowAndChildren" presStyleCnt="0"/>
      <dgm:spPr/>
    </dgm:pt>
    <dgm:pt modelId="{C61DBB9E-0A3D-4BB1-9DF3-1652E1DD8DE8}" type="pres">
      <dgm:prSet presAssocID="{40C560D4-4596-44A2-BA7F-D508A80A9F3F}" presName="parentTextArrow" presStyleLbl="node1" presStyleIdx="4" presStyleCnt="14"/>
      <dgm:spPr/>
    </dgm:pt>
    <dgm:pt modelId="{38916D19-51D5-49E0-B9D0-A4E39DFCE325}" type="pres">
      <dgm:prSet presAssocID="{C93EC476-DAB5-4A2D-940B-FCC65F1D0B39}" presName="sp" presStyleCnt="0"/>
      <dgm:spPr/>
    </dgm:pt>
    <dgm:pt modelId="{50755CB8-9683-4575-A767-653AAE988260}" type="pres">
      <dgm:prSet presAssocID="{32171668-A30D-4173-BFDC-CE4BDF7FB4E7}" presName="arrowAndChildren" presStyleCnt="0"/>
      <dgm:spPr/>
    </dgm:pt>
    <dgm:pt modelId="{EB9F1D1C-273C-48CA-BC84-E4927A865EA2}" type="pres">
      <dgm:prSet presAssocID="{32171668-A30D-4173-BFDC-CE4BDF7FB4E7}" presName="parentTextArrow" presStyleLbl="node1" presStyleIdx="5" presStyleCnt="14"/>
      <dgm:spPr/>
    </dgm:pt>
    <dgm:pt modelId="{8C3EBA4D-FFB2-45C1-95CC-0646F70C5B0A}" type="pres">
      <dgm:prSet presAssocID="{E21CD740-2488-4B92-A09B-4B00EB0BB8A7}" presName="sp" presStyleCnt="0"/>
      <dgm:spPr/>
    </dgm:pt>
    <dgm:pt modelId="{07602859-B576-4F92-A9CC-CBA92497F028}" type="pres">
      <dgm:prSet presAssocID="{B820346F-3053-4E61-B221-6E3C915EDB87}" presName="arrowAndChildren" presStyleCnt="0"/>
      <dgm:spPr/>
    </dgm:pt>
    <dgm:pt modelId="{7B362978-240D-4A67-92F2-0A3A954C1DBF}" type="pres">
      <dgm:prSet presAssocID="{B820346F-3053-4E61-B221-6E3C915EDB87}" presName="parentTextArrow" presStyleLbl="node1" presStyleIdx="6" presStyleCnt="14"/>
      <dgm:spPr/>
    </dgm:pt>
    <dgm:pt modelId="{A54CCCD7-168A-4894-95A1-174CBACD1029}" type="pres">
      <dgm:prSet presAssocID="{4B002B18-F2EB-4116-A909-D30979DC0A4D}" presName="sp" presStyleCnt="0"/>
      <dgm:spPr/>
    </dgm:pt>
    <dgm:pt modelId="{4CDD9587-EF50-4FA9-9E0B-E406CE5A0600}" type="pres">
      <dgm:prSet presAssocID="{A447B282-3198-49A3-AE0F-5834FE483F40}" presName="arrowAndChildren" presStyleCnt="0"/>
      <dgm:spPr/>
    </dgm:pt>
    <dgm:pt modelId="{E8D9D854-C855-4752-BD3F-FF5C3F1571C4}" type="pres">
      <dgm:prSet presAssocID="{A447B282-3198-49A3-AE0F-5834FE483F40}" presName="parentTextArrow" presStyleLbl="node1" presStyleIdx="7" presStyleCnt="14"/>
      <dgm:spPr/>
    </dgm:pt>
    <dgm:pt modelId="{01C1C6A4-AE1A-42BC-84DD-137D5CE61D60}" type="pres">
      <dgm:prSet presAssocID="{07C99E43-0F3E-46CA-9A58-83CDBAE48E5A}" presName="sp" presStyleCnt="0"/>
      <dgm:spPr/>
    </dgm:pt>
    <dgm:pt modelId="{CCEC94A8-653B-45AB-8310-A3A5237BFC86}" type="pres">
      <dgm:prSet presAssocID="{B4429E57-1141-4CFD-99AB-8A55E383D55A}" presName="arrowAndChildren" presStyleCnt="0"/>
      <dgm:spPr/>
    </dgm:pt>
    <dgm:pt modelId="{9A2E3E40-062E-4D76-8448-0D6C80BD68F1}" type="pres">
      <dgm:prSet presAssocID="{B4429E57-1141-4CFD-99AB-8A55E383D55A}" presName="parentTextArrow" presStyleLbl="node1" presStyleIdx="8" presStyleCnt="14"/>
      <dgm:spPr/>
    </dgm:pt>
    <dgm:pt modelId="{03F7FC0E-BB8D-48AB-80DB-416F61689989}" type="pres">
      <dgm:prSet presAssocID="{F98B3E6D-BBA0-4DF3-BFC2-162C05635B75}" presName="sp" presStyleCnt="0"/>
      <dgm:spPr/>
    </dgm:pt>
    <dgm:pt modelId="{E7AC5166-9F30-4092-BC85-42787C480BAC}" type="pres">
      <dgm:prSet presAssocID="{A0DD18A8-EBEB-4530-BD2E-F1E7113CC4A6}" presName="arrowAndChildren" presStyleCnt="0"/>
      <dgm:spPr/>
    </dgm:pt>
    <dgm:pt modelId="{672A4A6B-C135-4D9E-9B4F-2CEA29D9A08B}" type="pres">
      <dgm:prSet presAssocID="{A0DD18A8-EBEB-4530-BD2E-F1E7113CC4A6}" presName="parentTextArrow" presStyleLbl="node1" presStyleIdx="9" presStyleCnt="14"/>
      <dgm:spPr/>
    </dgm:pt>
    <dgm:pt modelId="{02F5394E-0AA3-4991-AC6B-5676D09DCA58}" type="pres">
      <dgm:prSet presAssocID="{45B77144-AC33-48A2-B6C6-24AC01120B54}" presName="sp" presStyleCnt="0"/>
      <dgm:spPr/>
    </dgm:pt>
    <dgm:pt modelId="{B32457B8-CCE0-4017-AD3B-9AF95F42FD96}" type="pres">
      <dgm:prSet presAssocID="{3380FCBF-EB44-4FE4-96B3-8C11B65D46D1}" presName="arrowAndChildren" presStyleCnt="0"/>
      <dgm:spPr/>
    </dgm:pt>
    <dgm:pt modelId="{BD34D2DD-B5A1-4ABE-A383-D9F82847238E}" type="pres">
      <dgm:prSet presAssocID="{3380FCBF-EB44-4FE4-96B3-8C11B65D46D1}" presName="parentTextArrow" presStyleLbl="node1" presStyleIdx="10" presStyleCnt="14"/>
      <dgm:spPr/>
    </dgm:pt>
    <dgm:pt modelId="{E1C48923-20EA-4596-8EC3-10B439C93A61}" type="pres">
      <dgm:prSet presAssocID="{D60C0BC1-2D1C-47CB-AE04-EC0109792F6B}" presName="sp" presStyleCnt="0"/>
      <dgm:spPr/>
    </dgm:pt>
    <dgm:pt modelId="{90A2A484-267F-4A39-A34F-335013EFB9C0}" type="pres">
      <dgm:prSet presAssocID="{AD26C537-4019-414A-8CCE-9F297ACE6AC5}" presName="arrowAndChildren" presStyleCnt="0"/>
      <dgm:spPr/>
    </dgm:pt>
    <dgm:pt modelId="{C7897954-40D5-485B-88A8-F4091A8590EC}" type="pres">
      <dgm:prSet presAssocID="{AD26C537-4019-414A-8CCE-9F297ACE6AC5}" presName="parentTextArrow" presStyleLbl="node1" presStyleIdx="11" presStyleCnt="14"/>
      <dgm:spPr/>
    </dgm:pt>
    <dgm:pt modelId="{71BB779C-95C6-429F-8B76-13788AC24F8E}" type="pres">
      <dgm:prSet presAssocID="{B1719228-F4AA-4583-A68C-FD2BE150FE13}" presName="sp" presStyleCnt="0"/>
      <dgm:spPr/>
    </dgm:pt>
    <dgm:pt modelId="{69921426-D962-4FAD-B2CC-C8C613343C82}" type="pres">
      <dgm:prSet presAssocID="{5816427A-C3B9-4980-A6DA-8E7D0F38D1AF}" presName="arrowAndChildren" presStyleCnt="0"/>
      <dgm:spPr/>
    </dgm:pt>
    <dgm:pt modelId="{3B15DB05-6096-4DD7-94B7-E7C42F8497B6}" type="pres">
      <dgm:prSet presAssocID="{5816427A-C3B9-4980-A6DA-8E7D0F38D1AF}" presName="parentTextArrow" presStyleLbl="node1" presStyleIdx="12" presStyleCnt="14"/>
      <dgm:spPr/>
    </dgm:pt>
    <dgm:pt modelId="{5FB9A57B-B16B-4F61-9D20-CDC1A7E27EFD}" type="pres">
      <dgm:prSet presAssocID="{AC453323-C08C-481D-A40E-054331830C19}" presName="sp" presStyleCnt="0"/>
      <dgm:spPr/>
    </dgm:pt>
    <dgm:pt modelId="{796753DD-68F5-47DF-8ADA-41520354B154}" type="pres">
      <dgm:prSet presAssocID="{F8E37311-3E62-4838-83E4-33ABFF3D743F}" presName="arrowAndChildren" presStyleCnt="0"/>
      <dgm:spPr/>
    </dgm:pt>
    <dgm:pt modelId="{0576A659-1F42-48EE-9C25-76C7BF776E98}" type="pres">
      <dgm:prSet presAssocID="{F8E37311-3E62-4838-83E4-33ABFF3D743F}" presName="parentTextArrow" presStyleLbl="node1" presStyleIdx="13" presStyleCnt="14"/>
      <dgm:spPr/>
    </dgm:pt>
  </dgm:ptLst>
  <dgm:cxnLst>
    <dgm:cxn modelId="{0450B202-B5DC-4243-8C60-9976D05E4ADA}" type="presOf" srcId="{B4429E57-1141-4CFD-99AB-8A55E383D55A}" destId="{9A2E3E40-062E-4D76-8448-0D6C80BD68F1}" srcOrd="0" destOrd="0" presId="urn:microsoft.com/office/officeart/2005/8/layout/process4"/>
    <dgm:cxn modelId="{50FF0E0C-672E-4A5D-B521-B6759BDA74D1}" srcId="{516CAC72-0DA9-48AD-8473-96A5306EAC03}" destId="{B4429E57-1141-4CFD-99AB-8A55E383D55A}" srcOrd="5" destOrd="0" parTransId="{8EA8D743-0A3A-4A56-AEF9-429420DDC9EF}" sibTransId="{07C99E43-0F3E-46CA-9A58-83CDBAE48E5A}"/>
    <dgm:cxn modelId="{4A7EF312-FFFD-4FC2-AE57-390B4E9634B1}" srcId="{516CAC72-0DA9-48AD-8473-96A5306EAC03}" destId="{A0DD18A8-EBEB-4530-BD2E-F1E7113CC4A6}" srcOrd="4" destOrd="0" parTransId="{3FB0BD29-9B1F-4C5C-A79B-804C406642EB}" sibTransId="{F98B3E6D-BBA0-4DF3-BFC2-162C05635B75}"/>
    <dgm:cxn modelId="{6745B723-1128-4AD0-BEDC-95C7D16C53BF}" type="presOf" srcId="{5816427A-C3B9-4980-A6DA-8E7D0F38D1AF}" destId="{3B15DB05-6096-4DD7-94B7-E7C42F8497B6}" srcOrd="0" destOrd="0" presId="urn:microsoft.com/office/officeart/2005/8/layout/process4"/>
    <dgm:cxn modelId="{FDFD4E32-157D-4CD3-ADB3-DC22AD265DED}" srcId="{516CAC72-0DA9-48AD-8473-96A5306EAC03}" destId="{31804FAE-D941-4654-A23B-FF05AC416E55}" srcOrd="12" destOrd="0" parTransId="{5B76879D-9CF7-4B81-A66E-FE44F315FE87}" sibTransId="{F1926E8F-5A5B-4045-836B-C1458444A9C4}"/>
    <dgm:cxn modelId="{DE3C1E38-C596-414A-9710-C91304AB8A37}" srcId="{516CAC72-0DA9-48AD-8473-96A5306EAC03}" destId="{F72E0FD8-3542-4777-9688-686582094C79}" srcOrd="13" destOrd="0" parTransId="{B009A40D-6264-4CE2-823B-0B1C945FA97B}" sibTransId="{8C754CAF-9667-4861-8E9D-25DB1A93D2CE}"/>
    <dgm:cxn modelId="{B6E4113C-8CA5-47D2-A5A6-F59EA7A34248}" srcId="{516CAC72-0DA9-48AD-8473-96A5306EAC03}" destId="{3380FCBF-EB44-4FE4-96B3-8C11B65D46D1}" srcOrd="3" destOrd="0" parTransId="{FB3DE762-B98A-46AC-8BB8-BB33C0B82BB3}" sibTransId="{45B77144-AC33-48A2-B6C6-24AC01120B54}"/>
    <dgm:cxn modelId="{8DB0B15C-6E30-49DB-B4C2-84D6F15D27AC}" type="presOf" srcId="{516CAC72-0DA9-48AD-8473-96A5306EAC03}" destId="{2DAA4F12-C530-4852-9B85-93009822E702}" srcOrd="0" destOrd="0" presId="urn:microsoft.com/office/officeart/2005/8/layout/process4"/>
    <dgm:cxn modelId="{7683F141-40AE-4357-B129-B66E39330F0D}" type="presOf" srcId="{B820346F-3053-4E61-B221-6E3C915EDB87}" destId="{7B362978-240D-4A67-92F2-0A3A954C1DBF}" srcOrd="0" destOrd="0" presId="urn:microsoft.com/office/officeart/2005/8/layout/process4"/>
    <dgm:cxn modelId="{01556345-EA6B-4A97-A345-A982433B4662}" type="presOf" srcId="{A0DD18A8-EBEB-4530-BD2E-F1E7113CC4A6}" destId="{672A4A6B-C135-4D9E-9B4F-2CEA29D9A08B}" srcOrd="0" destOrd="0" presId="urn:microsoft.com/office/officeart/2005/8/layout/process4"/>
    <dgm:cxn modelId="{4D542F6D-14C4-4193-9EDD-6FFBA53784CE}" srcId="{516CAC72-0DA9-48AD-8473-96A5306EAC03}" destId="{B820346F-3053-4E61-B221-6E3C915EDB87}" srcOrd="7" destOrd="0" parTransId="{790F3BBE-FDF4-4E77-B23B-C5EA7E95CF9B}" sibTransId="{E21CD740-2488-4B92-A09B-4B00EB0BB8A7}"/>
    <dgm:cxn modelId="{732F3B4F-0404-44F7-AB57-A9BD8252FA8D}" type="presOf" srcId="{40C560D4-4596-44A2-BA7F-D508A80A9F3F}" destId="{C61DBB9E-0A3D-4BB1-9DF3-1652E1DD8DE8}" srcOrd="0" destOrd="0" presId="urn:microsoft.com/office/officeart/2005/8/layout/process4"/>
    <dgm:cxn modelId="{1E9FC352-A9C3-4021-AE3B-B2DB1BC2643D}" type="presOf" srcId="{3380FCBF-EB44-4FE4-96B3-8C11B65D46D1}" destId="{BD34D2DD-B5A1-4ABE-A383-D9F82847238E}" srcOrd="0" destOrd="0" presId="urn:microsoft.com/office/officeart/2005/8/layout/process4"/>
    <dgm:cxn modelId="{010ED47D-45DE-4BBD-986E-563EDF76BF92}" type="presOf" srcId="{31804FAE-D941-4654-A23B-FF05AC416E55}" destId="{0F856B29-F873-41FA-892F-067ACF4F83B4}" srcOrd="0" destOrd="0" presId="urn:microsoft.com/office/officeart/2005/8/layout/process4"/>
    <dgm:cxn modelId="{F1B1A48D-D5B7-4263-8BD5-D361CEF26AB4}" srcId="{516CAC72-0DA9-48AD-8473-96A5306EAC03}" destId="{F8E37311-3E62-4838-83E4-33ABFF3D743F}" srcOrd="0" destOrd="0" parTransId="{3E62B664-34BE-42BD-9304-FE963F7E56EA}" sibTransId="{AC453323-C08C-481D-A40E-054331830C19}"/>
    <dgm:cxn modelId="{A82EC190-684F-4D41-A415-B51576C1FB71}" type="presOf" srcId="{F8E37311-3E62-4838-83E4-33ABFF3D743F}" destId="{0576A659-1F42-48EE-9C25-76C7BF776E98}" srcOrd="0" destOrd="0" presId="urn:microsoft.com/office/officeart/2005/8/layout/process4"/>
    <dgm:cxn modelId="{3675C190-43DB-4EA6-83A8-D475128CD673}" type="presOf" srcId="{EBD821FE-3523-4382-910D-1E369CE00A9C}" destId="{4DC16B49-96F9-4798-BDFD-3F0F045DEF40}" srcOrd="0" destOrd="0" presId="urn:microsoft.com/office/officeart/2005/8/layout/process4"/>
    <dgm:cxn modelId="{4D8A0195-FA07-443C-AFDB-1961802E35E0}" type="presOf" srcId="{32171668-A30D-4173-BFDC-CE4BDF7FB4E7}" destId="{EB9F1D1C-273C-48CA-BC84-E4927A865EA2}" srcOrd="0" destOrd="0" presId="urn:microsoft.com/office/officeart/2005/8/layout/process4"/>
    <dgm:cxn modelId="{16ADFA9A-7351-48F5-8D15-7B852A8D5111}" type="presOf" srcId="{F72E0FD8-3542-4777-9688-686582094C79}" destId="{229E6D4B-C60C-4A82-B898-93B19FCF4405}" srcOrd="0" destOrd="0" presId="urn:microsoft.com/office/officeart/2005/8/layout/process4"/>
    <dgm:cxn modelId="{C5CE119B-53A9-4BA0-811E-2B244706BD43}" srcId="{516CAC72-0DA9-48AD-8473-96A5306EAC03}" destId="{5816427A-C3B9-4980-A6DA-8E7D0F38D1AF}" srcOrd="1" destOrd="0" parTransId="{0EEB65AC-2B06-4D64-92C6-CF0A590D32D7}" sibTransId="{B1719228-F4AA-4583-A68C-FD2BE150FE13}"/>
    <dgm:cxn modelId="{D7E57DAC-2604-4740-897A-3FC64FDB3623}" srcId="{516CAC72-0DA9-48AD-8473-96A5306EAC03}" destId="{AD26C537-4019-414A-8CCE-9F297ACE6AC5}" srcOrd="2" destOrd="0" parTransId="{43732A74-F060-4643-81A5-8734C098BF39}" sibTransId="{D60C0BC1-2D1C-47CB-AE04-EC0109792F6B}"/>
    <dgm:cxn modelId="{6AE633B8-4C72-468C-A7ED-9DFC76EB99CE}" srcId="{516CAC72-0DA9-48AD-8473-96A5306EAC03}" destId="{22391D66-A42F-4ECE-92E1-AF0F32636DE6}" srcOrd="10" destOrd="0" parTransId="{FC2F373E-F82C-4E2A-9B59-754D81E5A760}" sibTransId="{D6970310-419D-42B9-9B7B-431B394ECDA9}"/>
    <dgm:cxn modelId="{5C076DBD-10CE-48D6-B098-C5E10ED7E3CC}" type="presOf" srcId="{A447B282-3198-49A3-AE0F-5834FE483F40}" destId="{E8D9D854-C855-4752-BD3F-FF5C3F1571C4}" srcOrd="0" destOrd="0" presId="urn:microsoft.com/office/officeart/2005/8/layout/process4"/>
    <dgm:cxn modelId="{223CBDD0-3DBD-496B-9AC0-99B6AEB0B499}" srcId="{516CAC72-0DA9-48AD-8473-96A5306EAC03}" destId="{A447B282-3198-49A3-AE0F-5834FE483F40}" srcOrd="6" destOrd="0" parTransId="{01B215D1-34C7-4F5A-8D37-8FE22F94E453}" sibTransId="{4B002B18-F2EB-4116-A909-D30979DC0A4D}"/>
    <dgm:cxn modelId="{1C2645D2-A341-4BB7-B6D0-67CC267D41F3}" type="presOf" srcId="{22391D66-A42F-4ECE-92E1-AF0F32636DE6}" destId="{B062A0F1-9362-4170-8F1E-4778A2EA8C55}" srcOrd="0" destOrd="0" presId="urn:microsoft.com/office/officeart/2005/8/layout/process4"/>
    <dgm:cxn modelId="{1E7907E6-9543-4B22-9C98-DB611FBAEECF}" type="presOf" srcId="{AD26C537-4019-414A-8CCE-9F297ACE6AC5}" destId="{C7897954-40D5-485B-88A8-F4091A8590EC}" srcOrd="0" destOrd="0" presId="urn:microsoft.com/office/officeart/2005/8/layout/process4"/>
    <dgm:cxn modelId="{1E127EEB-FA6C-4C1C-8073-4F4AD2AEBBF2}" srcId="{516CAC72-0DA9-48AD-8473-96A5306EAC03}" destId="{EBD821FE-3523-4382-910D-1E369CE00A9C}" srcOrd="11" destOrd="0" parTransId="{3EC005F4-C6E9-4154-8519-CE5718324B10}" sibTransId="{4D9FE062-C428-40C7-A9F7-9439AC2E653F}"/>
    <dgm:cxn modelId="{24BD98F3-B6ED-4FC9-A787-52C7650C3FB5}" srcId="{516CAC72-0DA9-48AD-8473-96A5306EAC03}" destId="{40C560D4-4596-44A2-BA7F-D508A80A9F3F}" srcOrd="9" destOrd="0" parTransId="{3289BFBC-61B1-406E-81F4-D246BE314D70}" sibTransId="{BAFAD602-5D60-4259-8D3F-A02BFEA6BE16}"/>
    <dgm:cxn modelId="{5E004AF6-2474-406B-8D5E-003A5AEA11D8}" srcId="{516CAC72-0DA9-48AD-8473-96A5306EAC03}" destId="{32171668-A30D-4173-BFDC-CE4BDF7FB4E7}" srcOrd="8" destOrd="0" parTransId="{06AC395E-D9E0-411D-B956-2141B7AA9412}" sibTransId="{C93EC476-DAB5-4A2D-940B-FCC65F1D0B39}"/>
    <dgm:cxn modelId="{CB168B3B-2390-4268-9BC9-7FF43E721C88}" type="presParOf" srcId="{2DAA4F12-C530-4852-9B85-93009822E702}" destId="{4EFF22AA-E914-4482-A87E-D785C67C6B81}" srcOrd="0" destOrd="0" presId="urn:microsoft.com/office/officeart/2005/8/layout/process4"/>
    <dgm:cxn modelId="{1028F1D8-7117-419D-9F92-8841B8826685}" type="presParOf" srcId="{4EFF22AA-E914-4482-A87E-D785C67C6B81}" destId="{229E6D4B-C60C-4A82-B898-93B19FCF4405}" srcOrd="0" destOrd="0" presId="urn:microsoft.com/office/officeart/2005/8/layout/process4"/>
    <dgm:cxn modelId="{B6317E92-F9BB-47A8-B083-4A27C2D248B2}" type="presParOf" srcId="{2DAA4F12-C530-4852-9B85-93009822E702}" destId="{ED4CC260-9E11-4819-AEF3-7C25F6B9F70C}" srcOrd="1" destOrd="0" presId="urn:microsoft.com/office/officeart/2005/8/layout/process4"/>
    <dgm:cxn modelId="{6EBB44AF-2E8D-407B-B8CE-7623F74DA35D}" type="presParOf" srcId="{2DAA4F12-C530-4852-9B85-93009822E702}" destId="{0BEC60CE-5B6B-4FE7-A932-B8FFADC14C9F}" srcOrd="2" destOrd="0" presId="urn:microsoft.com/office/officeart/2005/8/layout/process4"/>
    <dgm:cxn modelId="{277025E5-C386-4320-850D-0E3768598415}" type="presParOf" srcId="{0BEC60CE-5B6B-4FE7-A932-B8FFADC14C9F}" destId="{0F856B29-F873-41FA-892F-067ACF4F83B4}" srcOrd="0" destOrd="0" presId="urn:microsoft.com/office/officeart/2005/8/layout/process4"/>
    <dgm:cxn modelId="{6DCE8AC9-382F-44BC-9023-627FAF68745B}" type="presParOf" srcId="{2DAA4F12-C530-4852-9B85-93009822E702}" destId="{540E7DB4-D397-4152-B561-8ABBAC832DE8}" srcOrd="3" destOrd="0" presId="urn:microsoft.com/office/officeart/2005/8/layout/process4"/>
    <dgm:cxn modelId="{429E787D-7302-4A2F-AD67-2083B0D4C25A}" type="presParOf" srcId="{2DAA4F12-C530-4852-9B85-93009822E702}" destId="{FC90EC92-CE15-4D5B-AEA6-E7C4228DBF8E}" srcOrd="4" destOrd="0" presId="urn:microsoft.com/office/officeart/2005/8/layout/process4"/>
    <dgm:cxn modelId="{7AE3CA5A-0FD5-4170-B1B2-F8547A7AFC6B}" type="presParOf" srcId="{FC90EC92-CE15-4D5B-AEA6-E7C4228DBF8E}" destId="{4DC16B49-96F9-4798-BDFD-3F0F045DEF40}" srcOrd="0" destOrd="0" presId="urn:microsoft.com/office/officeart/2005/8/layout/process4"/>
    <dgm:cxn modelId="{3C2FB288-7DA2-4704-99EF-024C408DEDE9}" type="presParOf" srcId="{2DAA4F12-C530-4852-9B85-93009822E702}" destId="{DC4B0B43-62A5-450B-AC36-58909493B592}" srcOrd="5" destOrd="0" presId="urn:microsoft.com/office/officeart/2005/8/layout/process4"/>
    <dgm:cxn modelId="{C78DE970-4097-4EBF-9369-1CD8DC3D13EF}" type="presParOf" srcId="{2DAA4F12-C530-4852-9B85-93009822E702}" destId="{1991C9F6-5862-48E9-BBEC-A0B238059E82}" srcOrd="6" destOrd="0" presId="urn:microsoft.com/office/officeart/2005/8/layout/process4"/>
    <dgm:cxn modelId="{DA4733D2-73BD-464D-B9B9-AEBDF17CDBE6}" type="presParOf" srcId="{1991C9F6-5862-48E9-BBEC-A0B238059E82}" destId="{B062A0F1-9362-4170-8F1E-4778A2EA8C55}" srcOrd="0" destOrd="0" presId="urn:microsoft.com/office/officeart/2005/8/layout/process4"/>
    <dgm:cxn modelId="{462AD8EB-32FD-470E-AA5C-B203DC94226F}" type="presParOf" srcId="{2DAA4F12-C530-4852-9B85-93009822E702}" destId="{82ADB314-37E6-4A21-8812-E34BB2439619}" srcOrd="7" destOrd="0" presId="urn:microsoft.com/office/officeart/2005/8/layout/process4"/>
    <dgm:cxn modelId="{A5B674B9-4F62-47E4-BC1B-1C08F632DCD6}" type="presParOf" srcId="{2DAA4F12-C530-4852-9B85-93009822E702}" destId="{264B64AE-8695-4F3C-841A-289FA041B514}" srcOrd="8" destOrd="0" presId="urn:microsoft.com/office/officeart/2005/8/layout/process4"/>
    <dgm:cxn modelId="{45842939-E0DD-4EE3-B192-6E65D6530E59}" type="presParOf" srcId="{264B64AE-8695-4F3C-841A-289FA041B514}" destId="{C61DBB9E-0A3D-4BB1-9DF3-1652E1DD8DE8}" srcOrd="0" destOrd="0" presId="urn:microsoft.com/office/officeart/2005/8/layout/process4"/>
    <dgm:cxn modelId="{8B963E71-AD28-435C-BBEE-5420F9EF99B5}" type="presParOf" srcId="{2DAA4F12-C530-4852-9B85-93009822E702}" destId="{38916D19-51D5-49E0-B9D0-A4E39DFCE325}" srcOrd="9" destOrd="0" presId="urn:microsoft.com/office/officeart/2005/8/layout/process4"/>
    <dgm:cxn modelId="{A3971A99-6811-4AAD-A639-37F5D0FFE3D8}" type="presParOf" srcId="{2DAA4F12-C530-4852-9B85-93009822E702}" destId="{50755CB8-9683-4575-A767-653AAE988260}" srcOrd="10" destOrd="0" presId="urn:microsoft.com/office/officeart/2005/8/layout/process4"/>
    <dgm:cxn modelId="{D457584A-2D35-4A1C-BD7A-424AD1D0CC66}" type="presParOf" srcId="{50755CB8-9683-4575-A767-653AAE988260}" destId="{EB9F1D1C-273C-48CA-BC84-E4927A865EA2}" srcOrd="0" destOrd="0" presId="urn:microsoft.com/office/officeart/2005/8/layout/process4"/>
    <dgm:cxn modelId="{06ED8676-160F-4B12-AE2D-082BE3304829}" type="presParOf" srcId="{2DAA4F12-C530-4852-9B85-93009822E702}" destId="{8C3EBA4D-FFB2-45C1-95CC-0646F70C5B0A}" srcOrd="11" destOrd="0" presId="urn:microsoft.com/office/officeart/2005/8/layout/process4"/>
    <dgm:cxn modelId="{B0921F6D-4C59-4F9C-B002-08D21A9CFD8B}" type="presParOf" srcId="{2DAA4F12-C530-4852-9B85-93009822E702}" destId="{07602859-B576-4F92-A9CC-CBA92497F028}" srcOrd="12" destOrd="0" presId="urn:microsoft.com/office/officeart/2005/8/layout/process4"/>
    <dgm:cxn modelId="{3031BC11-2E51-4458-98A7-576723E35C92}" type="presParOf" srcId="{07602859-B576-4F92-A9CC-CBA92497F028}" destId="{7B362978-240D-4A67-92F2-0A3A954C1DBF}" srcOrd="0" destOrd="0" presId="urn:microsoft.com/office/officeart/2005/8/layout/process4"/>
    <dgm:cxn modelId="{32E6A4A4-6B0C-4BE0-B238-CD3F793BA1A7}" type="presParOf" srcId="{2DAA4F12-C530-4852-9B85-93009822E702}" destId="{A54CCCD7-168A-4894-95A1-174CBACD1029}" srcOrd="13" destOrd="0" presId="urn:microsoft.com/office/officeart/2005/8/layout/process4"/>
    <dgm:cxn modelId="{634AD836-7D5E-4D43-86ED-7648978E99A0}" type="presParOf" srcId="{2DAA4F12-C530-4852-9B85-93009822E702}" destId="{4CDD9587-EF50-4FA9-9E0B-E406CE5A0600}" srcOrd="14" destOrd="0" presId="urn:microsoft.com/office/officeart/2005/8/layout/process4"/>
    <dgm:cxn modelId="{5921EC57-E38B-4418-8730-FF326247059F}" type="presParOf" srcId="{4CDD9587-EF50-4FA9-9E0B-E406CE5A0600}" destId="{E8D9D854-C855-4752-BD3F-FF5C3F1571C4}" srcOrd="0" destOrd="0" presId="urn:microsoft.com/office/officeart/2005/8/layout/process4"/>
    <dgm:cxn modelId="{C334C7A1-8442-44FE-BC71-60DCEC833186}" type="presParOf" srcId="{2DAA4F12-C530-4852-9B85-93009822E702}" destId="{01C1C6A4-AE1A-42BC-84DD-137D5CE61D60}" srcOrd="15" destOrd="0" presId="urn:microsoft.com/office/officeart/2005/8/layout/process4"/>
    <dgm:cxn modelId="{4F163B33-A2EE-437C-B502-F5425566C587}" type="presParOf" srcId="{2DAA4F12-C530-4852-9B85-93009822E702}" destId="{CCEC94A8-653B-45AB-8310-A3A5237BFC86}" srcOrd="16" destOrd="0" presId="urn:microsoft.com/office/officeart/2005/8/layout/process4"/>
    <dgm:cxn modelId="{3ED90E3F-C1BB-40ED-B9B6-0BE6FD79AFDB}" type="presParOf" srcId="{CCEC94A8-653B-45AB-8310-A3A5237BFC86}" destId="{9A2E3E40-062E-4D76-8448-0D6C80BD68F1}" srcOrd="0" destOrd="0" presId="urn:microsoft.com/office/officeart/2005/8/layout/process4"/>
    <dgm:cxn modelId="{9027EEB5-094C-49CA-8B5A-14C7FBD8EB56}" type="presParOf" srcId="{2DAA4F12-C530-4852-9B85-93009822E702}" destId="{03F7FC0E-BB8D-48AB-80DB-416F61689989}" srcOrd="17" destOrd="0" presId="urn:microsoft.com/office/officeart/2005/8/layout/process4"/>
    <dgm:cxn modelId="{F54C6D28-9FA1-49D1-9A51-EC0575AAC566}" type="presParOf" srcId="{2DAA4F12-C530-4852-9B85-93009822E702}" destId="{E7AC5166-9F30-4092-BC85-42787C480BAC}" srcOrd="18" destOrd="0" presId="urn:microsoft.com/office/officeart/2005/8/layout/process4"/>
    <dgm:cxn modelId="{C57171AF-3481-4427-813D-9D1534F39CD3}" type="presParOf" srcId="{E7AC5166-9F30-4092-BC85-42787C480BAC}" destId="{672A4A6B-C135-4D9E-9B4F-2CEA29D9A08B}" srcOrd="0" destOrd="0" presId="urn:microsoft.com/office/officeart/2005/8/layout/process4"/>
    <dgm:cxn modelId="{10637B55-71D0-4647-A725-6D4CD144ECDC}" type="presParOf" srcId="{2DAA4F12-C530-4852-9B85-93009822E702}" destId="{02F5394E-0AA3-4991-AC6B-5676D09DCA58}" srcOrd="19" destOrd="0" presId="urn:microsoft.com/office/officeart/2005/8/layout/process4"/>
    <dgm:cxn modelId="{25188FA8-E3CF-4B95-A491-57AD8912D196}" type="presParOf" srcId="{2DAA4F12-C530-4852-9B85-93009822E702}" destId="{B32457B8-CCE0-4017-AD3B-9AF95F42FD96}" srcOrd="20" destOrd="0" presId="urn:microsoft.com/office/officeart/2005/8/layout/process4"/>
    <dgm:cxn modelId="{9B7FF1D1-D3D8-4035-92E3-F1528292151C}" type="presParOf" srcId="{B32457B8-CCE0-4017-AD3B-9AF95F42FD96}" destId="{BD34D2DD-B5A1-4ABE-A383-D9F82847238E}" srcOrd="0" destOrd="0" presId="urn:microsoft.com/office/officeart/2005/8/layout/process4"/>
    <dgm:cxn modelId="{F31D39DF-7F8F-40F1-AD36-060C01C2CBDE}" type="presParOf" srcId="{2DAA4F12-C530-4852-9B85-93009822E702}" destId="{E1C48923-20EA-4596-8EC3-10B439C93A61}" srcOrd="21" destOrd="0" presId="urn:microsoft.com/office/officeart/2005/8/layout/process4"/>
    <dgm:cxn modelId="{42698FB4-B687-4F54-9074-5C42A45D2B4C}" type="presParOf" srcId="{2DAA4F12-C530-4852-9B85-93009822E702}" destId="{90A2A484-267F-4A39-A34F-335013EFB9C0}" srcOrd="22" destOrd="0" presId="urn:microsoft.com/office/officeart/2005/8/layout/process4"/>
    <dgm:cxn modelId="{0604BFF9-A3C6-425B-A2A8-0EB563EE4675}" type="presParOf" srcId="{90A2A484-267F-4A39-A34F-335013EFB9C0}" destId="{C7897954-40D5-485B-88A8-F4091A8590EC}" srcOrd="0" destOrd="0" presId="urn:microsoft.com/office/officeart/2005/8/layout/process4"/>
    <dgm:cxn modelId="{CB86D2C2-17F7-4EBE-B490-C02F9E73F8C0}" type="presParOf" srcId="{2DAA4F12-C530-4852-9B85-93009822E702}" destId="{71BB779C-95C6-429F-8B76-13788AC24F8E}" srcOrd="23" destOrd="0" presId="urn:microsoft.com/office/officeart/2005/8/layout/process4"/>
    <dgm:cxn modelId="{99BAB7FA-5F64-42C5-9506-161943FF0A27}" type="presParOf" srcId="{2DAA4F12-C530-4852-9B85-93009822E702}" destId="{69921426-D962-4FAD-B2CC-C8C613343C82}" srcOrd="24" destOrd="0" presId="urn:microsoft.com/office/officeart/2005/8/layout/process4"/>
    <dgm:cxn modelId="{B364E3F4-39B2-4E55-8986-00DFFB56DBCE}" type="presParOf" srcId="{69921426-D962-4FAD-B2CC-C8C613343C82}" destId="{3B15DB05-6096-4DD7-94B7-E7C42F8497B6}" srcOrd="0" destOrd="0" presId="urn:microsoft.com/office/officeart/2005/8/layout/process4"/>
    <dgm:cxn modelId="{FFE7F19D-FE11-4633-ADA9-942ADCB1CE07}" type="presParOf" srcId="{2DAA4F12-C530-4852-9B85-93009822E702}" destId="{5FB9A57B-B16B-4F61-9D20-CDC1A7E27EFD}" srcOrd="25" destOrd="0" presId="urn:microsoft.com/office/officeart/2005/8/layout/process4"/>
    <dgm:cxn modelId="{AD02477D-315F-4E65-B65D-BB35DA27F36B}" type="presParOf" srcId="{2DAA4F12-C530-4852-9B85-93009822E702}" destId="{796753DD-68F5-47DF-8ADA-41520354B154}" srcOrd="26" destOrd="0" presId="urn:microsoft.com/office/officeart/2005/8/layout/process4"/>
    <dgm:cxn modelId="{46FB0023-CEA3-4F69-AAF7-82C58E74948D}" type="presParOf" srcId="{796753DD-68F5-47DF-8ADA-41520354B154}" destId="{0576A659-1F42-48EE-9C25-76C7BF776E98}" srcOrd="0" destOrd="0" presId="urn:microsoft.com/office/officeart/2005/8/layout/process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0BFD098-67C4-4D91-B0B0-D7B65A023874}">
      <dsp:nvSpPr>
        <dsp:cNvPr id="0" name=""/>
        <dsp:cNvSpPr/>
      </dsp:nvSpPr>
      <dsp:spPr>
        <a:xfrm>
          <a:off x="0" y="3183033"/>
          <a:ext cx="8063750" cy="1044742"/>
        </a:xfrm>
        <a:prstGeom prst="rect">
          <a:avLst/>
        </a:prstGeom>
        <a:solidFill>
          <a:srgbClr val="F79646">
            <a:hueOff val="0"/>
            <a:satOff val="0"/>
            <a:lumOff val="0"/>
            <a:alphaOff val="0"/>
          </a:srgbClr>
        </a:solidFill>
        <a:ln w="254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9136" tIns="199136" rIns="199136" bIns="199136" numCol="1" spcCol="1270" anchor="ctr" anchorCtr="0">
          <a:noAutofit/>
        </a:bodyPr>
        <a:lstStyle/>
        <a:p>
          <a:pPr marL="0" lvl="0" indent="0" algn="ctr" defTabSz="1244600">
            <a:lnSpc>
              <a:spcPct val="90000"/>
            </a:lnSpc>
            <a:spcBef>
              <a:spcPct val="0"/>
            </a:spcBef>
            <a:spcAft>
              <a:spcPct val="35000"/>
            </a:spcAft>
            <a:buNone/>
          </a:pPr>
          <a:r>
            <a:rPr lang="tr-TR" sz="2800" b="1" kern="1200" dirty="0">
              <a:solidFill>
                <a:sysClr val="windowText" lastClr="000000"/>
              </a:solidFill>
              <a:latin typeface="Georgia" pitchFamily="18" charset="0"/>
              <a:ea typeface="+mn-ea"/>
              <a:cs typeface="+mn-cs"/>
            </a:rPr>
            <a:t>TEBLİĞ</a:t>
          </a:r>
        </a:p>
      </dsp:txBody>
      <dsp:txXfrm>
        <a:off x="0" y="3183033"/>
        <a:ext cx="8063750" cy="564160"/>
      </dsp:txXfrm>
    </dsp:sp>
    <dsp:sp modelId="{E70DF1FB-DAF0-4BD2-A1E9-65A0F12B8DD2}">
      <dsp:nvSpPr>
        <dsp:cNvPr id="0" name=""/>
        <dsp:cNvSpPr/>
      </dsp:nvSpPr>
      <dsp:spPr>
        <a:xfrm>
          <a:off x="0" y="3726299"/>
          <a:ext cx="8063750" cy="480581"/>
        </a:xfrm>
        <a:prstGeom prst="rect">
          <a:avLst/>
        </a:prstGeom>
        <a:solidFill>
          <a:srgbClr val="F79646">
            <a:alpha val="90000"/>
            <a:tint val="40000"/>
            <a:hueOff val="0"/>
            <a:satOff val="0"/>
            <a:lumOff val="0"/>
            <a:alphaOff val="0"/>
          </a:srgbClr>
        </a:solidFill>
        <a:ln w="25400" cap="flat" cmpd="sng" algn="ctr">
          <a:solidFill>
            <a:srgbClr val="F79646">
              <a:alpha val="90000"/>
              <a:tint val="40000"/>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8016" tIns="22860" rIns="128016" bIns="22860" numCol="1" spcCol="1270" anchor="ctr" anchorCtr="0">
          <a:noAutofit/>
        </a:bodyPr>
        <a:lstStyle/>
        <a:p>
          <a:pPr marL="0" lvl="0" indent="0" algn="ctr" defTabSz="800100">
            <a:lnSpc>
              <a:spcPct val="90000"/>
            </a:lnSpc>
            <a:spcBef>
              <a:spcPct val="0"/>
            </a:spcBef>
            <a:spcAft>
              <a:spcPct val="35000"/>
            </a:spcAft>
            <a:buNone/>
          </a:pPr>
          <a:r>
            <a:rPr lang="tr-TR" sz="1800" b="1" kern="1200" dirty="0">
              <a:solidFill>
                <a:sysClr val="windowText" lastClr="000000">
                  <a:hueOff val="0"/>
                  <a:satOff val="0"/>
                  <a:lumOff val="0"/>
                  <a:alphaOff val="0"/>
                </a:sysClr>
              </a:solidFill>
              <a:latin typeface="Georgia" pitchFamily="18" charset="0"/>
              <a:ea typeface="+mn-ea"/>
              <a:cs typeface="+mn-cs"/>
            </a:rPr>
            <a:t>Türk Gıda Kodeksi Hızlı Dondurulmuş Gıdalar Tebliği</a:t>
          </a:r>
        </a:p>
      </dsp:txBody>
      <dsp:txXfrm>
        <a:off x="0" y="3726299"/>
        <a:ext cx="8063750" cy="480581"/>
      </dsp:txXfrm>
    </dsp:sp>
    <dsp:sp modelId="{D2FE2FF6-5CED-46F2-B7B3-E324606DB413}">
      <dsp:nvSpPr>
        <dsp:cNvPr id="0" name=""/>
        <dsp:cNvSpPr/>
      </dsp:nvSpPr>
      <dsp:spPr>
        <a:xfrm rot="10800000">
          <a:off x="0" y="1591890"/>
          <a:ext cx="8063750" cy="1606813"/>
        </a:xfrm>
        <a:prstGeom prst="upArrowCallout">
          <a:avLst/>
        </a:prstGeom>
        <a:solidFill>
          <a:srgbClr val="F79646">
            <a:hueOff val="0"/>
            <a:satOff val="0"/>
            <a:lumOff val="0"/>
            <a:alphaOff val="0"/>
          </a:srgbClr>
        </a:solidFill>
        <a:ln w="254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9136" tIns="199136" rIns="199136" bIns="199136" numCol="1" spcCol="1270" anchor="ctr" anchorCtr="0">
          <a:noAutofit/>
        </a:bodyPr>
        <a:lstStyle/>
        <a:p>
          <a:pPr marL="0" lvl="0" indent="0" algn="ctr" defTabSz="1244600">
            <a:lnSpc>
              <a:spcPct val="90000"/>
            </a:lnSpc>
            <a:spcBef>
              <a:spcPct val="0"/>
            </a:spcBef>
            <a:spcAft>
              <a:spcPct val="35000"/>
            </a:spcAft>
            <a:buNone/>
          </a:pPr>
          <a:r>
            <a:rPr lang="tr-TR" sz="2800" b="1" kern="1200" dirty="0">
              <a:solidFill>
                <a:sysClr val="windowText" lastClr="000000"/>
              </a:solidFill>
              <a:latin typeface="Georgia" pitchFamily="18" charset="0"/>
              <a:ea typeface="+mn-ea"/>
              <a:cs typeface="+mn-cs"/>
            </a:rPr>
            <a:t>YÖNETMELİK</a:t>
          </a:r>
        </a:p>
      </dsp:txBody>
      <dsp:txXfrm rot="-10800000">
        <a:off x="0" y="1789417"/>
        <a:ext cx="8063750" cy="366464"/>
      </dsp:txXfrm>
    </dsp:sp>
    <dsp:sp modelId="{AFDDF112-7864-48F8-9938-C94F54E2C1E8}">
      <dsp:nvSpPr>
        <dsp:cNvPr id="0" name=""/>
        <dsp:cNvSpPr/>
      </dsp:nvSpPr>
      <dsp:spPr>
        <a:xfrm>
          <a:off x="0" y="2155881"/>
          <a:ext cx="8063750" cy="480437"/>
        </a:xfrm>
        <a:prstGeom prst="rect">
          <a:avLst/>
        </a:prstGeom>
        <a:solidFill>
          <a:srgbClr val="F79646">
            <a:alpha val="90000"/>
            <a:tint val="40000"/>
            <a:hueOff val="0"/>
            <a:satOff val="0"/>
            <a:lumOff val="0"/>
            <a:alphaOff val="0"/>
          </a:srgbClr>
        </a:solidFill>
        <a:ln w="25400" cap="flat" cmpd="sng" algn="ctr">
          <a:solidFill>
            <a:srgbClr val="F79646">
              <a:alpha val="90000"/>
              <a:tint val="40000"/>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8016" tIns="22860" rIns="128016" bIns="22860" numCol="1" spcCol="1270" anchor="ctr" anchorCtr="0">
          <a:noAutofit/>
        </a:bodyPr>
        <a:lstStyle/>
        <a:p>
          <a:pPr marL="0" lvl="0" indent="0" algn="ctr" defTabSz="800100">
            <a:lnSpc>
              <a:spcPct val="90000"/>
            </a:lnSpc>
            <a:spcBef>
              <a:spcPct val="0"/>
            </a:spcBef>
            <a:spcAft>
              <a:spcPct val="35000"/>
            </a:spcAft>
            <a:buNone/>
          </a:pPr>
          <a:r>
            <a:rPr lang="tr-TR" sz="1800" b="1" kern="1200" dirty="0">
              <a:solidFill>
                <a:sysClr val="windowText" lastClr="000000">
                  <a:hueOff val="0"/>
                  <a:satOff val="0"/>
                  <a:lumOff val="0"/>
                  <a:alphaOff val="0"/>
                </a:sysClr>
              </a:solidFill>
              <a:latin typeface="Georgia" pitchFamily="18" charset="0"/>
              <a:ea typeface="+mn-ea"/>
              <a:cs typeface="+mn-cs"/>
            </a:rPr>
            <a:t>Türk Gıda Kodeksi Yönetmeliği</a:t>
          </a:r>
        </a:p>
      </dsp:txBody>
      <dsp:txXfrm>
        <a:off x="0" y="2155881"/>
        <a:ext cx="8063750" cy="480437"/>
      </dsp:txXfrm>
    </dsp:sp>
    <dsp:sp modelId="{D35ECD5E-7F12-42A4-9BC9-FC401E291D04}">
      <dsp:nvSpPr>
        <dsp:cNvPr id="0" name=""/>
        <dsp:cNvSpPr/>
      </dsp:nvSpPr>
      <dsp:spPr>
        <a:xfrm rot="10800000">
          <a:off x="0" y="8"/>
          <a:ext cx="8063750" cy="1606813"/>
        </a:xfrm>
        <a:prstGeom prst="upArrowCallout">
          <a:avLst/>
        </a:prstGeom>
        <a:solidFill>
          <a:srgbClr val="F79646">
            <a:hueOff val="0"/>
            <a:satOff val="0"/>
            <a:lumOff val="0"/>
            <a:alphaOff val="0"/>
          </a:srgbClr>
        </a:solidFill>
        <a:ln w="254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9136" tIns="199136" rIns="199136" bIns="199136" numCol="1" spcCol="1270" anchor="ctr" anchorCtr="0">
          <a:noAutofit/>
        </a:bodyPr>
        <a:lstStyle/>
        <a:p>
          <a:pPr marL="0" lvl="0" indent="0" algn="ctr" defTabSz="1244600">
            <a:lnSpc>
              <a:spcPct val="90000"/>
            </a:lnSpc>
            <a:spcBef>
              <a:spcPct val="0"/>
            </a:spcBef>
            <a:spcAft>
              <a:spcPct val="35000"/>
            </a:spcAft>
            <a:buNone/>
          </a:pPr>
          <a:r>
            <a:rPr lang="tr-TR" sz="2800" b="1" kern="1200" dirty="0">
              <a:solidFill>
                <a:sysClr val="windowText" lastClr="000000"/>
              </a:solidFill>
              <a:latin typeface="Georgia" pitchFamily="18" charset="0"/>
              <a:ea typeface="+mn-ea"/>
              <a:cs typeface="+mn-cs"/>
            </a:rPr>
            <a:t>KANUN</a:t>
          </a:r>
        </a:p>
      </dsp:txBody>
      <dsp:txXfrm rot="-10800000">
        <a:off x="0" y="197535"/>
        <a:ext cx="8063750" cy="366464"/>
      </dsp:txXfrm>
    </dsp:sp>
    <dsp:sp modelId="{E780204A-D43D-48B9-AC43-3390389274A0}">
      <dsp:nvSpPr>
        <dsp:cNvPr id="0" name=""/>
        <dsp:cNvSpPr/>
      </dsp:nvSpPr>
      <dsp:spPr>
        <a:xfrm>
          <a:off x="0" y="564739"/>
          <a:ext cx="8063750" cy="480437"/>
        </a:xfrm>
        <a:prstGeom prst="rect">
          <a:avLst/>
        </a:prstGeom>
        <a:solidFill>
          <a:srgbClr val="F79646">
            <a:alpha val="90000"/>
            <a:tint val="40000"/>
            <a:hueOff val="0"/>
            <a:satOff val="0"/>
            <a:lumOff val="0"/>
            <a:alphaOff val="0"/>
          </a:srgbClr>
        </a:solidFill>
        <a:ln w="25400" cap="flat" cmpd="sng" algn="ctr">
          <a:solidFill>
            <a:srgbClr val="F79646">
              <a:alpha val="90000"/>
              <a:tint val="40000"/>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8016" tIns="22860" rIns="128016" bIns="22860" numCol="1" spcCol="1270" anchor="ctr" anchorCtr="0">
          <a:noAutofit/>
        </a:bodyPr>
        <a:lstStyle/>
        <a:p>
          <a:pPr marL="0" lvl="0" indent="0" algn="ctr" defTabSz="800100">
            <a:lnSpc>
              <a:spcPct val="90000"/>
            </a:lnSpc>
            <a:spcBef>
              <a:spcPct val="0"/>
            </a:spcBef>
            <a:spcAft>
              <a:spcPct val="35000"/>
            </a:spcAft>
            <a:buNone/>
          </a:pPr>
          <a:r>
            <a:rPr lang="tr-TR" sz="1800" b="1" kern="1200" dirty="0">
              <a:solidFill>
                <a:sysClr val="windowText" lastClr="000000">
                  <a:hueOff val="0"/>
                  <a:satOff val="0"/>
                  <a:lumOff val="0"/>
                  <a:alphaOff val="0"/>
                </a:sysClr>
              </a:solidFill>
              <a:latin typeface="Georgia" pitchFamily="18" charset="0"/>
              <a:ea typeface="+mn-ea"/>
              <a:cs typeface="+mn-cs"/>
            </a:rPr>
            <a:t>5996 Sayılı Veteriner Hizmetleri, Bitki Sağlığı, Gıda ve Yem Kanunu</a:t>
          </a:r>
        </a:p>
      </dsp:txBody>
      <dsp:txXfrm>
        <a:off x="0" y="564739"/>
        <a:ext cx="8063750" cy="48043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8CC6862-1D90-4FC8-BE30-92ADCDFEBF57}">
      <dsp:nvSpPr>
        <dsp:cNvPr id="0" name=""/>
        <dsp:cNvSpPr/>
      </dsp:nvSpPr>
      <dsp:spPr>
        <a:xfrm>
          <a:off x="0" y="4451750"/>
          <a:ext cx="8568952" cy="730346"/>
        </a:xfrm>
        <a:prstGeom prst="rect">
          <a:avLst/>
        </a:prstGeom>
        <a:solidFill>
          <a:sysClr val="window" lastClr="FFFFFF">
            <a:hueOff val="0"/>
            <a:satOff val="0"/>
            <a:lumOff val="0"/>
            <a:alphaOff val="0"/>
          </a:sysClr>
        </a:solidFill>
        <a:ln w="25400" cap="flat" cmpd="sng" algn="ctr">
          <a:solidFill>
            <a:srgbClr val="F79646">
              <a:shade val="80000"/>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99568" rIns="99568" bIns="99568" numCol="1" spcCol="1270" anchor="ctr" anchorCtr="0">
          <a:noAutofit/>
        </a:bodyPr>
        <a:lstStyle/>
        <a:p>
          <a:pPr marL="0" lvl="0" indent="0" algn="ctr" defTabSz="622300">
            <a:lnSpc>
              <a:spcPct val="90000"/>
            </a:lnSpc>
            <a:spcBef>
              <a:spcPct val="0"/>
            </a:spcBef>
            <a:spcAft>
              <a:spcPct val="35000"/>
            </a:spcAft>
            <a:buNone/>
          </a:pPr>
          <a:r>
            <a:rPr lang="tr-TR" sz="1400" b="1" kern="1200" dirty="0">
              <a:solidFill>
                <a:sysClr val="windowText" lastClr="000000">
                  <a:hueOff val="0"/>
                  <a:satOff val="0"/>
                  <a:lumOff val="0"/>
                  <a:alphaOff val="0"/>
                </a:sysClr>
              </a:solidFill>
              <a:latin typeface="Georgia" pitchFamily="18" charset="0"/>
              <a:ea typeface="+mn-ea"/>
              <a:cs typeface="+mn-cs"/>
            </a:rPr>
            <a:t>Gelen görüşler doğrultusunda olgunlaştırılan taslak, nihai şekli verilmek ve Cumhurbaşkanlığına sunulmak üzere Hukuk Hizmetleri Genel Müdürlüğüne gönderilir. </a:t>
          </a:r>
        </a:p>
      </dsp:txBody>
      <dsp:txXfrm>
        <a:off x="0" y="4451750"/>
        <a:ext cx="8568952" cy="730346"/>
      </dsp:txXfrm>
    </dsp:sp>
    <dsp:sp modelId="{8D03AAB6-5747-4598-887A-1342B7C93813}">
      <dsp:nvSpPr>
        <dsp:cNvPr id="0" name=""/>
        <dsp:cNvSpPr/>
      </dsp:nvSpPr>
      <dsp:spPr>
        <a:xfrm rot="10800000">
          <a:off x="0" y="3339432"/>
          <a:ext cx="8568952" cy="1123273"/>
        </a:xfrm>
        <a:prstGeom prst="upArrowCallout">
          <a:avLst/>
        </a:prstGeom>
        <a:solidFill>
          <a:sysClr val="window" lastClr="FFFFFF">
            <a:hueOff val="0"/>
            <a:satOff val="0"/>
            <a:lumOff val="0"/>
            <a:alphaOff val="0"/>
          </a:sysClr>
        </a:solidFill>
        <a:ln w="25400" cap="flat" cmpd="sng" algn="ctr">
          <a:solidFill>
            <a:srgbClr val="F79646">
              <a:shade val="80000"/>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99568" rIns="99568" bIns="99568" numCol="1" spcCol="1270" anchor="ctr" anchorCtr="0">
          <a:noAutofit/>
        </a:bodyPr>
        <a:lstStyle/>
        <a:p>
          <a:pPr marL="0" lvl="0" indent="0" algn="ctr" defTabSz="622300">
            <a:lnSpc>
              <a:spcPct val="90000"/>
            </a:lnSpc>
            <a:spcBef>
              <a:spcPct val="0"/>
            </a:spcBef>
            <a:spcAft>
              <a:spcPct val="35000"/>
            </a:spcAft>
            <a:buNone/>
          </a:pPr>
          <a:r>
            <a:rPr lang="tr-TR" sz="1400" b="1" kern="1200" dirty="0">
              <a:solidFill>
                <a:sysClr val="windowText" lastClr="000000">
                  <a:hueOff val="0"/>
                  <a:satOff val="0"/>
                  <a:lumOff val="0"/>
                  <a:alphaOff val="0"/>
                </a:sysClr>
              </a:solidFill>
              <a:latin typeface="Georgia" pitchFamily="18" charset="0"/>
              <a:ea typeface="+mn-ea"/>
              <a:cs typeface="+mn-cs"/>
            </a:rPr>
            <a:t>Düzenlenen Taslak, ilgisine göre Bakanlıklar ile kamu kurum ve kuruluşlarının görüşüne sunulur.</a:t>
          </a:r>
        </a:p>
      </dsp:txBody>
      <dsp:txXfrm rot="10800000">
        <a:off x="0" y="3339432"/>
        <a:ext cx="8568952" cy="729869"/>
      </dsp:txXfrm>
    </dsp:sp>
    <dsp:sp modelId="{1F96110B-4F81-4ED8-B3DE-9BE144C3AFB1}">
      <dsp:nvSpPr>
        <dsp:cNvPr id="0" name=""/>
        <dsp:cNvSpPr/>
      </dsp:nvSpPr>
      <dsp:spPr>
        <a:xfrm rot="10800000">
          <a:off x="0" y="2227114"/>
          <a:ext cx="8568952" cy="1123273"/>
        </a:xfrm>
        <a:prstGeom prst="upArrowCallout">
          <a:avLst/>
        </a:prstGeom>
        <a:solidFill>
          <a:sysClr val="window" lastClr="FFFFFF">
            <a:hueOff val="0"/>
            <a:satOff val="0"/>
            <a:lumOff val="0"/>
            <a:alphaOff val="0"/>
          </a:sysClr>
        </a:solidFill>
        <a:ln w="25400" cap="flat" cmpd="sng" algn="ctr">
          <a:solidFill>
            <a:srgbClr val="F79646">
              <a:shade val="80000"/>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99568" rIns="99568" bIns="99568" numCol="1" spcCol="1270" anchor="ctr" anchorCtr="0">
          <a:noAutofit/>
        </a:bodyPr>
        <a:lstStyle/>
        <a:p>
          <a:pPr marL="0" lvl="0" indent="0" algn="ctr" defTabSz="622300">
            <a:lnSpc>
              <a:spcPct val="90000"/>
            </a:lnSpc>
            <a:spcBef>
              <a:spcPct val="0"/>
            </a:spcBef>
            <a:spcAft>
              <a:spcPct val="35000"/>
            </a:spcAft>
            <a:buNone/>
          </a:pPr>
          <a:r>
            <a:rPr lang="tr-TR" sz="1400" b="1" kern="1200" dirty="0">
              <a:solidFill>
                <a:sysClr val="windowText" lastClr="000000">
                  <a:hueOff val="0"/>
                  <a:satOff val="0"/>
                  <a:lumOff val="0"/>
                  <a:alphaOff val="0"/>
                </a:sysClr>
              </a:solidFill>
              <a:latin typeface="Georgia" pitchFamily="18" charset="0"/>
              <a:ea typeface="+mn-ea"/>
              <a:cs typeface="+mn-cs"/>
            </a:rPr>
            <a:t>Taslak, Hukuk Hizmetleri Genel Müdürlüğü görüşüne sunularak görüş doğrultusunda düzenlenir.</a:t>
          </a:r>
          <a:endParaRPr lang="tr-TR" sz="1400" kern="1200" dirty="0">
            <a:solidFill>
              <a:sysClr val="windowText" lastClr="000000">
                <a:hueOff val="0"/>
                <a:satOff val="0"/>
                <a:lumOff val="0"/>
                <a:alphaOff val="0"/>
              </a:sysClr>
            </a:solidFill>
            <a:latin typeface="Calibri"/>
            <a:ea typeface="+mn-ea"/>
            <a:cs typeface="+mn-cs"/>
          </a:endParaRPr>
        </a:p>
      </dsp:txBody>
      <dsp:txXfrm rot="10800000">
        <a:off x="0" y="2227114"/>
        <a:ext cx="8568952" cy="729869"/>
      </dsp:txXfrm>
    </dsp:sp>
    <dsp:sp modelId="{11D32633-FDEF-4D9D-ACA4-38B8B789F068}">
      <dsp:nvSpPr>
        <dsp:cNvPr id="0" name=""/>
        <dsp:cNvSpPr/>
      </dsp:nvSpPr>
      <dsp:spPr>
        <a:xfrm rot="10800000">
          <a:off x="0" y="1114796"/>
          <a:ext cx="8568952" cy="1123273"/>
        </a:xfrm>
        <a:prstGeom prst="upArrowCallout">
          <a:avLst/>
        </a:prstGeom>
        <a:solidFill>
          <a:sysClr val="window" lastClr="FFFFFF">
            <a:hueOff val="0"/>
            <a:satOff val="0"/>
            <a:lumOff val="0"/>
            <a:alphaOff val="0"/>
          </a:sysClr>
        </a:solidFill>
        <a:ln w="25400" cap="flat" cmpd="sng" algn="ctr">
          <a:solidFill>
            <a:srgbClr val="F79646">
              <a:shade val="80000"/>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99568" rIns="99568" bIns="99568" numCol="1" spcCol="1270" anchor="ctr" anchorCtr="0">
          <a:noAutofit/>
        </a:bodyPr>
        <a:lstStyle/>
        <a:p>
          <a:pPr marL="0" lvl="0" indent="0" algn="ctr" defTabSz="622300">
            <a:lnSpc>
              <a:spcPct val="90000"/>
            </a:lnSpc>
            <a:spcBef>
              <a:spcPct val="0"/>
            </a:spcBef>
            <a:spcAft>
              <a:spcPct val="35000"/>
            </a:spcAft>
            <a:buNone/>
          </a:pPr>
          <a:r>
            <a:rPr lang="tr-TR" sz="1400" b="1" kern="1200" dirty="0">
              <a:solidFill>
                <a:sysClr val="windowText" lastClr="000000">
                  <a:hueOff val="0"/>
                  <a:satOff val="0"/>
                  <a:lumOff val="0"/>
                  <a:alphaOff val="0"/>
                </a:sysClr>
              </a:solidFill>
              <a:latin typeface="Georgia" pitchFamily="18" charset="0"/>
              <a:ea typeface="+mn-ea"/>
              <a:cs typeface="+mn-cs"/>
            </a:rPr>
            <a:t>Hazırlayıcı Birim tarafından Bakanlık içi görüşler alınır.</a:t>
          </a:r>
          <a:endParaRPr lang="tr-TR" sz="1400" kern="1200" dirty="0">
            <a:solidFill>
              <a:sysClr val="windowText" lastClr="000000">
                <a:hueOff val="0"/>
                <a:satOff val="0"/>
                <a:lumOff val="0"/>
                <a:alphaOff val="0"/>
              </a:sysClr>
            </a:solidFill>
            <a:latin typeface="Calibri"/>
            <a:ea typeface="+mn-ea"/>
            <a:cs typeface="+mn-cs"/>
          </a:endParaRPr>
        </a:p>
      </dsp:txBody>
      <dsp:txXfrm rot="10800000">
        <a:off x="0" y="1114796"/>
        <a:ext cx="8568952" cy="729869"/>
      </dsp:txXfrm>
    </dsp:sp>
    <dsp:sp modelId="{81C99617-CFB0-4F7F-BC33-98429121FD48}">
      <dsp:nvSpPr>
        <dsp:cNvPr id="0" name=""/>
        <dsp:cNvSpPr/>
      </dsp:nvSpPr>
      <dsp:spPr>
        <a:xfrm rot="10800000">
          <a:off x="0" y="2478"/>
          <a:ext cx="8568952" cy="1123273"/>
        </a:xfrm>
        <a:prstGeom prst="upArrowCallout">
          <a:avLst/>
        </a:prstGeom>
        <a:solidFill>
          <a:sysClr val="window" lastClr="FFFFFF">
            <a:hueOff val="0"/>
            <a:satOff val="0"/>
            <a:lumOff val="0"/>
            <a:alphaOff val="0"/>
          </a:sysClr>
        </a:solidFill>
        <a:ln w="25400" cap="flat" cmpd="sng" algn="ctr">
          <a:solidFill>
            <a:srgbClr val="F79646">
              <a:shade val="80000"/>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99568" rIns="99568" bIns="99568" numCol="1" spcCol="1270" anchor="ctr" anchorCtr="0">
          <a:noAutofit/>
        </a:bodyPr>
        <a:lstStyle/>
        <a:p>
          <a:pPr marL="0" lvl="0" indent="0" algn="ctr" defTabSz="622300">
            <a:lnSpc>
              <a:spcPct val="90000"/>
            </a:lnSpc>
            <a:spcBef>
              <a:spcPct val="0"/>
            </a:spcBef>
            <a:spcAft>
              <a:spcPct val="35000"/>
            </a:spcAft>
            <a:buNone/>
          </a:pPr>
          <a:r>
            <a:rPr lang="tr-TR" sz="1400" b="1" kern="1200" dirty="0">
              <a:solidFill>
                <a:sysClr val="windowText" lastClr="000000">
                  <a:hueOff val="0"/>
                  <a:satOff val="0"/>
                  <a:lumOff val="0"/>
                  <a:alphaOff val="0"/>
                </a:sysClr>
              </a:solidFill>
              <a:latin typeface="Georgia" pitchFamily="18" charset="0"/>
              <a:ea typeface="+mn-ea"/>
              <a:cs typeface="+mn-cs"/>
            </a:rPr>
            <a:t>Bakanlığın ilgili birimleri tarafından mevzuat taslakları hazırlanır.</a:t>
          </a:r>
          <a:endParaRPr lang="tr-TR" sz="1400" kern="1200" dirty="0">
            <a:solidFill>
              <a:sysClr val="windowText" lastClr="000000">
                <a:hueOff val="0"/>
                <a:satOff val="0"/>
                <a:lumOff val="0"/>
                <a:alphaOff val="0"/>
              </a:sysClr>
            </a:solidFill>
            <a:latin typeface="Calibri"/>
            <a:ea typeface="+mn-ea"/>
            <a:cs typeface="+mn-cs"/>
          </a:endParaRPr>
        </a:p>
      </dsp:txBody>
      <dsp:txXfrm rot="10800000">
        <a:off x="0" y="2478"/>
        <a:ext cx="8568952" cy="729869"/>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C4AF629-724D-492F-BC6D-5A8016371D09}">
      <dsp:nvSpPr>
        <dsp:cNvPr id="0" name=""/>
        <dsp:cNvSpPr/>
      </dsp:nvSpPr>
      <dsp:spPr>
        <a:xfrm>
          <a:off x="0" y="349239"/>
          <a:ext cx="6336703" cy="428400"/>
        </a:xfrm>
        <a:prstGeom prst="rect">
          <a:avLst/>
        </a:prstGeom>
        <a:solidFill>
          <a:sysClr val="window" lastClr="FFFFFF">
            <a:alpha val="90000"/>
            <a:hueOff val="0"/>
            <a:satOff val="0"/>
            <a:lumOff val="0"/>
            <a:alphaOff val="0"/>
          </a:sysClr>
        </a:solidFill>
        <a:ln w="25400" cap="flat" cmpd="sng" algn="ctr">
          <a:solidFill>
            <a:srgbClr val="F79646">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dsp:style>
    </dsp:sp>
    <dsp:sp modelId="{23234C4A-DEF8-4F6A-8590-EC3AF50187B1}">
      <dsp:nvSpPr>
        <dsp:cNvPr id="0" name=""/>
        <dsp:cNvSpPr/>
      </dsp:nvSpPr>
      <dsp:spPr>
        <a:xfrm>
          <a:off x="316835" y="98319"/>
          <a:ext cx="4435692" cy="501840"/>
        </a:xfrm>
        <a:prstGeom prst="roundRect">
          <a:avLst/>
        </a:prstGeom>
        <a:solidFill>
          <a:srgbClr val="F79646">
            <a:hueOff val="0"/>
            <a:satOff val="0"/>
            <a:lumOff val="0"/>
            <a:alphaOff val="0"/>
          </a:srgbClr>
        </a:solidFill>
        <a:ln w="254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7659" tIns="0" rIns="167659" bIns="0" numCol="1" spcCol="1270" anchor="ctr" anchorCtr="0">
          <a:noAutofit/>
        </a:bodyPr>
        <a:lstStyle/>
        <a:p>
          <a:pPr marL="0" lvl="0" indent="0" algn="l" defTabSz="800100">
            <a:lnSpc>
              <a:spcPct val="90000"/>
            </a:lnSpc>
            <a:spcBef>
              <a:spcPct val="0"/>
            </a:spcBef>
            <a:spcAft>
              <a:spcPct val="35000"/>
            </a:spcAft>
            <a:buNone/>
          </a:pPr>
          <a:r>
            <a:rPr lang="tr-TR" sz="1800" b="1" kern="1200" dirty="0">
              <a:solidFill>
                <a:sysClr val="windowText" lastClr="000000"/>
              </a:solidFill>
              <a:latin typeface="Georgia" pitchFamily="18" charset="0"/>
              <a:ea typeface="+mn-ea"/>
              <a:cs typeface="+mn-cs"/>
            </a:rPr>
            <a:t>Taslağın Adı</a:t>
          </a:r>
        </a:p>
      </dsp:txBody>
      <dsp:txXfrm>
        <a:off x="341333" y="122817"/>
        <a:ext cx="4386696" cy="452844"/>
      </dsp:txXfrm>
    </dsp:sp>
    <dsp:sp modelId="{F7EC015F-8758-4D35-AC8C-0A1C2DABFD1A}">
      <dsp:nvSpPr>
        <dsp:cNvPr id="0" name=""/>
        <dsp:cNvSpPr/>
      </dsp:nvSpPr>
      <dsp:spPr>
        <a:xfrm>
          <a:off x="0" y="1120359"/>
          <a:ext cx="6336703" cy="428400"/>
        </a:xfrm>
        <a:prstGeom prst="rect">
          <a:avLst/>
        </a:prstGeom>
        <a:solidFill>
          <a:sysClr val="window" lastClr="FFFFFF">
            <a:alpha val="90000"/>
            <a:hueOff val="0"/>
            <a:satOff val="0"/>
            <a:lumOff val="0"/>
            <a:alphaOff val="0"/>
          </a:sysClr>
        </a:solidFill>
        <a:ln w="25400" cap="flat" cmpd="sng" algn="ctr">
          <a:solidFill>
            <a:srgbClr val="F79646">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dsp:style>
    </dsp:sp>
    <dsp:sp modelId="{0EE77832-7084-40DC-867A-ECCBCA1ACE3B}">
      <dsp:nvSpPr>
        <dsp:cNvPr id="0" name=""/>
        <dsp:cNvSpPr/>
      </dsp:nvSpPr>
      <dsp:spPr>
        <a:xfrm>
          <a:off x="316835" y="869439"/>
          <a:ext cx="4435692" cy="501840"/>
        </a:xfrm>
        <a:prstGeom prst="roundRect">
          <a:avLst/>
        </a:prstGeom>
        <a:solidFill>
          <a:srgbClr val="F79646">
            <a:hueOff val="0"/>
            <a:satOff val="0"/>
            <a:lumOff val="0"/>
            <a:alphaOff val="0"/>
          </a:srgbClr>
        </a:solidFill>
        <a:ln w="254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7659" tIns="0" rIns="167659" bIns="0" numCol="1" spcCol="1270" anchor="ctr" anchorCtr="0">
          <a:noAutofit/>
        </a:bodyPr>
        <a:lstStyle/>
        <a:p>
          <a:pPr marL="0" lvl="0" indent="0" algn="l" defTabSz="800100">
            <a:lnSpc>
              <a:spcPct val="90000"/>
            </a:lnSpc>
            <a:spcBef>
              <a:spcPct val="0"/>
            </a:spcBef>
            <a:spcAft>
              <a:spcPct val="35000"/>
            </a:spcAft>
            <a:buNone/>
          </a:pPr>
          <a:r>
            <a:rPr lang="tr-TR" sz="1800" b="1" kern="1200" dirty="0">
              <a:solidFill>
                <a:sysClr val="windowText" lastClr="000000"/>
              </a:solidFill>
              <a:latin typeface="Georgia" pitchFamily="18" charset="0"/>
              <a:ea typeface="+mn-ea"/>
              <a:cs typeface="+mn-cs"/>
            </a:rPr>
            <a:t>Maddeler</a:t>
          </a:r>
        </a:p>
      </dsp:txBody>
      <dsp:txXfrm>
        <a:off x="341333" y="893937"/>
        <a:ext cx="4386696" cy="452844"/>
      </dsp:txXfrm>
    </dsp:sp>
    <dsp:sp modelId="{07465D62-E4EB-4A97-A818-5EC67A627CDC}">
      <dsp:nvSpPr>
        <dsp:cNvPr id="0" name=""/>
        <dsp:cNvSpPr/>
      </dsp:nvSpPr>
      <dsp:spPr>
        <a:xfrm>
          <a:off x="0" y="1891480"/>
          <a:ext cx="6336703" cy="428400"/>
        </a:xfrm>
        <a:prstGeom prst="rect">
          <a:avLst/>
        </a:prstGeom>
        <a:solidFill>
          <a:sysClr val="window" lastClr="FFFFFF">
            <a:alpha val="90000"/>
            <a:hueOff val="0"/>
            <a:satOff val="0"/>
            <a:lumOff val="0"/>
            <a:alphaOff val="0"/>
          </a:sysClr>
        </a:solidFill>
        <a:ln w="25400" cap="flat" cmpd="sng" algn="ctr">
          <a:solidFill>
            <a:srgbClr val="F79646">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dsp:style>
    </dsp:sp>
    <dsp:sp modelId="{1F6604AB-2E88-4F94-8EB4-FA89D3E9AAB9}">
      <dsp:nvSpPr>
        <dsp:cNvPr id="0" name=""/>
        <dsp:cNvSpPr/>
      </dsp:nvSpPr>
      <dsp:spPr>
        <a:xfrm>
          <a:off x="316835" y="1640559"/>
          <a:ext cx="4435692" cy="501840"/>
        </a:xfrm>
        <a:prstGeom prst="roundRect">
          <a:avLst/>
        </a:prstGeom>
        <a:solidFill>
          <a:srgbClr val="F79646">
            <a:hueOff val="0"/>
            <a:satOff val="0"/>
            <a:lumOff val="0"/>
            <a:alphaOff val="0"/>
          </a:srgbClr>
        </a:solidFill>
        <a:ln w="254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7659" tIns="0" rIns="167659" bIns="0" numCol="1" spcCol="1270" anchor="ctr" anchorCtr="0">
          <a:noAutofit/>
        </a:bodyPr>
        <a:lstStyle/>
        <a:p>
          <a:pPr marL="0" lvl="0" indent="0" algn="l" defTabSz="800100">
            <a:lnSpc>
              <a:spcPct val="90000"/>
            </a:lnSpc>
            <a:spcBef>
              <a:spcPct val="0"/>
            </a:spcBef>
            <a:spcAft>
              <a:spcPct val="35000"/>
            </a:spcAft>
            <a:buNone/>
          </a:pPr>
          <a:r>
            <a:rPr lang="tr-TR" sz="1800" b="1" kern="1200" dirty="0">
              <a:solidFill>
                <a:sysClr val="windowText" lastClr="000000"/>
              </a:solidFill>
              <a:latin typeface="Georgia" pitchFamily="18" charset="0"/>
              <a:ea typeface="+mn-ea"/>
              <a:cs typeface="+mn-cs"/>
            </a:rPr>
            <a:t>Genel Gerekçe</a:t>
          </a:r>
        </a:p>
      </dsp:txBody>
      <dsp:txXfrm>
        <a:off x="341333" y="1665057"/>
        <a:ext cx="4386696" cy="452844"/>
      </dsp:txXfrm>
    </dsp:sp>
    <dsp:sp modelId="{54B24F8D-9024-40CA-8834-B28472732C3A}">
      <dsp:nvSpPr>
        <dsp:cNvPr id="0" name=""/>
        <dsp:cNvSpPr/>
      </dsp:nvSpPr>
      <dsp:spPr>
        <a:xfrm>
          <a:off x="0" y="2662600"/>
          <a:ext cx="6336703" cy="428400"/>
        </a:xfrm>
        <a:prstGeom prst="rect">
          <a:avLst/>
        </a:prstGeom>
        <a:solidFill>
          <a:sysClr val="window" lastClr="FFFFFF">
            <a:alpha val="90000"/>
            <a:hueOff val="0"/>
            <a:satOff val="0"/>
            <a:lumOff val="0"/>
            <a:alphaOff val="0"/>
          </a:sysClr>
        </a:solidFill>
        <a:ln w="25400" cap="flat" cmpd="sng" algn="ctr">
          <a:solidFill>
            <a:srgbClr val="F79646">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dsp:style>
    </dsp:sp>
    <dsp:sp modelId="{C7084648-A255-41FD-8EC0-1119C1CA2B0F}">
      <dsp:nvSpPr>
        <dsp:cNvPr id="0" name=""/>
        <dsp:cNvSpPr/>
      </dsp:nvSpPr>
      <dsp:spPr>
        <a:xfrm>
          <a:off x="323301" y="2411680"/>
          <a:ext cx="4435692" cy="501840"/>
        </a:xfrm>
        <a:prstGeom prst="roundRect">
          <a:avLst/>
        </a:prstGeom>
        <a:solidFill>
          <a:srgbClr val="F79646">
            <a:hueOff val="0"/>
            <a:satOff val="0"/>
            <a:lumOff val="0"/>
            <a:alphaOff val="0"/>
          </a:srgbClr>
        </a:solidFill>
        <a:ln w="254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7659" tIns="0" rIns="167659" bIns="0" numCol="1" spcCol="1270" anchor="ctr" anchorCtr="0">
          <a:noAutofit/>
        </a:bodyPr>
        <a:lstStyle/>
        <a:p>
          <a:pPr marL="0" lvl="0" indent="0" algn="l" defTabSz="800100">
            <a:lnSpc>
              <a:spcPct val="90000"/>
            </a:lnSpc>
            <a:spcBef>
              <a:spcPct val="0"/>
            </a:spcBef>
            <a:spcAft>
              <a:spcPct val="35000"/>
            </a:spcAft>
            <a:buNone/>
          </a:pPr>
          <a:r>
            <a:rPr lang="tr-TR" sz="1800" b="1" kern="1200" dirty="0">
              <a:solidFill>
                <a:sysClr val="windowText" lastClr="000000"/>
              </a:solidFill>
              <a:latin typeface="Georgia" pitchFamily="18" charset="0"/>
              <a:ea typeface="+mn-ea"/>
              <a:cs typeface="+mn-cs"/>
            </a:rPr>
            <a:t>Madde Gerekçeleri</a:t>
          </a:r>
        </a:p>
      </dsp:txBody>
      <dsp:txXfrm>
        <a:off x="347799" y="2436178"/>
        <a:ext cx="4386696" cy="452844"/>
      </dsp:txXfrm>
    </dsp:sp>
    <dsp:sp modelId="{86C040C4-A68B-49D7-9066-6E30BDE6F43D}">
      <dsp:nvSpPr>
        <dsp:cNvPr id="0" name=""/>
        <dsp:cNvSpPr/>
      </dsp:nvSpPr>
      <dsp:spPr>
        <a:xfrm>
          <a:off x="0" y="3433720"/>
          <a:ext cx="6336703" cy="428400"/>
        </a:xfrm>
        <a:prstGeom prst="rect">
          <a:avLst/>
        </a:prstGeom>
        <a:solidFill>
          <a:sysClr val="window" lastClr="FFFFFF">
            <a:alpha val="90000"/>
            <a:hueOff val="0"/>
            <a:satOff val="0"/>
            <a:lumOff val="0"/>
            <a:alphaOff val="0"/>
          </a:sysClr>
        </a:solidFill>
        <a:ln w="25400" cap="flat" cmpd="sng" algn="ctr">
          <a:solidFill>
            <a:srgbClr val="F79646">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dsp:style>
    </dsp:sp>
    <dsp:sp modelId="{3FF402B7-53B9-4671-9123-BFC956F4BDB1}">
      <dsp:nvSpPr>
        <dsp:cNvPr id="0" name=""/>
        <dsp:cNvSpPr/>
      </dsp:nvSpPr>
      <dsp:spPr>
        <a:xfrm>
          <a:off x="316835" y="3182800"/>
          <a:ext cx="4435692" cy="501840"/>
        </a:xfrm>
        <a:prstGeom prst="roundRect">
          <a:avLst/>
        </a:prstGeom>
        <a:solidFill>
          <a:srgbClr val="F79646">
            <a:hueOff val="0"/>
            <a:satOff val="0"/>
            <a:lumOff val="0"/>
            <a:alphaOff val="0"/>
          </a:srgbClr>
        </a:solidFill>
        <a:ln w="254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7659" tIns="0" rIns="167659" bIns="0" numCol="1" spcCol="1270" anchor="ctr" anchorCtr="0">
          <a:noAutofit/>
        </a:bodyPr>
        <a:lstStyle/>
        <a:p>
          <a:pPr marL="0" lvl="0" indent="0" algn="l" defTabSz="800100">
            <a:lnSpc>
              <a:spcPct val="90000"/>
            </a:lnSpc>
            <a:spcBef>
              <a:spcPct val="0"/>
            </a:spcBef>
            <a:spcAft>
              <a:spcPct val="35000"/>
            </a:spcAft>
            <a:buNone/>
          </a:pPr>
          <a:r>
            <a:rPr lang="tr-TR" sz="1800" b="1" kern="1200" dirty="0">
              <a:solidFill>
                <a:sysClr val="windowText" lastClr="000000"/>
              </a:solidFill>
              <a:latin typeface="Georgia" pitchFamily="18" charset="0"/>
              <a:ea typeface="+mn-ea"/>
              <a:cs typeface="+mn-cs"/>
            </a:rPr>
            <a:t>Düzenleyici Etki Analizi</a:t>
          </a:r>
        </a:p>
      </dsp:txBody>
      <dsp:txXfrm>
        <a:off x="341333" y="3207298"/>
        <a:ext cx="4386696" cy="452844"/>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9D2F24C-C80D-4C63-88AA-7A874CEE3B49}">
      <dsp:nvSpPr>
        <dsp:cNvPr id="0" name=""/>
        <dsp:cNvSpPr/>
      </dsp:nvSpPr>
      <dsp:spPr>
        <a:xfrm>
          <a:off x="2753" y="582884"/>
          <a:ext cx="1203690" cy="722214"/>
        </a:xfrm>
        <a:prstGeom prst="roundRect">
          <a:avLst>
            <a:gd name="adj" fmla="val 10000"/>
          </a:avLst>
        </a:prstGeom>
        <a:solidFill>
          <a:srgbClr val="F79646">
            <a:hueOff val="0"/>
            <a:satOff val="0"/>
            <a:lumOff val="0"/>
            <a:alphaOff val="0"/>
          </a:srgbClr>
        </a:solidFill>
        <a:ln w="254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tr-TR" sz="1800" b="1" kern="1200" dirty="0">
              <a:solidFill>
                <a:sysClr val="windowText" lastClr="000000"/>
              </a:solidFill>
              <a:latin typeface="Georgia" pitchFamily="18" charset="0"/>
              <a:ea typeface="+mn-ea"/>
              <a:cs typeface="+mn-cs"/>
            </a:rPr>
            <a:t>MADDE</a:t>
          </a:r>
        </a:p>
      </dsp:txBody>
      <dsp:txXfrm>
        <a:off x="23906" y="604037"/>
        <a:ext cx="1161384" cy="679908"/>
      </dsp:txXfrm>
    </dsp:sp>
    <dsp:sp modelId="{8EDE77B1-E01B-4AAE-89AE-C301931F97B9}">
      <dsp:nvSpPr>
        <dsp:cNvPr id="0" name=""/>
        <dsp:cNvSpPr/>
      </dsp:nvSpPr>
      <dsp:spPr>
        <a:xfrm>
          <a:off x="1326812" y="794734"/>
          <a:ext cx="255182" cy="298515"/>
        </a:xfrm>
        <a:prstGeom prst="rightArrow">
          <a:avLst>
            <a:gd name="adj1" fmla="val 60000"/>
            <a:gd name="adj2" fmla="val 50000"/>
          </a:avLst>
        </a:prstGeom>
        <a:solidFill>
          <a:srgbClr val="F79646">
            <a:tint val="60000"/>
            <a:hueOff val="0"/>
            <a:satOff val="0"/>
            <a:lumOff val="0"/>
            <a:alphaOff val="0"/>
          </a:srgb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066800">
            <a:lnSpc>
              <a:spcPct val="90000"/>
            </a:lnSpc>
            <a:spcBef>
              <a:spcPct val="0"/>
            </a:spcBef>
            <a:spcAft>
              <a:spcPct val="35000"/>
            </a:spcAft>
            <a:buNone/>
          </a:pPr>
          <a:endParaRPr lang="tr-TR" sz="2400" b="1" kern="1200">
            <a:solidFill>
              <a:sysClr val="windowText" lastClr="000000"/>
            </a:solidFill>
            <a:latin typeface="Georgia" pitchFamily="18" charset="0"/>
            <a:ea typeface="+mn-ea"/>
            <a:cs typeface="+mn-cs"/>
          </a:endParaRPr>
        </a:p>
      </dsp:txBody>
      <dsp:txXfrm>
        <a:off x="1326812" y="854437"/>
        <a:ext cx="178627" cy="179109"/>
      </dsp:txXfrm>
    </dsp:sp>
    <dsp:sp modelId="{9D1EE2B0-D045-4920-BC59-7A53B8B0578B}">
      <dsp:nvSpPr>
        <dsp:cNvPr id="0" name=""/>
        <dsp:cNvSpPr/>
      </dsp:nvSpPr>
      <dsp:spPr>
        <a:xfrm>
          <a:off x="1687919" y="582884"/>
          <a:ext cx="1203690" cy="722214"/>
        </a:xfrm>
        <a:prstGeom prst="roundRect">
          <a:avLst>
            <a:gd name="adj" fmla="val 10000"/>
          </a:avLst>
        </a:prstGeom>
        <a:solidFill>
          <a:srgbClr val="F79646">
            <a:hueOff val="0"/>
            <a:satOff val="0"/>
            <a:lumOff val="0"/>
            <a:alphaOff val="0"/>
          </a:srgbClr>
        </a:solidFill>
        <a:ln w="254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tr-TR" sz="1800" b="1" kern="1200" dirty="0">
              <a:solidFill>
                <a:sysClr val="windowText" lastClr="000000"/>
              </a:solidFill>
              <a:latin typeface="Georgia" pitchFamily="18" charset="0"/>
              <a:ea typeface="+mn-ea"/>
              <a:cs typeface="+mn-cs"/>
            </a:rPr>
            <a:t>FIKRA</a:t>
          </a:r>
        </a:p>
      </dsp:txBody>
      <dsp:txXfrm>
        <a:off x="1709072" y="604037"/>
        <a:ext cx="1161384" cy="679908"/>
      </dsp:txXfrm>
    </dsp:sp>
    <dsp:sp modelId="{82A913E4-9A8A-479F-9E23-0C27D3B5407A}">
      <dsp:nvSpPr>
        <dsp:cNvPr id="0" name=""/>
        <dsp:cNvSpPr/>
      </dsp:nvSpPr>
      <dsp:spPr>
        <a:xfrm>
          <a:off x="3011978" y="794734"/>
          <a:ext cx="255182" cy="298515"/>
        </a:xfrm>
        <a:prstGeom prst="rightArrow">
          <a:avLst>
            <a:gd name="adj1" fmla="val 60000"/>
            <a:gd name="adj2" fmla="val 50000"/>
          </a:avLst>
        </a:prstGeom>
        <a:solidFill>
          <a:srgbClr val="F79646">
            <a:tint val="60000"/>
            <a:hueOff val="0"/>
            <a:satOff val="0"/>
            <a:lumOff val="0"/>
            <a:alphaOff val="0"/>
          </a:srgb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066800">
            <a:lnSpc>
              <a:spcPct val="90000"/>
            </a:lnSpc>
            <a:spcBef>
              <a:spcPct val="0"/>
            </a:spcBef>
            <a:spcAft>
              <a:spcPct val="35000"/>
            </a:spcAft>
            <a:buNone/>
          </a:pPr>
          <a:endParaRPr lang="tr-TR" sz="2400" b="1" kern="1200">
            <a:solidFill>
              <a:sysClr val="windowText" lastClr="000000"/>
            </a:solidFill>
            <a:latin typeface="Georgia" pitchFamily="18" charset="0"/>
            <a:ea typeface="+mn-ea"/>
            <a:cs typeface="+mn-cs"/>
          </a:endParaRPr>
        </a:p>
      </dsp:txBody>
      <dsp:txXfrm>
        <a:off x="3011978" y="854437"/>
        <a:ext cx="178627" cy="179109"/>
      </dsp:txXfrm>
    </dsp:sp>
    <dsp:sp modelId="{87FDFF25-356D-401F-9EA6-43899810D1A3}">
      <dsp:nvSpPr>
        <dsp:cNvPr id="0" name=""/>
        <dsp:cNvSpPr/>
      </dsp:nvSpPr>
      <dsp:spPr>
        <a:xfrm>
          <a:off x="3373086" y="582884"/>
          <a:ext cx="1203690" cy="722214"/>
        </a:xfrm>
        <a:prstGeom prst="roundRect">
          <a:avLst>
            <a:gd name="adj" fmla="val 10000"/>
          </a:avLst>
        </a:prstGeom>
        <a:solidFill>
          <a:srgbClr val="F79646">
            <a:hueOff val="0"/>
            <a:satOff val="0"/>
            <a:lumOff val="0"/>
            <a:alphaOff val="0"/>
          </a:srgbClr>
        </a:solidFill>
        <a:ln w="254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tr-TR" sz="1800" b="1" kern="1200" dirty="0">
              <a:solidFill>
                <a:sysClr val="windowText" lastClr="000000"/>
              </a:solidFill>
              <a:latin typeface="Georgia" pitchFamily="18" charset="0"/>
              <a:ea typeface="+mn-ea"/>
              <a:cs typeface="+mn-cs"/>
            </a:rPr>
            <a:t>BENT</a:t>
          </a:r>
        </a:p>
      </dsp:txBody>
      <dsp:txXfrm>
        <a:off x="3394239" y="604037"/>
        <a:ext cx="1161384" cy="679908"/>
      </dsp:txXfrm>
    </dsp:sp>
    <dsp:sp modelId="{B29E8B4E-2F61-4DD8-8E49-DA362ECBBEC5}">
      <dsp:nvSpPr>
        <dsp:cNvPr id="0" name=""/>
        <dsp:cNvSpPr/>
      </dsp:nvSpPr>
      <dsp:spPr>
        <a:xfrm>
          <a:off x="4697145" y="794734"/>
          <a:ext cx="255182" cy="298515"/>
        </a:xfrm>
        <a:prstGeom prst="rightArrow">
          <a:avLst>
            <a:gd name="adj1" fmla="val 60000"/>
            <a:gd name="adj2" fmla="val 50000"/>
          </a:avLst>
        </a:prstGeom>
        <a:solidFill>
          <a:srgbClr val="F79646">
            <a:tint val="60000"/>
            <a:hueOff val="0"/>
            <a:satOff val="0"/>
            <a:lumOff val="0"/>
            <a:alphaOff val="0"/>
          </a:srgb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066800">
            <a:lnSpc>
              <a:spcPct val="90000"/>
            </a:lnSpc>
            <a:spcBef>
              <a:spcPct val="0"/>
            </a:spcBef>
            <a:spcAft>
              <a:spcPct val="35000"/>
            </a:spcAft>
            <a:buNone/>
          </a:pPr>
          <a:endParaRPr lang="tr-TR" sz="2400" b="1" kern="1200">
            <a:solidFill>
              <a:sysClr val="windowText" lastClr="000000"/>
            </a:solidFill>
            <a:latin typeface="Georgia" pitchFamily="18" charset="0"/>
            <a:ea typeface="+mn-ea"/>
            <a:cs typeface="+mn-cs"/>
          </a:endParaRPr>
        </a:p>
      </dsp:txBody>
      <dsp:txXfrm>
        <a:off x="4697145" y="854437"/>
        <a:ext cx="178627" cy="179109"/>
      </dsp:txXfrm>
    </dsp:sp>
    <dsp:sp modelId="{7B59C34F-C949-47AE-8F60-DA8FD24805E7}">
      <dsp:nvSpPr>
        <dsp:cNvPr id="0" name=""/>
        <dsp:cNvSpPr/>
      </dsp:nvSpPr>
      <dsp:spPr>
        <a:xfrm>
          <a:off x="5058252" y="582884"/>
          <a:ext cx="1203690" cy="722214"/>
        </a:xfrm>
        <a:prstGeom prst="roundRect">
          <a:avLst>
            <a:gd name="adj" fmla="val 10000"/>
          </a:avLst>
        </a:prstGeom>
        <a:solidFill>
          <a:srgbClr val="F79646">
            <a:hueOff val="0"/>
            <a:satOff val="0"/>
            <a:lumOff val="0"/>
            <a:alphaOff val="0"/>
          </a:srgbClr>
        </a:solidFill>
        <a:ln w="254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tr-TR" sz="1800" b="1" kern="1200" dirty="0">
              <a:solidFill>
                <a:sysClr val="windowText" lastClr="000000"/>
              </a:solidFill>
              <a:latin typeface="Georgia" pitchFamily="18" charset="0"/>
              <a:ea typeface="+mn-ea"/>
              <a:cs typeface="+mn-cs"/>
            </a:rPr>
            <a:t>ALT BENT</a:t>
          </a:r>
        </a:p>
      </dsp:txBody>
      <dsp:txXfrm>
        <a:off x="5079405" y="604037"/>
        <a:ext cx="1161384" cy="679908"/>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29E6D4B-C60C-4A82-B898-93B19FCF4405}">
      <dsp:nvSpPr>
        <dsp:cNvPr id="0" name=""/>
        <dsp:cNvSpPr/>
      </dsp:nvSpPr>
      <dsp:spPr>
        <a:xfrm>
          <a:off x="0" y="5001649"/>
          <a:ext cx="8424936" cy="252498"/>
        </a:xfrm>
        <a:prstGeom prst="rect">
          <a:avLst/>
        </a:prstGeom>
        <a:solidFill>
          <a:sysClr val="window" lastClr="FFFFFF">
            <a:hueOff val="0"/>
            <a:satOff val="0"/>
            <a:lumOff val="0"/>
            <a:alphaOff val="0"/>
          </a:sysClr>
        </a:solidFill>
        <a:ln w="25400" cap="flat" cmpd="sng" algn="ctr">
          <a:solidFill>
            <a:srgbClr val="F79646">
              <a:shade val="80000"/>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85344" rIns="85344" bIns="85344" numCol="1" spcCol="1270" anchor="ctr" anchorCtr="0">
          <a:noAutofit/>
        </a:bodyPr>
        <a:lstStyle/>
        <a:p>
          <a:pPr marL="0" lvl="0" indent="0" algn="ctr" defTabSz="533400">
            <a:lnSpc>
              <a:spcPct val="90000"/>
            </a:lnSpc>
            <a:spcBef>
              <a:spcPct val="0"/>
            </a:spcBef>
            <a:spcAft>
              <a:spcPct val="35000"/>
            </a:spcAft>
            <a:buNone/>
          </a:pPr>
          <a:r>
            <a:rPr lang="tr-TR" sz="1200" b="1" kern="1200" dirty="0">
              <a:solidFill>
                <a:sysClr val="windowText" lastClr="000000">
                  <a:hueOff val="0"/>
                  <a:satOff val="0"/>
                  <a:lumOff val="0"/>
                  <a:alphaOff val="0"/>
                </a:sysClr>
              </a:solidFill>
              <a:latin typeface="Georgia" pitchFamily="18" charset="0"/>
              <a:ea typeface="+mn-ea"/>
              <a:cs typeface="+mn-cs"/>
            </a:rPr>
            <a:t>VARSA DÜZENLEMENİN EKLERİ</a:t>
          </a:r>
        </a:p>
      </dsp:txBody>
      <dsp:txXfrm>
        <a:off x="0" y="5001649"/>
        <a:ext cx="8424936" cy="252498"/>
      </dsp:txXfrm>
    </dsp:sp>
    <dsp:sp modelId="{0F856B29-F873-41FA-892F-067ACF4F83B4}">
      <dsp:nvSpPr>
        <dsp:cNvPr id="0" name=""/>
        <dsp:cNvSpPr/>
      </dsp:nvSpPr>
      <dsp:spPr>
        <a:xfrm rot="10800000">
          <a:off x="0" y="4617094"/>
          <a:ext cx="8424936" cy="388342"/>
        </a:xfrm>
        <a:prstGeom prst="upArrowCallout">
          <a:avLst/>
        </a:prstGeom>
        <a:solidFill>
          <a:sysClr val="window" lastClr="FFFFFF">
            <a:hueOff val="0"/>
            <a:satOff val="0"/>
            <a:lumOff val="0"/>
            <a:alphaOff val="0"/>
          </a:sysClr>
        </a:solidFill>
        <a:ln w="25400" cap="flat" cmpd="sng" algn="ctr">
          <a:solidFill>
            <a:srgbClr val="F79646">
              <a:shade val="80000"/>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85344" rIns="85344" bIns="85344" numCol="1" spcCol="1270" anchor="ctr" anchorCtr="0">
          <a:noAutofit/>
        </a:bodyPr>
        <a:lstStyle/>
        <a:p>
          <a:pPr marL="0" lvl="0" indent="0" algn="ctr" defTabSz="533400">
            <a:lnSpc>
              <a:spcPct val="90000"/>
            </a:lnSpc>
            <a:spcBef>
              <a:spcPct val="0"/>
            </a:spcBef>
            <a:spcAft>
              <a:spcPct val="35000"/>
            </a:spcAft>
            <a:buNone/>
          </a:pPr>
          <a:r>
            <a:rPr lang="tr-TR" sz="1200" b="1" kern="1200" dirty="0">
              <a:solidFill>
                <a:sysClr val="windowText" lastClr="000000">
                  <a:hueOff val="0"/>
                  <a:satOff val="0"/>
                  <a:lumOff val="0"/>
                  <a:alphaOff val="0"/>
                </a:sysClr>
              </a:solidFill>
              <a:latin typeface="Georgia" pitchFamily="18" charset="0"/>
              <a:ea typeface="+mn-ea"/>
              <a:cs typeface="+mn-cs"/>
            </a:rPr>
            <a:t>YÜRÜRLÜK VE YÜRÜTME MADDELERİ</a:t>
          </a:r>
        </a:p>
      </dsp:txBody>
      <dsp:txXfrm rot="10800000">
        <a:off x="0" y="4617094"/>
        <a:ext cx="8424936" cy="252333"/>
      </dsp:txXfrm>
    </dsp:sp>
    <dsp:sp modelId="{4DC16B49-96F9-4798-BDFD-3F0F045DEF40}">
      <dsp:nvSpPr>
        <dsp:cNvPr id="0" name=""/>
        <dsp:cNvSpPr/>
      </dsp:nvSpPr>
      <dsp:spPr>
        <a:xfrm rot="10800000">
          <a:off x="0" y="4232539"/>
          <a:ext cx="8424936" cy="388342"/>
        </a:xfrm>
        <a:prstGeom prst="upArrowCallout">
          <a:avLst/>
        </a:prstGeom>
        <a:solidFill>
          <a:sysClr val="window" lastClr="FFFFFF">
            <a:hueOff val="0"/>
            <a:satOff val="0"/>
            <a:lumOff val="0"/>
            <a:alphaOff val="0"/>
          </a:sysClr>
        </a:solidFill>
        <a:ln w="25400" cap="flat" cmpd="sng" algn="ctr">
          <a:solidFill>
            <a:srgbClr val="F79646">
              <a:shade val="80000"/>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85344" rIns="85344" bIns="85344" numCol="1" spcCol="1270" anchor="ctr" anchorCtr="0">
          <a:noAutofit/>
        </a:bodyPr>
        <a:lstStyle/>
        <a:p>
          <a:pPr marL="0" lvl="0" indent="0" algn="ctr" defTabSz="533400">
            <a:lnSpc>
              <a:spcPct val="90000"/>
            </a:lnSpc>
            <a:spcBef>
              <a:spcPct val="0"/>
            </a:spcBef>
            <a:spcAft>
              <a:spcPct val="35000"/>
            </a:spcAft>
            <a:buNone/>
          </a:pPr>
          <a:r>
            <a:rPr lang="tr-TR" sz="1200" b="1" kern="1200" dirty="0">
              <a:solidFill>
                <a:sysClr val="windowText" lastClr="000000">
                  <a:hueOff val="0"/>
                  <a:satOff val="0"/>
                  <a:lumOff val="0"/>
                  <a:alphaOff val="0"/>
                </a:sysClr>
              </a:solidFill>
              <a:latin typeface="Georgia" pitchFamily="18" charset="0"/>
              <a:ea typeface="+mn-ea"/>
              <a:cs typeface="+mn-cs"/>
            </a:rPr>
            <a:t>GEÇİCİ HÜKÜMLER</a:t>
          </a:r>
        </a:p>
      </dsp:txBody>
      <dsp:txXfrm rot="10800000">
        <a:off x="0" y="4232539"/>
        <a:ext cx="8424936" cy="252333"/>
      </dsp:txXfrm>
    </dsp:sp>
    <dsp:sp modelId="{B062A0F1-9362-4170-8F1E-4778A2EA8C55}">
      <dsp:nvSpPr>
        <dsp:cNvPr id="0" name=""/>
        <dsp:cNvSpPr/>
      </dsp:nvSpPr>
      <dsp:spPr>
        <a:xfrm rot="10800000">
          <a:off x="0" y="3847984"/>
          <a:ext cx="8424936" cy="388342"/>
        </a:xfrm>
        <a:prstGeom prst="upArrowCallout">
          <a:avLst/>
        </a:prstGeom>
        <a:solidFill>
          <a:sysClr val="window" lastClr="FFFFFF">
            <a:hueOff val="0"/>
            <a:satOff val="0"/>
            <a:lumOff val="0"/>
            <a:alphaOff val="0"/>
          </a:sysClr>
        </a:solidFill>
        <a:ln w="25400" cap="flat" cmpd="sng" algn="ctr">
          <a:solidFill>
            <a:srgbClr val="F79646">
              <a:shade val="80000"/>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85344" rIns="85344" bIns="85344" numCol="1" spcCol="1270" anchor="ctr" anchorCtr="0">
          <a:noAutofit/>
        </a:bodyPr>
        <a:lstStyle/>
        <a:p>
          <a:pPr marL="0" lvl="0" indent="0" algn="ctr" defTabSz="533400">
            <a:lnSpc>
              <a:spcPct val="90000"/>
            </a:lnSpc>
            <a:spcBef>
              <a:spcPct val="0"/>
            </a:spcBef>
            <a:spcAft>
              <a:spcPct val="35000"/>
            </a:spcAft>
            <a:buNone/>
          </a:pPr>
          <a:r>
            <a:rPr lang="tr-TR" sz="1200" b="1" kern="1200" dirty="0">
              <a:solidFill>
                <a:sysClr val="windowText" lastClr="000000">
                  <a:hueOff val="0"/>
                  <a:satOff val="0"/>
                  <a:lumOff val="0"/>
                  <a:alphaOff val="0"/>
                </a:sysClr>
              </a:solidFill>
              <a:latin typeface="Georgia" pitchFamily="18" charset="0"/>
              <a:ea typeface="+mn-ea"/>
              <a:cs typeface="+mn-cs"/>
            </a:rPr>
            <a:t>DEĞİŞTİRİLEN VE YÜRÜRLÜKTEN KALDIRILAN HÜKÜMLER</a:t>
          </a:r>
        </a:p>
      </dsp:txBody>
      <dsp:txXfrm rot="10800000">
        <a:off x="0" y="3847984"/>
        <a:ext cx="8424936" cy="252333"/>
      </dsp:txXfrm>
    </dsp:sp>
    <dsp:sp modelId="{C61DBB9E-0A3D-4BB1-9DF3-1652E1DD8DE8}">
      <dsp:nvSpPr>
        <dsp:cNvPr id="0" name=""/>
        <dsp:cNvSpPr/>
      </dsp:nvSpPr>
      <dsp:spPr>
        <a:xfrm rot="10800000">
          <a:off x="0" y="3463430"/>
          <a:ext cx="8424936" cy="388342"/>
        </a:xfrm>
        <a:prstGeom prst="upArrowCallout">
          <a:avLst/>
        </a:prstGeom>
        <a:solidFill>
          <a:sysClr val="window" lastClr="FFFFFF">
            <a:hueOff val="0"/>
            <a:satOff val="0"/>
            <a:lumOff val="0"/>
            <a:alphaOff val="0"/>
          </a:sysClr>
        </a:solidFill>
        <a:ln w="25400" cap="flat" cmpd="sng" algn="ctr">
          <a:solidFill>
            <a:srgbClr val="F79646">
              <a:shade val="80000"/>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85344" rIns="85344" bIns="85344" numCol="1" spcCol="1270" anchor="ctr" anchorCtr="0">
          <a:noAutofit/>
        </a:bodyPr>
        <a:lstStyle/>
        <a:p>
          <a:pPr marL="0" lvl="0" indent="0" algn="ctr" defTabSz="533400">
            <a:lnSpc>
              <a:spcPct val="90000"/>
            </a:lnSpc>
            <a:spcBef>
              <a:spcPct val="0"/>
            </a:spcBef>
            <a:spcAft>
              <a:spcPct val="35000"/>
            </a:spcAft>
            <a:buNone/>
          </a:pPr>
          <a:r>
            <a:rPr lang="tr-TR" sz="1200" b="1" kern="1200" dirty="0">
              <a:solidFill>
                <a:sysClr val="windowText" lastClr="000000">
                  <a:hueOff val="0"/>
                  <a:satOff val="0"/>
                  <a:lumOff val="0"/>
                  <a:alphaOff val="0"/>
                </a:sysClr>
              </a:solidFill>
              <a:latin typeface="Georgia" pitchFamily="18" charset="0"/>
              <a:ea typeface="+mn-ea"/>
              <a:cs typeface="+mn-cs"/>
            </a:rPr>
            <a:t>DÜZENLEYİCİ İŞLEMLERE İLİŞKİN HÜKÜM</a:t>
          </a:r>
        </a:p>
      </dsp:txBody>
      <dsp:txXfrm rot="10800000">
        <a:off x="0" y="3463430"/>
        <a:ext cx="8424936" cy="252333"/>
      </dsp:txXfrm>
    </dsp:sp>
    <dsp:sp modelId="{EB9F1D1C-273C-48CA-BC84-E4927A865EA2}">
      <dsp:nvSpPr>
        <dsp:cNvPr id="0" name=""/>
        <dsp:cNvSpPr/>
      </dsp:nvSpPr>
      <dsp:spPr>
        <a:xfrm rot="10800000">
          <a:off x="0" y="3078875"/>
          <a:ext cx="8424936" cy="388342"/>
        </a:xfrm>
        <a:prstGeom prst="upArrowCallout">
          <a:avLst/>
        </a:prstGeom>
        <a:solidFill>
          <a:sysClr val="window" lastClr="FFFFFF">
            <a:hueOff val="0"/>
            <a:satOff val="0"/>
            <a:lumOff val="0"/>
            <a:alphaOff val="0"/>
          </a:sysClr>
        </a:solidFill>
        <a:ln w="25400" cap="flat" cmpd="sng" algn="ctr">
          <a:solidFill>
            <a:srgbClr val="F79646">
              <a:shade val="80000"/>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85344" rIns="85344" bIns="85344" numCol="1" spcCol="1270" anchor="ctr" anchorCtr="0">
          <a:noAutofit/>
        </a:bodyPr>
        <a:lstStyle/>
        <a:p>
          <a:pPr marL="0" lvl="0" indent="0" algn="ctr" defTabSz="533400">
            <a:lnSpc>
              <a:spcPct val="90000"/>
            </a:lnSpc>
            <a:spcBef>
              <a:spcPct val="0"/>
            </a:spcBef>
            <a:spcAft>
              <a:spcPct val="35000"/>
            </a:spcAft>
            <a:buNone/>
          </a:pPr>
          <a:r>
            <a:rPr lang="tr-TR" sz="1200" b="1" kern="1200" dirty="0">
              <a:solidFill>
                <a:sysClr val="windowText" lastClr="000000">
                  <a:hueOff val="0"/>
                  <a:satOff val="0"/>
                  <a:lumOff val="0"/>
                  <a:alphaOff val="0"/>
                </a:sysClr>
              </a:solidFill>
              <a:latin typeface="Georgia" pitchFamily="18" charset="0"/>
              <a:ea typeface="+mn-ea"/>
              <a:cs typeface="+mn-cs"/>
            </a:rPr>
            <a:t>CEZAİ HÜKÜMLER</a:t>
          </a:r>
        </a:p>
      </dsp:txBody>
      <dsp:txXfrm rot="10800000">
        <a:off x="0" y="3078875"/>
        <a:ext cx="8424936" cy="252333"/>
      </dsp:txXfrm>
    </dsp:sp>
    <dsp:sp modelId="{7B362978-240D-4A67-92F2-0A3A954C1DBF}">
      <dsp:nvSpPr>
        <dsp:cNvPr id="0" name=""/>
        <dsp:cNvSpPr/>
      </dsp:nvSpPr>
      <dsp:spPr>
        <a:xfrm rot="10800000">
          <a:off x="0" y="2694320"/>
          <a:ext cx="8424936" cy="388342"/>
        </a:xfrm>
        <a:prstGeom prst="upArrowCallout">
          <a:avLst/>
        </a:prstGeom>
        <a:solidFill>
          <a:sysClr val="window" lastClr="FFFFFF">
            <a:hueOff val="0"/>
            <a:satOff val="0"/>
            <a:lumOff val="0"/>
            <a:alphaOff val="0"/>
          </a:sysClr>
        </a:solidFill>
        <a:ln w="25400" cap="flat" cmpd="sng" algn="ctr">
          <a:solidFill>
            <a:srgbClr val="F79646">
              <a:shade val="80000"/>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85344" rIns="85344" bIns="85344" numCol="1" spcCol="1270" anchor="ctr" anchorCtr="0">
          <a:noAutofit/>
        </a:bodyPr>
        <a:lstStyle/>
        <a:p>
          <a:pPr marL="0" lvl="0" indent="0" algn="ctr" defTabSz="533400">
            <a:lnSpc>
              <a:spcPct val="90000"/>
            </a:lnSpc>
            <a:spcBef>
              <a:spcPct val="0"/>
            </a:spcBef>
            <a:spcAft>
              <a:spcPct val="35000"/>
            </a:spcAft>
            <a:buNone/>
          </a:pPr>
          <a:r>
            <a:rPr lang="tr-TR" sz="1200" b="1" kern="1200" dirty="0">
              <a:solidFill>
                <a:sysClr val="windowText" lastClr="000000">
                  <a:hueOff val="0"/>
                  <a:satOff val="0"/>
                  <a:lumOff val="0"/>
                  <a:alphaOff val="0"/>
                </a:sysClr>
              </a:solidFill>
              <a:latin typeface="Georgia" pitchFamily="18" charset="0"/>
              <a:ea typeface="+mn-ea"/>
              <a:cs typeface="+mn-cs"/>
            </a:rPr>
            <a:t>GÖREV,YETKİ VE SORUMLULUKLAR</a:t>
          </a:r>
        </a:p>
      </dsp:txBody>
      <dsp:txXfrm rot="10800000">
        <a:off x="0" y="2694320"/>
        <a:ext cx="8424936" cy="252333"/>
      </dsp:txXfrm>
    </dsp:sp>
    <dsp:sp modelId="{E8D9D854-C855-4752-BD3F-FF5C3F1571C4}">
      <dsp:nvSpPr>
        <dsp:cNvPr id="0" name=""/>
        <dsp:cNvSpPr/>
      </dsp:nvSpPr>
      <dsp:spPr>
        <a:xfrm rot="10800000">
          <a:off x="0" y="2309765"/>
          <a:ext cx="8424936" cy="388342"/>
        </a:xfrm>
        <a:prstGeom prst="upArrowCallout">
          <a:avLst/>
        </a:prstGeom>
        <a:solidFill>
          <a:sysClr val="window" lastClr="FFFFFF">
            <a:hueOff val="0"/>
            <a:satOff val="0"/>
            <a:lumOff val="0"/>
            <a:alphaOff val="0"/>
          </a:sysClr>
        </a:solidFill>
        <a:ln w="25400" cap="flat" cmpd="sng" algn="ctr">
          <a:solidFill>
            <a:srgbClr val="F79646">
              <a:shade val="80000"/>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85344" rIns="85344" bIns="85344" numCol="1" spcCol="1270" anchor="ctr" anchorCtr="0">
          <a:noAutofit/>
        </a:bodyPr>
        <a:lstStyle/>
        <a:p>
          <a:pPr marL="0" lvl="0" indent="0" algn="ctr" defTabSz="533400">
            <a:lnSpc>
              <a:spcPct val="90000"/>
            </a:lnSpc>
            <a:spcBef>
              <a:spcPct val="0"/>
            </a:spcBef>
            <a:spcAft>
              <a:spcPct val="35000"/>
            </a:spcAft>
            <a:buNone/>
          </a:pPr>
          <a:r>
            <a:rPr lang="tr-TR" sz="1200" b="1" kern="1200" dirty="0">
              <a:solidFill>
                <a:sysClr val="windowText" lastClr="000000">
                  <a:hueOff val="0"/>
                  <a:satOff val="0"/>
                  <a:lumOff val="0"/>
                  <a:alphaOff val="0"/>
                </a:sysClr>
              </a:solidFill>
              <a:latin typeface="Georgia" pitchFamily="18" charset="0"/>
              <a:ea typeface="+mn-ea"/>
              <a:cs typeface="+mn-cs"/>
            </a:rPr>
            <a:t>NİTELİKLER</a:t>
          </a:r>
        </a:p>
      </dsp:txBody>
      <dsp:txXfrm rot="10800000">
        <a:off x="0" y="2309765"/>
        <a:ext cx="8424936" cy="252333"/>
      </dsp:txXfrm>
    </dsp:sp>
    <dsp:sp modelId="{9A2E3E40-062E-4D76-8448-0D6C80BD68F1}">
      <dsp:nvSpPr>
        <dsp:cNvPr id="0" name=""/>
        <dsp:cNvSpPr/>
      </dsp:nvSpPr>
      <dsp:spPr>
        <a:xfrm rot="10800000">
          <a:off x="0" y="1925210"/>
          <a:ext cx="8424936" cy="388342"/>
        </a:xfrm>
        <a:prstGeom prst="upArrowCallout">
          <a:avLst/>
        </a:prstGeom>
        <a:solidFill>
          <a:sysClr val="window" lastClr="FFFFFF">
            <a:hueOff val="0"/>
            <a:satOff val="0"/>
            <a:lumOff val="0"/>
            <a:alphaOff val="0"/>
          </a:sysClr>
        </a:solidFill>
        <a:ln w="25400" cap="flat" cmpd="sng" algn="ctr">
          <a:solidFill>
            <a:srgbClr val="F79646">
              <a:shade val="80000"/>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85344" rIns="85344" bIns="85344" numCol="1" spcCol="1270" anchor="ctr" anchorCtr="0">
          <a:noAutofit/>
        </a:bodyPr>
        <a:lstStyle/>
        <a:p>
          <a:pPr marL="0" lvl="0" indent="0" algn="ctr" defTabSz="533400">
            <a:lnSpc>
              <a:spcPct val="90000"/>
            </a:lnSpc>
            <a:spcBef>
              <a:spcPct val="0"/>
            </a:spcBef>
            <a:spcAft>
              <a:spcPct val="35000"/>
            </a:spcAft>
            <a:buNone/>
          </a:pPr>
          <a:r>
            <a:rPr lang="tr-TR" sz="1200" b="1" kern="1200">
              <a:solidFill>
                <a:sysClr val="windowText" lastClr="000000">
                  <a:hueOff val="0"/>
                  <a:satOff val="0"/>
                  <a:lumOff val="0"/>
                  <a:alphaOff val="0"/>
                </a:sysClr>
              </a:solidFill>
              <a:latin typeface="Georgia" pitchFamily="18" charset="0"/>
              <a:ea typeface="+mn-ea"/>
              <a:cs typeface="+mn-cs"/>
            </a:rPr>
            <a:t>ORGANLAR</a:t>
          </a:r>
          <a:endParaRPr lang="tr-TR" sz="1200" b="1" kern="1200" dirty="0">
            <a:solidFill>
              <a:sysClr val="windowText" lastClr="000000">
                <a:hueOff val="0"/>
                <a:satOff val="0"/>
                <a:lumOff val="0"/>
                <a:alphaOff val="0"/>
              </a:sysClr>
            </a:solidFill>
            <a:latin typeface="Georgia" pitchFamily="18" charset="0"/>
            <a:ea typeface="+mn-ea"/>
            <a:cs typeface="+mn-cs"/>
          </a:endParaRPr>
        </a:p>
      </dsp:txBody>
      <dsp:txXfrm rot="10800000">
        <a:off x="0" y="1925210"/>
        <a:ext cx="8424936" cy="252333"/>
      </dsp:txXfrm>
    </dsp:sp>
    <dsp:sp modelId="{672A4A6B-C135-4D9E-9B4F-2CEA29D9A08B}">
      <dsp:nvSpPr>
        <dsp:cNvPr id="0" name=""/>
        <dsp:cNvSpPr/>
      </dsp:nvSpPr>
      <dsp:spPr>
        <a:xfrm rot="10800000">
          <a:off x="0" y="1540655"/>
          <a:ext cx="8424936" cy="388342"/>
        </a:xfrm>
        <a:prstGeom prst="upArrowCallout">
          <a:avLst/>
        </a:prstGeom>
        <a:solidFill>
          <a:sysClr val="window" lastClr="FFFFFF">
            <a:hueOff val="0"/>
            <a:satOff val="0"/>
            <a:lumOff val="0"/>
            <a:alphaOff val="0"/>
          </a:sysClr>
        </a:solidFill>
        <a:ln w="25400" cap="flat" cmpd="sng" algn="ctr">
          <a:solidFill>
            <a:srgbClr val="F79646">
              <a:shade val="80000"/>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85344" rIns="85344" bIns="85344" numCol="1" spcCol="1270" anchor="ctr" anchorCtr="0">
          <a:noAutofit/>
        </a:bodyPr>
        <a:lstStyle/>
        <a:p>
          <a:pPr marL="0" lvl="0" indent="0" algn="ctr" defTabSz="533400">
            <a:lnSpc>
              <a:spcPct val="90000"/>
            </a:lnSpc>
            <a:spcBef>
              <a:spcPct val="0"/>
            </a:spcBef>
            <a:spcAft>
              <a:spcPct val="35000"/>
            </a:spcAft>
            <a:buNone/>
          </a:pPr>
          <a:r>
            <a:rPr lang="tr-TR" sz="1200" b="1" kern="1200" dirty="0">
              <a:solidFill>
                <a:sysClr val="windowText" lastClr="000000">
                  <a:hueOff val="0"/>
                  <a:satOff val="0"/>
                  <a:lumOff val="0"/>
                  <a:alphaOff val="0"/>
                </a:sysClr>
              </a:solidFill>
              <a:latin typeface="Georgia" pitchFamily="18" charset="0"/>
              <a:ea typeface="+mn-ea"/>
              <a:cs typeface="+mn-cs"/>
            </a:rPr>
            <a:t>TEŞKİLAT</a:t>
          </a:r>
        </a:p>
      </dsp:txBody>
      <dsp:txXfrm rot="10800000">
        <a:off x="0" y="1540655"/>
        <a:ext cx="8424936" cy="252333"/>
      </dsp:txXfrm>
    </dsp:sp>
    <dsp:sp modelId="{BD34D2DD-B5A1-4ABE-A383-D9F82847238E}">
      <dsp:nvSpPr>
        <dsp:cNvPr id="0" name=""/>
        <dsp:cNvSpPr/>
      </dsp:nvSpPr>
      <dsp:spPr>
        <a:xfrm rot="10800000">
          <a:off x="0" y="1156100"/>
          <a:ext cx="8424936" cy="388342"/>
        </a:xfrm>
        <a:prstGeom prst="upArrowCallout">
          <a:avLst/>
        </a:prstGeom>
        <a:solidFill>
          <a:sysClr val="window" lastClr="FFFFFF">
            <a:hueOff val="0"/>
            <a:satOff val="0"/>
            <a:lumOff val="0"/>
            <a:alphaOff val="0"/>
          </a:sysClr>
        </a:solidFill>
        <a:ln w="25400" cap="flat" cmpd="sng" algn="ctr">
          <a:solidFill>
            <a:srgbClr val="F79646">
              <a:shade val="80000"/>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85344" rIns="85344" bIns="85344" numCol="1" spcCol="1270" anchor="ctr" anchorCtr="0">
          <a:noAutofit/>
        </a:bodyPr>
        <a:lstStyle/>
        <a:p>
          <a:pPr marL="0" lvl="0" indent="0" algn="ctr" defTabSz="533400">
            <a:lnSpc>
              <a:spcPct val="90000"/>
            </a:lnSpc>
            <a:spcBef>
              <a:spcPct val="0"/>
            </a:spcBef>
            <a:spcAft>
              <a:spcPct val="35000"/>
            </a:spcAft>
            <a:buNone/>
          </a:pPr>
          <a:r>
            <a:rPr lang="tr-TR" sz="1200" b="1" kern="1200">
              <a:solidFill>
                <a:sysClr val="windowText" lastClr="000000">
                  <a:hueOff val="0"/>
                  <a:satOff val="0"/>
                  <a:lumOff val="0"/>
                  <a:alphaOff val="0"/>
                </a:sysClr>
              </a:solidFill>
              <a:latin typeface="Georgia" pitchFamily="18" charset="0"/>
              <a:ea typeface="+mn-ea"/>
              <a:cs typeface="+mn-cs"/>
            </a:rPr>
            <a:t>TANIMLAR</a:t>
          </a:r>
          <a:endParaRPr lang="tr-TR" sz="1200" b="1" kern="1200" dirty="0">
            <a:solidFill>
              <a:sysClr val="windowText" lastClr="000000">
                <a:hueOff val="0"/>
                <a:satOff val="0"/>
                <a:lumOff val="0"/>
                <a:alphaOff val="0"/>
              </a:sysClr>
            </a:solidFill>
            <a:latin typeface="Georgia" pitchFamily="18" charset="0"/>
            <a:ea typeface="+mn-ea"/>
            <a:cs typeface="+mn-cs"/>
          </a:endParaRPr>
        </a:p>
      </dsp:txBody>
      <dsp:txXfrm rot="10800000">
        <a:off x="0" y="1156100"/>
        <a:ext cx="8424936" cy="252333"/>
      </dsp:txXfrm>
    </dsp:sp>
    <dsp:sp modelId="{C7897954-40D5-485B-88A8-F4091A8590EC}">
      <dsp:nvSpPr>
        <dsp:cNvPr id="0" name=""/>
        <dsp:cNvSpPr/>
      </dsp:nvSpPr>
      <dsp:spPr>
        <a:xfrm rot="10800000">
          <a:off x="0" y="771545"/>
          <a:ext cx="8424936" cy="388342"/>
        </a:xfrm>
        <a:prstGeom prst="upArrowCallout">
          <a:avLst/>
        </a:prstGeom>
        <a:solidFill>
          <a:sysClr val="window" lastClr="FFFFFF">
            <a:hueOff val="0"/>
            <a:satOff val="0"/>
            <a:lumOff val="0"/>
            <a:alphaOff val="0"/>
          </a:sysClr>
        </a:solidFill>
        <a:ln w="25400" cap="flat" cmpd="sng" algn="ctr">
          <a:solidFill>
            <a:srgbClr val="F79646">
              <a:shade val="80000"/>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85344" rIns="85344" bIns="85344" numCol="1" spcCol="1270" anchor="ctr" anchorCtr="0">
          <a:noAutofit/>
        </a:bodyPr>
        <a:lstStyle/>
        <a:p>
          <a:pPr marL="0" lvl="0" indent="0" algn="ctr" defTabSz="533400">
            <a:lnSpc>
              <a:spcPct val="90000"/>
            </a:lnSpc>
            <a:spcBef>
              <a:spcPct val="0"/>
            </a:spcBef>
            <a:spcAft>
              <a:spcPct val="35000"/>
            </a:spcAft>
            <a:buNone/>
          </a:pPr>
          <a:r>
            <a:rPr lang="tr-TR" sz="1200" b="1" kern="1200" dirty="0">
              <a:solidFill>
                <a:sysClr val="windowText" lastClr="000000">
                  <a:hueOff val="0"/>
                  <a:satOff val="0"/>
                  <a:lumOff val="0"/>
                  <a:alphaOff val="0"/>
                </a:sysClr>
              </a:solidFill>
              <a:latin typeface="Georgia" pitchFamily="18" charset="0"/>
              <a:ea typeface="+mn-ea"/>
              <a:cs typeface="+mn-cs"/>
            </a:rPr>
            <a:t>DAYANAK</a:t>
          </a:r>
        </a:p>
      </dsp:txBody>
      <dsp:txXfrm rot="10800000">
        <a:off x="0" y="771545"/>
        <a:ext cx="8424936" cy="252333"/>
      </dsp:txXfrm>
    </dsp:sp>
    <dsp:sp modelId="{3B15DB05-6096-4DD7-94B7-E7C42F8497B6}">
      <dsp:nvSpPr>
        <dsp:cNvPr id="0" name=""/>
        <dsp:cNvSpPr/>
      </dsp:nvSpPr>
      <dsp:spPr>
        <a:xfrm rot="10800000">
          <a:off x="0" y="386991"/>
          <a:ext cx="8424936" cy="388342"/>
        </a:xfrm>
        <a:prstGeom prst="upArrowCallout">
          <a:avLst/>
        </a:prstGeom>
        <a:solidFill>
          <a:sysClr val="window" lastClr="FFFFFF">
            <a:hueOff val="0"/>
            <a:satOff val="0"/>
            <a:lumOff val="0"/>
            <a:alphaOff val="0"/>
          </a:sysClr>
        </a:solidFill>
        <a:ln w="25400" cap="flat" cmpd="sng" algn="ctr">
          <a:solidFill>
            <a:srgbClr val="F79646">
              <a:shade val="80000"/>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85344" rIns="85344" bIns="85344" numCol="1" spcCol="1270" anchor="ctr" anchorCtr="0">
          <a:noAutofit/>
        </a:bodyPr>
        <a:lstStyle/>
        <a:p>
          <a:pPr marL="0" lvl="0" indent="0" algn="ctr" defTabSz="533400">
            <a:lnSpc>
              <a:spcPct val="90000"/>
            </a:lnSpc>
            <a:spcBef>
              <a:spcPct val="0"/>
            </a:spcBef>
            <a:spcAft>
              <a:spcPct val="35000"/>
            </a:spcAft>
            <a:buNone/>
          </a:pPr>
          <a:r>
            <a:rPr lang="tr-TR" sz="1200" b="1" kern="1200" dirty="0">
              <a:solidFill>
                <a:sysClr val="windowText" lastClr="000000">
                  <a:hueOff val="0"/>
                  <a:satOff val="0"/>
                  <a:lumOff val="0"/>
                  <a:alphaOff val="0"/>
                </a:sysClr>
              </a:solidFill>
              <a:latin typeface="Georgia" pitchFamily="18" charset="0"/>
              <a:ea typeface="+mn-ea"/>
              <a:cs typeface="+mn-cs"/>
            </a:rPr>
            <a:t>KAPSAM</a:t>
          </a:r>
        </a:p>
      </dsp:txBody>
      <dsp:txXfrm rot="10800000">
        <a:off x="0" y="386991"/>
        <a:ext cx="8424936" cy="252333"/>
      </dsp:txXfrm>
    </dsp:sp>
    <dsp:sp modelId="{0576A659-1F42-48EE-9C25-76C7BF776E98}">
      <dsp:nvSpPr>
        <dsp:cNvPr id="0" name=""/>
        <dsp:cNvSpPr/>
      </dsp:nvSpPr>
      <dsp:spPr>
        <a:xfrm rot="10800000">
          <a:off x="0" y="2436"/>
          <a:ext cx="8424936" cy="388342"/>
        </a:xfrm>
        <a:prstGeom prst="upArrowCallout">
          <a:avLst/>
        </a:prstGeom>
        <a:solidFill>
          <a:sysClr val="window" lastClr="FFFFFF">
            <a:hueOff val="0"/>
            <a:satOff val="0"/>
            <a:lumOff val="0"/>
            <a:alphaOff val="0"/>
          </a:sysClr>
        </a:solidFill>
        <a:ln w="25400" cap="flat" cmpd="sng" algn="ctr">
          <a:solidFill>
            <a:srgbClr val="F79646">
              <a:shade val="80000"/>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85344" rIns="85344" bIns="85344" numCol="1" spcCol="1270" anchor="ctr" anchorCtr="0">
          <a:noAutofit/>
        </a:bodyPr>
        <a:lstStyle/>
        <a:p>
          <a:pPr marL="0" lvl="0" indent="0" algn="ctr" defTabSz="533400">
            <a:lnSpc>
              <a:spcPct val="90000"/>
            </a:lnSpc>
            <a:spcBef>
              <a:spcPct val="0"/>
            </a:spcBef>
            <a:spcAft>
              <a:spcPct val="35000"/>
            </a:spcAft>
            <a:buNone/>
          </a:pPr>
          <a:r>
            <a:rPr lang="tr-TR" sz="1200" b="1" kern="1200" dirty="0">
              <a:solidFill>
                <a:sysClr val="windowText" lastClr="000000">
                  <a:hueOff val="0"/>
                  <a:satOff val="0"/>
                  <a:lumOff val="0"/>
                  <a:alphaOff val="0"/>
                </a:sysClr>
              </a:solidFill>
              <a:latin typeface="Georgia" pitchFamily="18" charset="0"/>
              <a:ea typeface="+mn-ea"/>
              <a:cs typeface="+mn-cs"/>
            </a:rPr>
            <a:t>AMAÇ</a:t>
          </a:r>
        </a:p>
      </dsp:txBody>
      <dsp:txXfrm rot="10800000">
        <a:off x="0" y="2436"/>
        <a:ext cx="8424936" cy="252333"/>
      </dsp:txXfrm>
    </dsp:sp>
  </dsp:spTree>
</dsp:drawing>
</file>

<file path=ppt/diagrams/layout1.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Üstbilgi Yer Tutucusu"/>
          <p:cNvSpPr>
            <a:spLocks noGrp="1"/>
          </p:cNvSpPr>
          <p:nvPr>
            <p:ph type="hdr" sz="quarter"/>
          </p:nvPr>
        </p:nvSpPr>
        <p:spPr>
          <a:xfrm>
            <a:off x="1" y="0"/>
            <a:ext cx="4303313" cy="340210"/>
          </a:xfrm>
          <a:prstGeom prst="rect">
            <a:avLst/>
          </a:prstGeom>
        </p:spPr>
        <p:txBody>
          <a:bodyPr vert="horz" lIns="91421" tIns="45711" rIns="91421" bIns="45711" rtlCol="0"/>
          <a:lstStyle>
            <a:lvl1pPr algn="l">
              <a:defRPr sz="1200"/>
            </a:lvl1pPr>
          </a:lstStyle>
          <a:p>
            <a:endParaRPr lang="tr-TR"/>
          </a:p>
        </p:txBody>
      </p:sp>
      <p:sp>
        <p:nvSpPr>
          <p:cNvPr id="3" name="2 Veri Yer Tutucusu"/>
          <p:cNvSpPr>
            <a:spLocks noGrp="1"/>
          </p:cNvSpPr>
          <p:nvPr>
            <p:ph type="dt" sz="quarter" idx="1"/>
          </p:nvPr>
        </p:nvSpPr>
        <p:spPr>
          <a:xfrm>
            <a:off x="5622597" y="0"/>
            <a:ext cx="4303313" cy="340210"/>
          </a:xfrm>
          <a:prstGeom prst="rect">
            <a:avLst/>
          </a:prstGeom>
        </p:spPr>
        <p:txBody>
          <a:bodyPr vert="horz" lIns="91421" tIns="45711" rIns="91421" bIns="45711" rtlCol="0"/>
          <a:lstStyle>
            <a:lvl1pPr algn="r">
              <a:defRPr sz="1200"/>
            </a:lvl1pPr>
          </a:lstStyle>
          <a:p>
            <a:fld id="{C9DE1750-3AD3-4EDA-A3B8-A8BFF08A5B5E}" type="datetimeFigureOut">
              <a:rPr lang="tr-TR" smtClean="0"/>
              <a:pPr/>
              <a:t>5.05.2026</a:t>
            </a:fld>
            <a:endParaRPr lang="tr-TR"/>
          </a:p>
        </p:txBody>
      </p:sp>
      <p:sp>
        <p:nvSpPr>
          <p:cNvPr id="4" name="3 Altbilgi Yer Tutucusu"/>
          <p:cNvSpPr>
            <a:spLocks noGrp="1"/>
          </p:cNvSpPr>
          <p:nvPr>
            <p:ph type="ftr" sz="quarter" idx="2"/>
          </p:nvPr>
        </p:nvSpPr>
        <p:spPr>
          <a:xfrm>
            <a:off x="1" y="6456379"/>
            <a:ext cx="4303313" cy="340210"/>
          </a:xfrm>
          <a:prstGeom prst="rect">
            <a:avLst/>
          </a:prstGeom>
        </p:spPr>
        <p:txBody>
          <a:bodyPr vert="horz" lIns="91421" tIns="45711" rIns="91421" bIns="45711" rtlCol="0" anchor="b"/>
          <a:lstStyle>
            <a:lvl1pPr algn="l">
              <a:defRPr sz="1200"/>
            </a:lvl1pPr>
          </a:lstStyle>
          <a:p>
            <a:endParaRPr lang="tr-TR"/>
          </a:p>
        </p:txBody>
      </p:sp>
      <p:sp>
        <p:nvSpPr>
          <p:cNvPr id="5" name="4 Slayt Numarası Yer Tutucusu"/>
          <p:cNvSpPr>
            <a:spLocks noGrp="1"/>
          </p:cNvSpPr>
          <p:nvPr>
            <p:ph type="sldNum" sz="quarter" idx="3"/>
          </p:nvPr>
        </p:nvSpPr>
        <p:spPr>
          <a:xfrm>
            <a:off x="5622597" y="6456379"/>
            <a:ext cx="4303313" cy="340210"/>
          </a:xfrm>
          <a:prstGeom prst="rect">
            <a:avLst/>
          </a:prstGeom>
        </p:spPr>
        <p:txBody>
          <a:bodyPr vert="horz" lIns="91421" tIns="45711" rIns="91421" bIns="45711" rtlCol="0" anchor="b"/>
          <a:lstStyle>
            <a:lvl1pPr algn="r">
              <a:defRPr sz="1200"/>
            </a:lvl1pPr>
          </a:lstStyle>
          <a:p>
            <a:fld id="{AD397C75-1C38-40F1-A537-7BDDC899808A}" type="slidenum">
              <a:rPr lang="tr-TR" smtClean="0"/>
              <a:pPr/>
              <a:t>‹#›</a:t>
            </a:fld>
            <a:endParaRPr lang="tr-TR"/>
          </a:p>
        </p:txBody>
      </p:sp>
    </p:spTree>
    <p:extLst>
      <p:ext uri="{BB962C8B-B14F-4D97-AF65-F5344CB8AC3E}">
        <p14:creationId xmlns:p14="http://schemas.microsoft.com/office/powerpoint/2010/main" val="164792989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Üstbilgi Yer Tutucusu"/>
          <p:cNvSpPr>
            <a:spLocks noGrp="1"/>
          </p:cNvSpPr>
          <p:nvPr>
            <p:ph type="hdr" sz="quarter"/>
          </p:nvPr>
        </p:nvSpPr>
        <p:spPr>
          <a:xfrm>
            <a:off x="3" y="1"/>
            <a:ext cx="4302231" cy="339884"/>
          </a:xfrm>
          <a:prstGeom prst="rect">
            <a:avLst/>
          </a:prstGeom>
        </p:spPr>
        <p:txBody>
          <a:bodyPr vert="horz" lIns="91421" tIns="45711" rIns="91421" bIns="45711" rtlCol="0"/>
          <a:lstStyle>
            <a:lvl1pPr algn="l" fontAlgn="auto">
              <a:spcBef>
                <a:spcPts val="0"/>
              </a:spcBef>
              <a:spcAft>
                <a:spcPts val="0"/>
              </a:spcAft>
              <a:defRPr sz="1200">
                <a:latin typeface="+mn-lt"/>
                <a:cs typeface="+mn-cs"/>
              </a:defRPr>
            </a:lvl1pPr>
          </a:lstStyle>
          <a:p>
            <a:pPr>
              <a:defRPr/>
            </a:pPr>
            <a:endParaRPr lang="tr-TR"/>
          </a:p>
        </p:txBody>
      </p:sp>
      <p:sp>
        <p:nvSpPr>
          <p:cNvPr id="3" name="2 Veri Yer Tutucusu"/>
          <p:cNvSpPr>
            <a:spLocks noGrp="1"/>
          </p:cNvSpPr>
          <p:nvPr>
            <p:ph type="dt" idx="1"/>
          </p:nvPr>
        </p:nvSpPr>
        <p:spPr>
          <a:xfrm>
            <a:off x="5623700" y="1"/>
            <a:ext cx="4302231" cy="339884"/>
          </a:xfrm>
          <a:prstGeom prst="rect">
            <a:avLst/>
          </a:prstGeom>
        </p:spPr>
        <p:txBody>
          <a:bodyPr vert="horz" lIns="91421" tIns="45711" rIns="91421" bIns="45711" rtlCol="0"/>
          <a:lstStyle>
            <a:lvl1pPr algn="r" fontAlgn="auto">
              <a:spcBef>
                <a:spcPts val="0"/>
              </a:spcBef>
              <a:spcAft>
                <a:spcPts val="0"/>
              </a:spcAft>
              <a:defRPr sz="1200">
                <a:latin typeface="+mn-lt"/>
                <a:cs typeface="+mn-cs"/>
              </a:defRPr>
            </a:lvl1pPr>
          </a:lstStyle>
          <a:p>
            <a:pPr>
              <a:defRPr/>
            </a:pPr>
            <a:fld id="{152C4A03-048F-4ABF-A57E-D39A816902F4}" type="datetimeFigureOut">
              <a:rPr lang="tr-TR"/>
              <a:pPr>
                <a:defRPr/>
              </a:pPr>
              <a:t>5.05.2026</a:t>
            </a:fld>
            <a:endParaRPr lang="tr-TR"/>
          </a:p>
        </p:txBody>
      </p:sp>
      <p:sp>
        <p:nvSpPr>
          <p:cNvPr id="4" name="3 Slayt Görüntüsü Yer Tutucusu"/>
          <p:cNvSpPr>
            <a:spLocks noGrp="1" noRot="1" noChangeAspect="1"/>
          </p:cNvSpPr>
          <p:nvPr>
            <p:ph type="sldImg" idx="2"/>
          </p:nvPr>
        </p:nvSpPr>
        <p:spPr>
          <a:xfrm>
            <a:off x="3263900" y="509588"/>
            <a:ext cx="3400425" cy="2549525"/>
          </a:xfrm>
          <a:prstGeom prst="rect">
            <a:avLst/>
          </a:prstGeom>
          <a:noFill/>
          <a:ln w="12700">
            <a:solidFill>
              <a:prstClr val="black"/>
            </a:solidFill>
          </a:ln>
        </p:spPr>
        <p:txBody>
          <a:bodyPr vert="horz" lIns="91421" tIns="45711" rIns="91421" bIns="45711" rtlCol="0" anchor="ctr"/>
          <a:lstStyle/>
          <a:p>
            <a:pPr lvl="0"/>
            <a:endParaRPr lang="tr-TR" noProof="0"/>
          </a:p>
        </p:txBody>
      </p:sp>
      <p:sp>
        <p:nvSpPr>
          <p:cNvPr id="5" name="4 Not Yer Tutucusu"/>
          <p:cNvSpPr>
            <a:spLocks noGrp="1"/>
          </p:cNvSpPr>
          <p:nvPr>
            <p:ph type="body" sz="quarter" idx="3"/>
          </p:nvPr>
        </p:nvSpPr>
        <p:spPr>
          <a:xfrm>
            <a:off x="992823" y="3228897"/>
            <a:ext cx="7942580" cy="3058954"/>
          </a:xfrm>
          <a:prstGeom prst="rect">
            <a:avLst/>
          </a:prstGeom>
        </p:spPr>
        <p:txBody>
          <a:bodyPr vert="horz" lIns="91421" tIns="45711" rIns="91421" bIns="45711" rtlCol="0">
            <a:normAutofit/>
          </a:bodyPr>
          <a:lstStyle/>
          <a:p>
            <a:pPr lvl="0"/>
            <a:r>
              <a:rPr lang="tr-TR" noProof="0"/>
              <a:t>Asıl metin stillerini düzenlemek için tıklatın</a:t>
            </a:r>
          </a:p>
          <a:p>
            <a:pPr lvl="1"/>
            <a:r>
              <a:rPr lang="tr-TR" noProof="0"/>
              <a:t>İkinci düzey</a:t>
            </a:r>
          </a:p>
          <a:p>
            <a:pPr lvl="2"/>
            <a:r>
              <a:rPr lang="tr-TR" noProof="0"/>
              <a:t>Üçüncü düzey</a:t>
            </a:r>
          </a:p>
          <a:p>
            <a:pPr lvl="3"/>
            <a:r>
              <a:rPr lang="tr-TR" noProof="0"/>
              <a:t>Dördüncü düzey</a:t>
            </a:r>
          </a:p>
          <a:p>
            <a:pPr lvl="4"/>
            <a:r>
              <a:rPr lang="tr-TR" noProof="0"/>
              <a:t>Beşinci düzey</a:t>
            </a:r>
          </a:p>
        </p:txBody>
      </p:sp>
      <p:sp>
        <p:nvSpPr>
          <p:cNvPr id="6" name="5 Altbilgi Yer Tutucusu"/>
          <p:cNvSpPr>
            <a:spLocks noGrp="1"/>
          </p:cNvSpPr>
          <p:nvPr>
            <p:ph type="ftr" sz="quarter" idx="4"/>
          </p:nvPr>
        </p:nvSpPr>
        <p:spPr>
          <a:xfrm>
            <a:off x="3" y="6456614"/>
            <a:ext cx="4302231" cy="339884"/>
          </a:xfrm>
          <a:prstGeom prst="rect">
            <a:avLst/>
          </a:prstGeom>
        </p:spPr>
        <p:txBody>
          <a:bodyPr vert="horz" lIns="91421" tIns="45711" rIns="91421" bIns="45711" rtlCol="0" anchor="b"/>
          <a:lstStyle>
            <a:lvl1pPr algn="l" fontAlgn="auto">
              <a:spcBef>
                <a:spcPts val="0"/>
              </a:spcBef>
              <a:spcAft>
                <a:spcPts val="0"/>
              </a:spcAft>
              <a:defRPr sz="1200">
                <a:latin typeface="+mn-lt"/>
                <a:cs typeface="+mn-cs"/>
              </a:defRPr>
            </a:lvl1pPr>
          </a:lstStyle>
          <a:p>
            <a:pPr>
              <a:defRPr/>
            </a:pPr>
            <a:endParaRPr lang="tr-TR"/>
          </a:p>
        </p:txBody>
      </p:sp>
      <p:sp>
        <p:nvSpPr>
          <p:cNvPr id="7" name="6 Slayt Numarası Yer Tutucusu"/>
          <p:cNvSpPr>
            <a:spLocks noGrp="1"/>
          </p:cNvSpPr>
          <p:nvPr>
            <p:ph type="sldNum" sz="quarter" idx="5"/>
          </p:nvPr>
        </p:nvSpPr>
        <p:spPr>
          <a:xfrm>
            <a:off x="5623700" y="6456614"/>
            <a:ext cx="4302231" cy="339884"/>
          </a:xfrm>
          <a:prstGeom prst="rect">
            <a:avLst/>
          </a:prstGeom>
        </p:spPr>
        <p:txBody>
          <a:bodyPr vert="horz" lIns="91421" tIns="45711" rIns="91421" bIns="45711" rtlCol="0" anchor="b"/>
          <a:lstStyle>
            <a:lvl1pPr algn="r" fontAlgn="auto">
              <a:spcBef>
                <a:spcPts val="0"/>
              </a:spcBef>
              <a:spcAft>
                <a:spcPts val="0"/>
              </a:spcAft>
              <a:defRPr sz="1200">
                <a:latin typeface="+mn-lt"/>
                <a:cs typeface="+mn-cs"/>
              </a:defRPr>
            </a:lvl1pPr>
          </a:lstStyle>
          <a:p>
            <a:pPr>
              <a:defRPr/>
            </a:pPr>
            <a:fld id="{D8C77680-6A58-4AF6-A1EF-2B1312943C3C}" type="slidenum">
              <a:rPr lang="tr-TR"/>
              <a:pPr>
                <a:defRPr/>
              </a:pPr>
              <a:t>‹#›</a:t>
            </a:fld>
            <a:endParaRPr lang="tr-TR"/>
          </a:p>
        </p:txBody>
      </p:sp>
    </p:spTree>
    <p:extLst>
      <p:ext uri="{BB962C8B-B14F-4D97-AF65-F5344CB8AC3E}">
        <p14:creationId xmlns:p14="http://schemas.microsoft.com/office/powerpoint/2010/main" val="183359848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pPr defTabSz="912667">
              <a:defRPr/>
            </a:pPr>
            <a:fld id="{65320671-87E8-4BB1-84C3-6B52097E0005}" type="slidenum">
              <a:rPr lang="tr-TR">
                <a:solidFill>
                  <a:prstClr val="black"/>
                </a:solidFill>
                <a:latin typeface="Calibri" panose="020F0502020204030204"/>
              </a:rPr>
              <a:pPr defTabSz="912667">
                <a:defRPr/>
              </a:pPr>
              <a:t>1</a:t>
            </a:fld>
            <a:endParaRPr lang="tr-TR">
              <a:solidFill>
                <a:prstClr val="black"/>
              </a:solidFill>
              <a:latin typeface="Calibri" panose="020F0502020204030204"/>
            </a:endParaRPr>
          </a:p>
        </p:txBody>
      </p:sp>
    </p:spTree>
    <p:extLst>
      <p:ext uri="{BB962C8B-B14F-4D97-AF65-F5344CB8AC3E}">
        <p14:creationId xmlns:p14="http://schemas.microsoft.com/office/powerpoint/2010/main" val="49884439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pPr>
              <a:defRPr/>
            </a:pPr>
            <a:fld id="{D8C77680-6A58-4AF6-A1EF-2B1312943C3C}" type="slidenum">
              <a:rPr lang="tr-TR" smtClean="0"/>
              <a:pPr>
                <a:defRPr/>
              </a:pPr>
              <a:t>2</a:t>
            </a:fld>
            <a:endParaRPr lang="tr-TR"/>
          </a:p>
        </p:txBody>
      </p:sp>
    </p:spTree>
    <p:extLst>
      <p:ext uri="{BB962C8B-B14F-4D97-AF65-F5344CB8AC3E}">
        <p14:creationId xmlns:p14="http://schemas.microsoft.com/office/powerpoint/2010/main" val="410301929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pPr>
              <a:defRPr/>
            </a:pPr>
            <a:fld id="{D8C77680-6A58-4AF6-A1EF-2B1312943C3C}" type="slidenum">
              <a:rPr lang="tr-TR" smtClean="0"/>
              <a:pPr>
                <a:defRPr/>
              </a:pPr>
              <a:t>3</a:t>
            </a:fld>
            <a:endParaRPr lang="tr-TR"/>
          </a:p>
        </p:txBody>
      </p:sp>
    </p:spTree>
    <p:extLst>
      <p:ext uri="{BB962C8B-B14F-4D97-AF65-F5344CB8AC3E}">
        <p14:creationId xmlns:p14="http://schemas.microsoft.com/office/powerpoint/2010/main" val="132608115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pPr>
              <a:defRPr/>
            </a:pPr>
            <a:fld id="{D8C77680-6A58-4AF6-A1EF-2B1312943C3C}" type="slidenum">
              <a:rPr lang="tr-TR" smtClean="0"/>
              <a:pPr>
                <a:defRPr/>
              </a:pPr>
              <a:t>4</a:t>
            </a:fld>
            <a:endParaRPr lang="tr-TR"/>
          </a:p>
        </p:txBody>
      </p:sp>
    </p:spTree>
    <p:extLst>
      <p:ext uri="{BB962C8B-B14F-4D97-AF65-F5344CB8AC3E}">
        <p14:creationId xmlns:p14="http://schemas.microsoft.com/office/powerpoint/2010/main" val="337046435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pPr>
              <a:defRPr/>
            </a:pPr>
            <a:fld id="{D8C77680-6A58-4AF6-A1EF-2B1312943C3C}" type="slidenum">
              <a:rPr lang="tr-TR" smtClean="0"/>
              <a:pPr>
                <a:defRPr/>
              </a:pPr>
              <a:t>5</a:t>
            </a:fld>
            <a:endParaRPr lang="tr-TR"/>
          </a:p>
        </p:txBody>
      </p:sp>
    </p:spTree>
    <p:extLst>
      <p:ext uri="{BB962C8B-B14F-4D97-AF65-F5344CB8AC3E}">
        <p14:creationId xmlns:p14="http://schemas.microsoft.com/office/powerpoint/2010/main" val="407927353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endParaRPr lang="tr-TR" dirty="0"/>
          </a:p>
        </p:txBody>
      </p:sp>
      <p:sp>
        <p:nvSpPr>
          <p:cNvPr id="4" name="3 Slayt Numarası Yer Tutucusu"/>
          <p:cNvSpPr>
            <a:spLocks noGrp="1"/>
          </p:cNvSpPr>
          <p:nvPr>
            <p:ph type="sldNum" sz="quarter" idx="10"/>
          </p:nvPr>
        </p:nvSpPr>
        <p:spPr/>
        <p:txBody>
          <a:bodyPr/>
          <a:lstStyle/>
          <a:p>
            <a:pPr>
              <a:defRPr/>
            </a:pPr>
            <a:fld id="{D8C77680-6A58-4AF6-A1EF-2B1312943C3C}" type="slidenum">
              <a:rPr lang="tr-TR" smtClean="0"/>
              <a:pPr>
                <a:defRPr/>
              </a:pPr>
              <a:t>16</a:t>
            </a:fld>
            <a:endParaRPr lang="tr-TR"/>
          </a:p>
        </p:txBody>
      </p:sp>
    </p:spTree>
    <p:extLst>
      <p:ext uri="{BB962C8B-B14F-4D97-AF65-F5344CB8AC3E}">
        <p14:creationId xmlns:p14="http://schemas.microsoft.com/office/powerpoint/2010/main" val="209798619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endParaRPr lang="tr-TR" dirty="0"/>
          </a:p>
        </p:txBody>
      </p:sp>
      <p:sp>
        <p:nvSpPr>
          <p:cNvPr id="4" name="3 Slayt Numarası Yer Tutucusu"/>
          <p:cNvSpPr>
            <a:spLocks noGrp="1"/>
          </p:cNvSpPr>
          <p:nvPr>
            <p:ph type="sldNum" sz="quarter" idx="10"/>
          </p:nvPr>
        </p:nvSpPr>
        <p:spPr/>
        <p:txBody>
          <a:bodyPr/>
          <a:lstStyle/>
          <a:p>
            <a:pPr>
              <a:defRPr/>
            </a:pPr>
            <a:fld id="{D8C77680-6A58-4AF6-A1EF-2B1312943C3C}" type="slidenum">
              <a:rPr lang="tr-TR" smtClean="0"/>
              <a:pPr>
                <a:defRPr/>
              </a:pPr>
              <a:t>50</a:t>
            </a:fld>
            <a:endParaRPr lang="tr-TR"/>
          </a:p>
        </p:txBody>
      </p:sp>
    </p:spTree>
    <p:extLst>
      <p:ext uri="{BB962C8B-B14F-4D97-AF65-F5344CB8AC3E}">
        <p14:creationId xmlns:p14="http://schemas.microsoft.com/office/powerpoint/2010/main" val="87512322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Başlık Slaydı">
    <p:spTree>
      <p:nvGrpSpPr>
        <p:cNvPr id="1" name=""/>
        <p:cNvGrpSpPr/>
        <p:nvPr/>
      </p:nvGrpSpPr>
      <p:grpSpPr>
        <a:xfrm>
          <a:off x="0" y="0"/>
          <a:ext cx="0" cy="0"/>
          <a:chOff x="0" y="0"/>
          <a:chExt cx="0" cy="0"/>
        </a:xfrm>
      </p:grpSpPr>
      <p:pic>
        <p:nvPicPr>
          <p:cNvPr id="7" name="Resim 6">
            <a:extLst>
              <a:ext uri="{FF2B5EF4-FFF2-40B4-BE49-F238E27FC236}">
                <a16:creationId xmlns:a16="http://schemas.microsoft.com/office/drawing/2014/main" id="{C0DE9D92-E193-BDD5-62D9-7E764A30AB8F}"/>
              </a:ext>
            </a:extLst>
          </p:cNvPr>
          <p:cNvPicPr>
            <a:picLocks noChangeAspect="1"/>
          </p:cNvPicPr>
          <p:nvPr userDrawn="1"/>
        </p:nvPicPr>
        <p:blipFill>
          <a:blip r:embed="rId2"/>
          <a:stretch>
            <a:fillRect/>
          </a:stretch>
        </p:blipFill>
        <p:spPr>
          <a:xfrm>
            <a:off x="0" y="0"/>
            <a:ext cx="9144000" cy="6858000"/>
          </a:xfrm>
          <a:prstGeom prst="rect">
            <a:avLst/>
          </a:prstGeom>
        </p:spPr>
      </p:pic>
      <p:sp>
        <p:nvSpPr>
          <p:cNvPr id="2" name="Unvan 1"/>
          <p:cNvSpPr>
            <a:spLocks noGrp="1"/>
          </p:cNvSpPr>
          <p:nvPr>
            <p:ph type="ctrTitle" hasCustomPrompt="1"/>
          </p:nvPr>
        </p:nvSpPr>
        <p:spPr>
          <a:xfrm>
            <a:off x="1143000" y="4429760"/>
            <a:ext cx="6858000" cy="990600"/>
          </a:xfrm>
        </p:spPr>
        <p:txBody>
          <a:bodyPr anchor="b"/>
          <a:lstStyle>
            <a:lvl1pPr algn="ctr">
              <a:defRPr sz="3300">
                <a:latin typeface="Garamond" panose="02020404030301010803" pitchFamily="18" charset="0"/>
              </a:defRPr>
            </a:lvl1pPr>
          </a:lstStyle>
          <a:p>
            <a:r>
              <a:rPr lang="tr-TR" dirty="0"/>
              <a:t>Asıl Başlık Stili İçin Tıklatın</a:t>
            </a:r>
          </a:p>
        </p:txBody>
      </p:sp>
      <p:sp>
        <p:nvSpPr>
          <p:cNvPr id="4" name="Veri Yer Tutucusu 3"/>
          <p:cNvSpPr>
            <a:spLocks noGrp="1"/>
          </p:cNvSpPr>
          <p:nvPr>
            <p:ph type="dt" sz="half" idx="10"/>
          </p:nvPr>
        </p:nvSpPr>
        <p:spPr/>
        <p:txBody>
          <a:bodyPr/>
          <a:lstStyle>
            <a:lvl1pPr>
              <a:defRPr>
                <a:latin typeface="Garamond" panose="02020404030301010803" pitchFamily="18" charset="0"/>
              </a:defRPr>
            </a:lvl1pPr>
          </a:lstStyle>
          <a:p>
            <a:pPr defTabSz="685800" fontAlgn="auto">
              <a:spcBef>
                <a:spcPts val="0"/>
              </a:spcBef>
              <a:spcAft>
                <a:spcPts val="0"/>
              </a:spcAft>
            </a:pPr>
            <a:fld id="{953D995C-DB9D-4AE8-BD34-F820AF78C08A}" type="datetime1">
              <a:rPr lang="tr-TR" smtClean="0">
                <a:solidFill>
                  <a:prstClr val="black">
                    <a:tint val="75000"/>
                  </a:prstClr>
                </a:solidFill>
                <a:cs typeface="+mn-cs"/>
              </a:rPr>
              <a:t>5.05.2026</a:t>
            </a:fld>
            <a:endParaRPr lang="tr-TR">
              <a:solidFill>
                <a:prstClr val="black">
                  <a:tint val="75000"/>
                </a:prstClr>
              </a:solidFill>
              <a:cs typeface="+mn-cs"/>
            </a:endParaRPr>
          </a:p>
        </p:txBody>
      </p:sp>
      <p:sp>
        <p:nvSpPr>
          <p:cNvPr id="6" name="Slayt Numarası Yer Tutucusu 5"/>
          <p:cNvSpPr>
            <a:spLocks noGrp="1"/>
          </p:cNvSpPr>
          <p:nvPr>
            <p:ph type="sldNum" sz="quarter" idx="12"/>
          </p:nvPr>
        </p:nvSpPr>
        <p:spPr>
          <a:xfrm>
            <a:off x="4354830" y="6357620"/>
            <a:ext cx="434340" cy="501650"/>
          </a:xfrm>
        </p:spPr>
        <p:txBody>
          <a:bodyPr/>
          <a:lstStyle>
            <a:lvl1pPr>
              <a:defRPr>
                <a:latin typeface="Garamond" panose="02020404030301010803" pitchFamily="18" charset="0"/>
              </a:defRPr>
            </a:lvl1pPr>
          </a:lstStyle>
          <a:p>
            <a:pPr defTabSz="685800" fontAlgn="auto">
              <a:spcBef>
                <a:spcPts val="0"/>
              </a:spcBef>
              <a:spcAft>
                <a:spcPts val="0"/>
              </a:spcAft>
            </a:pPr>
            <a:fld id="{7858AF1D-E6D7-4B64-9545-F66A72DEE560}" type="slidenum">
              <a:rPr lang="tr-TR" smtClean="0">
                <a:solidFill>
                  <a:prstClr val="black">
                    <a:tint val="75000"/>
                  </a:prstClr>
                </a:solidFill>
                <a:cs typeface="+mn-cs"/>
              </a:rPr>
              <a:pPr defTabSz="685800" fontAlgn="auto">
                <a:spcBef>
                  <a:spcPts val="0"/>
                </a:spcBef>
                <a:spcAft>
                  <a:spcPts val="0"/>
                </a:spcAft>
              </a:pPr>
              <a:t>‹#›</a:t>
            </a:fld>
            <a:r>
              <a:rPr lang="tr-TR">
                <a:solidFill>
                  <a:prstClr val="black">
                    <a:tint val="75000"/>
                  </a:prstClr>
                </a:solidFill>
                <a:cs typeface="+mn-cs"/>
              </a:rPr>
              <a:t>/30</a:t>
            </a:r>
            <a:endParaRPr lang="tr-TR" dirty="0">
              <a:solidFill>
                <a:prstClr val="black">
                  <a:tint val="75000"/>
                </a:prstClr>
              </a:solidFill>
              <a:cs typeface="+mn-cs"/>
            </a:endParaRPr>
          </a:p>
        </p:txBody>
      </p:sp>
    </p:spTree>
    <p:extLst>
      <p:ext uri="{BB962C8B-B14F-4D97-AF65-F5344CB8AC3E}">
        <p14:creationId xmlns:p14="http://schemas.microsoft.com/office/powerpoint/2010/main" val="194436180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a:t>Asıl başlık stili için tıklatın</a:t>
            </a:r>
          </a:p>
        </p:txBody>
      </p:sp>
      <p:sp>
        <p:nvSpPr>
          <p:cNvPr id="3" name="Dikey Metin Yer Tutucusu 2"/>
          <p:cNvSpPr>
            <a:spLocks noGrp="1"/>
          </p:cNvSpPr>
          <p:nvPr>
            <p:ph type="body" orient="vert" idx="1"/>
          </p:nvPr>
        </p:nvSpPr>
        <p:spPr/>
        <p:txBody>
          <a:bodyPr vert="eaVert"/>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10"/>
          </p:nvPr>
        </p:nvSpPr>
        <p:spPr/>
        <p:txBody>
          <a:bodyPr/>
          <a:lstStyle/>
          <a:p>
            <a:pPr defTabSz="685800" fontAlgn="auto">
              <a:spcBef>
                <a:spcPts val="0"/>
              </a:spcBef>
              <a:spcAft>
                <a:spcPts val="0"/>
              </a:spcAft>
            </a:pPr>
            <a:fld id="{DC3BB12A-A7AE-4E7E-9076-862B37557425}" type="datetime1">
              <a:rPr lang="tr-TR" smtClean="0">
                <a:solidFill>
                  <a:prstClr val="black">
                    <a:tint val="75000"/>
                  </a:prstClr>
                </a:solidFill>
                <a:latin typeface="Calibri" panose="020F0502020204030204"/>
                <a:cs typeface="+mn-cs"/>
              </a:rPr>
              <a:t>5.05.2026</a:t>
            </a:fld>
            <a:endParaRPr lang="tr-TR">
              <a:solidFill>
                <a:prstClr val="black">
                  <a:tint val="75000"/>
                </a:prstClr>
              </a:solidFill>
              <a:latin typeface="Calibri" panose="020F0502020204030204"/>
              <a:cs typeface="+mn-cs"/>
            </a:endParaRPr>
          </a:p>
        </p:txBody>
      </p:sp>
      <p:sp>
        <p:nvSpPr>
          <p:cNvPr id="5" name="Altbilgi Yer Tutucusu 4"/>
          <p:cNvSpPr>
            <a:spLocks noGrp="1"/>
          </p:cNvSpPr>
          <p:nvPr>
            <p:ph type="ftr" sz="quarter" idx="11"/>
          </p:nvPr>
        </p:nvSpPr>
        <p:spPr>
          <a:xfrm>
            <a:off x="3028950" y="6356351"/>
            <a:ext cx="3086100" cy="365125"/>
          </a:xfrm>
          <a:prstGeom prst="rect">
            <a:avLst/>
          </a:prstGeom>
        </p:spPr>
        <p:txBody>
          <a:bodyPr/>
          <a:lstStyle/>
          <a:p>
            <a:pPr defTabSz="685800" fontAlgn="auto">
              <a:spcBef>
                <a:spcPts val="0"/>
              </a:spcBef>
              <a:spcAft>
                <a:spcPts val="0"/>
              </a:spcAft>
            </a:pPr>
            <a:endParaRPr lang="tr-TR" sz="1350">
              <a:solidFill>
                <a:prstClr val="black"/>
              </a:solidFill>
              <a:latin typeface="Calibri" panose="020F0502020204030204"/>
              <a:cs typeface="+mn-cs"/>
            </a:endParaRPr>
          </a:p>
        </p:txBody>
      </p:sp>
      <p:sp>
        <p:nvSpPr>
          <p:cNvPr id="6" name="Slayt Numarası Yer Tutucusu 5"/>
          <p:cNvSpPr>
            <a:spLocks noGrp="1"/>
          </p:cNvSpPr>
          <p:nvPr>
            <p:ph type="sldNum" sz="quarter" idx="12"/>
          </p:nvPr>
        </p:nvSpPr>
        <p:spPr/>
        <p:txBody>
          <a:bodyPr/>
          <a:lstStyle/>
          <a:p>
            <a:pPr defTabSz="685800" fontAlgn="auto">
              <a:spcBef>
                <a:spcPts val="0"/>
              </a:spcBef>
              <a:spcAft>
                <a:spcPts val="0"/>
              </a:spcAft>
            </a:pPr>
            <a:fld id="{7858AF1D-E6D7-4B64-9545-F66A72DEE560}" type="slidenum">
              <a:rPr lang="tr-TR" smtClean="0">
                <a:solidFill>
                  <a:prstClr val="black">
                    <a:tint val="75000"/>
                  </a:prstClr>
                </a:solidFill>
                <a:latin typeface="Calibri" panose="020F0502020204030204"/>
                <a:cs typeface="+mn-cs"/>
              </a:rPr>
              <a:pPr defTabSz="685800" fontAlgn="auto">
                <a:spcBef>
                  <a:spcPts val="0"/>
                </a:spcBef>
                <a:spcAft>
                  <a:spcPts val="0"/>
                </a:spcAft>
              </a:pPr>
              <a:t>‹#›</a:t>
            </a:fld>
            <a:endParaRPr lang="tr-TR">
              <a:solidFill>
                <a:prstClr val="black">
                  <a:tint val="75000"/>
                </a:prstClr>
              </a:solidFill>
              <a:latin typeface="Calibri" panose="020F0502020204030204"/>
              <a:cs typeface="+mn-cs"/>
            </a:endParaRPr>
          </a:p>
        </p:txBody>
      </p:sp>
    </p:spTree>
    <p:extLst>
      <p:ext uri="{BB962C8B-B14F-4D97-AF65-F5344CB8AC3E}">
        <p14:creationId xmlns:p14="http://schemas.microsoft.com/office/powerpoint/2010/main" val="410004351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6543675" y="365125"/>
            <a:ext cx="1971675" cy="5811838"/>
          </a:xfrm>
        </p:spPr>
        <p:txBody>
          <a:bodyPr vert="eaVert"/>
          <a:lstStyle/>
          <a:p>
            <a:r>
              <a:rPr lang="tr-TR"/>
              <a:t>Asıl başlık stili için tıklatın</a:t>
            </a:r>
          </a:p>
        </p:txBody>
      </p:sp>
      <p:sp>
        <p:nvSpPr>
          <p:cNvPr id="3" name="Dikey Metin Yer Tutucusu 2"/>
          <p:cNvSpPr>
            <a:spLocks noGrp="1"/>
          </p:cNvSpPr>
          <p:nvPr>
            <p:ph type="body" orient="vert" idx="1"/>
          </p:nvPr>
        </p:nvSpPr>
        <p:spPr>
          <a:xfrm>
            <a:off x="628650" y="365125"/>
            <a:ext cx="5800725" cy="5811838"/>
          </a:xfrm>
        </p:spPr>
        <p:txBody>
          <a:bodyPr vert="eaVert"/>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10"/>
          </p:nvPr>
        </p:nvSpPr>
        <p:spPr/>
        <p:txBody>
          <a:bodyPr/>
          <a:lstStyle/>
          <a:p>
            <a:pPr defTabSz="685800" fontAlgn="auto">
              <a:spcBef>
                <a:spcPts val="0"/>
              </a:spcBef>
              <a:spcAft>
                <a:spcPts val="0"/>
              </a:spcAft>
            </a:pPr>
            <a:fld id="{0A08E955-2A4A-4EC9-9154-6E0B3A59F9C0}" type="datetime1">
              <a:rPr lang="tr-TR" smtClean="0">
                <a:solidFill>
                  <a:prstClr val="black">
                    <a:tint val="75000"/>
                  </a:prstClr>
                </a:solidFill>
                <a:latin typeface="Calibri" panose="020F0502020204030204"/>
                <a:cs typeface="+mn-cs"/>
              </a:rPr>
              <a:t>5.05.2026</a:t>
            </a:fld>
            <a:endParaRPr lang="tr-TR">
              <a:solidFill>
                <a:prstClr val="black">
                  <a:tint val="75000"/>
                </a:prstClr>
              </a:solidFill>
              <a:latin typeface="Calibri" panose="020F0502020204030204"/>
              <a:cs typeface="+mn-cs"/>
            </a:endParaRPr>
          </a:p>
        </p:txBody>
      </p:sp>
      <p:sp>
        <p:nvSpPr>
          <p:cNvPr id="5" name="Altbilgi Yer Tutucusu 4"/>
          <p:cNvSpPr>
            <a:spLocks noGrp="1"/>
          </p:cNvSpPr>
          <p:nvPr>
            <p:ph type="ftr" sz="quarter" idx="11"/>
          </p:nvPr>
        </p:nvSpPr>
        <p:spPr>
          <a:xfrm>
            <a:off x="3028950" y="6356351"/>
            <a:ext cx="3086100" cy="365125"/>
          </a:xfrm>
          <a:prstGeom prst="rect">
            <a:avLst/>
          </a:prstGeom>
        </p:spPr>
        <p:txBody>
          <a:bodyPr/>
          <a:lstStyle/>
          <a:p>
            <a:pPr defTabSz="685800" fontAlgn="auto">
              <a:spcBef>
                <a:spcPts val="0"/>
              </a:spcBef>
              <a:spcAft>
                <a:spcPts val="0"/>
              </a:spcAft>
            </a:pPr>
            <a:endParaRPr lang="tr-TR" sz="1350">
              <a:solidFill>
                <a:prstClr val="black"/>
              </a:solidFill>
              <a:latin typeface="Calibri" panose="020F0502020204030204"/>
              <a:cs typeface="+mn-cs"/>
            </a:endParaRPr>
          </a:p>
        </p:txBody>
      </p:sp>
      <p:sp>
        <p:nvSpPr>
          <p:cNvPr id="6" name="Slayt Numarası Yer Tutucusu 5"/>
          <p:cNvSpPr>
            <a:spLocks noGrp="1"/>
          </p:cNvSpPr>
          <p:nvPr>
            <p:ph type="sldNum" sz="quarter" idx="12"/>
          </p:nvPr>
        </p:nvSpPr>
        <p:spPr/>
        <p:txBody>
          <a:bodyPr/>
          <a:lstStyle/>
          <a:p>
            <a:pPr defTabSz="685800" fontAlgn="auto">
              <a:spcBef>
                <a:spcPts val="0"/>
              </a:spcBef>
              <a:spcAft>
                <a:spcPts val="0"/>
              </a:spcAft>
            </a:pPr>
            <a:fld id="{7858AF1D-E6D7-4B64-9545-F66A72DEE560}" type="slidenum">
              <a:rPr lang="tr-TR" smtClean="0">
                <a:solidFill>
                  <a:prstClr val="black">
                    <a:tint val="75000"/>
                  </a:prstClr>
                </a:solidFill>
                <a:latin typeface="Calibri" panose="020F0502020204030204"/>
                <a:cs typeface="+mn-cs"/>
              </a:rPr>
              <a:pPr defTabSz="685800" fontAlgn="auto">
                <a:spcBef>
                  <a:spcPts val="0"/>
                </a:spcBef>
                <a:spcAft>
                  <a:spcPts val="0"/>
                </a:spcAft>
              </a:pPr>
              <a:t>‹#›</a:t>
            </a:fld>
            <a:endParaRPr lang="tr-TR">
              <a:solidFill>
                <a:prstClr val="black">
                  <a:tint val="75000"/>
                </a:prstClr>
              </a:solidFill>
              <a:latin typeface="Calibri" panose="020F0502020204030204"/>
              <a:cs typeface="+mn-cs"/>
            </a:endParaRPr>
          </a:p>
        </p:txBody>
      </p:sp>
    </p:spTree>
    <p:extLst>
      <p:ext uri="{BB962C8B-B14F-4D97-AF65-F5344CB8AC3E}">
        <p14:creationId xmlns:p14="http://schemas.microsoft.com/office/powerpoint/2010/main" val="380242900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3" name="İçerik Yer Tutucusu 2"/>
          <p:cNvSpPr>
            <a:spLocks noGrp="1"/>
          </p:cNvSpPr>
          <p:nvPr>
            <p:ph idx="1"/>
          </p:nvPr>
        </p:nvSpPr>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2" name="Unvan 1"/>
          <p:cNvSpPr>
            <a:spLocks noGrp="1"/>
          </p:cNvSpPr>
          <p:nvPr>
            <p:ph type="title"/>
          </p:nvPr>
        </p:nvSpPr>
        <p:spPr/>
        <p:txBody>
          <a:bodyPr/>
          <a:lstStyle/>
          <a:p>
            <a:r>
              <a:rPr lang="tr-TR"/>
              <a:t>Asıl başlık stili için tıklatın</a:t>
            </a:r>
          </a:p>
        </p:txBody>
      </p:sp>
      <p:sp>
        <p:nvSpPr>
          <p:cNvPr id="4" name="Veri Yer Tutucusu 3"/>
          <p:cNvSpPr>
            <a:spLocks noGrp="1"/>
          </p:cNvSpPr>
          <p:nvPr>
            <p:ph type="dt" sz="half" idx="10"/>
          </p:nvPr>
        </p:nvSpPr>
        <p:spPr/>
        <p:txBody>
          <a:bodyPr/>
          <a:lstStyle/>
          <a:p>
            <a:pPr defTabSz="685800" fontAlgn="auto">
              <a:spcBef>
                <a:spcPts val="0"/>
              </a:spcBef>
              <a:spcAft>
                <a:spcPts val="0"/>
              </a:spcAft>
            </a:pPr>
            <a:fld id="{3410D029-BF24-499B-AC87-8EF1A14BC0B8}" type="datetime1">
              <a:rPr lang="tr-TR" smtClean="0">
                <a:solidFill>
                  <a:prstClr val="black">
                    <a:tint val="75000"/>
                  </a:prstClr>
                </a:solidFill>
                <a:latin typeface="Calibri" panose="020F0502020204030204"/>
                <a:cs typeface="+mn-cs"/>
              </a:rPr>
              <a:t>5.05.2026</a:t>
            </a:fld>
            <a:endParaRPr lang="tr-TR">
              <a:solidFill>
                <a:prstClr val="black">
                  <a:tint val="75000"/>
                </a:prstClr>
              </a:solidFill>
              <a:latin typeface="Calibri" panose="020F0502020204030204"/>
              <a:cs typeface="+mn-cs"/>
            </a:endParaRPr>
          </a:p>
        </p:txBody>
      </p:sp>
      <p:sp>
        <p:nvSpPr>
          <p:cNvPr id="6" name="Slayt Numarası Yer Tutucusu 5"/>
          <p:cNvSpPr>
            <a:spLocks noGrp="1"/>
          </p:cNvSpPr>
          <p:nvPr>
            <p:ph type="sldNum" sz="quarter" idx="12"/>
          </p:nvPr>
        </p:nvSpPr>
        <p:spPr>
          <a:xfrm>
            <a:off x="4354830" y="6401277"/>
            <a:ext cx="434340" cy="320199"/>
          </a:xfrm>
        </p:spPr>
        <p:txBody>
          <a:bodyPr/>
          <a:lstStyle/>
          <a:p>
            <a:pPr defTabSz="685800" fontAlgn="auto">
              <a:spcBef>
                <a:spcPts val="0"/>
              </a:spcBef>
              <a:spcAft>
                <a:spcPts val="0"/>
              </a:spcAft>
            </a:pPr>
            <a:fld id="{7858AF1D-E6D7-4B64-9545-F66A72DEE560}" type="slidenum">
              <a:rPr lang="tr-TR" smtClean="0">
                <a:solidFill>
                  <a:prstClr val="black">
                    <a:tint val="75000"/>
                  </a:prstClr>
                </a:solidFill>
                <a:latin typeface="Calibri" panose="020F0502020204030204"/>
                <a:cs typeface="+mn-cs"/>
              </a:rPr>
              <a:pPr defTabSz="685800" fontAlgn="auto">
                <a:spcBef>
                  <a:spcPts val="0"/>
                </a:spcBef>
                <a:spcAft>
                  <a:spcPts val="0"/>
                </a:spcAft>
              </a:pPr>
              <a:t>‹#›</a:t>
            </a:fld>
            <a:r>
              <a:rPr lang="tr-TR">
                <a:solidFill>
                  <a:prstClr val="black">
                    <a:tint val="75000"/>
                  </a:prstClr>
                </a:solidFill>
                <a:latin typeface="Calibri" panose="020F0502020204030204"/>
                <a:cs typeface="+mn-cs"/>
              </a:rPr>
              <a:t>/30</a:t>
            </a:r>
            <a:endParaRPr lang="tr-TR" dirty="0">
              <a:solidFill>
                <a:prstClr val="black">
                  <a:tint val="75000"/>
                </a:prstClr>
              </a:solidFill>
              <a:latin typeface="Calibri" panose="020F0502020204030204"/>
              <a:cs typeface="+mn-cs"/>
            </a:endParaRPr>
          </a:p>
        </p:txBody>
      </p:sp>
    </p:spTree>
    <p:extLst>
      <p:ext uri="{BB962C8B-B14F-4D97-AF65-F5344CB8AC3E}">
        <p14:creationId xmlns:p14="http://schemas.microsoft.com/office/powerpoint/2010/main" val="392175233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Unvan 1"/>
          <p:cNvSpPr>
            <a:spLocks noGrp="1"/>
          </p:cNvSpPr>
          <p:nvPr>
            <p:ph type="title"/>
          </p:nvPr>
        </p:nvSpPr>
        <p:spPr>
          <a:xfrm>
            <a:off x="623888" y="1709739"/>
            <a:ext cx="7886700" cy="2852737"/>
          </a:xfrm>
        </p:spPr>
        <p:txBody>
          <a:bodyPr anchor="b"/>
          <a:lstStyle>
            <a:lvl1pPr>
              <a:defRPr sz="4500"/>
            </a:lvl1pPr>
          </a:lstStyle>
          <a:p>
            <a:r>
              <a:rPr lang="tr-TR"/>
              <a:t>Asıl başlık stili için tıklatın</a:t>
            </a:r>
          </a:p>
        </p:txBody>
      </p:sp>
      <p:sp>
        <p:nvSpPr>
          <p:cNvPr id="3" name="Metin Yer Tutucusu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tr-TR"/>
              <a:t>Asıl metin stillerini düzenle</a:t>
            </a:r>
          </a:p>
        </p:txBody>
      </p:sp>
      <p:sp>
        <p:nvSpPr>
          <p:cNvPr id="4" name="Veri Yer Tutucusu 3"/>
          <p:cNvSpPr>
            <a:spLocks noGrp="1"/>
          </p:cNvSpPr>
          <p:nvPr>
            <p:ph type="dt" sz="half" idx="10"/>
          </p:nvPr>
        </p:nvSpPr>
        <p:spPr/>
        <p:txBody>
          <a:bodyPr/>
          <a:lstStyle/>
          <a:p>
            <a:pPr defTabSz="685800" fontAlgn="auto">
              <a:spcBef>
                <a:spcPts val="0"/>
              </a:spcBef>
              <a:spcAft>
                <a:spcPts val="0"/>
              </a:spcAft>
            </a:pPr>
            <a:fld id="{7093BB67-11EB-4D13-9AF9-D044A0125D3E}" type="datetime1">
              <a:rPr lang="tr-TR" smtClean="0">
                <a:solidFill>
                  <a:prstClr val="black">
                    <a:tint val="75000"/>
                  </a:prstClr>
                </a:solidFill>
                <a:latin typeface="Calibri" panose="020F0502020204030204"/>
                <a:cs typeface="+mn-cs"/>
              </a:rPr>
              <a:t>5.05.2026</a:t>
            </a:fld>
            <a:endParaRPr lang="tr-TR">
              <a:solidFill>
                <a:prstClr val="black">
                  <a:tint val="75000"/>
                </a:prstClr>
              </a:solidFill>
              <a:latin typeface="Calibri" panose="020F0502020204030204"/>
              <a:cs typeface="+mn-cs"/>
            </a:endParaRPr>
          </a:p>
        </p:txBody>
      </p:sp>
      <p:sp>
        <p:nvSpPr>
          <p:cNvPr id="6" name="Slayt Numarası Yer Tutucusu 5"/>
          <p:cNvSpPr>
            <a:spLocks noGrp="1"/>
          </p:cNvSpPr>
          <p:nvPr>
            <p:ph type="sldNum" sz="quarter" idx="12"/>
          </p:nvPr>
        </p:nvSpPr>
        <p:spPr/>
        <p:txBody>
          <a:bodyPr/>
          <a:lstStyle/>
          <a:p>
            <a:pPr defTabSz="685800" fontAlgn="auto">
              <a:spcBef>
                <a:spcPts val="0"/>
              </a:spcBef>
              <a:spcAft>
                <a:spcPts val="0"/>
              </a:spcAft>
            </a:pPr>
            <a:fld id="{7858AF1D-E6D7-4B64-9545-F66A72DEE560}" type="slidenum">
              <a:rPr lang="tr-TR" smtClean="0">
                <a:solidFill>
                  <a:prstClr val="black">
                    <a:tint val="75000"/>
                  </a:prstClr>
                </a:solidFill>
                <a:latin typeface="Calibri" panose="020F0502020204030204"/>
                <a:cs typeface="+mn-cs"/>
              </a:rPr>
              <a:pPr defTabSz="685800" fontAlgn="auto">
                <a:spcBef>
                  <a:spcPts val="0"/>
                </a:spcBef>
                <a:spcAft>
                  <a:spcPts val="0"/>
                </a:spcAft>
              </a:pPr>
              <a:t>‹#›</a:t>
            </a:fld>
            <a:endParaRPr lang="tr-TR">
              <a:solidFill>
                <a:prstClr val="black">
                  <a:tint val="75000"/>
                </a:prstClr>
              </a:solidFill>
              <a:latin typeface="Calibri" panose="020F0502020204030204"/>
              <a:cs typeface="+mn-cs"/>
            </a:endParaRPr>
          </a:p>
        </p:txBody>
      </p:sp>
    </p:spTree>
    <p:extLst>
      <p:ext uri="{BB962C8B-B14F-4D97-AF65-F5344CB8AC3E}">
        <p14:creationId xmlns:p14="http://schemas.microsoft.com/office/powerpoint/2010/main" val="53501792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a:t>Asıl başlık stili için tıklatın</a:t>
            </a:r>
          </a:p>
        </p:txBody>
      </p:sp>
      <p:sp>
        <p:nvSpPr>
          <p:cNvPr id="3" name="İçerik Yer Tutucusu 2"/>
          <p:cNvSpPr>
            <a:spLocks noGrp="1"/>
          </p:cNvSpPr>
          <p:nvPr>
            <p:ph sz="half" idx="1"/>
          </p:nvPr>
        </p:nvSpPr>
        <p:spPr>
          <a:xfrm>
            <a:off x="628650" y="1825625"/>
            <a:ext cx="3886200" cy="4351338"/>
          </a:xfr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4" name="İçerik Yer Tutucusu 3"/>
          <p:cNvSpPr>
            <a:spLocks noGrp="1"/>
          </p:cNvSpPr>
          <p:nvPr>
            <p:ph sz="half" idx="2"/>
          </p:nvPr>
        </p:nvSpPr>
        <p:spPr>
          <a:xfrm>
            <a:off x="4629150" y="1825625"/>
            <a:ext cx="3886200" cy="4351338"/>
          </a:xfr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5" name="Veri Yer Tutucusu 4"/>
          <p:cNvSpPr>
            <a:spLocks noGrp="1"/>
          </p:cNvSpPr>
          <p:nvPr>
            <p:ph type="dt" sz="half" idx="10"/>
          </p:nvPr>
        </p:nvSpPr>
        <p:spPr/>
        <p:txBody>
          <a:bodyPr/>
          <a:lstStyle/>
          <a:p>
            <a:pPr defTabSz="685800" fontAlgn="auto">
              <a:spcBef>
                <a:spcPts val="0"/>
              </a:spcBef>
              <a:spcAft>
                <a:spcPts val="0"/>
              </a:spcAft>
            </a:pPr>
            <a:fld id="{DFB0ABF3-5A0B-4014-A493-AD2A7C80C09B}" type="datetime1">
              <a:rPr lang="tr-TR" smtClean="0">
                <a:solidFill>
                  <a:prstClr val="black">
                    <a:tint val="75000"/>
                  </a:prstClr>
                </a:solidFill>
                <a:latin typeface="Calibri" panose="020F0502020204030204"/>
                <a:cs typeface="+mn-cs"/>
              </a:rPr>
              <a:t>5.05.2026</a:t>
            </a:fld>
            <a:endParaRPr lang="tr-TR">
              <a:solidFill>
                <a:prstClr val="black">
                  <a:tint val="75000"/>
                </a:prstClr>
              </a:solidFill>
              <a:latin typeface="Calibri" panose="020F0502020204030204"/>
              <a:cs typeface="+mn-cs"/>
            </a:endParaRPr>
          </a:p>
        </p:txBody>
      </p:sp>
      <p:sp>
        <p:nvSpPr>
          <p:cNvPr id="6" name="Altbilgi Yer Tutucusu 5"/>
          <p:cNvSpPr>
            <a:spLocks noGrp="1"/>
          </p:cNvSpPr>
          <p:nvPr>
            <p:ph type="ftr" sz="quarter" idx="11"/>
          </p:nvPr>
        </p:nvSpPr>
        <p:spPr>
          <a:xfrm>
            <a:off x="3028950" y="6356351"/>
            <a:ext cx="3086100" cy="365125"/>
          </a:xfrm>
          <a:prstGeom prst="rect">
            <a:avLst/>
          </a:prstGeom>
        </p:spPr>
        <p:txBody>
          <a:bodyPr/>
          <a:lstStyle/>
          <a:p>
            <a:pPr defTabSz="685800" fontAlgn="auto">
              <a:spcBef>
                <a:spcPts val="0"/>
              </a:spcBef>
              <a:spcAft>
                <a:spcPts val="0"/>
              </a:spcAft>
            </a:pPr>
            <a:endParaRPr lang="tr-TR" sz="1350">
              <a:solidFill>
                <a:prstClr val="black"/>
              </a:solidFill>
              <a:latin typeface="Calibri" panose="020F0502020204030204"/>
              <a:cs typeface="+mn-cs"/>
            </a:endParaRPr>
          </a:p>
        </p:txBody>
      </p:sp>
      <p:sp>
        <p:nvSpPr>
          <p:cNvPr id="7" name="Slayt Numarası Yer Tutucusu 6"/>
          <p:cNvSpPr>
            <a:spLocks noGrp="1"/>
          </p:cNvSpPr>
          <p:nvPr>
            <p:ph type="sldNum" sz="quarter" idx="12"/>
          </p:nvPr>
        </p:nvSpPr>
        <p:spPr/>
        <p:txBody>
          <a:bodyPr/>
          <a:lstStyle/>
          <a:p>
            <a:pPr defTabSz="685800" fontAlgn="auto">
              <a:spcBef>
                <a:spcPts val="0"/>
              </a:spcBef>
              <a:spcAft>
                <a:spcPts val="0"/>
              </a:spcAft>
            </a:pPr>
            <a:fld id="{7858AF1D-E6D7-4B64-9545-F66A72DEE560}" type="slidenum">
              <a:rPr lang="tr-TR" smtClean="0">
                <a:solidFill>
                  <a:prstClr val="black">
                    <a:tint val="75000"/>
                  </a:prstClr>
                </a:solidFill>
                <a:latin typeface="Calibri" panose="020F0502020204030204"/>
                <a:cs typeface="+mn-cs"/>
              </a:rPr>
              <a:pPr defTabSz="685800" fontAlgn="auto">
                <a:spcBef>
                  <a:spcPts val="0"/>
                </a:spcBef>
                <a:spcAft>
                  <a:spcPts val="0"/>
                </a:spcAft>
              </a:pPr>
              <a:t>‹#›</a:t>
            </a:fld>
            <a:endParaRPr lang="tr-TR">
              <a:solidFill>
                <a:prstClr val="black">
                  <a:tint val="75000"/>
                </a:prstClr>
              </a:solidFill>
              <a:latin typeface="Calibri" panose="020F0502020204030204"/>
              <a:cs typeface="+mn-cs"/>
            </a:endParaRPr>
          </a:p>
        </p:txBody>
      </p:sp>
    </p:spTree>
    <p:extLst>
      <p:ext uri="{BB962C8B-B14F-4D97-AF65-F5344CB8AC3E}">
        <p14:creationId xmlns:p14="http://schemas.microsoft.com/office/powerpoint/2010/main" val="351621290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Unvan 1"/>
          <p:cNvSpPr>
            <a:spLocks noGrp="1"/>
          </p:cNvSpPr>
          <p:nvPr>
            <p:ph type="title"/>
          </p:nvPr>
        </p:nvSpPr>
        <p:spPr>
          <a:xfrm>
            <a:off x="629841" y="365126"/>
            <a:ext cx="7886700" cy="1325563"/>
          </a:xfrm>
        </p:spPr>
        <p:txBody>
          <a:bodyPr/>
          <a:lstStyle/>
          <a:p>
            <a:r>
              <a:rPr lang="tr-TR"/>
              <a:t>Asıl başlık stili için tıklatın</a:t>
            </a:r>
          </a:p>
        </p:txBody>
      </p:sp>
      <p:sp>
        <p:nvSpPr>
          <p:cNvPr id="3" name="Metin Yer Tutucusu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tr-TR"/>
              <a:t>Asıl metin stillerini düzenle</a:t>
            </a:r>
          </a:p>
        </p:txBody>
      </p:sp>
      <p:sp>
        <p:nvSpPr>
          <p:cNvPr id="4" name="İçerik Yer Tutucusu 3"/>
          <p:cNvSpPr>
            <a:spLocks noGrp="1"/>
          </p:cNvSpPr>
          <p:nvPr>
            <p:ph sz="half" idx="2"/>
          </p:nvPr>
        </p:nvSpPr>
        <p:spPr>
          <a:xfrm>
            <a:off x="629842" y="2505075"/>
            <a:ext cx="3868340" cy="3684588"/>
          </a:xfr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5" name="Metin Yer Tutucusu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tr-TR"/>
              <a:t>Asıl metin stillerini düzenle</a:t>
            </a:r>
          </a:p>
        </p:txBody>
      </p:sp>
      <p:sp>
        <p:nvSpPr>
          <p:cNvPr id="6" name="İçerik Yer Tutucusu 5"/>
          <p:cNvSpPr>
            <a:spLocks noGrp="1"/>
          </p:cNvSpPr>
          <p:nvPr>
            <p:ph sz="quarter" idx="4"/>
          </p:nvPr>
        </p:nvSpPr>
        <p:spPr>
          <a:xfrm>
            <a:off x="4629150" y="2505075"/>
            <a:ext cx="3887391" cy="3684588"/>
          </a:xfr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7" name="Veri Yer Tutucusu 6"/>
          <p:cNvSpPr>
            <a:spLocks noGrp="1"/>
          </p:cNvSpPr>
          <p:nvPr>
            <p:ph type="dt" sz="half" idx="10"/>
          </p:nvPr>
        </p:nvSpPr>
        <p:spPr/>
        <p:txBody>
          <a:bodyPr/>
          <a:lstStyle/>
          <a:p>
            <a:pPr defTabSz="685800" fontAlgn="auto">
              <a:spcBef>
                <a:spcPts val="0"/>
              </a:spcBef>
              <a:spcAft>
                <a:spcPts val="0"/>
              </a:spcAft>
            </a:pPr>
            <a:fld id="{7BB4BF16-233E-4F2A-8A17-4A810D93697C}" type="datetime1">
              <a:rPr lang="tr-TR" smtClean="0">
                <a:solidFill>
                  <a:prstClr val="black">
                    <a:tint val="75000"/>
                  </a:prstClr>
                </a:solidFill>
                <a:latin typeface="Calibri" panose="020F0502020204030204"/>
                <a:cs typeface="+mn-cs"/>
              </a:rPr>
              <a:t>5.05.2026</a:t>
            </a:fld>
            <a:endParaRPr lang="tr-TR">
              <a:solidFill>
                <a:prstClr val="black">
                  <a:tint val="75000"/>
                </a:prstClr>
              </a:solidFill>
              <a:latin typeface="Calibri" panose="020F0502020204030204"/>
              <a:cs typeface="+mn-cs"/>
            </a:endParaRPr>
          </a:p>
        </p:txBody>
      </p:sp>
      <p:sp>
        <p:nvSpPr>
          <p:cNvPr id="9" name="Slayt Numarası Yer Tutucusu 8"/>
          <p:cNvSpPr>
            <a:spLocks noGrp="1"/>
          </p:cNvSpPr>
          <p:nvPr>
            <p:ph type="sldNum" sz="quarter" idx="12"/>
          </p:nvPr>
        </p:nvSpPr>
        <p:spPr/>
        <p:txBody>
          <a:bodyPr/>
          <a:lstStyle/>
          <a:p>
            <a:pPr defTabSz="685800" fontAlgn="auto">
              <a:spcBef>
                <a:spcPts val="0"/>
              </a:spcBef>
              <a:spcAft>
                <a:spcPts val="0"/>
              </a:spcAft>
            </a:pPr>
            <a:fld id="{7858AF1D-E6D7-4B64-9545-F66A72DEE560}" type="slidenum">
              <a:rPr lang="tr-TR" smtClean="0">
                <a:solidFill>
                  <a:prstClr val="black">
                    <a:tint val="75000"/>
                  </a:prstClr>
                </a:solidFill>
                <a:latin typeface="Calibri" panose="020F0502020204030204"/>
                <a:cs typeface="+mn-cs"/>
              </a:rPr>
              <a:pPr defTabSz="685800" fontAlgn="auto">
                <a:spcBef>
                  <a:spcPts val="0"/>
                </a:spcBef>
                <a:spcAft>
                  <a:spcPts val="0"/>
                </a:spcAft>
              </a:pPr>
              <a:t>‹#›</a:t>
            </a:fld>
            <a:endParaRPr lang="tr-TR">
              <a:solidFill>
                <a:prstClr val="black">
                  <a:tint val="75000"/>
                </a:prstClr>
              </a:solidFill>
              <a:latin typeface="Calibri" panose="020F0502020204030204"/>
              <a:cs typeface="+mn-cs"/>
            </a:endParaRPr>
          </a:p>
        </p:txBody>
      </p:sp>
    </p:spTree>
    <p:extLst>
      <p:ext uri="{BB962C8B-B14F-4D97-AF65-F5344CB8AC3E}">
        <p14:creationId xmlns:p14="http://schemas.microsoft.com/office/powerpoint/2010/main" val="141598753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a:t>Asıl başlık stili için tıklatın</a:t>
            </a:r>
          </a:p>
        </p:txBody>
      </p:sp>
      <p:sp>
        <p:nvSpPr>
          <p:cNvPr id="3" name="Veri Yer Tutucusu 2"/>
          <p:cNvSpPr>
            <a:spLocks noGrp="1"/>
          </p:cNvSpPr>
          <p:nvPr>
            <p:ph type="dt" sz="half" idx="10"/>
          </p:nvPr>
        </p:nvSpPr>
        <p:spPr/>
        <p:txBody>
          <a:bodyPr/>
          <a:lstStyle/>
          <a:p>
            <a:pPr defTabSz="685800" fontAlgn="auto">
              <a:spcBef>
                <a:spcPts val="0"/>
              </a:spcBef>
              <a:spcAft>
                <a:spcPts val="0"/>
              </a:spcAft>
            </a:pPr>
            <a:fld id="{7790F025-DDF0-49E9-97E3-F388E6202276}" type="datetime1">
              <a:rPr lang="tr-TR" smtClean="0">
                <a:solidFill>
                  <a:prstClr val="black">
                    <a:tint val="75000"/>
                  </a:prstClr>
                </a:solidFill>
                <a:latin typeface="Calibri" panose="020F0502020204030204"/>
                <a:cs typeface="+mn-cs"/>
              </a:rPr>
              <a:t>5.05.2026</a:t>
            </a:fld>
            <a:endParaRPr lang="tr-TR">
              <a:solidFill>
                <a:prstClr val="black">
                  <a:tint val="75000"/>
                </a:prstClr>
              </a:solidFill>
              <a:latin typeface="Calibri" panose="020F0502020204030204"/>
              <a:cs typeface="+mn-cs"/>
            </a:endParaRPr>
          </a:p>
        </p:txBody>
      </p:sp>
      <p:sp>
        <p:nvSpPr>
          <p:cNvPr id="5" name="Slayt Numarası Yer Tutucusu 4"/>
          <p:cNvSpPr>
            <a:spLocks noGrp="1"/>
          </p:cNvSpPr>
          <p:nvPr>
            <p:ph type="sldNum" sz="quarter" idx="12"/>
          </p:nvPr>
        </p:nvSpPr>
        <p:spPr/>
        <p:txBody>
          <a:bodyPr/>
          <a:lstStyle/>
          <a:p>
            <a:pPr defTabSz="685800" fontAlgn="auto">
              <a:spcBef>
                <a:spcPts val="0"/>
              </a:spcBef>
              <a:spcAft>
                <a:spcPts val="0"/>
              </a:spcAft>
            </a:pPr>
            <a:fld id="{7858AF1D-E6D7-4B64-9545-F66A72DEE560}" type="slidenum">
              <a:rPr lang="tr-TR" smtClean="0">
                <a:solidFill>
                  <a:prstClr val="black">
                    <a:tint val="75000"/>
                  </a:prstClr>
                </a:solidFill>
                <a:latin typeface="Calibri" panose="020F0502020204030204"/>
                <a:cs typeface="+mn-cs"/>
              </a:rPr>
              <a:pPr defTabSz="685800" fontAlgn="auto">
                <a:spcBef>
                  <a:spcPts val="0"/>
                </a:spcBef>
                <a:spcAft>
                  <a:spcPts val="0"/>
                </a:spcAft>
              </a:pPr>
              <a:t>‹#›</a:t>
            </a:fld>
            <a:endParaRPr lang="tr-TR">
              <a:solidFill>
                <a:prstClr val="black">
                  <a:tint val="75000"/>
                </a:prstClr>
              </a:solidFill>
              <a:latin typeface="Calibri" panose="020F0502020204030204"/>
              <a:cs typeface="+mn-cs"/>
            </a:endParaRPr>
          </a:p>
        </p:txBody>
      </p:sp>
    </p:spTree>
    <p:extLst>
      <p:ext uri="{BB962C8B-B14F-4D97-AF65-F5344CB8AC3E}">
        <p14:creationId xmlns:p14="http://schemas.microsoft.com/office/powerpoint/2010/main" val="264785105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p:cNvSpPr>
            <a:spLocks noGrp="1"/>
          </p:cNvSpPr>
          <p:nvPr>
            <p:ph type="dt" sz="half" idx="10"/>
          </p:nvPr>
        </p:nvSpPr>
        <p:spPr/>
        <p:txBody>
          <a:bodyPr/>
          <a:lstStyle/>
          <a:p>
            <a:pPr defTabSz="685800" fontAlgn="auto">
              <a:spcBef>
                <a:spcPts val="0"/>
              </a:spcBef>
              <a:spcAft>
                <a:spcPts val="0"/>
              </a:spcAft>
            </a:pPr>
            <a:fld id="{366317F2-19DD-47EB-B7E8-59618B4A209E}" type="datetime1">
              <a:rPr lang="tr-TR" smtClean="0">
                <a:solidFill>
                  <a:prstClr val="black">
                    <a:tint val="75000"/>
                  </a:prstClr>
                </a:solidFill>
                <a:latin typeface="Calibri" panose="020F0502020204030204"/>
                <a:cs typeface="+mn-cs"/>
              </a:rPr>
              <a:t>5.05.2026</a:t>
            </a:fld>
            <a:endParaRPr lang="tr-TR">
              <a:solidFill>
                <a:prstClr val="black">
                  <a:tint val="75000"/>
                </a:prstClr>
              </a:solidFill>
              <a:latin typeface="Calibri" panose="020F0502020204030204"/>
              <a:cs typeface="+mn-cs"/>
            </a:endParaRPr>
          </a:p>
        </p:txBody>
      </p:sp>
      <p:sp>
        <p:nvSpPr>
          <p:cNvPr id="3" name="Altbilgi Yer Tutucusu 2"/>
          <p:cNvSpPr>
            <a:spLocks noGrp="1"/>
          </p:cNvSpPr>
          <p:nvPr>
            <p:ph type="ftr" sz="quarter" idx="11"/>
          </p:nvPr>
        </p:nvSpPr>
        <p:spPr>
          <a:xfrm>
            <a:off x="3028950" y="6356351"/>
            <a:ext cx="3086100" cy="365125"/>
          </a:xfrm>
          <a:prstGeom prst="rect">
            <a:avLst/>
          </a:prstGeom>
        </p:spPr>
        <p:txBody>
          <a:bodyPr/>
          <a:lstStyle/>
          <a:p>
            <a:pPr defTabSz="685800" fontAlgn="auto">
              <a:spcBef>
                <a:spcPts val="0"/>
              </a:spcBef>
              <a:spcAft>
                <a:spcPts val="0"/>
              </a:spcAft>
            </a:pPr>
            <a:endParaRPr lang="tr-TR" sz="1350">
              <a:solidFill>
                <a:prstClr val="black"/>
              </a:solidFill>
              <a:latin typeface="Calibri" panose="020F0502020204030204"/>
              <a:cs typeface="+mn-cs"/>
            </a:endParaRPr>
          </a:p>
        </p:txBody>
      </p:sp>
      <p:sp>
        <p:nvSpPr>
          <p:cNvPr id="4" name="Slayt Numarası Yer Tutucusu 3"/>
          <p:cNvSpPr>
            <a:spLocks noGrp="1"/>
          </p:cNvSpPr>
          <p:nvPr>
            <p:ph type="sldNum" sz="quarter" idx="12"/>
          </p:nvPr>
        </p:nvSpPr>
        <p:spPr/>
        <p:txBody>
          <a:bodyPr/>
          <a:lstStyle/>
          <a:p>
            <a:pPr defTabSz="685800" fontAlgn="auto">
              <a:spcBef>
                <a:spcPts val="0"/>
              </a:spcBef>
              <a:spcAft>
                <a:spcPts val="0"/>
              </a:spcAft>
            </a:pPr>
            <a:fld id="{7858AF1D-E6D7-4B64-9545-F66A72DEE560}" type="slidenum">
              <a:rPr lang="tr-TR" smtClean="0">
                <a:solidFill>
                  <a:prstClr val="black">
                    <a:tint val="75000"/>
                  </a:prstClr>
                </a:solidFill>
                <a:latin typeface="Calibri" panose="020F0502020204030204"/>
                <a:cs typeface="+mn-cs"/>
              </a:rPr>
              <a:pPr defTabSz="685800" fontAlgn="auto">
                <a:spcBef>
                  <a:spcPts val="0"/>
                </a:spcBef>
                <a:spcAft>
                  <a:spcPts val="0"/>
                </a:spcAft>
              </a:pPr>
              <a:t>‹#›</a:t>
            </a:fld>
            <a:endParaRPr lang="tr-TR">
              <a:solidFill>
                <a:prstClr val="black">
                  <a:tint val="75000"/>
                </a:prstClr>
              </a:solidFill>
              <a:latin typeface="Calibri" panose="020F0502020204030204"/>
              <a:cs typeface="+mn-cs"/>
            </a:endParaRPr>
          </a:p>
        </p:txBody>
      </p:sp>
    </p:spTree>
    <p:extLst>
      <p:ext uri="{BB962C8B-B14F-4D97-AF65-F5344CB8AC3E}">
        <p14:creationId xmlns:p14="http://schemas.microsoft.com/office/powerpoint/2010/main" val="66866923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Unvan 1"/>
          <p:cNvSpPr>
            <a:spLocks noGrp="1"/>
          </p:cNvSpPr>
          <p:nvPr>
            <p:ph type="title"/>
          </p:nvPr>
        </p:nvSpPr>
        <p:spPr>
          <a:xfrm>
            <a:off x="629841" y="457200"/>
            <a:ext cx="2949178" cy="1600200"/>
          </a:xfrm>
        </p:spPr>
        <p:txBody>
          <a:bodyPr anchor="b"/>
          <a:lstStyle>
            <a:lvl1pPr>
              <a:defRPr sz="2400"/>
            </a:lvl1pPr>
          </a:lstStyle>
          <a:p>
            <a:r>
              <a:rPr lang="tr-TR"/>
              <a:t>Asıl başlık stili için tıklatın</a:t>
            </a:r>
          </a:p>
        </p:txBody>
      </p:sp>
      <p:sp>
        <p:nvSpPr>
          <p:cNvPr id="3" name="İçerik Yer Tutucusu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4" name="Metin Yer Tutucusu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tr-TR"/>
              <a:t>Asıl metin stillerini düzenle</a:t>
            </a:r>
          </a:p>
        </p:txBody>
      </p:sp>
      <p:sp>
        <p:nvSpPr>
          <p:cNvPr id="5" name="Veri Yer Tutucusu 4"/>
          <p:cNvSpPr>
            <a:spLocks noGrp="1"/>
          </p:cNvSpPr>
          <p:nvPr>
            <p:ph type="dt" sz="half" idx="10"/>
          </p:nvPr>
        </p:nvSpPr>
        <p:spPr/>
        <p:txBody>
          <a:bodyPr/>
          <a:lstStyle/>
          <a:p>
            <a:pPr defTabSz="685800" fontAlgn="auto">
              <a:spcBef>
                <a:spcPts val="0"/>
              </a:spcBef>
              <a:spcAft>
                <a:spcPts val="0"/>
              </a:spcAft>
            </a:pPr>
            <a:fld id="{1AC7B80D-5485-4366-A416-3F1BEC4C153A}" type="datetime1">
              <a:rPr lang="tr-TR" smtClean="0">
                <a:solidFill>
                  <a:prstClr val="black">
                    <a:tint val="75000"/>
                  </a:prstClr>
                </a:solidFill>
                <a:latin typeface="Calibri" panose="020F0502020204030204"/>
                <a:cs typeface="+mn-cs"/>
              </a:rPr>
              <a:t>5.05.2026</a:t>
            </a:fld>
            <a:endParaRPr lang="tr-TR">
              <a:solidFill>
                <a:prstClr val="black">
                  <a:tint val="75000"/>
                </a:prstClr>
              </a:solidFill>
              <a:latin typeface="Calibri" panose="020F0502020204030204"/>
              <a:cs typeface="+mn-cs"/>
            </a:endParaRPr>
          </a:p>
        </p:txBody>
      </p:sp>
      <p:sp>
        <p:nvSpPr>
          <p:cNvPr id="7" name="Slayt Numarası Yer Tutucusu 6"/>
          <p:cNvSpPr>
            <a:spLocks noGrp="1"/>
          </p:cNvSpPr>
          <p:nvPr>
            <p:ph type="sldNum" sz="quarter" idx="12"/>
          </p:nvPr>
        </p:nvSpPr>
        <p:spPr/>
        <p:txBody>
          <a:bodyPr/>
          <a:lstStyle/>
          <a:p>
            <a:pPr defTabSz="685800" fontAlgn="auto">
              <a:spcBef>
                <a:spcPts val="0"/>
              </a:spcBef>
              <a:spcAft>
                <a:spcPts val="0"/>
              </a:spcAft>
            </a:pPr>
            <a:fld id="{7858AF1D-E6D7-4B64-9545-F66A72DEE560}" type="slidenum">
              <a:rPr lang="tr-TR" smtClean="0">
                <a:solidFill>
                  <a:prstClr val="black">
                    <a:tint val="75000"/>
                  </a:prstClr>
                </a:solidFill>
                <a:latin typeface="Calibri" panose="020F0502020204030204"/>
                <a:cs typeface="+mn-cs"/>
              </a:rPr>
              <a:pPr defTabSz="685800" fontAlgn="auto">
                <a:spcBef>
                  <a:spcPts val="0"/>
                </a:spcBef>
                <a:spcAft>
                  <a:spcPts val="0"/>
                </a:spcAft>
              </a:pPr>
              <a:t>‹#›</a:t>
            </a:fld>
            <a:endParaRPr lang="tr-TR">
              <a:solidFill>
                <a:prstClr val="black">
                  <a:tint val="75000"/>
                </a:prstClr>
              </a:solidFill>
              <a:latin typeface="Calibri" panose="020F0502020204030204"/>
              <a:cs typeface="+mn-cs"/>
            </a:endParaRPr>
          </a:p>
        </p:txBody>
      </p:sp>
    </p:spTree>
    <p:extLst>
      <p:ext uri="{BB962C8B-B14F-4D97-AF65-F5344CB8AC3E}">
        <p14:creationId xmlns:p14="http://schemas.microsoft.com/office/powerpoint/2010/main" val="146005217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Unvan 1"/>
          <p:cNvSpPr>
            <a:spLocks noGrp="1"/>
          </p:cNvSpPr>
          <p:nvPr>
            <p:ph type="title"/>
          </p:nvPr>
        </p:nvSpPr>
        <p:spPr>
          <a:xfrm>
            <a:off x="629841" y="457200"/>
            <a:ext cx="2949178" cy="1600200"/>
          </a:xfrm>
        </p:spPr>
        <p:txBody>
          <a:bodyPr anchor="b"/>
          <a:lstStyle>
            <a:lvl1pPr>
              <a:defRPr sz="2400"/>
            </a:lvl1pPr>
          </a:lstStyle>
          <a:p>
            <a:r>
              <a:rPr lang="tr-TR"/>
              <a:t>Asıl başlık stili için tıklatın</a:t>
            </a:r>
          </a:p>
        </p:txBody>
      </p:sp>
      <p:sp>
        <p:nvSpPr>
          <p:cNvPr id="3" name="Resim Yer Tutucusu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tr-TR"/>
          </a:p>
        </p:txBody>
      </p:sp>
      <p:sp>
        <p:nvSpPr>
          <p:cNvPr id="4" name="Metin Yer Tutucusu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tr-TR"/>
              <a:t>Asıl metin stillerini düzenle</a:t>
            </a:r>
          </a:p>
        </p:txBody>
      </p:sp>
      <p:sp>
        <p:nvSpPr>
          <p:cNvPr id="5" name="Veri Yer Tutucusu 4"/>
          <p:cNvSpPr>
            <a:spLocks noGrp="1"/>
          </p:cNvSpPr>
          <p:nvPr>
            <p:ph type="dt" sz="half" idx="10"/>
          </p:nvPr>
        </p:nvSpPr>
        <p:spPr/>
        <p:txBody>
          <a:bodyPr/>
          <a:lstStyle/>
          <a:p>
            <a:pPr defTabSz="685800" fontAlgn="auto">
              <a:spcBef>
                <a:spcPts val="0"/>
              </a:spcBef>
              <a:spcAft>
                <a:spcPts val="0"/>
              </a:spcAft>
            </a:pPr>
            <a:fld id="{F37EB716-A12E-48A8-A296-38FE737CEA60}" type="datetime1">
              <a:rPr lang="tr-TR" smtClean="0">
                <a:solidFill>
                  <a:prstClr val="black">
                    <a:tint val="75000"/>
                  </a:prstClr>
                </a:solidFill>
                <a:latin typeface="Calibri" panose="020F0502020204030204"/>
                <a:cs typeface="+mn-cs"/>
              </a:rPr>
              <a:t>5.05.2026</a:t>
            </a:fld>
            <a:endParaRPr lang="tr-TR">
              <a:solidFill>
                <a:prstClr val="black">
                  <a:tint val="75000"/>
                </a:prstClr>
              </a:solidFill>
              <a:latin typeface="Calibri" panose="020F0502020204030204"/>
              <a:cs typeface="+mn-cs"/>
            </a:endParaRPr>
          </a:p>
        </p:txBody>
      </p:sp>
      <p:sp>
        <p:nvSpPr>
          <p:cNvPr id="6" name="Altbilgi Yer Tutucusu 5"/>
          <p:cNvSpPr>
            <a:spLocks noGrp="1"/>
          </p:cNvSpPr>
          <p:nvPr>
            <p:ph type="ftr" sz="quarter" idx="11"/>
          </p:nvPr>
        </p:nvSpPr>
        <p:spPr>
          <a:xfrm>
            <a:off x="3028950" y="6356351"/>
            <a:ext cx="3086100" cy="365125"/>
          </a:xfrm>
          <a:prstGeom prst="rect">
            <a:avLst/>
          </a:prstGeom>
        </p:spPr>
        <p:txBody>
          <a:bodyPr/>
          <a:lstStyle/>
          <a:p>
            <a:pPr defTabSz="685800" fontAlgn="auto">
              <a:spcBef>
                <a:spcPts val="0"/>
              </a:spcBef>
              <a:spcAft>
                <a:spcPts val="0"/>
              </a:spcAft>
            </a:pPr>
            <a:endParaRPr lang="tr-TR" sz="1350">
              <a:solidFill>
                <a:prstClr val="black"/>
              </a:solidFill>
              <a:latin typeface="Calibri" panose="020F0502020204030204"/>
              <a:cs typeface="+mn-cs"/>
            </a:endParaRPr>
          </a:p>
        </p:txBody>
      </p:sp>
      <p:sp>
        <p:nvSpPr>
          <p:cNvPr id="7" name="Slayt Numarası Yer Tutucusu 6"/>
          <p:cNvSpPr>
            <a:spLocks noGrp="1"/>
          </p:cNvSpPr>
          <p:nvPr>
            <p:ph type="sldNum" sz="quarter" idx="12"/>
          </p:nvPr>
        </p:nvSpPr>
        <p:spPr/>
        <p:txBody>
          <a:bodyPr/>
          <a:lstStyle/>
          <a:p>
            <a:pPr defTabSz="685800" fontAlgn="auto">
              <a:spcBef>
                <a:spcPts val="0"/>
              </a:spcBef>
              <a:spcAft>
                <a:spcPts val="0"/>
              </a:spcAft>
            </a:pPr>
            <a:fld id="{7858AF1D-E6D7-4B64-9545-F66A72DEE560}" type="slidenum">
              <a:rPr lang="tr-TR" smtClean="0">
                <a:solidFill>
                  <a:prstClr val="black">
                    <a:tint val="75000"/>
                  </a:prstClr>
                </a:solidFill>
                <a:latin typeface="Calibri" panose="020F0502020204030204"/>
                <a:cs typeface="+mn-cs"/>
              </a:rPr>
              <a:pPr defTabSz="685800" fontAlgn="auto">
                <a:spcBef>
                  <a:spcPts val="0"/>
                </a:spcBef>
                <a:spcAft>
                  <a:spcPts val="0"/>
                </a:spcAft>
              </a:pPr>
              <a:t>‹#›</a:t>
            </a:fld>
            <a:endParaRPr lang="tr-TR">
              <a:solidFill>
                <a:prstClr val="black">
                  <a:tint val="75000"/>
                </a:prstClr>
              </a:solidFill>
              <a:latin typeface="Calibri" panose="020F0502020204030204"/>
              <a:cs typeface="+mn-cs"/>
            </a:endParaRPr>
          </a:p>
        </p:txBody>
      </p:sp>
    </p:spTree>
    <p:extLst>
      <p:ext uri="{BB962C8B-B14F-4D97-AF65-F5344CB8AC3E}">
        <p14:creationId xmlns:p14="http://schemas.microsoft.com/office/powerpoint/2010/main" val="59245191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Resim 6">
            <a:extLst>
              <a:ext uri="{FF2B5EF4-FFF2-40B4-BE49-F238E27FC236}">
                <a16:creationId xmlns:a16="http://schemas.microsoft.com/office/drawing/2014/main" id="{D16DE916-E104-8D88-D1DB-502067171A2A}"/>
              </a:ext>
            </a:extLst>
          </p:cNvPr>
          <p:cNvPicPr>
            <a:picLocks noChangeAspect="1"/>
          </p:cNvPicPr>
          <p:nvPr userDrawn="1"/>
        </p:nvPicPr>
        <p:blipFill>
          <a:blip r:embed="rId13"/>
          <a:stretch>
            <a:fillRect/>
          </a:stretch>
        </p:blipFill>
        <p:spPr>
          <a:xfrm>
            <a:off x="0" y="0"/>
            <a:ext cx="9144000" cy="6858000"/>
          </a:xfrm>
          <a:prstGeom prst="rect">
            <a:avLst/>
          </a:prstGeom>
        </p:spPr>
      </p:pic>
      <p:sp>
        <p:nvSpPr>
          <p:cNvPr id="2" name="Başlık Yer Tutucusu 1"/>
          <p:cNvSpPr>
            <a:spLocks noGrp="1"/>
          </p:cNvSpPr>
          <p:nvPr>
            <p:ph type="title"/>
          </p:nvPr>
        </p:nvSpPr>
        <p:spPr>
          <a:xfrm>
            <a:off x="628650" y="1408905"/>
            <a:ext cx="7886700" cy="546100"/>
          </a:xfrm>
          <a:prstGeom prst="rect">
            <a:avLst/>
          </a:prstGeom>
        </p:spPr>
        <p:txBody>
          <a:bodyPr vert="horz" lIns="91440" tIns="45720" rIns="91440" bIns="45720" rtlCol="0" anchor="ctr">
            <a:noAutofit/>
          </a:bodyPr>
          <a:lstStyle/>
          <a:p>
            <a:r>
              <a:rPr lang="tr-TR" dirty="0"/>
              <a:t>Başlık Stili: Yalınızca İlk Harf Büyük</a:t>
            </a:r>
          </a:p>
        </p:txBody>
      </p:sp>
      <p:sp>
        <p:nvSpPr>
          <p:cNvPr id="3" name="Metin Yer Tutucusu 2"/>
          <p:cNvSpPr>
            <a:spLocks noGrp="1"/>
          </p:cNvSpPr>
          <p:nvPr>
            <p:ph type="body" idx="1"/>
          </p:nvPr>
        </p:nvSpPr>
        <p:spPr>
          <a:xfrm>
            <a:off x="628650" y="2179320"/>
            <a:ext cx="7886700" cy="3997643"/>
          </a:xfrm>
          <a:prstGeom prst="rect">
            <a:avLst/>
          </a:prstGeom>
        </p:spPr>
        <p:txBody>
          <a:bodyPr vert="horz" lIns="91440" tIns="45720" rIns="91440" bIns="45720" rtlCol="0">
            <a:normAutofit/>
          </a:bodyPr>
          <a:lstStyle/>
          <a:p>
            <a:pPr lvl="0"/>
            <a:r>
              <a:rPr lang="tr-TR" dirty="0"/>
              <a:t>Asıl metin stillerini düzenle</a:t>
            </a:r>
          </a:p>
          <a:p>
            <a:pPr lvl="1"/>
            <a:r>
              <a:rPr lang="tr-TR" dirty="0"/>
              <a:t>İkinci düzey</a:t>
            </a:r>
          </a:p>
          <a:p>
            <a:pPr lvl="2"/>
            <a:r>
              <a:rPr lang="tr-TR" dirty="0"/>
              <a:t>Üçüncü düzey</a:t>
            </a:r>
          </a:p>
          <a:p>
            <a:pPr lvl="3"/>
            <a:r>
              <a:rPr lang="tr-TR" dirty="0"/>
              <a:t>Dördüncü düzey</a:t>
            </a:r>
          </a:p>
          <a:p>
            <a:pPr lvl="4"/>
            <a:r>
              <a:rPr lang="tr-TR" dirty="0"/>
              <a:t>Beşinci düzey</a:t>
            </a:r>
          </a:p>
        </p:txBody>
      </p:sp>
      <p:sp>
        <p:nvSpPr>
          <p:cNvPr id="4" name="Veri Yer Tutucusu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pPr defTabSz="685800" fontAlgn="auto">
              <a:spcBef>
                <a:spcPts val="0"/>
              </a:spcBef>
              <a:spcAft>
                <a:spcPts val="0"/>
              </a:spcAft>
            </a:pPr>
            <a:fld id="{BD2CAFBF-AF00-4231-95A9-F29D89837A79}" type="datetime1">
              <a:rPr lang="tr-TR" smtClean="0">
                <a:solidFill>
                  <a:prstClr val="black">
                    <a:tint val="75000"/>
                  </a:prstClr>
                </a:solidFill>
                <a:latin typeface="Calibri" panose="020F0502020204030204"/>
                <a:cs typeface="+mn-cs"/>
              </a:rPr>
              <a:t>5.05.2026</a:t>
            </a:fld>
            <a:endParaRPr lang="tr-TR">
              <a:solidFill>
                <a:prstClr val="black">
                  <a:tint val="75000"/>
                </a:prstClr>
              </a:solidFill>
              <a:latin typeface="Calibri" panose="020F0502020204030204"/>
              <a:cs typeface="+mn-cs"/>
            </a:endParaRPr>
          </a:p>
        </p:txBody>
      </p:sp>
      <p:sp>
        <p:nvSpPr>
          <p:cNvPr id="6" name="Slayt Numarası Yer Tutucusu 5"/>
          <p:cNvSpPr>
            <a:spLocks noGrp="1"/>
          </p:cNvSpPr>
          <p:nvPr>
            <p:ph type="sldNum" sz="quarter" idx="4"/>
          </p:nvPr>
        </p:nvSpPr>
        <p:spPr>
          <a:xfrm>
            <a:off x="4411980" y="6401277"/>
            <a:ext cx="434340" cy="320199"/>
          </a:xfrm>
          <a:prstGeom prst="rect">
            <a:avLst/>
          </a:prstGeom>
        </p:spPr>
        <p:txBody>
          <a:bodyPr vert="horz" lIns="91440" tIns="45720" rIns="91440" bIns="45720" rtlCol="0" anchor="ctr"/>
          <a:lstStyle>
            <a:lvl1pPr algn="r">
              <a:defRPr sz="900">
                <a:solidFill>
                  <a:schemeClr val="tx1">
                    <a:tint val="75000"/>
                  </a:schemeClr>
                </a:solidFill>
              </a:defRPr>
            </a:lvl1pPr>
          </a:lstStyle>
          <a:p>
            <a:pPr defTabSz="685800" fontAlgn="auto">
              <a:spcBef>
                <a:spcPts val="0"/>
              </a:spcBef>
              <a:spcAft>
                <a:spcPts val="0"/>
              </a:spcAft>
            </a:pPr>
            <a:fld id="{7858AF1D-E6D7-4B64-9545-F66A72DEE560}" type="slidenum">
              <a:rPr lang="tr-TR" smtClean="0">
                <a:solidFill>
                  <a:prstClr val="black">
                    <a:tint val="75000"/>
                  </a:prstClr>
                </a:solidFill>
                <a:latin typeface="Calibri" panose="020F0502020204030204"/>
                <a:cs typeface="+mn-cs"/>
              </a:rPr>
              <a:pPr defTabSz="685800" fontAlgn="auto">
                <a:spcBef>
                  <a:spcPts val="0"/>
                </a:spcBef>
                <a:spcAft>
                  <a:spcPts val="0"/>
                </a:spcAft>
              </a:pPr>
              <a:t>‹#›</a:t>
            </a:fld>
            <a:r>
              <a:rPr lang="tr-TR">
                <a:solidFill>
                  <a:prstClr val="black">
                    <a:tint val="75000"/>
                  </a:prstClr>
                </a:solidFill>
                <a:latin typeface="Calibri" panose="020F0502020204030204"/>
                <a:cs typeface="+mn-cs"/>
              </a:rPr>
              <a:t>/30</a:t>
            </a:r>
            <a:endParaRPr lang="tr-TR" dirty="0">
              <a:solidFill>
                <a:prstClr val="black">
                  <a:tint val="75000"/>
                </a:prstClr>
              </a:solidFill>
              <a:latin typeface="Calibri" panose="020F0502020204030204"/>
              <a:cs typeface="+mn-cs"/>
            </a:endParaRPr>
          </a:p>
        </p:txBody>
      </p:sp>
    </p:spTree>
    <p:extLst>
      <p:ext uri="{BB962C8B-B14F-4D97-AF65-F5344CB8AC3E}">
        <p14:creationId xmlns:p14="http://schemas.microsoft.com/office/powerpoint/2010/main" val="1638784213"/>
      </p:ext>
    </p:extLst>
  </p:cSld>
  <p:clrMap bg1="lt1" tx1="dk1" bg2="lt2" tx2="dk2" accent1="accent1" accent2="accent2" accent3="accent3" accent4="accent4" accent5="accent5" accent6="accent6" hlink="hlink" folHlink="folHlink"/>
  <p:sldLayoutIdLst>
    <p:sldLayoutId id="2147483719" r:id="rId1"/>
    <p:sldLayoutId id="2147483720" r:id="rId2"/>
    <p:sldLayoutId id="2147483721" r:id="rId3"/>
    <p:sldLayoutId id="2147483722" r:id="rId4"/>
    <p:sldLayoutId id="2147483723" r:id="rId5"/>
    <p:sldLayoutId id="2147483724" r:id="rId6"/>
    <p:sldLayoutId id="2147483725" r:id="rId7"/>
    <p:sldLayoutId id="2147483726" r:id="rId8"/>
    <p:sldLayoutId id="2147483727" r:id="rId9"/>
    <p:sldLayoutId id="2147483728" r:id="rId10"/>
    <p:sldLayoutId id="2147483729" r:id="rId11"/>
  </p:sldLayoutIdLst>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hf hdr="0" ftr="0" dt="0"/>
  <p:txStyles>
    <p:titleStyle>
      <a:lvl1pPr algn="l" defTabSz="685800" rtl="0" eaLnBrk="1" latinLnBrk="0" hangingPunct="1">
        <a:lnSpc>
          <a:spcPct val="90000"/>
        </a:lnSpc>
        <a:spcBef>
          <a:spcPct val="0"/>
        </a:spcBef>
        <a:buNone/>
        <a:defRPr sz="3000" b="1" kern="1200" baseline="0">
          <a:solidFill>
            <a:schemeClr val="tx1"/>
          </a:solidFill>
          <a:latin typeface="Garamond" panose="02020404030301010803" pitchFamily="18" charset="0"/>
          <a:ea typeface="+mj-ea"/>
          <a:cs typeface="+mj-cs"/>
        </a:defRPr>
      </a:lvl1pPr>
    </p:titleStyle>
    <p:bodyStyle>
      <a:lvl1pPr marL="171450" indent="-171450" algn="l" defTabSz="685800" rtl="0" eaLnBrk="1" latinLnBrk="0" hangingPunct="1">
        <a:lnSpc>
          <a:spcPct val="90000"/>
        </a:lnSpc>
        <a:spcBef>
          <a:spcPts val="750"/>
        </a:spcBef>
        <a:buFont typeface="Wingdings" panose="05000000000000000000" pitchFamily="2" charset="2"/>
        <a:buChar char="Ø"/>
        <a:defRPr sz="2100" kern="1200">
          <a:solidFill>
            <a:schemeClr val="tx1"/>
          </a:solidFill>
          <a:latin typeface="Garamond" panose="02020404030301010803" pitchFamily="18" charset="0"/>
          <a:ea typeface="+mn-ea"/>
          <a:cs typeface="+mn-cs"/>
        </a:defRPr>
      </a:lvl1pPr>
      <a:lvl2pPr marL="514350" indent="-171450" algn="l" defTabSz="685800" rtl="0" eaLnBrk="1" latinLnBrk="0" hangingPunct="1">
        <a:lnSpc>
          <a:spcPct val="90000"/>
        </a:lnSpc>
        <a:spcBef>
          <a:spcPts val="375"/>
        </a:spcBef>
        <a:buFont typeface="Wingdings" panose="05000000000000000000" pitchFamily="2" charset="2"/>
        <a:buChar char="Ø"/>
        <a:defRPr sz="2100" kern="1200">
          <a:solidFill>
            <a:schemeClr val="tx1"/>
          </a:solidFill>
          <a:latin typeface="Garamond" panose="02020404030301010803" pitchFamily="18" charset="0"/>
          <a:ea typeface="+mn-ea"/>
          <a:cs typeface="+mn-cs"/>
        </a:defRPr>
      </a:lvl2pPr>
      <a:lvl3pPr marL="857250" indent="-171450" algn="l" defTabSz="685800" rtl="0" eaLnBrk="1" latinLnBrk="0" hangingPunct="1">
        <a:lnSpc>
          <a:spcPct val="90000"/>
        </a:lnSpc>
        <a:spcBef>
          <a:spcPts val="375"/>
        </a:spcBef>
        <a:buFont typeface="Wingdings" panose="05000000000000000000" pitchFamily="2" charset="2"/>
        <a:buChar char="Ø"/>
        <a:defRPr sz="2100" kern="1200">
          <a:solidFill>
            <a:schemeClr val="tx1"/>
          </a:solidFill>
          <a:latin typeface="Garamond" panose="02020404030301010803" pitchFamily="18" charset="0"/>
          <a:ea typeface="+mn-ea"/>
          <a:cs typeface="+mn-cs"/>
        </a:defRPr>
      </a:lvl3pPr>
      <a:lvl4pPr marL="1200150" indent="-171450" algn="l" defTabSz="685800" rtl="0" eaLnBrk="1" latinLnBrk="0" hangingPunct="1">
        <a:lnSpc>
          <a:spcPct val="90000"/>
        </a:lnSpc>
        <a:spcBef>
          <a:spcPts val="375"/>
        </a:spcBef>
        <a:buFont typeface="Wingdings" panose="05000000000000000000" pitchFamily="2" charset="2"/>
        <a:buChar char="Ø"/>
        <a:defRPr sz="2100" kern="1200">
          <a:solidFill>
            <a:schemeClr val="tx1"/>
          </a:solidFill>
          <a:latin typeface="Garamond" panose="02020404030301010803" pitchFamily="18" charset="0"/>
          <a:ea typeface="+mn-ea"/>
          <a:cs typeface="+mn-cs"/>
        </a:defRPr>
      </a:lvl4pPr>
      <a:lvl5pPr marL="1543050" indent="-171450" algn="l" defTabSz="685800" rtl="0" eaLnBrk="1" latinLnBrk="0" hangingPunct="1">
        <a:lnSpc>
          <a:spcPct val="90000"/>
        </a:lnSpc>
        <a:spcBef>
          <a:spcPts val="375"/>
        </a:spcBef>
        <a:buFont typeface="Wingdings" panose="05000000000000000000" pitchFamily="2" charset="2"/>
        <a:buChar char="Ø"/>
        <a:defRPr sz="2100" kern="1200">
          <a:solidFill>
            <a:schemeClr val="tx1"/>
          </a:solidFill>
          <a:latin typeface="Garamond" panose="02020404030301010803" pitchFamily="18"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tr-TR"/>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2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3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3" Type="http://schemas.openxmlformats.org/officeDocument/2006/relationships/hyperlink" Target="&#231;ok%20k&#305;stasl&#305;%20karar.docx" TargetMode="External"/><Relationship Id="rId2" Type="http://schemas.openxmlformats.org/officeDocument/2006/relationships/hyperlink" Target="Alternatif%20Bilgileri.docx" TargetMode="External"/><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2" name="Unvan 1"/>
          <p:cNvSpPr>
            <a:spLocks noGrp="1"/>
          </p:cNvSpPr>
          <p:nvPr>
            <p:ph type="ctrTitle"/>
          </p:nvPr>
        </p:nvSpPr>
        <p:spPr>
          <a:xfrm>
            <a:off x="1751512" y="4509120"/>
            <a:ext cx="5648597" cy="792088"/>
          </a:xfrm>
        </p:spPr>
        <p:txBody>
          <a:bodyPr/>
          <a:lstStyle/>
          <a:p>
            <a:r>
              <a:rPr lang="es-ES" sz="2400" dirty="0"/>
              <a:t>Mevzuat Hazırlama </a:t>
            </a:r>
            <a:br>
              <a:rPr lang="es-ES" sz="2400" dirty="0"/>
            </a:br>
            <a:r>
              <a:rPr lang="es-ES" sz="2400" dirty="0"/>
              <a:t>Usul ve Esasları </a:t>
            </a:r>
            <a:r>
              <a:rPr lang="tr-TR" sz="2400" dirty="0"/>
              <a:t>Hakkında Yönetmelik</a:t>
            </a:r>
            <a:endParaRPr lang="es-ES" sz="2400" dirty="0"/>
          </a:p>
        </p:txBody>
      </p:sp>
      <p:sp>
        <p:nvSpPr>
          <p:cNvPr id="3" name="Dikdörtgen 2">
            <a:extLst>
              <a:ext uri="{FF2B5EF4-FFF2-40B4-BE49-F238E27FC236}">
                <a16:creationId xmlns:a16="http://schemas.microsoft.com/office/drawing/2014/main" id="{895D20C6-9E5F-4C6D-B5D0-3478FE44318E}"/>
              </a:ext>
            </a:extLst>
          </p:cNvPr>
          <p:cNvSpPr/>
          <p:nvPr/>
        </p:nvSpPr>
        <p:spPr>
          <a:xfrm>
            <a:off x="7812360" y="404664"/>
            <a:ext cx="936104" cy="720080"/>
          </a:xfrm>
          <a:prstGeom prst="rect">
            <a:avLst/>
          </a:prstGeom>
          <a:solidFill>
            <a:srgbClr val="EFEF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Tree>
    <p:extLst>
      <p:ext uri="{BB962C8B-B14F-4D97-AF65-F5344CB8AC3E}">
        <p14:creationId xmlns:p14="http://schemas.microsoft.com/office/powerpoint/2010/main" val="125982992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çerik Yer Tutucusu 1"/>
          <p:cNvSpPr>
            <a:spLocks noGrp="1"/>
          </p:cNvSpPr>
          <p:nvPr>
            <p:ph idx="1"/>
          </p:nvPr>
        </p:nvSpPr>
        <p:spPr/>
        <p:txBody>
          <a:bodyPr>
            <a:normAutofit lnSpcReduction="10000"/>
          </a:bodyPr>
          <a:lstStyle/>
          <a:p>
            <a:pPr algn="just"/>
            <a:r>
              <a:rPr lang="tr-TR" sz="2000" b="1" dirty="0"/>
              <a:t>Taslaklar hazırlanırken yargı kararları göz önünde bulundurulur.</a:t>
            </a:r>
          </a:p>
          <a:p>
            <a:pPr marL="0" indent="0" algn="just">
              <a:buNone/>
            </a:pPr>
            <a:r>
              <a:rPr lang="tr-TR" sz="2000" dirty="0">
                <a:cs typeface="Arial" panose="020B0604020202020204" pitchFamily="34" charset="0"/>
              </a:rPr>
              <a:t>Kanun ve CBK hazırlanırken Anayasa Mahkemesinin düzenlenen konuda veya benzer konularda verdiği kararların olup olmadığının araştırılması gerekir. Yönetmelik vb. düzenlemeler yapılırken Danıştay’ca bu hususta yapılan incelemelere ve verilen kararlara bakılmalıdır. </a:t>
            </a:r>
          </a:p>
          <a:p>
            <a:pPr marL="0" indent="0" algn="just">
              <a:buNone/>
            </a:pPr>
            <a:endParaRPr lang="tr-TR" sz="2000" b="1" dirty="0"/>
          </a:p>
          <a:p>
            <a:pPr algn="just"/>
            <a:r>
              <a:rPr lang="tr-TR" sz="2000" b="1" dirty="0"/>
              <a:t>Taslaklar hazırlanırken düzenlenen alanlara ilişkin mevzuatın tamamı gözden geçirilerek, gerekiyorsa mevcut hükümlerde gerekli değişiklikler yapılır veya anılan hükümlerden ihtiyaç duyulanlar taslağa alınarak ihtiyaç duyulmayan hükümler yürürlükten kaldırılır.</a:t>
            </a:r>
          </a:p>
          <a:p>
            <a:pPr algn="just"/>
            <a:endParaRPr lang="tr-TR" sz="2000" b="1" dirty="0"/>
          </a:p>
          <a:p>
            <a:pPr algn="just"/>
            <a:r>
              <a:rPr lang="tr-TR" sz="2000" b="1" dirty="0">
                <a:cs typeface="Arial" panose="020B0604020202020204" pitchFamily="34" charset="0"/>
              </a:rPr>
              <a:t>Çerçeve taslaklarda, ilgili mevzuata işlenemeyecek ve onun dışında kalarak tek metin olma özelliğini bozacak hükümlere yer verilmez.</a:t>
            </a:r>
          </a:p>
          <a:p>
            <a:pPr marL="0" indent="0" algn="just">
              <a:buNone/>
            </a:pPr>
            <a:endParaRPr lang="tr-TR" sz="2000" b="1" dirty="0"/>
          </a:p>
          <a:p>
            <a:endParaRPr lang="tr-TR" dirty="0"/>
          </a:p>
        </p:txBody>
      </p:sp>
      <p:sp>
        <p:nvSpPr>
          <p:cNvPr id="3" name="Unvan 2"/>
          <p:cNvSpPr>
            <a:spLocks noGrp="1"/>
          </p:cNvSpPr>
          <p:nvPr>
            <p:ph type="title"/>
          </p:nvPr>
        </p:nvSpPr>
        <p:spPr/>
        <p:txBody>
          <a:bodyPr/>
          <a:lstStyle/>
          <a:p>
            <a:r>
              <a:rPr lang="tr-TR" sz="2400" dirty="0">
                <a:solidFill>
                  <a:srgbClr val="FF0000"/>
                </a:solidFill>
                <a:cs typeface="Arial" panose="020B0604020202020204" pitchFamily="34" charset="0"/>
              </a:rPr>
              <a:t>Mevzuat taslakları hazırlanırken uyulması gereken  ilkeler:</a:t>
            </a:r>
            <a:endParaRPr lang="tr-TR" sz="2400" dirty="0"/>
          </a:p>
        </p:txBody>
      </p:sp>
      <p:sp>
        <p:nvSpPr>
          <p:cNvPr id="5" name="Dikdörtgen 4">
            <a:extLst>
              <a:ext uri="{FF2B5EF4-FFF2-40B4-BE49-F238E27FC236}">
                <a16:creationId xmlns:a16="http://schemas.microsoft.com/office/drawing/2014/main" id="{148B33D5-30C9-4E86-A103-A919C5E015AB}"/>
              </a:ext>
            </a:extLst>
          </p:cNvPr>
          <p:cNvSpPr/>
          <p:nvPr/>
        </p:nvSpPr>
        <p:spPr>
          <a:xfrm>
            <a:off x="7668344" y="0"/>
            <a:ext cx="1475656" cy="1248150"/>
          </a:xfrm>
          <a:prstGeom prst="rect">
            <a:avLst/>
          </a:prstGeom>
          <a:solidFill>
            <a:srgbClr val="921614"/>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4" name="Slayt Numarası Yer Tutucusu 3">
            <a:extLst>
              <a:ext uri="{FF2B5EF4-FFF2-40B4-BE49-F238E27FC236}">
                <a16:creationId xmlns:a16="http://schemas.microsoft.com/office/drawing/2014/main" id="{6E6B8A34-2A5E-41A0-9E67-DF006234B43C}"/>
              </a:ext>
            </a:extLst>
          </p:cNvPr>
          <p:cNvSpPr>
            <a:spLocks noGrp="1"/>
          </p:cNvSpPr>
          <p:nvPr>
            <p:ph type="sldNum" sz="quarter" idx="12"/>
          </p:nvPr>
        </p:nvSpPr>
        <p:spPr/>
        <p:txBody>
          <a:bodyPr/>
          <a:lstStyle/>
          <a:p>
            <a:pPr defTabSz="685800" fontAlgn="auto">
              <a:spcBef>
                <a:spcPts val="0"/>
              </a:spcBef>
              <a:spcAft>
                <a:spcPts val="0"/>
              </a:spcAft>
            </a:pPr>
            <a:fld id="{7858AF1D-E6D7-4B64-9545-F66A72DEE560}" type="slidenum">
              <a:rPr lang="tr-TR" smtClean="0">
                <a:solidFill>
                  <a:prstClr val="black">
                    <a:tint val="75000"/>
                  </a:prstClr>
                </a:solidFill>
                <a:latin typeface="Calibri" panose="020F0502020204030204"/>
                <a:cs typeface="+mn-cs"/>
              </a:rPr>
              <a:pPr defTabSz="685800" fontAlgn="auto">
                <a:spcBef>
                  <a:spcPts val="0"/>
                </a:spcBef>
                <a:spcAft>
                  <a:spcPts val="0"/>
                </a:spcAft>
              </a:pPr>
              <a:t>10</a:t>
            </a:fld>
            <a:endParaRPr lang="tr-TR" dirty="0">
              <a:solidFill>
                <a:prstClr val="black">
                  <a:tint val="75000"/>
                </a:prstClr>
              </a:solidFill>
              <a:latin typeface="Calibri" panose="020F0502020204030204"/>
              <a:cs typeface="+mn-cs"/>
            </a:endParaRPr>
          </a:p>
        </p:txBody>
      </p:sp>
    </p:spTree>
    <p:extLst>
      <p:ext uri="{BB962C8B-B14F-4D97-AF65-F5344CB8AC3E}">
        <p14:creationId xmlns:p14="http://schemas.microsoft.com/office/powerpoint/2010/main" val="185956804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Alt Başlık"/>
          <p:cNvSpPr>
            <a:spLocks noGrp="1"/>
          </p:cNvSpPr>
          <p:nvPr>
            <p:ph idx="1"/>
          </p:nvPr>
        </p:nvSpPr>
        <p:spPr>
          <a:xfrm>
            <a:off x="628650" y="1700808"/>
            <a:ext cx="7886700" cy="4476155"/>
          </a:xfrm>
        </p:spPr>
        <p:txBody>
          <a:bodyPr>
            <a:normAutofit/>
          </a:bodyPr>
          <a:lstStyle/>
          <a:p>
            <a:pPr marL="0" indent="0" algn="just">
              <a:buNone/>
            </a:pPr>
            <a:r>
              <a:rPr lang="tr-TR" sz="2400" b="1" dirty="0">
                <a:solidFill>
                  <a:srgbClr val="FF0000"/>
                </a:solidFill>
                <a:cs typeface="Arial" panose="020B0604020202020204" pitchFamily="34" charset="0"/>
              </a:rPr>
              <a:t>Mevzuat taslakları hazırlanırken uyulması gereken  ilkeler:</a:t>
            </a:r>
          </a:p>
          <a:p>
            <a:pPr marL="0" indent="0" algn="just">
              <a:buNone/>
            </a:pPr>
            <a:endParaRPr lang="tr-TR" sz="2400" b="1" dirty="0">
              <a:solidFill>
                <a:schemeClr val="tx1"/>
              </a:solidFill>
              <a:cs typeface="Arial" panose="020B0604020202020204" pitchFamily="34" charset="0"/>
            </a:endParaRPr>
          </a:p>
          <a:p>
            <a:pPr algn="just"/>
            <a:r>
              <a:rPr lang="tr-TR" sz="2400" b="1" dirty="0">
                <a:cs typeface="Arial" panose="020B0604020202020204" pitchFamily="34" charset="0"/>
              </a:rPr>
              <a:t>Taslakların kapsam maddesi, herhangi bir tereddüde yol açmayacak açıklıkta düzenlenir; taslağın kapsamı konusunda herhangi bir tereddüt bulunmuyorsa, taslakta ayrıca kapsam hükmüne yer verilmez.</a:t>
            </a:r>
          </a:p>
          <a:p>
            <a:pPr algn="just"/>
            <a:endParaRPr lang="tr-TR" sz="2400" b="1" dirty="0">
              <a:cs typeface="Arial" panose="020B0604020202020204" pitchFamily="34" charset="0"/>
            </a:endParaRPr>
          </a:p>
          <a:p>
            <a:pPr algn="just"/>
            <a:r>
              <a:rPr lang="tr-TR" sz="2400" b="1" dirty="0">
                <a:cs typeface="Arial" panose="020B0604020202020204" pitchFamily="34" charset="0"/>
              </a:rPr>
              <a:t>Taslağın madde metinleri kısa ve anlaşılır biçimde düzenlenir, ayraç içinde (….) açıklayıcı hükümlere yer verilmez.</a:t>
            </a:r>
          </a:p>
          <a:p>
            <a:pPr algn="just"/>
            <a:r>
              <a:rPr lang="tr-TR" sz="2400" b="1" dirty="0">
                <a:cs typeface="Arial" panose="020B0604020202020204" pitchFamily="34" charset="0"/>
              </a:rPr>
              <a:t>(Taslağın dili söz dizimi, ifadeler, imla ve yazım)</a:t>
            </a:r>
          </a:p>
          <a:p>
            <a:pPr marL="0" indent="0" algn="just">
              <a:buNone/>
            </a:pPr>
            <a:endParaRPr lang="tr-TR" sz="2000" dirty="0"/>
          </a:p>
          <a:p>
            <a:pPr indent="-457200" algn="just">
              <a:spcBef>
                <a:spcPts val="600"/>
              </a:spcBef>
            </a:pPr>
            <a:endParaRPr lang="tr-TR" sz="1800" dirty="0"/>
          </a:p>
          <a:p>
            <a:pPr indent="-457200" algn="just">
              <a:spcBef>
                <a:spcPts val="600"/>
              </a:spcBef>
            </a:pPr>
            <a:endParaRPr lang="tr-TR" sz="1800" dirty="0"/>
          </a:p>
        </p:txBody>
      </p:sp>
      <p:sp>
        <p:nvSpPr>
          <p:cNvPr id="5" name="Dikdörtgen 4">
            <a:extLst>
              <a:ext uri="{FF2B5EF4-FFF2-40B4-BE49-F238E27FC236}">
                <a16:creationId xmlns:a16="http://schemas.microsoft.com/office/drawing/2014/main" id="{54EC63C9-26B5-4CFD-A98B-33F252CC5DE3}"/>
              </a:ext>
            </a:extLst>
          </p:cNvPr>
          <p:cNvSpPr/>
          <p:nvPr/>
        </p:nvSpPr>
        <p:spPr>
          <a:xfrm>
            <a:off x="7668344" y="0"/>
            <a:ext cx="1475656" cy="1248150"/>
          </a:xfrm>
          <a:prstGeom prst="rect">
            <a:avLst/>
          </a:prstGeom>
          <a:solidFill>
            <a:srgbClr val="921614"/>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2" name="Slayt Numarası Yer Tutucusu 1">
            <a:extLst>
              <a:ext uri="{FF2B5EF4-FFF2-40B4-BE49-F238E27FC236}">
                <a16:creationId xmlns:a16="http://schemas.microsoft.com/office/drawing/2014/main" id="{CA4ADFD9-1F51-47F7-82D2-F5BB5A9D9B32}"/>
              </a:ext>
            </a:extLst>
          </p:cNvPr>
          <p:cNvSpPr>
            <a:spLocks noGrp="1"/>
          </p:cNvSpPr>
          <p:nvPr>
            <p:ph type="sldNum" sz="quarter" idx="12"/>
          </p:nvPr>
        </p:nvSpPr>
        <p:spPr/>
        <p:txBody>
          <a:bodyPr/>
          <a:lstStyle/>
          <a:p>
            <a:pPr defTabSz="685800" fontAlgn="auto">
              <a:spcBef>
                <a:spcPts val="0"/>
              </a:spcBef>
              <a:spcAft>
                <a:spcPts val="0"/>
              </a:spcAft>
            </a:pPr>
            <a:fld id="{7858AF1D-E6D7-4B64-9545-F66A72DEE560}" type="slidenum">
              <a:rPr lang="tr-TR" smtClean="0">
                <a:solidFill>
                  <a:prstClr val="black">
                    <a:tint val="75000"/>
                  </a:prstClr>
                </a:solidFill>
                <a:latin typeface="Calibri" panose="020F0502020204030204"/>
                <a:cs typeface="+mn-cs"/>
              </a:rPr>
              <a:pPr defTabSz="685800" fontAlgn="auto">
                <a:spcBef>
                  <a:spcPts val="0"/>
                </a:spcBef>
                <a:spcAft>
                  <a:spcPts val="0"/>
                </a:spcAft>
              </a:pPr>
              <a:t>11</a:t>
            </a:fld>
            <a:endParaRPr lang="tr-TR" dirty="0">
              <a:solidFill>
                <a:prstClr val="black">
                  <a:tint val="75000"/>
                </a:prstClr>
              </a:solidFill>
              <a:latin typeface="Calibri" panose="020F0502020204030204"/>
              <a:cs typeface="+mn-cs"/>
            </a:endParaRPr>
          </a:p>
        </p:txBody>
      </p:sp>
    </p:spTree>
    <p:extLst>
      <p:ext uri="{BB962C8B-B14F-4D97-AF65-F5344CB8AC3E}">
        <p14:creationId xmlns:p14="http://schemas.microsoft.com/office/powerpoint/2010/main" val="80401548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Alt Başlık"/>
          <p:cNvSpPr>
            <a:spLocks noGrp="1"/>
          </p:cNvSpPr>
          <p:nvPr>
            <p:ph idx="1"/>
          </p:nvPr>
        </p:nvSpPr>
        <p:spPr>
          <a:xfrm>
            <a:off x="683568" y="1628800"/>
            <a:ext cx="7886700" cy="4404147"/>
          </a:xfrm>
        </p:spPr>
        <p:txBody>
          <a:bodyPr>
            <a:normAutofit/>
          </a:bodyPr>
          <a:lstStyle/>
          <a:p>
            <a:pPr marL="360000" lvl="4" indent="-342900" algn="just">
              <a:spcBef>
                <a:spcPts val="600"/>
              </a:spcBef>
            </a:pPr>
            <a:r>
              <a:rPr lang="tr-TR" sz="2400" b="1" dirty="0">
                <a:solidFill>
                  <a:srgbClr val="FF0000"/>
                </a:solidFill>
                <a:cs typeface="Arial" pitchFamily="34" charset="0"/>
              </a:rPr>
              <a:t>Müstakil taslak: </a:t>
            </a:r>
            <a:r>
              <a:rPr lang="tr-TR" sz="2400" b="1" dirty="0"/>
              <a:t>Başlı başına belirli bir alanı düzenleyen ve ilk defa yürürlüğe konulacak mevzuata ilişkin metinleri ifade eder.</a:t>
            </a:r>
          </a:p>
          <a:p>
            <a:pPr marL="360000" lvl="4" indent="-342900" algn="just">
              <a:spcBef>
                <a:spcPts val="600"/>
              </a:spcBef>
            </a:pPr>
            <a:endParaRPr lang="tr-TR" sz="1800" dirty="0"/>
          </a:p>
          <a:p>
            <a:pPr marL="360000" lvl="4" indent="-342900" algn="just">
              <a:spcBef>
                <a:spcPts val="600"/>
              </a:spcBef>
            </a:pPr>
            <a:endParaRPr lang="tr-TR" sz="2400" b="1" dirty="0">
              <a:cs typeface="Arial" pitchFamily="34" charset="0"/>
            </a:endParaRPr>
          </a:p>
          <a:p>
            <a:pPr marL="360000" lvl="4" indent="-342900" algn="just">
              <a:spcBef>
                <a:spcPts val="600"/>
              </a:spcBef>
            </a:pPr>
            <a:endParaRPr lang="tr-TR" b="1" dirty="0">
              <a:solidFill>
                <a:srgbClr val="0000FF"/>
              </a:solidFill>
              <a:latin typeface="Arial" pitchFamily="34" charset="0"/>
              <a:cs typeface="Arial" pitchFamily="34" charset="0"/>
            </a:endParaRPr>
          </a:p>
        </p:txBody>
      </p:sp>
      <p:sp>
        <p:nvSpPr>
          <p:cNvPr id="5" name="Unvan 2"/>
          <p:cNvSpPr>
            <a:spLocks noGrp="1"/>
          </p:cNvSpPr>
          <p:nvPr>
            <p:ph type="title"/>
          </p:nvPr>
        </p:nvSpPr>
        <p:spPr>
          <a:xfrm>
            <a:off x="446021" y="1274302"/>
            <a:ext cx="7886700" cy="426506"/>
          </a:xfrm>
        </p:spPr>
        <p:txBody>
          <a:bodyPr/>
          <a:lstStyle/>
          <a:p>
            <a:r>
              <a:rPr lang="tr-TR" sz="2400" dirty="0">
                <a:solidFill>
                  <a:srgbClr val="FF0000"/>
                </a:solidFill>
                <a:cs typeface="Arial" pitchFamily="34" charset="0"/>
              </a:rPr>
              <a:t>Önemli bazı kavramlar;</a:t>
            </a:r>
            <a:endParaRPr lang="tr-TR" sz="2400" dirty="0"/>
          </a:p>
        </p:txBody>
      </p:sp>
      <p:pic>
        <p:nvPicPr>
          <p:cNvPr id="6" name="5 Resim" descr="müstakil taslak.jpg"/>
          <p:cNvPicPr>
            <a:picLocks noChangeAspect="1"/>
          </p:cNvPicPr>
          <p:nvPr/>
        </p:nvPicPr>
        <p:blipFill>
          <a:blip r:embed="rId2" cstate="print"/>
          <a:stretch>
            <a:fillRect/>
          </a:stretch>
        </p:blipFill>
        <p:spPr>
          <a:xfrm>
            <a:off x="1979712" y="2780928"/>
            <a:ext cx="6048672" cy="3671950"/>
          </a:xfrm>
          <a:prstGeom prst="rect">
            <a:avLst/>
          </a:prstGeom>
          <a:ln>
            <a:solidFill>
              <a:srgbClr val="F79646"/>
            </a:solidFill>
          </a:ln>
          <a:effectLst>
            <a:glow rad="228600">
              <a:srgbClr val="F79646">
                <a:satMod val="175000"/>
                <a:alpha val="40000"/>
              </a:srgbClr>
            </a:glow>
          </a:effectLst>
        </p:spPr>
      </p:pic>
      <p:sp>
        <p:nvSpPr>
          <p:cNvPr id="7" name="Dikdörtgen 6">
            <a:extLst>
              <a:ext uri="{FF2B5EF4-FFF2-40B4-BE49-F238E27FC236}">
                <a16:creationId xmlns:a16="http://schemas.microsoft.com/office/drawing/2014/main" id="{D88D4F82-40EE-49F4-BD8A-88023407F0C2}"/>
              </a:ext>
            </a:extLst>
          </p:cNvPr>
          <p:cNvSpPr/>
          <p:nvPr/>
        </p:nvSpPr>
        <p:spPr>
          <a:xfrm>
            <a:off x="7668344" y="0"/>
            <a:ext cx="1475656" cy="1248150"/>
          </a:xfrm>
          <a:prstGeom prst="rect">
            <a:avLst/>
          </a:prstGeom>
          <a:solidFill>
            <a:srgbClr val="921614"/>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2" name="Slayt Numarası Yer Tutucusu 1">
            <a:extLst>
              <a:ext uri="{FF2B5EF4-FFF2-40B4-BE49-F238E27FC236}">
                <a16:creationId xmlns:a16="http://schemas.microsoft.com/office/drawing/2014/main" id="{9F70738C-6CB9-4492-B564-5C06A5B674F2}"/>
              </a:ext>
            </a:extLst>
          </p:cNvPr>
          <p:cNvSpPr>
            <a:spLocks noGrp="1"/>
          </p:cNvSpPr>
          <p:nvPr>
            <p:ph type="sldNum" sz="quarter" idx="12"/>
          </p:nvPr>
        </p:nvSpPr>
        <p:spPr/>
        <p:txBody>
          <a:bodyPr/>
          <a:lstStyle/>
          <a:p>
            <a:pPr defTabSz="685800" fontAlgn="auto">
              <a:spcBef>
                <a:spcPts val="0"/>
              </a:spcBef>
              <a:spcAft>
                <a:spcPts val="0"/>
              </a:spcAft>
            </a:pPr>
            <a:fld id="{7858AF1D-E6D7-4B64-9545-F66A72DEE560}" type="slidenum">
              <a:rPr lang="tr-TR" smtClean="0">
                <a:solidFill>
                  <a:prstClr val="black">
                    <a:tint val="75000"/>
                  </a:prstClr>
                </a:solidFill>
                <a:latin typeface="Calibri" panose="020F0502020204030204"/>
                <a:cs typeface="+mn-cs"/>
              </a:rPr>
              <a:pPr defTabSz="685800" fontAlgn="auto">
                <a:spcBef>
                  <a:spcPts val="0"/>
                </a:spcBef>
                <a:spcAft>
                  <a:spcPts val="0"/>
                </a:spcAft>
              </a:pPr>
              <a:t>12</a:t>
            </a:fld>
            <a:endParaRPr lang="tr-TR" dirty="0">
              <a:solidFill>
                <a:prstClr val="black">
                  <a:tint val="75000"/>
                </a:prstClr>
              </a:solidFill>
              <a:latin typeface="Calibri" panose="020F0502020204030204"/>
              <a:cs typeface="+mn-cs"/>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çerik Yer Tutucusu 1"/>
          <p:cNvSpPr>
            <a:spLocks noGrp="1"/>
          </p:cNvSpPr>
          <p:nvPr>
            <p:ph idx="1"/>
          </p:nvPr>
        </p:nvSpPr>
        <p:spPr>
          <a:xfrm>
            <a:off x="628650" y="1699565"/>
            <a:ext cx="7886700" cy="1153371"/>
          </a:xfrm>
        </p:spPr>
        <p:txBody>
          <a:bodyPr>
            <a:normAutofit fontScale="92500" lnSpcReduction="20000"/>
          </a:bodyPr>
          <a:lstStyle/>
          <a:p>
            <a:pPr marL="360000" lvl="4" indent="-342900" algn="just">
              <a:spcBef>
                <a:spcPts val="600"/>
              </a:spcBef>
            </a:pPr>
            <a:r>
              <a:rPr lang="tr-TR" sz="2400" b="1" dirty="0">
                <a:cs typeface="Arial" pitchFamily="34" charset="0"/>
              </a:rPr>
              <a:t>Çerçeve taslak: </a:t>
            </a:r>
            <a:r>
              <a:rPr lang="tr-TR" sz="2400" dirty="0"/>
              <a:t>Mevzuata madde veya hüküm eklenmesini, mevzuatın bazı madde veya hükümlerinin değiştirilmesini veya yürürlükten kaldırılmasını öngören metinlerdir.</a:t>
            </a:r>
          </a:p>
          <a:p>
            <a:pPr marL="17100" lvl="4" indent="0" algn="just">
              <a:spcBef>
                <a:spcPts val="600"/>
              </a:spcBef>
              <a:buNone/>
            </a:pPr>
            <a:r>
              <a:rPr lang="tr-TR" sz="2400" dirty="0">
                <a:cs typeface="Arial" pitchFamily="34" charset="0"/>
              </a:rPr>
              <a:t>Örnek:</a:t>
            </a:r>
            <a:endParaRPr lang="tr-TR" sz="2400" b="1" dirty="0">
              <a:cs typeface="Arial" pitchFamily="34" charset="0"/>
            </a:endParaRPr>
          </a:p>
          <a:p>
            <a:endParaRPr lang="tr-TR" dirty="0"/>
          </a:p>
        </p:txBody>
      </p:sp>
      <p:sp>
        <p:nvSpPr>
          <p:cNvPr id="6" name="Unvan 2"/>
          <p:cNvSpPr>
            <a:spLocks noGrp="1"/>
          </p:cNvSpPr>
          <p:nvPr>
            <p:ph type="title"/>
          </p:nvPr>
        </p:nvSpPr>
        <p:spPr>
          <a:xfrm>
            <a:off x="323528" y="1274302"/>
            <a:ext cx="7886700" cy="426506"/>
          </a:xfrm>
        </p:spPr>
        <p:txBody>
          <a:bodyPr/>
          <a:lstStyle/>
          <a:p>
            <a:r>
              <a:rPr lang="tr-TR" sz="2400" dirty="0">
                <a:solidFill>
                  <a:srgbClr val="FF0000"/>
                </a:solidFill>
                <a:cs typeface="Arial" pitchFamily="34" charset="0"/>
              </a:rPr>
              <a:t>Önemli bazı kavramlar;</a:t>
            </a:r>
            <a:endParaRPr lang="tr-TR" sz="2400" dirty="0"/>
          </a:p>
        </p:txBody>
      </p:sp>
      <p:sp>
        <p:nvSpPr>
          <p:cNvPr id="10" name="Dikdörtgen 9"/>
          <p:cNvSpPr/>
          <p:nvPr/>
        </p:nvSpPr>
        <p:spPr>
          <a:xfrm>
            <a:off x="268949" y="2778378"/>
            <a:ext cx="8606102" cy="3719223"/>
          </a:xfrm>
          <a:prstGeom prst="rect">
            <a:avLst/>
          </a:prstGeom>
        </p:spPr>
        <p:txBody>
          <a:bodyPr wrap="square">
            <a:spAutoFit/>
          </a:bodyPr>
          <a:lstStyle/>
          <a:p>
            <a:pPr algn="ctr">
              <a:lnSpc>
                <a:spcPct val="107000"/>
              </a:lnSpc>
              <a:spcAft>
                <a:spcPts val="0"/>
              </a:spcAft>
            </a:pPr>
            <a:r>
              <a:rPr lang="tr-TR" sz="12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VETERİNER HİZMETLERİ, BİTKİ SAĞLIĞI, GIDA VE YEM KANUNUNDA</a:t>
            </a:r>
            <a:endParaRPr lang="tr-TR" sz="1100" dirty="0">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0"/>
              </a:spcAft>
            </a:pPr>
            <a:r>
              <a:rPr lang="tr-TR" sz="12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DEĞİŞİKLİK YAPILMASINA DAİR KANUN TASARISI TASLAĞI</a:t>
            </a:r>
            <a:endParaRPr lang="tr-TR" sz="1100" dirty="0">
              <a:latin typeface="Calibri" panose="020F0502020204030204" pitchFamily="34" charset="0"/>
              <a:ea typeface="Calibri" panose="020F0502020204030204" pitchFamily="34" charset="0"/>
              <a:cs typeface="Times New Roman" panose="02020603050405020304" pitchFamily="18" charset="0"/>
            </a:endParaRPr>
          </a:p>
          <a:p>
            <a:pPr indent="359410" algn="just">
              <a:lnSpc>
                <a:spcPts val="1200"/>
              </a:lnSpc>
              <a:spcAft>
                <a:spcPts val="0"/>
              </a:spcAft>
            </a:pPr>
            <a:r>
              <a:rPr lang="tr-TR" sz="12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endParaRPr lang="tr-TR" sz="1100" dirty="0">
              <a:latin typeface="Calibri" panose="020F0502020204030204" pitchFamily="34" charset="0"/>
              <a:ea typeface="Calibri" panose="020F0502020204030204" pitchFamily="34" charset="0"/>
              <a:cs typeface="Times New Roman" panose="02020603050405020304" pitchFamily="18" charset="0"/>
            </a:endParaRPr>
          </a:p>
          <a:p>
            <a:pPr indent="359410" algn="just">
              <a:lnSpc>
                <a:spcPts val="1200"/>
              </a:lnSpc>
              <a:spcAft>
                <a:spcPts val="0"/>
              </a:spcAft>
            </a:pPr>
            <a:r>
              <a:rPr lang="tr-TR" sz="12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MADDE 1 – </a:t>
            </a:r>
            <a:r>
              <a:rPr lang="tr-TR" sz="1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11/6/2010 tarihli ve 5996 sayılı Veteriner Hizmetleri, Bitki Sağlığı, Gıda ve Yem Kanununa 10 uncu maddesinden sonra gelmek üzere aşağıdaki madde eklenmiştir.</a:t>
            </a:r>
            <a:endParaRPr lang="tr-TR" sz="1100" dirty="0">
              <a:latin typeface="Calibri" panose="020F0502020204030204" pitchFamily="34" charset="0"/>
              <a:ea typeface="Calibri" panose="020F0502020204030204" pitchFamily="34" charset="0"/>
              <a:cs typeface="Times New Roman" panose="02020603050405020304" pitchFamily="18" charset="0"/>
            </a:endParaRPr>
          </a:p>
          <a:p>
            <a:pPr indent="359410" algn="just">
              <a:lnSpc>
                <a:spcPts val="1200"/>
              </a:lnSpc>
              <a:spcAft>
                <a:spcPts val="0"/>
              </a:spcAft>
            </a:pPr>
            <a:r>
              <a:rPr lang="tr-TR" sz="1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“Islah amaçlı yetiştirici birlikleri</a:t>
            </a:r>
            <a:endParaRPr lang="tr-TR" sz="1100" dirty="0">
              <a:latin typeface="Calibri" panose="020F0502020204030204" pitchFamily="34" charset="0"/>
              <a:ea typeface="Calibri" panose="020F0502020204030204" pitchFamily="34" charset="0"/>
              <a:cs typeface="Times New Roman" panose="02020603050405020304" pitchFamily="18" charset="0"/>
            </a:endParaRPr>
          </a:p>
          <a:p>
            <a:pPr indent="359410" algn="just">
              <a:lnSpc>
                <a:spcPts val="1200"/>
              </a:lnSpc>
              <a:spcAft>
                <a:spcPts val="0"/>
              </a:spcAft>
            </a:pPr>
            <a:r>
              <a:rPr lang="tr-TR" sz="1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MADDE 10/A – (1) Hayvan gen kaynaklarının korunması, araştırılması, tespiti, ıslahı, geliştirilmesi, yaygınlaştırılması ve pazarlanması konularında faaliyet göstermek amacıyla gerçek veya tüzel kişi yetiştiriciler tarafından, tüzel kişiliği haiz ve özel hukuk hükümlerine tabi ıslah amaçlı yetiştirici birliği kurulabilir. …</a:t>
            </a:r>
            <a:endParaRPr lang="tr-TR" sz="1100" dirty="0">
              <a:latin typeface="Calibri" panose="020F0502020204030204" pitchFamily="34" charset="0"/>
              <a:ea typeface="Calibri" panose="020F0502020204030204" pitchFamily="34" charset="0"/>
              <a:cs typeface="Times New Roman" panose="02020603050405020304" pitchFamily="18" charset="0"/>
            </a:endParaRPr>
          </a:p>
          <a:p>
            <a:pPr indent="359410" algn="just">
              <a:lnSpc>
                <a:spcPts val="1200"/>
              </a:lnSpc>
              <a:spcAft>
                <a:spcPts val="0"/>
              </a:spcAft>
            </a:pPr>
            <a:r>
              <a:rPr lang="tr-TR" sz="1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a:t>
            </a:r>
            <a:endParaRPr lang="tr-TR" sz="1100" dirty="0">
              <a:latin typeface="Calibri" panose="020F0502020204030204" pitchFamily="34" charset="0"/>
              <a:ea typeface="Calibri" panose="020F0502020204030204" pitchFamily="34" charset="0"/>
              <a:cs typeface="Times New Roman" panose="02020603050405020304" pitchFamily="18" charset="0"/>
            </a:endParaRPr>
          </a:p>
          <a:p>
            <a:pPr indent="359410" algn="just">
              <a:lnSpc>
                <a:spcPts val="1200"/>
              </a:lnSpc>
              <a:spcAft>
                <a:spcPts val="0"/>
              </a:spcAft>
            </a:pPr>
            <a:r>
              <a:rPr lang="tr-TR" sz="1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endParaRPr lang="tr-TR" sz="1100" dirty="0">
              <a:latin typeface="Calibri" panose="020F0502020204030204" pitchFamily="34" charset="0"/>
              <a:ea typeface="Calibri" panose="020F0502020204030204" pitchFamily="34" charset="0"/>
              <a:cs typeface="Times New Roman" panose="02020603050405020304" pitchFamily="18" charset="0"/>
            </a:endParaRPr>
          </a:p>
          <a:p>
            <a:pPr indent="359410" algn="just">
              <a:lnSpc>
                <a:spcPts val="1200"/>
              </a:lnSpc>
              <a:spcAft>
                <a:spcPts val="0"/>
              </a:spcAft>
            </a:pPr>
            <a:r>
              <a:rPr lang="tr-TR" sz="12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MADDE 8 –</a:t>
            </a:r>
            <a:r>
              <a:rPr lang="tr-TR" sz="1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5996 sayılı Kanunun 10 uncu maddesinin altıncı fıkrası yürürlükten kaldırılmıştır.</a:t>
            </a:r>
            <a:endParaRPr lang="tr-TR" sz="1100" dirty="0">
              <a:latin typeface="Calibri" panose="020F0502020204030204" pitchFamily="34" charset="0"/>
              <a:ea typeface="Calibri" panose="020F0502020204030204" pitchFamily="34" charset="0"/>
              <a:cs typeface="Times New Roman" panose="02020603050405020304" pitchFamily="18" charset="0"/>
            </a:endParaRPr>
          </a:p>
          <a:p>
            <a:pPr indent="359410" algn="just">
              <a:lnSpc>
                <a:spcPts val="1200"/>
              </a:lnSpc>
              <a:spcAft>
                <a:spcPts val="0"/>
              </a:spcAft>
            </a:pPr>
            <a:r>
              <a:rPr lang="tr-TR" sz="1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endParaRPr lang="tr-TR" sz="1100" dirty="0">
              <a:latin typeface="Calibri" panose="020F0502020204030204" pitchFamily="34" charset="0"/>
              <a:ea typeface="Calibri" panose="020F0502020204030204" pitchFamily="34" charset="0"/>
              <a:cs typeface="Times New Roman" panose="02020603050405020304" pitchFamily="18" charset="0"/>
            </a:endParaRPr>
          </a:p>
          <a:p>
            <a:pPr indent="359410" algn="just">
              <a:lnSpc>
                <a:spcPts val="1200"/>
              </a:lnSpc>
              <a:spcAft>
                <a:spcPts val="0"/>
              </a:spcAft>
            </a:pPr>
            <a:r>
              <a:rPr lang="tr-TR" sz="12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MADDE 9 –</a:t>
            </a:r>
            <a:r>
              <a:rPr lang="tr-TR" sz="1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5996 sayılı Kanuna aşağıdaki geçici madde eklenmiştir.</a:t>
            </a:r>
            <a:endParaRPr lang="tr-TR" sz="1100" dirty="0">
              <a:latin typeface="Calibri" panose="020F0502020204030204" pitchFamily="34" charset="0"/>
              <a:ea typeface="Calibri" panose="020F0502020204030204" pitchFamily="34" charset="0"/>
              <a:cs typeface="Times New Roman" panose="02020603050405020304" pitchFamily="18" charset="0"/>
            </a:endParaRPr>
          </a:p>
          <a:p>
            <a:pPr indent="359410" algn="just">
              <a:lnSpc>
                <a:spcPts val="1200"/>
              </a:lnSpc>
              <a:spcAft>
                <a:spcPts val="0"/>
              </a:spcAft>
            </a:pPr>
            <a:r>
              <a:rPr lang="tr-TR" sz="1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“Mevcut ıslah amaçlı hayvan yetiştirici birliklerinin uyumu</a:t>
            </a:r>
            <a:endParaRPr lang="tr-TR" sz="1100" dirty="0">
              <a:latin typeface="Calibri" panose="020F0502020204030204" pitchFamily="34" charset="0"/>
              <a:ea typeface="Calibri" panose="020F0502020204030204" pitchFamily="34" charset="0"/>
              <a:cs typeface="Times New Roman" panose="02020603050405020304" pitchFamily="18" charset="0"/>
            </a:endParaRPr>
          </a:p>
          <a:p>
            <a:pPr indent="359410" algn="just">
              <a:lnSpc>
                <a:spcPts val="1200"/>
              </a:lnSpc>
              <a:spcAft>
                <a:spcPts val="0"/>
              </a:spcAft>
            </a:pPr>
            <a:r>
              <a:rPr lang="tr-TR" sz="1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GEÇİCİ MADDE 2 – (1) Bu maddenin yürürlüğe girdiği tarihte kurulu bulunan ıslah amaçlı hayvan yetiştirici birlikleri ile merkez birlikleri, faaliyetlerine devam eder. Ancak bu birlikler ve merkez birlikleri, ana sözleşmelerini Bakanlıkça çıkarılan yönetmelikle belirlenen usul ve esaslara uygun hâle getirmek zorundadırlar. Birlikler dokuz ay içinde, merkez birlikleri ise on iki ay içinde ana sözleşmelerini yönetmelikle uyumlu hâle getirmedikleri takdirde kendiliğinden dağılmış sayılırlar.”</a:t>
            </a:r>
            <a:endParaRPr lang="tr-TR" sz="1100" dirty="0">
              <a:latin typeface="Calibri" panose="020F0502020204030204" pitchFamily="34" charset="0"/>
              <a:ea typeface="Calibri" panose="020F0502020204030204" pitchFamily="34" charset="0"/>
              <a:cs typeface="Times New Roman" panose="02020603050405020304" pitchFamily="18" charset="0"/>
            </a:endParaRPr>
          </a:p>
          <a:p>
            <a:pPr indent="359410" algn="just">
              <a:lnSpc>
                <a:spcPts val="1200"/>
              </a:lnSpc>
              <a:spcAft>
                <a:spcPts val="0"/>
              </a:spcAft>
            </a:pPr>
            <a:r>
              <a:rPr lang="tr-TR" sz="1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endParaRPr lang="tr-TR" sz="1100" dirty="0">
              <a:latin typeface="Calibri" panose="020F0502020204030204" pitchFamily="34" charset="0"/>
              <a:ea typeface="Calibri" panose="020F0502020204030204" pitchFamily="34" charset="0"/>
              <a:cs typeface="Times New Roman" panose="02020603050405020304" pitchFamily="18" charset="0"/>
            </a:endParaRPr>
          </a:p>
          <a:p>
            <a:pPr indent="359410" algn="just">
              <a:lnSpc>
                <a:spcPts val="1200"/>
              </a:lnSpc>
              <a:spcAft>
                <a:spcPts val="0"/>
              </a:spcAft>
            </a:pPr>
            <a:r>
              <a:rPr lang="tr-TR" sz="12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MADDE 10 – </a:t>
            </a:r>
            <a:r>
              <a:rPr lang="tr-TR" sz="1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Bu Kanun 7/11/2014 tarihinden geçerli olmak üzere yayımı tarihinde yürürlüğe girer.</a:t>
            </a:r>
            <a:endParaRPr lang="tr-TR" sz="1100" dirty="0">
              <a:latin typeface="Calibri" panose="020F0502020204030204" pitchFamily="34" charset="0"/>
              <a:ea typeface="Calibri" panose="020F0502020204030204" pitchFamily="34" charset="0"/>
              <a:cs typeface="Times New Roman" panose="02020603050405020304" pitchFamily="18" charset="0"/>
            </a:endParaRPr>
          </a:p>
          <a:p>
            <a:pPr indent="359410" algn="just">
              <a:lnSpc>
                <a:spcPts val="1200"/>
              </a:lnSpc>
              <a:spcAft>
                <a:spcPts val="0"/>
              </a:spcAft>
            </a:pPr>
            <a:r>
              <a:rPr lang="tr-TR" sz="1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endParaRPr lang="tr-TR" sz="1100" dirty="0">
              <a:latin typeface="Calibri" panose="020F0502020204030204" pitchFamily="34" charset="0"/>
              <a:ea typeface="Calibri" panose="020F0502020204030204" pitchFamily="34" charset="0"/>
              <a:cs typeface="Times New Roman" panose="02020603050405020304" pitchFamily="18" charset="0"/>
            </a:endParaRPr>
          </a:p>
          <a:p>
            <a:pPr indent="359410" algn="just">
              <a:lnSpc>
                <a:spcPts val="1200"/>
              </a:lnSpc>
              <a:spcAft>
                <a:spcPts val="0"/>
              </a:spcAft>
            </a:pPr>
            <a:r>
              <a:rPr lang="tr-TR" sz="12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MADDE 11 – </a:t>
            </a:r>
            <a:r>
              <a:rPr lang="tr-TR" sz="1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Bu Kanun hükümlerini Bakanlar Kurulu yürütür.                                                            </a:t>
            </a:r>
            <a:r>
              <a:rPr lang="tr-TR"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tr-TR" b="1" dirty="0">
                <a:latin typeface="Times New Roman" panose="02020603050405020304" pitchFamily="18" charset="0"/>
                <a:cs typeface="Times New Roman" panose="02020603050405020304" pitchFamily="18" charset="0"/>
              </a:rPr>
              <a:t>28/1/2015-6589)</a:t>
            </a:r>
            <a:endParaRPr lang="tr-TR"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7" name="Dikdörtgen 6">
            <a:extLst>
              <a:ext uri="{FF2B5EF4-FFF2-40B4-BE49-F238E27FC236}">
                <a16:creationId xmlns:a16="http://schemas.microsoft.com/office/drawing/2014/main" id="{1C7E173D-4B5A-4969-9033-7F18F7316C28}"/>
              </a:ext>
            </a:extLst>
          </p:cNvPr>
          <p:cNvSpPr/>
          <p:nvPr/>
        </p:nvSpPr>
        <p:spPr>
          <a:xfrm>
            <a:off x="7668344" y="0"/>
            <a:ext cx="1475656" cy="1248150"/>
          </a:xfrm>
          <a:prstGeom prst="rect">
            <a:avLst/>
          </a:prstGeom>
          <a:solidFill>
            <a:srgbClr val="921614"/>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3" name="Slayt Numarası Yer Tutucusu 2">
            <a:extLst>
              <a:ext uri="{FF2B5EF4-FFF2-40B4-BE49-F238E27FC236}">
                <a16:creationId xmlns:a16="http://schemas.microsoft.com/office/drawing/2014/main" id="{0430EE4C-CDA8-4852-8938-4C1BB0A6ED95}"/>
              </a:ext>
            </a:extLst>
          </p:cNvPr>
          <p:cNvSpPr>
            <a:spLocks noGrp="1"/>
          </p:cNvSpPr>
          <p:nvPr>
            <p:ph type="sldNum" sz="quarter" idx="12"/>
          </p:nvPr>
        </p:nvSpPr>
        <p:spPr/>
        <p:txBody>
          <a:bodyPr/>
          <a:lstStyle/>
          <a:p>
            <a:pPr defTabSz="685800" fontAlgn="auto">
              <a:spcBef>
                <a:spcPts val="0"/>
              </a:spcBef>
              <a:spcAft>
                <a:spcPts val="0"/>
              </a:spcAft>
            </a:pPr>
            <a:fld id="{7858AF1D-E6D7-4B64-9545-F66A72DEE560}" type="slidenum">
              <a:rPr lang="tr-TR" smtClean="0">
                <a:solidFill>
                  <a:prstClr val="black">
                    <a:tint val="75000"/>
                  </a:prstClr>
                </a:solidFill>
                <a:latin typeface="Calibri" panose="020F0502020204030204"/>
                <a:cs typeface="+mn-cs"/>
              </a:rPr>
              <a:pPr defTabSz="685800" fontAlgn="auto">
                <a:spcBef>
                  <a:spcPts val="0"/>
                </a:spcBef>
                <a:spcAft>
                  <a:spcPts val="0"/>
                </a:spcAft>
              </a:pPr>
              <a:t>13</a:t>
            </a:fld>
            <a:endParaRPr lang="tr-TR" dirty="0">
              <a:solidFill>
                <a:prstClr val="black">
                  <a:tint val="75000"/>
                </a:prstClr>
              </a:solidFill>
              <a:latin typeface="Calibri" panose="020F0502020204030204"/>
              <a:cs typeface="+mn-cs"/>
            </a:endParaRPr>
          </a:p>
        </p:txBody>
      </p:sp>
    </p:spTree>
    <p:extLst>
      <p:ext uri="{BB962C8B-B14F-4D97-AF65-F5344CB8AC3E}">
        <p14:creationId xmlns:p14="http://schemas.microsoft.com/office/powerpoint/2010/main" val="379621479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çerik Yer Tutucusu 1"/>
          <p:cNvSpPr>
            <a:spLocks noGrp="1"/>
          </p:cNvSpPr>
          <p:nvPr>
            <p:ph idx="1"/>
          </p:nvPr>
        </p:nvSpPr>
        <p:spPr>
          <a:xfrm>
            <a:off x="845820" y="1484784"/>
            <a:ext cx="7886700" cy="3997643"/>
          </a:xfrm>
        </p:spPr>
        <p:txBody>
          <a:bodyPr/>
          <a:lstStyle/>
          <a:p>
            <a:pPr marL="360000" lvl="4" indent="-342900" algn="just">
              <a:spcBef>
                <a:spcPts val="600"/>
              </a:spcBef>
            </a:pPr>
            <a:r>
              <a:rPr lang="tr-TR" sz="2400" b="1" dirty="0">
                <a:solidFill>
                  <a:srgbClr val="FF0000"/>
                </a:solidFill>
                <a:cs typeface="Arial" pitchFamily="34" charset="0"/>
              </a:rPr>
              <a:t>Çerçeve madde: </a:t>
            </a:r>
            <a:r>
              <a:rPr lang="tr-TR" sz="2400" dirty="0"/>
              <a:t>Çerçeve taslakların maddelerini ifade eder.</a:t>
            </a:r>
          </a:p>
          <a:p>
            <a:pPr marL="360000" lvl="4" indent="-342900" algn="just">
              <a:spcBef>
                <a:spcPts val="600"/>
              </a:spcBef>
            </a:pPr>
            <a:endParaRPr lang="tr-TR" sz="2400" b="1" dirty="0">
              <a:cs typeface="Arial" pitchFamily="34" charset="0"/>
            </a:endParaRPr>
          </a:p>
          <a:p>
            <a:endParaRPr lang="tr-TR" dirty="0"/>
          </a:p>
        </p:txBody>
      </p:sp>
      <p:pic>
        <p:nvPicPr>
          <p:cNvPr id="7" name="4 Resim" descr="çerçeve madde.png"/>
          <p:cNvPicPr>
            <a:picLocks noChangeAspect="1"/>
          </p:cNvPicPr>
          <p:nvPr/>
        </p:nvPicPr>
        <p:blipFill>
          <a:blip r:embed="rId2" cstate="print"/>
          <a:stretch>
            <a:fillRect/>
          </a:stretch>
        </p:blipFill>
        <p:spPr>
          <a:xfrm>
            <a:off x="965545" y="1988840"/>
            <a:ext cx="7647250" cy="4248472"/>
          </a:xfrm>
          <a:prstGeom prst="rect">
            <a:avLst/>
          </a:prstGeom>
          <a:solidFill>
            <a:srgbClr val="F79646"/>
          </a:solidFill>
          <a:ln>
            <a:solidFill>
              <a:srgbClr val="F79646"/>
            </a:solidFill>
          </a:ln>
          <a:effectLst>
            <a:glow rad="228600">
              <a:srgbClr val="F79646">
                <a:satMod val="175000"/>
                <a:alpha val="40000"/>
              </a:srgbClr>
            </a:glow>
          </a:effectLst>
        </p:spPr>
      </p:pic>
      <p:sp>
        <p:nvSpPr>
          <p:cNvPr id="5" name="Dikdörtgen 4">
            <a:extLst>
              <a:ext uri="{FF2B5EF4-FFF2-40B4-BE49-F238E27FC236}">
                <a16:creationId xmlns:a16="http://schemas.microsoft.com/office/drawing/2014/main" id="{D2757384-47B7-4F0C-A4A2-3F86B74A012F}"/>
              </a:ext>
            </a:extLst>
          </p:cNvPr>
          <p:cNvSpPr/>
          <p:nvPr/>
        </p:nvSpPr>
        <p:spPr>
          <a:xfrm>
            <a:off x="7668344" y="0"/>
            <a:ext cx="1475656" cy="1248150"/>
          </a:xfrm>
          <a:prstGeom prst="rect">
            <a:avLst/>
          </a:prstGeom>
          <a:solidFill>
            <a:srgbClr val="921614"/>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3" name="Slayt Numarası Yer Tutucusu 2">
            <a:extLst>
              <a:ext uri="{FF2B5EF4-FFF2-40B4-BE49-F238E27FC236}">
                <a16:creationId xmlns:a16="http://schemas.microsoft.com/office/drawing/2014/main" id="{AD8A2926-2152-45CC-B127-AE84220D1B21}"/>
              </a:ext>
            </a:extLst>
          </p:cNvPr>
          <p:cNvSpPr>
            <a:spLocks noGrp="1"/>
          </p:cNvSpPr>
          <p:nvPr>
            <p:ph type="sldNum" sz="quarter" idx="12"/>
          </p:nvPr>
        </p:nvSpPr>
        <p:spPr/>
        <p:txBody>
          <a:bodyPr/>
          <a:lstStyle/>
          <a:p>
            <a:pPr defTabSz="685800" fontAlgn="auto">
              <a:spcBef>
                <a:spcPts val="0"/>
              </a:spcBef>
              <a:spcAft>
                <a:spcPts val="0"/>
              </a:spcAft>
            </a:pPr>
            <a:fld id="{7858AF1D-E6D7-4B64-9545-F66A72DEE560}" type="slidenum">
              <a:rPr lang="tr-TR" smtClean="0">
                <a:solidFill>
                  <a:prstClr val="black">
                    <a:tint val="75000"/>
                  </a:prstClr>
                </a:solidFill>
                <a:latin typeface="Calibri" panose="020F0502020204030204"/>
                <a:cs typeface="+mn-cs"/>
              </a:rPr>
              <a:pPr defTabSz="685800" fontAlgn="auto">
                <a:spcBef>
                  <a:spcPts val="0"/>
                </a:spcBef>
                <a:spcAft>
                  <a:spcPts val="0"/>
                </a:spcAft>
              </a:pPr>
              <a:t>14</a:t>
            </a:fld>
            <a:endParaRPr lang="tr-TR" dirty="0">
              <a:solidFill>
                <a:prstClr val="black">
                  <a:tint val="75000"/>
                </a:prstClr>
              </a:solidFill>
              <a:latin typeface="Calibri" panose="020F0502020204030204"/>
              <a:cs typeface="+mn-cs"/>
            </a:endParaRPr>
          </a:p>
        </p:txBody>
      </p:sp>
    </p:spTree>
    <p:extLst>
      <p:ext uri="{BB962C8B-B14F-4D97-AF65-F5344CB8AC3E}">
        <p14:creationId xmlns:p14="http://schemas.microsoft.com/office/powerpoint/2010/main" val="317747870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çerik Yer Tutucusu 1"/>
          <p:cNvSpPr>
            <a:spLocks noGrp="1"/>
          </p:cNvSpPr>
          <p:nvPr>
            <p:ph idx="1"/>
          </p:nvPr>
        </p:nvSpPr>
        <p:spPr/>
        <p:txBody>
          <a:bodyPr>
            <a:normAutofit fontScale="92500" lnSpcReduction="20000"/>
          </a:bodyPr>
          <a:lstStyle/>
          <a:p>
            <a:pPr marL="360000" lvl="4" indent="-342900" algn="just">
              <a:spcBef>
                <a:spcPts val="600"/>
              </a:spcBef>
            </a:pPr>
            <a:r>
              <a:rPr lang="tr-TR" sz="2400" b="1" dirty="0">
                <a:cs typeface="Arial" pitchFamily="34" charset="0"/>
              </a:rPr>
              <a:t>Kapsam</a:t>
            </a:r>
          </a:p>
          <a:p>
            <a:pPr marL="360000" lvl="4" indent="-342900" algn="just">
              <a:spcBef>
                <a:spcPts val="600"/>
              </a:spcBef>
            </a:pPr>
            <a:r>
              <a:rPr lang="tr-TR" sz="2400" b="1" dirty="0">
                <a:cs typeface="Arial" pitchFamily="34" charset="0"/>
              </a:rPr>
              <a:t>Dayanak </a:t>
            </a:r>
          </a:p>
          <a:p>
            <a:pPr marL="360000" lvl="4" indent="-342900" algn="just">
              <a:spcBef>
                <a:spcPts val="600"/>
              </a:spcBef>
            </a:pPr>
            <a:r>
              <a:rPr lang="tr-TR" sz="2400" b="1" dirty="0">
                <a:cs typeface="Arial" pitchFamily="34" charset="0"/>
              </a:rPr>
              <a:t>Ek madde: </a:t>
            </a:r>
            <a:r>
              <a:rPr lang="tr-TR" sz="2400" dirty="0"/>
              <a:t>Çerçeve taslaklarda mevzuata eklenecek hükümlerin mevcut maddelerden, bölümlerden birine eklenememesi durumunda, eklenecek hükmün düzenlendiği maddeyi ifade eder.</a:t>
            </a:r>
          </a:p>
          <a:p>
            <a:pPr marL="360000" lvl="4" indent="-342900" algn="just">
              <a:spcBef>
                <a:spcPts val="600"/>
              </a:spcBef>
            </a:pPr>
            <a:endParaRPr lang="tr-TR" sz="2400" b="1" dirty="0">
              <a:cs typeface="Arial" pitchFamily="34" charset="0"/>
            </a:endParaRPr>
          </a:p>
          <a:p>
            <a:pPr marL="360000" lvl="4" indent="-342900" algn="just">
              <a:spcBef>
                <a:spcPts val="600"/>
              </a:spcBef>
            </a:pPr>
            <a:r>
              <a:rPr lang="tr-TR" sz="2400" b="1" dirty="0">
                <a:cs typeface="Arial" pitchFamily="34" charset="0"/>
              </a:rPr>
              <a:t>Geçici madde: </a:t>
            </a:r>
            <a:r>
              <a:rPr lang="tr-TR" sz="2400" dirty="0"/>
              <a:t>Taslakların geçiş hükümlerini düzenleyen maddelerini ifade eder.</a:t>
            </a:r>
          </a:p>
          <a:p>
            <a:pPr marL="360000" lvl="4" indent="-342900" algn="just">
              <a:spcBef>
                <a:spcPts val="600"/>
              </a:spcBef>
            </a:pPr>
            <a:endParaRPr lang="tr-TR" sz="2400" b="1" dirty="0">
              <a:cs typeface="Arial" pitchFamily="34" charset="0"/>
            </a:endParaRPr>
          </a:p>
          <a:p>
            <a:pPr marL="360000" lvl="4" indent="-342900" algn="just">
              <a:spcBef>
                <a:spcPts val="600"/>
              </a:spcBef>
            </a:pPr>
            <a:r>
              <a:rPr lang="tr-TR" sz="2400" b="1" dirty="0">
                <a:cs typeface="Arial" pitchFamily="34" charset="0"/>
              </a:rPr>
              <a:t>Düzenleyici etki analizi: </a:t>
            </a:r>
            <a:r>
              <a:rPr lang="tr-TR" sz="2600" dirty="0"/>
              <a:t>Taslağın bütçeye, mevzuata, sosyal, ekonomik ve ticarî hayata, çevreye ve ilgili kesimlere etkilerinin ne olacağını göstermek üzere hazırlanan ön değerlendirmeyi ifade eder.</a:t>
            </a:r>
          </a:p>
          <a:p>
            <a:pPr marL="17100" lvl="4" indent="0" algn="just">
              <a:spcBef>
                <a:spcPts val="600"/>
              </a:spcBef>
              <a:buNone/>
            </a:pPr>
            <a:endParaRPr lang="tr-TR" sz="2400" b="1" dirty="0">
              <a:cs typeface="Arial" pitchFamily="34" charset="0"/>
            </a:endParaRPr>
          </a:p>
          <a:p>
            <a:endParaRPr lang="tr-TR" dirty="0"/>
          </a:p>
        </p:txBody>
      </p:sp>
      <p:sp>
        <p:nvSpPr>
          <p:cNvPr id="3" name="Unvan 2"/>
          <p:cNvSpPr>
            <a:spLocks noGrp="1"/>
          </p:cNvSpPr>
          <p:nvPr>
            <p:ph type="title"/>
          </p:nvPr>
        </p:nvSpPr>
        <p:spPr/>
        <p:txBody>
          <a:bodyPr/>
          <a:lstStyle/>
          <a:p>
            <a:r>
              <a:rPr lang="tr-TR" sz="2400" dirty="0">
                <a:solidFill>
                  <a:srgbClr val="FF0000"/>
                </a:solidFill>
                <a:cs typeface="Arial" pitchFamily="34" charset="0"/>
              </a:rPr>
              <a:t>Önemli bazı kavramlar;</a:t>
            </a:r>
            <a:endParaRPr lang="tr-TR" sz="2400" dirty="0"/>
          </a:p>
        </p:txBody>
      </p:sp>
      <p:sp>
        <p:nvSpPr>
          <p:cNvPr id="5" name="Dikdörtgen 4">
            <a:extLst>
              <a:ext uri="{FF2B5EF4-FFF2-40B4-BE49-F238E27FC236}">
                <a16:creationId xmlns:a16="http://schemas.microsoft.com/office/drawing/2014/main" id="{40E9C8CB-F81F-4A32-AD1D-6113C74E6D66}"/>
              </a:ext>
            </a:extLst>
          </p:cNvPr>
          <p:cNvSpPr/>
          <p:nvPr/>
        </p:nvSpPr>
        <p:spPr>
          <a:xfrm>
            <a:off x="7668344" y="0"/>
            <a:ext cx="1475656" cy="1248150"/>
          </a:xfrm>
          <a:prstGeom prst="rect">
            <a:avLst/>
          </a:prstGeom>
          <a:solidFill>
            <a:srgbClr val="921614"/>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6" name="Slayt Numarası Yer Tutucusu 5">
            <a:extLst>
              <a:ext uri="{FF2B5EF4-FFF2-40B4-BE49-F238E27FC236}">
                <a16:creationId xmlns:a16="http://schemas.microsoft.com/office/drawing/2014/main" id="{3C892D59-8896-469A-9F28-9B58483403B1}"/>
              </a:ext>
            </a:extLst>
          </p:cNvPr>
          <p:cNvSpPr>
            <a:spLocks noGrp="1"/>
          </p:cNvSpPr>
          <p:nvPr>
            <p:ph type="sldNum" sz="quarter" idx="12"/>
          </p:nvPr>
        </p:nvSpPr>
        <p:spPr/>
        <p:txBody>
          <a:bodyPr/>
          <a:lstStyle/>
          <a:p>
            <a:pPr defTabSz="685800" fontAlgn="auto">
              <a:spcBef>
                <a:spcPts val="0"/>
              </a:spcBef>
              <a:spcAft>
                <a:spcPts val="0"/>
              </a:spcAft>
            </a:pPr>
            <a:fld id="{7858AF1D-E6D7-4B64-9545-F66A72DEE560}" type="slidenum">
              <a:rPr lang="tr-TR" smtClean="0">
                <a:solidFill>
                  <a:prstClr val="black">
                    <a:tint val="75000"/>
                  </a:prstClr>
                </a:solidFill>
                <a:latin typeface="Calibri" panose="020F0502020204030204"/>
                <a:cs typeface="+mn-cs"/>
              </a:rPr>
              <a:pPr defTabSz="685800" fontAlgn="auto">
                <a:spcBef>
                  <a:spcPts val="0"/>
                </a:spcBef>
                <a:spcAft>
                  <a:spcPts val="0"/>
                </a:spcAft>
              </a:pPr>
              <a:t>15</a:t>
            </a:fld>
            <a:endParaRPr lang="tr-TR" dirty="0">
              <a:solidFill>
                <a:prstClr val="black">
                  <a:tint val="75000"/>
                </a:prstClr>
              </a:solidFill>
              <a:latin typeface="Calibri" panose="020F0502020204030204"/>
              <a:cs typeface="+mn-cs"/>
            </a:endParaRPr>
          </a:p>
        </p:txBody>
      </p:sp>
    </p:spTree>
    <p:extLst>
      <p:ext uri="{BB962C8B-B14F-4D97-AF65-F5344CB8AC3E}">
        <p14:creationId xmlns:p14="http://schemas.microsoft.com/office/powerpoint/2010/main" val="423778628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Alt Başlık"/>
          <p:cNvSpPr>
            <a:spLocks noGrp="1"/>
          </p:cNvSpPr>
          <p:nvPr>
            <p:ph idx="1"/>
          </p:nvPr>
        </p:nvSpPr>
        <p:spPr>
          <a:xfrm>
            <a:off x="628650" y="1700808"/>
            <a:ext cx="7886700" cy="4476155"/>
          </a:xfrm>
        </p:spPr>
        <p:txBody>
          <a:bodyPr>
            <a:normAutofit/>
          </a:bodyPr>
          <a:lstStyle/>
          <a:p>
            <a:pPr algn="just"/>
            <a:endParaRPr lang="tr-TR" sz="2400" b="1" dirty="0">
              <a:cs typeface="Arial" panose="020B0604020202020204" pitchFamily="34" charset="0"/>
            </a:endParaRPr>
          </a:p>
          <a:p>
            <a:pPr marL="0" indent="0" algn="just">
              <a:buNone/>
            </a:pPr>
            <a:r>
              <a:rPr lang="tr-TR" sz="2400" b="1" dirty="0">
                <a:cs typeface="Arial" panose="020B0604020202020204" pitchFamily="34" charset="0"/>
              </a:rPr>
              <a:t>	</a:t>
            </a:r>
            <a:r>
              <a:rPr lang="tr-TR" sz="2400" b="1" dirty="0">
                <a:solidFill>
                  <a:srgbClr val="FF0000"/>
                </a:solidFill>
                <a:cs typeface="Arial" panose="020B0604020202020204" pitchFamily="34" charset="0"/>
              </a:rPr>
              <a:t>Taslakları hazırlayacak birimler</a:t>
            </a:r>
          </a:p>
          <a:p>
            <a:pPr algn="just"/>
            <a:endParaRPr lang="tr-TR" sz="2400" b="1" dirty="0">
              <a:cs typeface="Arial" panose="020B0604020202020204" pitchFamily="34" charset="0"/>
            </a:endParaRPr>
          </a:p>
          <a:p>
            <a:pPr marL="342900" indent="-342900" algn="just">
              <a:buFont typeface="Arial" pitchFamily="34" charset="0"/>
              <a:buChar char="•"/>
            </a:pPr>
            <a:r>
              <a:rPr lang="tr-TR" sz="2400" b="1" dirty="0">
                <a:solidFill>
                  <a:schemeClr val="tx1"/>
                </a:solidFill>
                <a:cs typeface="Arial" panose="020B0604020202020204" pitchFamily="34" charset="0"/>
              </a:rPr>
              <a:t>Kurum ve kuruluşların konuyla ilgili görevli birimleri</a:t>
            </a:r>
          </a:p>
          <a:p>
            <a:pPr algn="just"/>
            <a:endParaRPr lang="tr-TR" sz="2400" b="1" dirty="0">
              <a:cs typeface="Arial" panose="020B0604020202020204" pitchFamily="34" charset="0"/>
            </a:endParaRPr>
          </a:p>
          <a:p>
            <a:pPr algn="just"/>
            <a:r>
              <a:rPr lang="tr-TR" sz="2400" b="1" dirty="0">
                <a:solidFill>
                  <a:srgbClr val="FF0000"/>
                </a:solidFill>
                <a:cs typeface="Arial" panose="020B0604020202020204" pitchFamily="34" charset="0"/>
              </a:rPr>
              <a:t>ÖNEMLİ: </a:t>
            </a:r>
            <a:r>
              <a:rPr lang="tr-TR" sz="2400" b="1" dirty="0">
                <a:solidFill>
                  <a:schemeClr val="tx1"/>
                </a:solidFill>
                <a:cs typeface="Arial" panose="020B0604020202020204" pitchFamily="34" charset="0"/>
              </a:rPr>
              <a:t>Hukuk birimleri dışındaki birimlerce hazırlanan taslaklar hakkında hukuk birimlerinin görüşü alınır!!!</a:t>
            </a:r>
          </a:p>
          <a:p>
            <a:endParaRPr lang="tr-TR" sz="2400" b="1" dirty="0">
              <a:latin typeface="Arial" panose="020B0604020202020204" pitchFamily="34" charset="0"/>
              <a:cs typeface="Arial" panose="020B0604020202020204" pitchFamily="34" charset="0"/>
            </a:endParaRPr>
          </a:p>
        </p:txBody>
      </p:sp>
      <p:sp>
        <p:nvSpPr>
          <p:cNvPr id="5" name="Dikdörtgen 4">
            <a:extLst>
              <a:ext uri="{FF2B5EF4-FFF2-40B4-BE49-F238E27FC236}">
                <a16:creationId xmlns:a16="http://schemas.microsoft.com/office/drawing/2014/main" id="{0EF518FF-7567-4A64-9CF3-70B5A0A2F255}"/>
              </a:ext>
            </a:extLst>
          </p:cNvPr>
          <p:cNvSpPr/>
          <p:nvPr/>
        </p:nvSpPr>
        <p:spPr>
          <a:xfrm>
            <a:off x="7668344" y="0"/>
            <a:ext cx="1475656" cy="1248150"/>
          </a:xfrm>
          <a:prstGeom prst="rect">
            <a:avLst/>
          </a:prstGeom>
          <a:solidFill>
            <a:srgbClr val="921614"/>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2" name="Slayt Numarası Yer Tutucusu 1">
            <a:extLst>
              <a:ext uri="{FF2B5EF4-FFF2-40B4-BE49-F238E27FC236}">
                <a16:creationId xmlns:a16="http://schemas.microsoft.com/office/drawing/2014/main" id="{ED193AEB-B5E1-4C5A-9AE5-EC5CAB12944C}"/>
              </a:ext>
            </a:extLst>
          </p:cNvPr>
          <p:cNvSpPr>
            <a:spLocks noGrp="1"/>
          </p:cNvSpPr>
          <p:nvPr>
            <p:ph type="sldNum" sz="quarter" idx="12"/>
          </p:nvPr>
        </p:nvSpPr>
        <p:spPr/>
        <p:txBody>
          <a:bodyPr/>
          <a:lstStyle/>
          <a:p>
            <a:pPr defTabSz="685800" fontAlgn="auto">
              <a:spcBef>
                <a:spcPts val="0"/>
              </a:spcBef>
              <a:spcAft>
                <a:spcPts val="0"/>
              </a:spcAft>
            </a:pPr>
            <a:fld id="{7858AF1D-E6D7-4B64-9545-F66A72DEE560}" type="slidenum">
              <a:rPr lang="tr-TR" smtClean="0">
                <a:solidFill>
                  <a:prstClr val="black">
                    <a:tint val="75000"/>
                  </a:prstClr>
                </a:solidFill>
                <a:latin typeface="Calibri" panose="020F0502020204030204"/>
                <a:cs typeface="+mn-cs"/>
              </a:rPr>
              <a:pPr defTabSz="685800" fontAlgn="auto">
                <a:spcBef>
                  <a:spcPts val="0"/>
                </a:spcBef>
                <a:spcAft>
                  <a:spcPts val="0"/>
                </a:spcAft>
              </a:pPr>
              <a:t>16</a:t>
            </a:fld>
            <a:endParaRPr lang="tr-TR" dirty="0">
              <a:solidFill>
                <a:prstClr val="black">
                  <a:tint val="75000"/>
                </a:prstClr>
              </a:solidFill>
              <a:latin typeface="Calibri" panose="020F0502020204030204"/>
              <a:cs typeface="+mn-cs"/>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ayt Numarası Yer Tutucusu 3"/>
          <p:cNvSpPr>
            <a:spLocks noGrp="1"/>
          </p:cNvSpPr>
          <p:nvPr>
            <p:ph type="sldNum" sz="quarter" idx="12"/>
          </p:nvPr>
        </p:nvSpPr>
        <p:spPr/>
        <p:txBody>
          <a:bodyPr/>
          <a:lstStyle/>
          <a:p>
            <a:pPr defTabSz="685800" fontAlgn="auto">
              <a:spcBef>
                <a:spcPts val="0"/>
              </a:spcBef>
              <a:spcAft>
                <a:spcPts val="0"/>
              </a:spcAft>
            </a:pPr>
            <a:fld id="{7858AF1D-E6D7-4B64-9545-F66A72DEE560}" type="slidenum">
              <a:rPr lang="tr-TR" smtClean="0">
                <a:solidFill>
                  <a:prstClr val="black">
                    <a:tint val="75000"/>
                  </a:prstClr>
                </a:solidFill>
                <a:latin typeface="Calibri" panose="020F0502020204030204"/>
                <a:cs typeface="+mn-cs"/>
              </a:rPr>
              <a:pPr defTabSz="685800" fontAlgn="auto">
                <a:spcBef>
                  <a:spcPts val="0"/>
                </a:spcBef>
                <a:spcAft>
                  <a:spcPts val="0"/>
                </a:spcAft>
              </a:pPr>
              <a:t>17</a:t>
            </a:fld>
            <a:r>
              <a:rPr lang="tr-TR">
                <a:solidFill>
                  <a:prstClr val="black">
                    <a:tint val="75000"/>
                  </a:prstClr>
                </a:solidFill>
                <a:latin typeface="Calibri" panose="020F0502020204030204"/>
                <a:cs typeface="+mn-cs"/>
              </a:rPr>
              <a:t>/30</a:t>
            </a:r>
            <a:endParaRPr lang="tr-TR" dirty="0">
              <a:solidFill>
                <a:prstClr val="black">
                  <a:tint val="75000"/>
                </a:prstClr>
              </a:solidFill>
              <a:latin typeface="Calibri" panose="020F0502020204030204"/>
              <a:cs typeface="+mn-cs"/>
            </a:endParaRPr>
          </a:p>
        </p:txBody>
      </p:sp>
      <p:graphicFrame>
        <p:nvGraphicFramePr>
          <p:cNvPr id="6" name="5 Diyagram"/>
          <p:cNvGraphicFramePr/>
          <p:nvPr>
            <p:extLst>
              <p:ext uri="{D42A27DB-BD31-4B8C-83A1-F6EECF244321}">
                <p14:modId xmlns:p14="http://schemas.microsoft.com/office/powerpoint/2010/main" val="1133902059"/>
              </p:ext>
            </p:extLst>
          </p:nvPr>
        </p:nvGraphicFramePr>
        <p:xfrm>
          <a:off x="467544" y="1536900"/>
          <a:ext cx="8568952" cy="518457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Dikdörtgen 4">
            <a:extLst>
              <a:ext uri="{FF2B5EF4-FFF2-40B4-BE49-F238E27FC236}">
                <a16:creationId xmlns:a16="http://schemas.microsoft.com/office/drawing/2014/main" id="{A7E5D2E1-D28D-4A8A-9F7D-C08BC9DBCBA6}"/>
              </a:ext>
            </a:extLst>
          </p:cNvPr>
          <p:cNvSpPr/>
          <p:nvPr/>
        </p:nvSpPr>
        <p:spPr>
          <a:xfrm>
            <a:off x="7668344" y="0"/>
            <a:ext cx="1475656" cy="1248150"/>
          </a:xfrm>
          <a:prstGeom prst="rect">
            <a:avLst/>
          </a:prstGeom>
          <a:solidFill>
            <a:srgbClr val="921614"/>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Tree>
    <p:extLst>
      <p:ext uri="{BB962C8B-B14F-4D97-AF65-F5344CB8AC3E}">
        <p14:creationId xmlns:p14="http://schemas.microsoft.com/office/powerpoint/2010/main" val="298292191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12 Alt Başlık"/>
          <p:cNvSpPr>
            <a:spLocks noGrp="1"/>
          </p:cNvSpPr>
          <p:nvPr>
            <p:ph idx="1"/>
          </p:nvPr>
        </p:nvSpPr>
        <p:spPr>
          <a:xfrm>
            <a:off x="628650" y="1268760"/>
            <a:ext cx="7886700" cy="3997643"/>
          </a:xfrm>
        </p:spPr>
        <p:txBody>
          <a:bodyPr>
            <a:noAutofit/>
          </a:bodyPr>
          <a:lstStyle/>
          <a:p>
            <a:pPr marL="0" indent="0" algn="l">
              <a:buNone/>
            </a:pPr>
            <a:r>
              <a:rPr lang="tr-TR" sz="2300" b="1" dirty="0">
                <a:solidFill>
                  <a:srgbClr val="FF0000"/>
                </a:solidFill>
                <a:cs typeface="Arial" panose="020B0604020202020204" pitchFamily="34" charset="0"/>
              </a:rPr>
              <a:t>  Taslaklar hazırlanırken;</a:t>
            </a:r>
          </a:p>
          <a:p>
            <a:pPr marL="342900" indent="-342900" algn="just">
              <a:buFont typeface="Arial" pitchFamily="34" charset="0"/>
              <a:buChar char="•"/>
            </a:pPr>
            <a:r>
              <a:rPr lang="tr-TR" sz="2300" b="1" dirty="0">
                <a:solidFill>
                  <a:schemeClr val="tx1"/>
                </a:solidFill>
                <a:cs typeface="Arial" panose="020B0604020202020204" pitchFamily="34" charset="0"/>
              </a:rPr>
              <a:t>İlgili bakanlıklar ile kamu kurum ve kuruluşlarının görüşleri,</a:t>
            </a:r>
          </a:p>
          <a:p>
            <a:pPr marL="342900" indent="-342900" algn="just">
              <a:buFont typeface="Arial" pitchFamily="34" charset="0"/>
              <a:buChar char="•"/>
            </a:pPr>
            <a:r>
              <a:rPr lang="tr-TR" sz="2300" b="1" dirty="0">
                <a:solidFill>
                  <a:schemeClr val="tx1"/>
                </a:solidFill>
                <a:cs typeface="Arial" panose="020B0604020202020204" pitchFamily="34" charset="0"/>
              </a:rPr>
              <a:t>Mali hususlarda Hazine ve Maliye Bakanlığı ile Cumhurbaşkanlığı Strateji ve Bütçe Başkanlığı’nın görüşleri,</a:t>
            </a:r>
          </a:p>
          <a:p>
            <a:pPr marL="342900" indent="-342900" algn="just">
              <a:buFont typeface="Arial" pitchFamily="34" charset="0"/>
              <a:buChar char="•"/>
            </a:pPr>
            <a:r>
              <a:rPr lang="tr-TR" sz="2300" b="1" dirty="0">
                <a:cs typeface="Arial" panose="020B0604020202020204" pitchFamily="34" charset="0"/>
              </a:rPr>
              <a:t>Kamu personeli ve teşkilatlanmayla ilgili olarak hazırlanan taslaklar hakkında Cumhurbaşkanlığı Personel ve Prensipler Genel Müdürlüğü’nün görüşleri,</a:t>
            </a:r>
          </a:p>
          <a:p>
            <a:pPr marL="342900" indent="-342900" algn="just">
              <a:buFont typeface="Arial" pitchFamily="34" charset="0"/>
              <a:buChar char="•"/>
            </a:pPr>
            <a:r>
              <a:rPr lang="tr-TR" sz="2300" b="1" dirty="0">
                <a:cs typeface="Arial" panose="020B0604020202020204" pitchFamily="34" charset="0"/>
              </a:rPr>
              <a:t>Avrupa Birliği müktesebatına uyum çerçevesinde hazırlanan taslaklar hakkında Dışişleri Bakanlığının (Avrupa Birliği Başkanlığının) görüşleri,</a:t>
            </a:r>
          </a:p>
          <a:p>
            <a:pPr marL="342900" indent="-342900" algn="just">
              <a:buFont typeface="Arial" pitchFamily="34" charset="0"/>
              <a:buChar char="•"/>
            </a:pPr>
            <a:r>
              <a:rPr lang="tr-TR" sz="2300" b="1" dirty="0">
                <a:solidFill>
                  <a:schemeClr val="tx1"/>
                </a:solidFill>
                <a:cs typeface="Arial" panose="020B0604020202020204" pitchFamily="34" charset="0"/>
              </a:rPr>
              <a:t>Kanun taslakları hakkında Adalet Bakanlığı’nın görüşü,</a:t>
            </a:r>
          </a:p>
          <a:p>
            <a:pPr marL="0" indent="0" algn="just">
              <a:buNone/>
            </a:pPr>
            <a:r>
              <a:rPr lang="tr-TR" sz="2300" b="1" dirty="0">
                <a:cs typeface="Arial" panose="020B0604020202020204" pitchFamily="34" charset="0"/>
              </a:rPr>
              <a:t>    </a:t>
            </a:r>
            <a:r>
              <a:rPr lang="tr-TR" sz="2300" b="1" dirty="0">
                <a:solidFill>
                  <a:schemeClr val="tx1"/>
                </a:solidFill>
                <a:cs typeface="Arial" panose="020B0604020202020204" pitchFamily="34" charset="0"/>
              </a:rPr>
              <a:t>alınır.</a:t>
            </a:r>
          </a:p>
        </p:txBody>
      </p:sp>
      <p:sp>
        <p:nvSpPr>
          <p:cNvPr id="5" name="Dikdörtgen 4">
            <a:extLst>
              <a:ext uri="{FF2B5EF4-FFF2-40B4-BE49-F238E27FC236}">
                <a16:creationId xmlns:a16="http://schemas.microsoft.com/office/drawing/2014/main" id="{249BC810-0446-448E-A86B-7F8E6320896C}"/>
              </a:ext>
            </a:extLst>
          </p:cNvPr>
          <p:cNvSpPr/>
          <p:nvPr/>
        </p:nvSpPr>
        <p:spPr>
          <a:xfrm>
            <a:off x="7668344" y="0"/>
            <a:ext cx="1475656" cy="1248150"/>
          </a:xfrm>
          <a:prstGeom prst="rect">
            <a:avLst/>
          </a:prstGeom>
          <a:solidFill>
            <a:srgbClr val="921614"/>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2" name="Slayt Numarası Yer Tutucusu 1">
            <a:extLst>
              <a:ext uri="{FF2B5EF4-FFF2-40B4-BE49-F238E27FC236}">
                <a16:creationId xmlns:a16="http://schemas.microsoft.com/office/drawing/2014/main" id="{44479D5F-998C-421D-A1DB-98CC534150CD}"/>
              </a:ext>
            </a:extLst>
          </p:cNvPr>
          <p:cNvSpPr>
            <a:spLocks noGrp="1"/>
          </p:cNvSpPr>
          <p:nvPr>
            <p:ph type="sldNum" sz="quarter" idx="12"/>
          </p:nvPr>
        </p:nvSpPr>
        <p:spPr/>
        <p:txBody>
          <a:bodyPr/>
          <a:lstStyle/>
          <a:p>
            <a:pPr defTabSz="685800" fontAlgn="auto">
              <a:spcBef>
                <a:spcPts val="0"/>
              </a:spcBef>
              <a:spcAft>
                <a:spcPts val="0"/>
              </a:spcAft>
            </a:pPr>
            <a:fld id="{7858AF1D-E6D7-4B64-9545-F66A72DEE560}" type="slidenum">
              <a:rPr lang="tr-TR" smtClean="0">
                <a:solidFill>
                  <a:prstClr val="black">
                    <a:tint val="75000"/>
                  </a:prstClr>
                </a:solidFill>
                <a:latin typeface="Calibri" panose="020F0502020204030204"/>
                <a:cs typeface="+mn-cs"/>
              </a:rPr>
              <a:pPr defTabSz="685800" fontAlgn="auto">
                <a:spcBef>
                  <a:spcPts val="0"/>
                </a:spcBef>
                <a:spcAft>
                  <a:spcPts val="0"/>
                </a:spcAft>
              </a:pPr>
              <a:t>18</a:t>
            </a:fld>
            <a:endParaRPr lang="tr-TR" dirty="0">
              <a:solidFill>
                <a:prstClr val="black">
                  <a:tint val="75000"/>
                </a:prstClr>
              </a:solidFill>
              <a:latin typeface="Calibri" panose="020F0502020204030204"/>
              <a:cs typeface="+mn-cs"/>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çerik Yer Tutucusu 1"/>
          <p:cNvSpPr>
            <a:spLocks noGrp="1"/>
          </p:cNvSpPr>
          <p:nvPr>
            <p:ph idx="1"/>
          </p:nvPr>
        </p:nvSpPr>
        <p:spPr/>
        <p:txBody>
          <a:bodyPr>
            <a:normAutofit/>
          </a:bodyPr>
          <a:lstStyle/>
          <a:p>
            <a:pPr algn="just"/>
            <a:r>
              <a:rPr lang="tr-TR" sz="2300" dirty="0"/>
              <a:t>T</a:t>
            </a:r>
            <a:r>
              <a:rPr lang="tr-TR" sz="2300" b="1" dirty="0"/>
              <a:t>aslaklar hakkında konuyla ilgili mahallî idareler, üniversiteler, sendikalar, kamu kurumu niteliğindeki meslek kuruluşları ile sivil toplum kuruluşlarının görüşlerinden de faydalanılır.</a:t>
            </a:r>
          </a:p>
          <a:p>
            <a:pPr algn="just"/>
            <a:r>
              <a:rPr lang="tr-TR" sz="2300" b="1" dirty="0"/>
              <a:t>Kamuoyunu ilgilendiren taslaklar, teklif sahibi bakanlıklar ile kamu kurum ve kuruluşları tarafından internet, basın veya yayın aracılığıyla kamuoyunun bilgisine sunulabilir. Bu suretle taslak hakkında toplanan görüşler değerlendirildikten sonra teklifte bulunulur.</a:t>
            </a:r>
          </a:p>
          <a:p>
            <a:r>
              <a:rPr lang="tr-TR" sz="2300" b="1" dirty="0"/>
              <a:t>Cumhurbaşkanlığı taslaklara ilişkin doğrudan görüş alabilir.</a:t>
            </a:r>
          </a:p>
        </p:txBody>
      </p:sp>
      <p:sp>
        <p:nvSpPr>
          <p:cNvPr id="3" name="Unvan 2"/>
          <p:cNvSpPr>
            <a:spLocks noGrp="1"/>
          </p:cNvSpPr>
          <p:nvPr>
            <p:ph type="title"/>
          </p:nvPr>
        </p:nvSpPr>
        <p:spPr/>
        <p:txBody>
          <a:bodyPr/>
          <a:lstStyle/>
          <a:p>
            <a:endParaRPr lang="tr-TR"/>
          </a:p>
        </p:txBody>
      </p:sp>
      <p:sp>
        <p:nvSpPr>
          <p:cNvPr id="5" name="Dikdörtgen 4">
            <a:extLst>
              <a:ext uri="{FF2B5EF4-FFF2-40B4-BE49-F238E27FC236}">
                <a16:creationId xmlns:a16="http://schemas.microsoft.com/office/drawing/2014/main" id="{A6F32DB9-6100-4E12-BE7E-DE1BF1187068}"/>
              </a:ext>
            </a:extLst>
          </p:cNvPr>
          <p:cNvSpPr/>
          <p:nvPr/>
        </p:nvSpPr>
        <p:spPr>
          <a:xfrm>
            <a:off x="7668344" y="0"/>
            <a:ext cx="1475656" cy="1248150"/>
          </a:xfrm>
          <a:prstGeom prst="rect">
            <a:avLst/>
          </a:prstGeom>
          <a:solidFill>
            <a:srgbClr val="921614"/>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6" name="Slayt Numarası Yer Tutucusu 5">
            <a:extLst>
              <a:ext uri="{FF2B5EF4-FFF2-40B4-BE49-F238E27FC236}">
                <a16:creationId xmlns:a16="http://schemas.microsoft.com/office/drawing/2014/main" id="{D4BBBA0E-5581-459D-A136-53EA77CD6D11}"/>
              </a:ext>
            </a:extLst>
          </p:cNvPr>
          <p:cNvSpPr>
            <a:spLocks noGrp="1"/>
          </p:cNvSpPr>
          <p:nvPr>
            <p:ph type="sldNum" sz="quarter" idx="12"/>
          </p:nvPr>
        </p:nvSpPr>
        <p:spPr/>
        <p:txBody>
          <a:bodyPr/>
          <a:lstStyle/>
          <a:p>
            <a:pPr defTabSz="685800" fontAlgn="auto">
              <a:spcBef>
                <a:spcPts val="0"/>
              </a:spcBef>
              <a:spcAft>
                <a:spcPts val="0"/>
              </a:spcAft>
            </a:pPr>
            <a:fld id="{7858AF1D-E6D7-4B64-9545-F66A72DEE560}" type="slidenum">
              <a:rPr lang="tr-TR" smtClean="0">
                <a:solidFill>
                  <a:prstClr val="black">
                    <a:tint val="75000"/>
                  </a:prstClr>
                </a:solidFill>
                <a:latin typeface="Calibri" panose="020F0502020204030204"/>
                <a:cs typeface="+mn-cs"/>
              </a:rPr>
              <a:pPr defTabSz="685800" fontAlgn="auto">
                <a:spcBef>
                  <a:spcPts val="0"/>
                </a:spcBef>
                <a:spcAft>
                  <a:spcPts val="0"/>
                </a:spcAft>
              </a:pPr>
              <a:t>19</a:t>
            </a:fld>
            <a:endParaRPr lang="tr-TR" dirty="0">
              <a:solidFill>
                <a:prstClr val="black">
                  <a:tint val="75000"/>
                </a:prstClr>
              </a:solidFill>
              <a:latin typeface="Calibri" panose="020F0502020204030204"/>
              <a:cs typeface="+mn-cs"/>
            </a:endParaRPr>
          </a:p>
        </p:txBody>
      </p:sp>
    </p:spTree>
    <p:extLst>
      <p:ext uri="{BB962C8B-B14F-4D97-AF65-F5344CB8AC3E}">
        <p14:creationId xmlns:p14="http://schemas.microsoft.com/office/powerpoint/2010/main" val="185158788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A21619"/>
        </a:solidFill>
        <a:effectLst/>
      </p:bgPr>
    </p:bg>
    <p:spTree>
      <p:nvGrpSpPr>
        <p:cNvPr id="1" name=""/>
        <p:cNvGrpSpPr/>
        <p:nvPr/>
      </p:nvGrpSpPr>
      <p:grpSpPr>
        <a:xfrm>
          <a:off x="0" y="0"/>
          <a:ext cx="0" cy="0"/>
          <a:chOff x="0" y="0"/>
          <a:chExt cx="0" cy="0"/>
        </a:xfrm>
      </p:grpSpPr>
      <p:sp>
        <p:nvSpPr>
          <p:cNvPr id="3" name="Unvan 2"/>
          <p:cNvSpPr>
            <a:spLocks noGrp="1"/>
          </p:cNvSpPr>
          <p:nvPr>
            <p:ph type="title"/>
          </p:nvPr>
        </p:nvSpPr>
        <p:spPr/>
        <p:txBody>
          <a:bodyPr/>
          <a:lstStyle/>
          <a:p>
            <a:r>
              <a:rPr lang="tr-TR" dirty="0"/>
              <a:t>Mevzuat</a:t>
            </a:r>
          </a:p>
        </p:txBody>
      </p:sp>
      <p:sp>
        <p:nvSpPr>
          <p:cNvPr id="5" name="2 İçerik Yer Tutucusu"/>
          <p:cNvSpPr txBox="1">
            <a:spLocks/>
          </p:cNvSpPr>
          <p:nvPr/>
        </p:nvSpPr>
        <p:spPr>
          <a:xfrm>
            <a:off x="827584" y="2708920"/>
            <a:ext cx="7830641" cy="2727746"/>
          </a:xfrm>
          <a:prstGeom prst="rect">
            <a:avLst/>
          </a:prstGeom>
        </p:spPr>
        <p:txBody>
          <a:bodyPr vert="horz" lIns="91440" tIns="45720" rIns="91440" bIns="45720" rtlCol="0">
            <a:normAutofit/>
          </a:bodyPr>
          <a:lstStyle>
            <a:lvl1pPr marL="171450" indent="-171450" algn="l" defTabSz="685800" rtl="0" eaLnBrk="1" latinLnBrk="0" hangingPunct="1">
              <a:lnSpc>
                <a:spcPct val="90000"/>
              </a:lnSpc>
              <a:spcBef>
                <a:spcPts val="750"/>
              </a:spcBef>
              <a:buFont typeface="Wingdings" panose="05000000000000000000" pitchFamily="2" charset="2"/>
              <a:buChar char="Ø"/>
              <a:defRPr sz="2100" kern="1200">
                <a:solidFill>
                  <a:schemeClr val="tx1"/>
                </a:solidFill>
                <a:latin typeface="Garamond" panose="02020404030301010803" pitchFamily="18" charset="0"/>
                <a:ea typeface="+mn-ea"/>
                <a:cs typeface="+mn-cs"/>
              </a:defRPr>
            </a:lvl1pPr>
            <a:lvl2pPr marL="514350" indent="-171450" algn="l" defTabSz="685800" rtl="0" eaLnBrk="1" latinLnBrk="0" hangingPunct="1">
              <a:lnSpc>
                <a:spcPct val="90000"/>
              </a:lnSpc>
              <a:spcBef>
                <a:spcPts val="375"/>
              </a:spcBef>
              <a:buFont typeface="Wingdings" panose="05000000000000000000" pitchFamily="2" charset="2"/>
              <a:buChar char="Ø"/>
              <a:defRPr sz="2100" kern="1200">
                <a:solidFill>
                  <a:schemeClr val="tx1"/>
                </a:solidFill>
                <a:latin typeface="Garamond" panose="02020404030301010803" pitchFamily="18" charset="0"/>
                <a:ea typeface="+mn-ea"/>
                <a:cs typeface="+mn-cs"/>
              </a:defRPr>
            </a:lvl2pPr>
            <a:lvl3pPr marL="857250" indent="-171450" algn="l" defTabSz="685800" rtl="0" eaLnBrk="1" latinLnBrk="0" hangingPunct="1">
              <a:lnSpc>
                <a:spcPct val="90000"/>
              </a:lnSpc>
              <a:spcBef>
                <a:spcPts val="375"/>
              </a:spcBef>
              <a:buFont typeface="Wingdings" panose="05000000000000000000" pitchFamily="2" charset="2"/>
              <a:buChar char="Ø"/>
              <a:defRPr sz="2100" kern="1200">
                <a:solidFill>
                  <a:schemeClr val="tx1"/>
                </a:solidFill>
                <a:latin typeface="Garamond" panose="02020404030301010803" pitchFamily="18" charset="0"/>
                <a:ea typeface="+mn-ea"/>
                <a:cs typeface="+mn-cs"/>
              </a:defRPr>
            </a:lvl3pPr>
            <a:lvl4pPr marL="1200150" indent="-171450" algn="l" defTabSz="685800" rtl="0" eaLnBrk="1" latinLnBrk="0" hangingPunct="1">
              <a:lnSpc>
                <a:spcPct val="90000"/>
              </a:lnSpc>
              <a:spcBef>
                <a:spcPts val="375"/>
              </a:spcBef>
              <a:buFont typeface="Wingdings" panose="05000000000000000000" pitchFamily="2" charset="2"/>
              <a:buChar char="Ø"/>
              <a:defRPr sz="2100" kern="1200">
                <a:solidFill>
                  <a:schemeClr val="tx1"/>
                </a:solidFill>
                <a:latin typeface="Garamond" panose="02020404030301010803" pitchFamily="18" charset="0"/>
                <a:ea typeface="+mn-ea"/>
                <a:cs typeface="+mn-cs"/>
              </a:defRPr>
            </a:lvl4pPr>
            <a:lvl5pPr marL="1543050" indent="-171450" algn="l" defTabSz="685800" rtl="0" eaLnBrk="1" latinLnBrk="0" hangingPunct="1">
              <a:lnSpc>
                <a:spcPct val="90000"/>
              </a:lnSpc>
              <a:spcBef>
                <a:spcPts val="375"/>
              </a:spcBef>
              <a:buFont typeface="Wingdings" panose="05000000000000000000" pitchFamily="2" charset="2"/>
              <a:buChar char="Ø"/>
              <a:defRPr sz="2100" kern="1200">
                <a:solidFill>
                  <a:schemeClr val="tx1"/>
                </a:solidFill>
                <a:latin typeface="Garamond" panose="02020404030301010803" pitchFamily="18"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algn="just" fontAlgn="auto">
              <a:spcAft>
                <a:spcPts val="0"/>
              </a:spcAft>
              <a:defRPr/>
            </a:pPr>
            <a:r>
              <a:rPr lang="tr-TR" sz="2000" dirty="0">
                <a:latin typeface="Times New Roman" pitchFamily="18" charset="0"/>
                <a:cs typeface="Times New Roman" pitchFamily="18" charset="0"/>
              </a:rPr>
              <a:t>Yürürlükteki hukuk kuralları olarak tanımlanan mevzuat, bir bakıma yönetim anlayışının formüle bağlanması olarak da tanımlanabilmektedir.</a:t>
            </a:r>
          </a:p>
          <a:p>
            <a:pPr algn="just" fontAlgn="auto">
              <a:spcAft>
                <a:spcPts val="0"/>
              </a:spcAft>
              <a:defRPr/>
            </a:pPr>
            <a:endParaRPr lang="tr-TR" sz="2000" dirty="0">
              <a:latin typeface="Times New Roman" pitchFamily="18" charset="0"/>
              <a:cs typeface="Times New Roman" pitchFamily="18" charset="0"/>
            </a:endParaRPr>
          </a:p>
          <a:p>
            <a:pPr algn="just" fontAlgn="auto">
              <a:spcAft>
                <a:spcPts val="0"/>
              </a:spcAft>
              <a:defRPr/>
            </a:pPr>
            <a:r>
              <a:rPr lang="tr-TR" sz="2000" dirty="0">
                <a:latin typeface="Times New Roman" pitchFamily="18" charset="0"/>
                <a:cs typeface="Times New Roman" pitchFamily="18" charset="0"/>
              </a:rPr>
              <a:t>Hazırlanan düzenlemenin amacına ulaşması, düzenlemenin çeşitli yönleri ile </a:t>
            </a:r>
            <a:r>
              <a:rPr lang="tr-TR" sz="2000" dirty="0">
                <a:solidFill>
                  <a:srgbClr val="FF0000"/>
                </a:solidFill>
                <a:latin typeface="Times New Roman" pitchFamily="18" charset="0"/>
                <a:cs typeface="Times New Roman" pitchFamily="18" charset="0"/>
              </a:rPr>
              <a:t>uygulanabilir</a:t>
            </a:r>
            <a:r>
              <a:rPr lang="tr-TR" sz="2000" dirty="0">
                <a:latin typeface="Times New Roman" pitchFamily="18" charset="0"/>
                <a:cs typeface="Times New Roman" pitchFamily="18" charset="0"/>
              </a:rPr>
              <a:t> ve </a:t>
            </a:r>
            <a:r>
              <a:rPr lang="tr-TR" sz="2000" dirty="0">
                <a:solidFill>
                  <a:srgbClr val="FF0000"/>
                </a:solidFill>
                <a:latin typeface="Times New Roman" pitchFamily="18" charset="0"/>
                <a:cs typeface="Times New Roman" pitchFamily="18" charset="0"/>
              </a:rPr>
              <a:t>kabul edilebilir </a:t>
            </a:r>
            <a:r>
              <a:rPr lang="tr-TR" sz="2000" dirty="0">
                <a:latin typeface="Times New Roman" pitchFamily="18" charset="0"/>
                <a:cs typeface="Times New Roman" pitchFamily="18" charset="0"/>
              </a:rPr>
              <a:t>olmasına bağlıdır.</a:t>
            </a:r>
          </a:p>
          <a:p>
            <a:pPr algn="just" fontAlgn="auto">
              <a:spcAft>
                <a:spcPts val="0"/>
              </a:spcAft>
              <a:defRPr/>
            </a:pPr>
            <a:endParaRPr lang="tr-TR" sz="2000" dirty="0">
              <a:latin typeface="Times New Roman" pitchFamily="18" charset="0"/>
              <a:cs typeface="Times New Roman" pitchFamily="18" charset="0"/>
            </a:endParaRPr>
          </a:p>
          <a:p>
            <a:pPr algn="just" fontAlgn="auto">
              <a:spcAft>
                <a:spcPts val="0"/>
              </a:spcAft>
              <a:defRPr/>
            </a:pPr>
            <a:r>
              <a:rPr lang="tr-TR" sz="2000" dirty="0">
                <a:latin typeface="Times New Roman" pitchFamily="18" charset="0"/>
                <a:cs typeface="Times New Roman" pitchFamily="18" charset="0"/>
              </a:rPr>
              <a:t>Ekonomik, teknik, sosyal, siyasal, hukuksal, çevresel ve uluslararası ilişkiler anlamında uygulanabilirliği, buna örnek olarak gösterilebilir.</a:t>
            </a:r>
          </a:p>
        </p:txBody>
      </p:sp>
      <p:sp>
        <p:nvSpPr>
          <p:cNvPr id="2" name="Dikdörtgen 1">
            <a:extLst>
              <a:ext uri="{FF2B5EF4-FFF2-40B4-BE49-F238E27FC236}">
                <a16:creationId xmlns:a16="http://schemas.microsoft.com/office/drawing/2014/main" id="{4821F6C4-C3F1-414A-95DF-30D535DBEAF3}"/>
              </a:ext>
            </a:extLst>
          </p:cNvPr>
          <p:cNvSpPr/>
          <p:nvPr/>
        </p:nvSpPr>
        <p:spPr>
          <a:xfrm>
            <a:off x="7668344" y="0"/>
            <a:ext cx="1475656" cy="1248150"/>
          </a:xfrm>
          <a:prstGeom prst="rect">
            <a:avLst/>
          </a:prstGeom>
          <a:solidFill>
            <a:srgbClr val="921614"/>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7" name="Slayt Numarası Yer Tutucusu 6">
            <a:extLst>
              <a:ext uri="{FF2B5EF4-FFF2-40B4-BE49-F238E27FC236}">
                <a16:creationId xmlns:a16="http://schemas.microsoft.com/office/drawing/2014/main" id="{9C57A9F5-D9CD-4117-A8A6-E4BBCC426C30}"/>
              </a:ext>
            </a:extLst>
          </p:cNvPr>
          <p:cNvSpPr>
            <a:spLocks noGrp="1"/>
          </p:cNvSpPr>
          <p:nvPr>
            <p:ph type="sldNum" sz="quarter" idx="12"/>
          </p:nvPr>
        </p:nvSpPr>
        <p:spPr/>
        <p:txBody>
          <a:bodyPr/>
          <a:lstStyle/>
          <a:p>
            <a:pPr defTabSz="685800" fontAlgn="auto">
              <a:spcBef>
                <a:spcPts val="0"/>
              </a:spcBef>
              <a:spcAft>
                <a:spcPts val="0"/>
              </a:spcAft>
            </a:pPr>
            <a:fld id="{7858AF1D-E6D7-4B64-9545-F66A72DEE560}" type="slidenum">
              <a:rPr lang="tr-TR" smtClean="0">
                <a:solidFill>
                  <a:prstClr val="black">
                    <a:tint val="75000"/>
                  </a:prstClr>
                </a:solidFill>
                <a:latin typeface="Calibri" panose="020F0502020204030204"/>
                <a:cs typeface="+mn-cs"/>
              </a:rPr>
              <a:pPr defTabSz="685800" fontAlgn="auto">
                <a:spcBef>
                  <a:spcPts val="0"/>
                </a:spcBef>
                <a:spcAft>
                  <a:spcPts val="0"/>
                </a:spcAft>
              </a:pPr>
              <a:t>2</a:t>
            </a:fld>
            <a:endParaRPr lang="tr-TR" dirty="0">
              <a:solidFill>
                <a:prstClr val="black">
                  <a:tint val="75000"/>
                </a:prstClr>
              </a:solidFill>
              <a:latin typeface="Calibri" panose="020F0502020204030204"/>
              <a:cs typeface="+mn-cs"/>
            </a:endParaRPr>
          </a:p>
        </p:txBody>
      </p:sp>
    </p:spTree>
    <p:extLst>
      <p:ext uri="{BB962C8B-B14F-4D97-AF65-F5344CB8AC3E}">
        <p14:creationId xmlns:p14="http://schemas.microsoft.com/office/powerpoint/2010/main" val="410631351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Alt Başlık"/>
          <p:cNvSpPr>
            <a:spLocks noGrp="1"/>
          </p:cNvSpPr>
          <p:nvPr>
            <p:ph idx="1"/>
          </p:nvPr>
        </p:nvSpPr>
        <p:spPr>
          <a:xfrm>
            <a:off x="628650" y="1772816"/>
            <a:ext cx="7886700" cy="3997643"/>
          </a:xfrm>
        </p:spPr>
        <p:txBody>
          <a:bodyPr>
            <a:normAutofit/>
          </a:bodyPr>
          <a:lstStyle/>
          <a:p>
            <a:pPr marL="0" indent="0" algn="l">
              <a:buNone/>
            </a:pPr>
            <a:r>
              <a:rPr lang="tr-TR" sz="2400" b="1" dirty="0">
                <a:solidFill>
                  <a:srgbClr val="FF0000"/>
                </a:solidFill>
                <a:cs typeface="Arial" panose="020B0604020202020204" pitchFamily="34" charset="0"/>
              </a:rPr>
              <a:t>Mevzuat taslaklarına ilişkin görüşlerin bildirilmesi</a:t>
            </a:r>
          </a:p>
          <a:p>
            <a:pPr marL="0" indent="0" algn="l">
              <a:buNone/>
            </a:pPr>
            <a:endParaRPr lang="tr-TR" sz="2400" b="1" dirty="0">
              <a:solidFill>
                <a:srgbClr val="FF0000"/>
              </a:solidFill>
              <a:cs typeface="Arial" panose="020B0604020202020204" pitchFamily="34" charset="0"/>
            </a:endParaRPr>
          </a:p>
          <a:p>
            <a:pPr marL="342900" indent="-342900" algn="just">
              <a:buFont typeface="Arial" pitchFamily="34" charset="0"/>
              <a:buChar char="•"/>
            </a:pPr>
            <a:r>
              <a:rPr lang="tr-TR" sz="2400" b="1" dirty="0">
                <a:solidFill>
                  <a:schemeClr val="tx1"/>
                </a:solidFill>
                <a:cs typeface="Arial" panose="020B0604020202020204" pitchFamily="34" charset="0"/>
              </a:rPr>
              <a:t>en geç 15 gün</a:t>
            </a:r>
          </a:p>
          <a:p>
            <a:pPr marL="0" indent="0" algn="just">
              <a:buNone/>
            </a:pPr>
            <a:endParaRPr lang="tr-TR" sz="2400" b="1" dirty="0">
              <a:solidFill>
                <a:schemeClr val="tx1"/>
              </a:solidFill>
              <a:cs typeface="Arial" panose="020B0604020202020204" pitchFamily="34" charset="0"/>
            </a:endParaRPr>
          </a:p>
          <a:p>
            <a:pPr marL="342900" indent="-342900" algn="just">
              <a:buFont typeface="Arial" pitchFamily="34" charset="0"/>
              <a:buChar char="•"/>
            </a:pPr>
            <a:r>
              <a:rPr lang="tr-TR" sz="2400" b="1" dirty="0">
                <a:solidFill>
                  <a:schemeClr val="tx1"/>
                </a:solidFill>
                <a:cs typeface="Arial" panose="020B0604020202020204" pitchFamily="34" charset="0"/>
              </a:rPr>
              <a:t>görüş bildirmekten kaçınamaz</a:t>
            </a:r>
          </a:p>
          <a:p>
            <a:pPr marL="342900" indent="-342900" algn="just">
              <a:buFont typeface="Arial" pitchFamily="34" charset="0"/>
              <a:buChar char="•"/>
            </a:pPr>
            <a:endParaRPr lang="tr-TR" sz="2400" b="1" dirty="0">
              <a:solidFill>
                <a:schemeClr val="tx1"/>
              </a:solidFill>
              <a:cs typeface="Arial" panose="020B0604020202020204" pitchFamily="34" charset="0"/>
            </a:endParaRPr>
          </a:p>
          <a:p>
            <a:pPr marL="342900" indent="-342900" algn="just">
              <a:buFont typeface="Arial" pitchFamily="34" charset="0"/>
              <a:buChar char="•"/>
            </a:pPr>
            <a:r>
              <a:rPr lang="tr-TR" sz="2400" b="1" dirty="0">
                <a:solidFill>
                  <a:schemeClr val="tx1"/>
                </a:solidFill>
                <a:cs typeface="Arial" panose="020B0604020202020204" pitchFamily="34" charset="0"/>
              </a:rPr>
              <a:t>olumlu görüş verilmiş sayılır</a:t>
            </a:r>
          </a:p>
          <a:p>
            <a:pPr marL="342900" indent="-342900" algn="just"/>
            <a:endParaRPr lang="tr-TR" sz="2400" b="1" dirty="0">
              <a:solidFill>
                <a:schemeClr val="tx1"/>
              </a:solidFill>
              <a:cs typeface="Arial" panose="020B0604020202020204" pitchFamily="34" charset="0"/>
            </a:endParaRPr>
          </a:p>
          <a:p>
            <a:pPr marL="342900" indent="-342900" algn="just">
              <a:buFont typeface="Arial" pitchFamily="34" charset="0"/>
              <a:buChar char="•"/>
            </a:pPr>
            <a:r>
              <a:rPr lang="tr-TR" sz="2400" b="1" dirty="0">
                <a:solidFill>
                  <a:schemeClr val="tx1"/>
                </a:solidFill>
                <a:cs typeface="Arial" panose="020B0604020202020204" pitchFamily="34" charset="0"/>
              </a:rPr>
              <a:t>görüş bildirme formu (ek 1)</a:t>
            </a:r>
          </a:p>
        </p:txBody>
      </p:sp>
      <p:sp>
        <p:nvSpPr>
          <p:cNvPr id="5" name="Dikdörtgen 4">
            <a:extLst>
              <a:ext uri="{FF2B5EF4-FFF2-40B4-BE49-F238E27FC236}">
                <a16:creationId xmlns:a16="http://schemas.microsoft.com/office/drawing/2014/main" id="{FE667D23-BE50-4D3F-A69C-2F59BA88E1AC}"/>
              </a:ext>
            </a:extLst>
          </p:cNvPr>
          <p:cNvSpPr/>
          <p:nvPr/>
        </p:nvSpPr>
        <p:spPr>
          <a:xfrm>
            <a:off x="7668344" y="0"/>
            <a:ext cx="1475656" cy="1248150"/>
          </a:xfrm>
          <a:prstGeom prst="rect">
            <a:avLst/>
          </a:prstGeom>
          <a:solidFill>
            <a:srgbClr val="921614"/>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2" name="Slayt Numarası Yer Tutucusu 1">
            <a:extLst>
              <a:ext uri="{FF2B5EF4-FFF2-40B4-BE49-F238E27FC236}">
                <a16:creationId xmlns:a16="http://schemas.microsoft.com/office/drawing/2014/main" id="{08433B89-2CE8-4863-AC30-26BB327E6C6E}"/>
              </a:ext>
            </a:extLst>
          </p:cNvPr>
          <p:cNvSpPr>
            <a:spLocks noGrp="1"/>
          </p:cNvSpPr>
          <p:nvPr>
            <p:ph type="sldNum" sz="quarter" idx="12"/>
          </p:nvPr>
        </p:nvSpPr>
        <p:spPr/>
        <p:txBody>
          <a:bodyPr/>
          <a:lstStyle/>
          <a:p>
            <a:pPr defTabSz="685800" fontAlgn="auto">
              <a:spcBef>
                <a:spcPts val="0"/>
              </a:spcBef>
              <a:spcAft>
                <a:spcPts val="0"/>
              </a:spcAft>
            </a:pPr>
            <a:fld id="{7858AF1D-E6D7-4B64-9545-F66A72DEE560}" type="slidenum">
              <a:rPr lang="tr-TR" smtClean="0">
                <a:solidFill>
                  <a:prstClr val="black">
                    <a:tint val="75000"/>
                  </a:prstClr>
                </a:solidFill>
                <a:latin typeface="Calibri" panose="020F0502020204030204"/>
                <a:cs typeface="+mn-cs"/>
              </a:rPr>
              <a:pPr defTabSz="685800" fontAlgn="auto">
                <a:spcBef>
                  <a:spcPts val="0"/>
                </a:spcBef>
                <a:spcAft>
                  <a:spcPts val="0"/>
                </a:spcAft>
              </a:pPr>
              <a:t>20</a:t>
            </a:fld>
            <a:endParaRPr lang="tr-TR" dirty="0">
              <a:solidFill>
                <a:prstClr val="black">
                  <a:tint val="75000"/>
                </a:prstClr>
              </a:solidFill>
              <a:latin typeface="Calibri" panose="020F0502020204030204"/>
              <a:cs typeface="+mn-cs"/>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çerik Yer Tutucusu 1"/>
          <p:cNvSpPr>
            <a:spLocks noGrp="1"/>
          </p:cNvSpPr>
          <p:nvPr>
            <p:ph idx="1"/>
          </p:nvPr>
        </p:nvSpPr>
        <p:spPr/>
        <p:txBody>
          <a:bodyPr/>
          <a:lstStyle/>
          <a:p>
            <a:endParaRPr lang="tr-TR"/>
          </a:p>
        </p:txBody>
      </p:sp>
      <p:pic>
        <p:nvPicPr>
          <p:cNvPr id="5" name="Resim 4"/>
          <p:cNvPicPr>
            <a:picLocks noChangeAspect="1"/>
          </p:cNvPicPr>
          <p:nvPr/>
        </p:nvPicPr>
        <p:blipFill>
          <a:blip r:embed="rId2"/>
          <a:stretch>
            <a:fillRect/>
          </a:stretch>
        </p:blipFill>
        <p:spPr>
          <a:xfrm>
            <a:off x="467544" y="1315871"/>
            <a:ext cx="8352928" cy="4993449"/>
          </a:xfrm>
          <a:prstGeom prst="rect">
            <a:avLst/>
          </a:prstGeom>
        </p:spPr>
      </p:pic>
      <p:sp>
        <p:nvSpPr>
          <p:cNvPr id="6" name="Dikdörtgen 5">
            <a:extLst>
              <a:ext uri="{FF2B5EF4-FFF2-40B4-BE49-F238E27FC236}">
                <a16:creationId xmlns:a16="http://schemas.microsoft.com/office/drawing/2014/main" id="{0E593081-F1D0-4957-B04C-00379F032148}"/>
              </a:ext>
            </a:extLst>
          </p:cNvPr>
          <p:cNvSpPr/>
          <p:nvPr/>
        </p:nvSpPr>
        <p:spPr>
          <a:xfrm>
            <a:off x="7668344" y="0"/>
            <a:ext cx="1475656" cy="1248150"/>
          </a:xfrm>
          <a:prstGeom prst="rect">
            <a:avLst/>
          </a:prstGeom>
          <a:solidFill>
            <a:srgbClr val="921614"/>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3" name="Slayt Numarası Yer Tutucusu 2">
            <a:extLst>
              <a:ext uri="{FF2B5EF4-FFF2-40B4-BE49-F238E27FC236}">
                <a16:creationId xmlns:a16="http://schemas.microsoft.com/office/drawing/2014/main" id="{AE651417-57D1-4D27-BDCC-FA4F1D26BE05}"/>
              </a:ext>
            </a:extLst>
          </p:cNvPr>
          <p:cNvSpPr>
            <a:spLocks noGrp="1"/>
          </p:cNvSpPr>
          <p:nvPr>
            <p:ph type="sldNum" sz="quarter" idx="12"/>
          </p:nvPr>
        </p:nvSpPr>
        <p:spPr/>
        <p:txBody>
          <a:bodyPr/>
          <a:lstStyle/>
          <a:p>
            <a:pPr defTabSz="685800" fontAlgn="auto">
              <a:spcBef>
                <a:spcPts val="0"/>
              </a:spcBef>
              <a:spcAft>
                <a:spcPts val="0"/>
              </a:spcAft>
            </a:pPr>
            <a:fld id="{7858AF1D-E6D7-4B64-9545-F66A72DEE560}" type="slidenum">
              <a:rPr lang="tr-TR" smtClean="0">
                <a:solidFill>
                  <a:prstClr val="black">
                    <a:tint val="75000"/>
                  </a:prstClr>
                </a:solidFill>
                <a:latin typeface="Calibri" panose="020F0502020204030204"/>
                <a:cs typeface="+mn-cs"/>
              </a:rPr>
              <a:pPr defTabSz="685800" fontAlgn="auto">
                <a:spcBef>
                  <a:spcPts val="0"/>
                </a:spcBef>
                <a:spcAft>
                  <a:spcPts val="0"/>
                </a:spcAft>
              </a:pPr>
              <a:t>21</a:t>
            </a:fld>
            <a:endParaRPr lang="tr-TR" dirty="0">
              <a:solidFill>
                <a:prstClr val="black">
                  <a:tint val="75000"/>
                </a:prstClr>
              </a:solidFill>
              <a:latin typeface="Calibri" panose="020F0502020204030204"/>
              <a:cs typeface="+mn-cs"/>
            </a:endParaRPr>
          </a:p>
        </p:txBody>
      </p:sp>
    </p:spTree>
    <p:extLst>
      <p:ext uri="{BB962C8B-B14F-4D97-AF65-F5344CB8AC3E}">
        <p14:creationId xmlns:p14="http://schemas.microsoft.com/office/powerpoint/2010/main" val="309909954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Alt Başlık"/>
          <p:cNvSpPr>
            <a:spLocks noGrp="1"/>
          </p:cNvSpPr>
          <p:nvPr>
            <p:ph idx="1"/>
          </p:nvPr>
        </p:nvSpPr>
        <p:spPr>
          <a:xfrm>
            <a:off x="628650" y="1700808"/>
            <a:ext cx="7886700" cy="3997643"/>
          </a:xfrm>
        </p:spPr>
        <p:txBody>
          <a:bodyPr>
            <a:normAutofit/>
          </a:bodyPr>
          <a:lstStyle/>
          <a:p>
            <a:endParaRPr lang="tr-TR" sz="2400" b="1" dirty="0">
              <a:latin typeface="Arial" panose="020B0604020202020204" pitchFamily="34" charset="0"/>
              <a:cs typeface="Arial" panose="020B0604020202020204" pitchFamily="34" charset="0"/>
            </a:endParaRPr>
          </a:p>
          <a:p>
            <a:pPr marL="0" indent="0" algn="l">
              <a:buNone/>
            </a:pPr>
            <a:r>
              <a:rPr lang="tr-TR" sz="2400" b="1" dirty="0">
                <a:solidFill>
                  <a:srgbClr val="FF0000"/>
                </a:solidFill>
                <a:cs typeface="Arial" panose="020B0604020202020204" pitchFamily="34" charset="0"/>
              </a:rPr>
              <a:t>Taslaklara ilişkin teklif yazıları;</a:t>
            </a:r>
          </a:p>
          <a:p>
            <a:endParaRPr lang="tr-TR" sz="2400" b="1" dirty="0">
              <a:solidFill>
                <a:srgbClr val="FF0000"/>
              </a:solidFill>
              <a:cs typeface="Arial" panose="020B0604020202020204" pitchFamily="34" charset="0"/>
            </a:endParaRPr>
          </a:p>
          <a:p>
            <a:pPr marL="342900" indent="-342900" algn="just">
              <a:buFont typeface="Arial" pitchFamily="34" charset="0"/>
              <a:buChar char="•"/>
            </a:pPr>
            <a:r>
              <a:rPr lang="tr-TR" sz="2400" b="1" dirty="0">
                <a:solidFill>
                  <a:schemeClr val="tx1"/>
                </a:solidFill>
                <a:cs typeface="Arial" panose="020B0604020202020204" pitchFamily="34" charset="0"/>
              </a:rPr>
              <a:t>Bakanlıklarca hazırlanan teklif yazıları münhasıran Bakan tarafından imzalanır.</a:t>
            </a:r>
          </a:p>
          <a:p>
            <a:pPr algn="just"/>
            <a:endParaRPr lang="tr-TR" sz="2400" b="1" dirty="0">
              <a:solidFill>
                <a:schemeClr val="tx1"/>
              </a:solidFill>
              <a:cs typeface="Arial" panose="020B0604020202020204" pitchFamily="34" charset="0"/>
            </a:endParaRPr>
          </a:p>
          <a:p>
            <a:pPr marL="342900" indent="-342900" algn="just">
              <a:buFont typeface="Arial" pitchFamily="34" charset="0"/>
              <a:buChar char="•"/>
            </a:pPr>
            <a:r>
              <a:rPr lang="tr-TR" sz="2400" b="1" dirty="0">
                <a:solidFill>
                  <a:schemeClr val="tx1"/>
                </a:solidFill>
                <a:cs typeface="Arial" panose="020B0604020202020204" pitchFamily="34" charset="0"/>
              </a:rPr>
              <a:t>İlgili ve ilişkili kurum ve kuruluşlarca gönderilecek taslaklara ilişkin teklif yazıları bağlı, ilgili ve ilişkili olunan Bakan tarafından imzalanır. </a:t>
            </a:r>
          </a:p>
          <a:p>
            <a:endParaRPr lang="tr-TR" sz="2800" b="1" dirty="0">
              <a:latin typeface="Arial" panose="020B0604020202020204" pitchFamily="34" charset="0"/>
              <a:cs typeface="Arial" panose="020B0604020202020204" pitchFamily="34" charset="0"/>
            </a:endParaRPr>
          </a:p>
        </p:txBody>
      </p:sp>
      <p:sp>
        <p:nvSpPr>
          <p:cNvPr id="5" name="Dikdörtgen 4">
            <a:extLst>
              <a:ext uri="{FF2B5EF4-FFF2-40B4-BE49-F238E27FC236}">
                <a16:creationId xmlns:a16="http://schemas.microsoft.com/office/drawing/2014/main" id="{4DC7B3A8-CE57-4B75-9885-3BEEC3EC2800}"/>
              </a:ext>
            </a:extLst>
          </p:cNvPr>
          <p:cNvSpPr/>
          <p:nvPr/>
        </p:nvSpPr>
        <p:spPr>
          <a:xfrm>
            <a:off x="7668344" y="0"/>
            <a:ext cx="1475656" cy="1248150"/>
          </a:xfrm>
          <a:prstGeom prst="rect">
            <a:avLst/>
          </a:prstGeom>
          <a:solidFill>
            <a:srgbClr val="921614"/>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2" name="Slayt Numarası Yer Tutucusu 1">
            <a:extLst>
              <a:ext uri="{FF2B5EF4-FFF2-40B4-BE49-F238E27FC236}">
                <a16:creationId xmlns:a16="http://schemas.microsoft.com/office/drawing/2014/main" id="{B5FBB67D-5E87-4E33-834F-E8F7A09B4D08}"/>
              </a:ext>
            </a:extLst>
          </p:cNvPr>
          <p:cNvSpPr>
            <a:spLocks noGrp="1"/>
          </p:cNvSpPr>
          <p:nvPr>
            <p:ph type="sldNum" sz="quarter" idx="12"/>
          </p:nvPr>
        </p:nvSpPr>
        <p:spPr/>
        <p:txBody>
          <a:bodyPr/>
          <a:lstStyle/>
          <a:p>
            <a:pPr defTabSz="685800" fontAlgn="auto">
              <a:spcBef>
                <a:spcPts val="0"/>
              </a:spcBef>
              <a:spcAft>
                <a:spcPts val="0"/>
              </a:spcAft>
            </a:pPr>
            <a:fld id="{7858AF1D-E6D7-4B64-9545-F66A72DEE560}" type="slidenum">
              <a:rPr lang="tr-TR" smtClean="0">
                <a:solidFill>
                  <a:prstClr val="black">
                    <a:tint val="75000"/>
                  </a:prstClr>
                </a:solidFill>
                <a:latin typeface="Calibri" panose="020F0502020204030204"/>
                <a:cs typeface="+mn-cs"/>
              </a:rPr>
              <a:pPr defTabSz="685800" fontAlgn="auto">
                <a:spcBef>
                  <a:spcPts val="0"/>
                </a:spcBef>
                <a:spcAft>
                  <a:spcPts val="0"/>
                </a:spcAft>
              </a:pPr>
              <a:t>22</a:t>
            </a:fld>
            <a:endParaRPr lang="tr-TR" dirty="0">
              <a:solidFill>
                <a:prstClr val="black">
                  <a:tint val="75000"/>
                </a:prstClr>
              </a:solidFill>
              <a:latin typeface="Calibri" panose="020F0502020204030204"/>
              <a:cs typeface="+mn-cs"/>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Alt Başlık"/>
          <p:cNvSpPr>
            <a:spLocks noGrp="1"/>
          </p:cNvSpPr>
          <p:nvPr>
            <p:ph idx="1"/>
          </p:nvPr>
        </p:nvSpPr>
        <p:spPr>
          <a:xfrm>
            <a:off x="628650" y="1628800"/>
            <a:ext cx="7886700" cy="3997643"/>
          </a:xfrm>
        </p:spPr>
        <p:txBody>
          <a:bodyPr>
            <a:normAutofit fontScale="92500" lnSpcReduction="20000"/>
          </a:bodyPr>
          <a:lstStyle/>
          <a:p>
            <a:pPr marL="0" indent="0" algn="just">
              <a:lnSpc>
                <a:spcPct val="90000"/>
              </a:lnSpc>
              <a:buNone/>
            </a:pPr>
            <a:endParaRPr lang="tr-TR" sz="2400" b="1" dirty="0">
              <a:cs typeface="Arial" panose="020B0604020202020204" pitchFamily="34" charset="0"/>
            </a:endParaRPr>
          </a:p>
          <a:p>
            <a:pPr marL="0" indent="0" algn="l">
              <a:lnSpc>
                <a:spcPct val="90000"/>
              </a:lnSpc>
              <a:buNone/>
            </a:pPr>
            <a:r>
              <a:rPr lang="tr-TR" sz="2400" b="1" dirty="0">
                <a:solidFill>
                  <a:srgbClr val="FF0000"/>
                </a:solidFill>
                <a:cs typeface="Arial" panose="020B0604020202020204" pitchFamily="34" charset="0"/>
              </a:rPr>
              <a:t>Taslaklar gönderilirken;</a:t>
            </a:r>
          </a:p>
          <a:p>
            <a:pPr algn="just">
              <a:lnSpc>
                <a:spcPct val="90000"/>
              </a:lnSpc>
            </a:pPr>
            <a:endParaRPr lang="tr-TR" sz="2400" b="1" dirty="0">
              <a:cs typeface="Arial" panose="020B0604020202020204" pitchFamily="34" charset="0"/>
            </a:endParaRPr>
          </a:p>
          <a:p>
            <a:pPr algn="just">
              <a:lnSpc>
                <a:spcPct val="90000"/>
              </a:lnSpc>
            </a:pPr>
            <a:r>
              <a:rPr lang="tr-TR" sz="2400" b="1" dirty="0">
                <a:cs typeface="Arial" panose="020B0604020202020204" pitchFamily="34" charset="0"/>
              </a:rPr>
              <a:t>Görüşe</a:t>
            </a:r>
            <a:r>
              <a:rPr lang="tr-TR" sz="2400" b="1" dirty="0">
                <a:solidFill>
                  <a:schemeClr val="tx1"/>
                </a:solidFill>
                <a:cs typeface="Arial" panose="020B0604020202020204" pitchFamily="34" charset="0"/>
              </a:rPr>
              <a:t> gönderilen taslak </a:t>
            </a:r>
          </a:p>
          <a:p>
            <a:pPr algn="just">
              <a:lnSpc>
                <a:spcPct val="90000"/>
              </a:lnSpc>
            </a:pPr>
            <a:r>
              <a:rPr lang="tr-TR" sz="2400" b="1" dirty="0">
                <a:solidFill>
                  <a:schemeClr val="tx1"/>
                </a:solidFill>
                <a:cs typeface="Arial" panose="020B0604020202020204" pitchFamily="34" charset="0"/>
              </a:rPr>
              <a:t>Taslağa ilişkin görüşler</a:t>
            </a:r>
          </a:p>
          <a:p>
            <a:pPr algn="just">
              <a:lnSpc>
                <a:spcPct val="90000"/>
              </a:lnSpc>
            </a:pPr>
            <a:r>
              <a:rPr lang="tr-TR" sz="2400" b="1" dirty="0">
                <a:solidFill>
                  <a:schemeClr val="tx1"/>
                </a:solidFill>
                <a:cs typeface="Arial" panose="020B0604020202020204" pitchFamily="34" charset="0"/>
              </a:rPr>
              <a:t>Nihaî taslak </a:t>
            </a:r>
          </a:p>
          <a:p>
            <a:pPr algn="just">
              <a:lnSpc>
                <a:spcPct val="90000"/>
              </a:lnSpc>
            </a:pPr>
            <a:r>
              <a:rPr lang="tr-TR" sz="2400" b="1" dirty="0">
                <a:solidFill>
                  <a:schemeClr val="tx1"/>
                </a:solidFill>
                <a:cs typeface="Arial" panose="020B0604020202020204" pitchFamily="34" charset="0"/>
              </a:rPr>
              <a:t>Görüş değerlendirme formu</a:t>
            </a:r>
          </a:p>
          <a:p>
            <a:pPr algn="just">
              <a:lnSpc>
                <a:spcPct val="90000"/>
              </a:lnSpc>
            </a:pPr>
            <a:r>
              <a:rPr lang="tr-TR" sz="2400" b="1" dirty="0">
                <a:solidFill>
                  <a:schemeClr val="tx1"/>
                </a:solidFill>
                <a:cs typeface="Arial" panose="020B0604020202020204" pitchFamily="34" charset="0"/>
              </a:rPr>
              <a:t>Karşılaştırma cetveli</a:t>
            </a:r>
          </a:p>
          <a:p>
            <a:pPr algn="just">
              <a:lnSpc>
                <a:spcPct val="90000"/>
              </a:lnSpc>
            </a:pPr>
            <a:r>
              <a:rPr lang="tr-TR" sz="2400" b="1" dirty="0">
                <a:cs typeface="Arial" panose="020B0604020202020204" pitchFamily="34" charset="0"/>
              </a:rPr>
              <a:t>Genel gerekçe</a:t>
            </a:r>
          </a:p>
          <a:p>
            <a:pPr algn="just">
              <a:lnSpc>
                <a:spcPct val="90000"/>
              </a:lnSpc>
            </a:pPr>
            <a:r>
              <a:rPr lang="tr-TR" sz="2400" b="1" dirty="0">
                <a:solidFill>
                  <a:schemeClr val="tx1"/>
                </a:solidFill>
                <a:cs typeface="Arial" panose="020B0604020202020204" pitchFamily="34" charset="0"/>
              </a:rPr>
              <a:t>Madde gerekçeleri</a:t>
            </a:r>
          </a:p>
          <a:p>
            <a:pPr algn="just">
              <a:lnSpc>
                <a:spcPct val="90000"/>
              </a:lnSpc>
            </a:pPr>
            <a:r>
              <a:rPr lang="tr-TR" sz="2400" b="1" dirty="0">
                <a:solidFill>
                  <a:schemeClr val="tx1"/>
                </a:solidFill>
                <a:cs typeface="Arial" panose="020B0604020202020204" pitchFamily="34" charset="0"/>
              </a:rPr>
              <a:t>Düzenleyici etki analizi</a:t>
            </a:r>
          </a:p>
          <a:p>
            <a:pPr marL="0" indent="0">
              <a:buNone/>
            </a:pPr>
            <a:endParaRPr lang="tr-TR" sz="2400" b="1" dirty="0">
              <a:latin typeface="Arial" panose="020B0604020202020204" pitchFamily="34" charset="0"/>
              <a:cs typeface="Arial" panose="020B0604020202020204" pitchFamily="34" charset="0"/>
            </a:endParaRPr>
          </a:p>
        </p:txBody>
      </p:sp>
      <p:sp>
        <p:nvSpPr>
          <p:cNvPr id="5" name="Dikdörtgen 4">
            <a:extLst>
              <a:ext uri="{FF2B5EF4-FFF2-40B4-BE49-F238E27FC236}">
                <a16:creationId xmlns:a16="http://schemas.microsoft.com/office/drawing/2014/main" id="{2C9C64C9-9073-4C44-AC60-520E31CB247C}"/>
              </a:ext>
            </a:extLst>
          </p:cNvPr>
          <p:cNvSpPr/>
          <p:nvPr/>
        </p:nvSpPr>
        <p:spPr>
          <a:xfrm>
            <a:off x="7668344" y="0"/>
            <a:ext cx="1475656" cy="1248150"/>
          </a:xfrm>
          <a:prstGeom prst="rect">
            <a:avLst/>
          </a:prstGeom>
          <a:solidFill>
            <a:srgbClr val="921614"/>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2" name="Slayt Numarası Yer Tutucusu 1">
            <a:extLst>
              <a:ext uri="{FF2B5EF4-FFF2-40B4-BE49-F238E27FC236}">
                <a16:creationId xmlns:a16="http://schemas.microsoft.com/office/drawing/2014/main" id="{E0064EBB-AE43-456A-8710-75B367DA84F5}"/>
              </a:ext>
            </a:extLst>
          </p:cNvPr>
          <p:cNvSpPr>
            <a:spLocks noGrp="1"/>
          </p:cNvSpPr>
          <p:nvPr>
            <p:ph type="sldNum" sz="quarter" idx="12"/>
          </p:nvPr>
        </p:nvSpPr>
        <p:spPr/>
        <p:txBody>
          <a:bodyPr/>
          <a:lstStyle/>
          <a:p>
            <a:pPr defTabSz="685800" fontAlgn="auto">
              <a:spcBef>
                <a:spcPts val="0"/>
              </a:spcBef>
              <a:spcAft>
                <a:spcPts val="0"/>
              </a:spcAft>
            </a:pPr>
            <a:fld id="{7858AF1D-E6D7-4B64-9545-F66A72DEE560}" type="slidenum">
              <a:rPr lang="tr-TR" smtClean="0">
                <a:solidFill>
                  <a:prstClr val="black">
                    <a:tint val="75000"/>
                  </a:prstClr>
                </a:solidFill>
                <a:latin typeface="Calibri" panose="020F0502020204030204"/>
                <a:cs typeface="+mn-cs"/>
              </a:rPr>
              <a:pPr defTabSz="685800" fontAlgn="auto">
                <a:spcBef>
                  <a:spcPts val="0"/>
                </a:spcBef>
                <a:spcAft>
                  <a:spcPts val="0"/>
                </a:spcAft>
              </a:pPr>
              <a:t>23</a:t>
            </a:fld>
            <a:endParaRPr lang="tr-TR" dirty="0">
              <a:solidFill>
                <a:prstClr val="black">
                  <a:tint val="75000"/>
                </a:prstClr>
              </a:solidFill>
              <a:latin typeface="Calibri" panose="020F0502020204030204"/>
              <a:cs typeface="+mn-cs"/>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10 Diyagram"/>
          <p:cNvGraphicFramePr/>
          <p:nvPr>
            <p:extLst>
              <p:ext uri="{D42A27DB-BD31-4B8C-83A1-F6EECF244321}">
                <p14:modId xmlns:p14="http://schemas.microsoft.com/office/powerpoint/2010/main" val="3023644995"/>
              </p:ext>
            </p:extLst>
          </p:nvPr>
        </p:nvGraphicFramePr>
        <p:xfrm>
          <a:off x="1022652" y="1909120"/>
          <a:ext cx="6336704" cy="396044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2" name="15 Satır Belirtme Çizgisi 1"/>
          <p:cNvSpPr/>
          <p:nvPr/>
        </p:nvSpPr>
        <p:spPr>
          <a:xfrm>
            <a:off x="6485018" y="4040019"/>
            <a:ext cx="2482420" cy="481366"/>
          </a:xfrm>
          <a:prstGeom prst="borderCallout1">
            <a:avLst>
              <a:gd name="adj1" fmla="val 1823"/>
              <a:gd name="adj2" fmla="val 55"/>
              <a:gd name="adj3" fmla="val 112500"/>
              <a:gd name="adj4" fmla="val -38333"/>
            </a:avLst>
          </a:prstGeom>
          <a:solidFill>
            <a:sysClr val="window" lastClr="FFFFFF"/>
          </a:solidFill>
          <a:ln w="25400" cap="flat" cmpd="sng" algn="ctr">
            <a:solidFill>
              <a:srgbClr val="00B05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tr-TR" sz="1200" b="1" i="0" u="none" strike="noStrike" kern="0" cap="none" spc="0" normalizeH="0" baseline="0" noProof="0" dirty="0">
                <a:ln>
                  <a:solidFill>
                    <a:prstClr val="black"/>
                  </a:solidFill>
                </a:ln>
                <a:solidFill>
                  <a:prstClr val="black"/>
                </a:solidFill>
                <a:effectLst/>
                <a:uLnTx/>
                <a:uFillTx/>
                <a:latin typeface="Georgia" pitchFamily="18" charset="0"/>
                <a:ea typeface="+mn-ea"/>
                <a:cs typeface="+mn-cs"/>
              </a:rPr>
              <a:t>KANUN VE CBK TASLAKLARINDA</a:t>
            </a:r>
          </a:p>
        </p:txBody>
      </p:sp>
      <p:sp>
        <p:nvSpPr>
          <p:cNvPr id="13" name="17 Satır Belirtme Çizgisi 1"/>
          <p:cNvSpPr/>
          <p:nvPr/>
        </p:nvSpPr>
        <p:spPr>
          <a:xfrm>
            <a:off x="5748034" y="4914989"/>
            <a:ext cx="3219404" cy="541816"/>
          </a:xfrm>
          <a:custGeom>
            <a:avLst/>
            <a:gdLst>
              <a:gd name="connsiteX0" fmla="*/ 0 w 2482420"/>
              <a:gd name="connsiteY0" fmla="*/ 0 h 481366"/>
              <a:gd name="connsiteX1" fmla="*/ 2482420 w 2482420"/>
              <a:gd name="connsiteY1" fmla="*/ 0 h 481366"/>
              <a:gd name="connsiteX2" fmla="*/ 2482420 w 2482420"/>
              <a:gd name="connsiteY2" fmla="*/ 481366 h 481366"/>
              <a:gd name="connsiteX3" fmla="*/ 0 w 2482420"/>
              <a:gd name="connsiteY3" fmla="*/ 481366 h 481366"/>
              <a:gd name="connsiteX4" fmla="*/ 0 w 2482420"/>
              <a:gd name="connsiteY4" fmla="*/ 0 h 481366"/>
              <a:gd name="connsiteX0" fmla="*/ -206860 w 2482420"/>
              <a:gd name="connsiteY0" fmla="*/ 90256 h 481366"/>
              <a:gd name="connsiteX1" fmla="*/ -951586 w 2482420"/>
              <a:gd name="connsiteY1" fmla="*/ 541537 h 481366"/>
              <a:gd name="connsiteX0" fmla="*/ 951586 w 3434006"/>
              <a:gd name="connsiteY0" fmla="*/ 279 h 541816"/>
              <a:gd name="connsiteX1" fmla="*/ 3434006 w 3434006"/>
              <a:gd name="connsiteY1" fmla="*/ 279 h 541816"/>
              <a:gd name="connsiteX2" fmla="*/ 3434006 w 3434006"/>
              <a:gd name="connsiteY2" fmla="*/ 481645 h 541816"/>
              <a:gd name="connsiteX3" fmla="*/ 951586 w 3434006"/>
              <a:gd name="connsiteY3" fmla="*/ 481645 h 541816"/>
              <a:gd name="connsiteX4" fmla="*/ 951586 w 3434006"/>
              <a:gd name="connsiteY4" fmla="*/ 279 h 541816"/>
              <a:gd name="connsiteX0" fmla="*/ 962009 w 3434006"/>
              <a:gd name="connsiteY0" fmla="*/ 0 h 541816"/>
              <a:gd name="connsiteX1" fmla="*/ 0 w 3434006"/>
              <a:gd name="connsiteY1" fmla="*/ 541816 h 541816"/>
            </a:gdLst>
            <a:ahLst/>
            <a:cxnLst>
              <a:cxn ang="0">
                <a:pos x="connsiteX0" y="connsiteY0"/>
              </a:cxn>
              <a:cxn ang="0">
                <a:pos x="connsiteX1" y="connsiteY1"/>
              </a:cxn>
            </a:cxnLst>
            <a:rect l="l" t="t" r="r" b="b"/>
            <a:pathLst>
              <a:path w="3434006" h="541816" extrusionOk="0">
                <a:moveTo>
                  <a:pt x="951586" y="279"/>
                </a:moveTo>
                <a:lnTo>
                  <a:pt x="3434006" y="279"/>
                </a:lnTo>
                <a:lnTo>
                  <a:pt x="3434006" y="481645"/>
                </a:lnTo>
                <a:lnTo>
                  <a:pt x="951586" y="481645"/>
                </a:lnTo>
                <a:lnTo>
                  <a:pt x="951586" y="279"/>
                </a:lnTo>
                <a:close/>
              </a:path>
              <a:path w="3434006" h="541816" fill="none" extrusionOk="0">
                <a:moveTo>
                  <a:pt x="962009" y="0"/>
                </a:moveTo>
                <a:cubicBezTo>
                  <a:pt x="713767" y="150427"/>
                  <a:pt x="248242" y="391389"/>
                  <a:pt x="0" y="541816"/>
                </a:cubicBezTo>
              </a:path>
            </a:pathLst>
          </a:custGeom>
          <a:solidFill>
            <a:sysClr val="window" lastClr="FFFFFF"/>
          </a:solidFill>
          <a:ln w="25400" cap="flat" cmpd="sng" algn="ctr">
            <a:solidFill>
              <a:srgbClr val="00B050"/>
            </a:solidFill>
            <a:prstDash val="solid"/>
          </a:ln>
          <a:effectLst/>
        </p:spPr>
        <p:txBody>
          <a:bodyPr rtlCol="0" anchor="ctr"/>
          <a:lstStyle/>
          <a:p>
            <a:pPr marL="0" marR="0" lvl="0" indent="0" algn="r" defTabSz="914400" eaLnBrk="1" fontAlgn="auto" latinLnBrk="0" hangingPunct="1">
              <a:lnSpc>
                <a:spcPct val="100000"/>
              </a:lnSpc>
              <a:spcBef>
                <a:spcPts val="0"/>
              </a:spcBef>
              <a:spcAft>
                <a:spcPts val="0"/>
              </a:spcAft>
              <a:buClrTx/>
              <a:buSzTx/>
              <a:buFontTx/>
              <a:buNone/>
              <a:tabLst/>
              <a:defRPr/>
            </a:pPr>
            <a:r>
              <a:rPr kumimoji="0" lang="tr-TR" sz="1200" b="1" i="0" u="none" strike="noStrike" kern="0" cap="none" spc="0" normalizeH="0" baseline="0" noProof="0" dirty="0">
                <a:ln>
                  <a:solidFill>
                    <a:prstClr val="black"/>
                  </a:solidFill>
                </a:ln>
                <a:solidFill>
                  <a:prstClr val="black"/>
                </a:solidFill>
                <a:effectLst/>
                <a:uLnTx/>
                <a:uFillTx/>
                <a:latin typeface="Georgia" pitchFamily="18" charset="0"/>
                <a:ea typeface="+mn-ea"/>
                <a:cs typeface="+mn-cs"/>
              </a:rPr>
              <a:t>KANUN VE CBK</a:t>
            </a:r>
          </a:p>
          <a:p>
            <a:pPr marL="0" marR="0" lvl="0" indent="0" algn="r" defTabSz="914400" eaLnBrk="1" fontAlgn="auto" latinLnBrk="0" hangingPunct="1">
              <a:lnSpc>
                <a:spcPct val="100000"/>
              </a:lnSpc>
              <a:spcBef>
                <a:spcPts val="0"/>
              </a:spcBef>
              <a:spcAft>
                <a:spcPts val="0"/>
              </a:spcAft>
              <a:buClrTx/>
              <a:buSzTx/>
              <a:buFontTx/>
              <a:buNone/>
              <a:tabLst/>
              <a:defRPr/>
            </a:pPr>
            <a:r>
              <a:rPr kumimoji="0" lang="tr-TR" sz="1200" b="1" i="0" u="none" strike="noStrike" kern="0" cap="none" spc="0" normalizeH="0" baseline="0" noProof="0" dirty="0">
                <a:ln>
                  <a:solidFill>
                    <a:prstClr val="black"/>
                  </a:solidFill>
                </a:ln>
                <a:solidFill>
                  <a:prstClr val="black"/>
                </a:solidFill>
                <a:effectLst/>
                <a:uLnTx/>
                <a:uFillTx/>
                <a:latin typeface="Georgia" pitchFamily="18" charset="0"/>
                <a:ea typeface="+mn-ea"/>
                <a:cs typeface="+mn-cs"/>
              </a:rPr>
              <a:t> TASLAKLARINDA</a:t>
            </a:r>
          </a:p>
        </p:txBody>
      </p:sp>
      <p:sp>
        <p:nvSpPr>
          <p:cNvPr id="14" name="18 Metin kutusu"/>
          <p:cNvSpPr txBox="1"/>
          <p:nvPr/>
        </p:nvSpPr>
        <p:spPr>
          <a:xfrm>
            <a:off x="662612" y="6086122"/>
            <a:ext cx="6859319" cy="338554"/>
          </a:xfrm>
          <a:prstGeom prst="rect">
            <a:avLst/>
          </a:prstGeom>
          <a:solidFill>
            <a:sysClr val="window" lastClr="FFFFFF"/>
          </a:solidFill>
          <a:ln>
            <a:solidFill>
              <a:srgbClr val="F79646"/>
            </a:solidFill>
          </a:ln>
          <a:effectLst>
            <a:glow rad="228600">
              <a:srgbClr val="F79646">
                <a:satMod val="175000"/>
                <a:alpha val="40000"/>
              </a:srgbClr>
            </a:glow>
          </a:effectLst>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tr-TR" sz="1600" b="1" i="0" u="none" strike="noStrike" kern="0" cap="none" spc="0" normalizeH="0" baseline="0" noProof="0" dirty="0">
                <a:ln>
                  <a:noFill/>
                </a:ln>
                <a:solidFill>
                  <a:prstClr val="black"/>
                </a:solidFill>
                <a:effectLst/>
                <a:uLnTx/>
                <a:uFillTx/>
                <a:latin typeface="Georgia" pitchFamily="18" charset="0"/>
                <a:cs typeface="+mn-cs"/>
              </a:rPr>
              <a:t>Yürütme maddesinden sonra varsa taslağın eklerine yer verilir.</a:t>
            </a:r>
          </a:p>
        </p:txBody>
      </p:sp>
      <p:sp>
        <p:nvSpPr>
          <p:cNvPr id="16" name="Unvan 2"/>
          <p:cNvSpPr>
            <a:spLocks noGrp="1"/>
          </p:cNvSpPr>
          <p:nvPr>
            <p:ph type="title"/>
          </p:nvPr>
        </p:nvSpPr>
        <p:spPr>
          <a:xfrm>
            <a:off x="628650" y="1408905"/>
            <a:ext cx="7886700" cy="546100"/>
          </a:xfrm>
        </p:spPr>
        <p:txBody>
          <a:bodyPr/>
          <a:lstStyle/>
          <a:p>
            <a:r>
              <a:rPr lang="tr-TR" sz="2000" dirty="0">
                <a:solidFill>
                  <a:srgbClr val="FF0000"/>
                </a:solidFill>
                <a:cs typeface="Arial" pitchFamily="34" charset="0"/>
              </a:rPr>
              <a:t>TASLAKLARIN ŞEKLİ – ZORUNLU UNSURLAR</a:t>
            </a:r>
            <a:endParaRPr lang="tr-TR" sz="2000" dirty="0"/>
          </a:p>
        </p:txBody>
      </p:sp>
      <p:sp>
        <p:nvSpPr>
          <p:cNvPr id="8" name="Dikdörtgen 7">
            <a:extLst>
              <a:ext uri="{FF2B5EF4-FFF2-40B4-BE49-F238E27FC236}">
                <a16:creationId xmlns:a16="http://schemas.microsoft.com/office/drawing/2014/main" id="{4A5F993F-B4CF-4C0D-8AAE-40F3E61A3082}"/>
              </a:ext>
            </a:extLst>
          </p:cNvPr>
          <p:cNvSpPr/>
          <p:nvPr/>
        </p:nvSpPr>
        <p:spPr>
          <a:xfrm>
            <a:off x="7668344" y="0"/>
            <a:ext cx="1475656" cy="1248150"/>
          </a:xfrm>
          <a:prstGeom prst="rect">
            <a:avLst/>
          </a:prstGeom>
          <a:solidFill>
            <a:srgbClr val="921614"/>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2" name="Slayt Numarası Yer Tutucusu 1">
            <a:extLst>
              <a:ext uri="{FF2B5EF4-FFF2-40B4-BE49-F238E27FC236}">
                <a16:creationId xmlns:a16="http://schemas.microsoft.com/office/drawing/2014/main" id="{0A809468-D6E3-407B-A48B-107FE7C2BF84}"/>
              </a:ext>
            </a:extLst>
          </p:cNvPr>
          <p:cNvSpPr>
            <a:spLocks noGrp="1"/>
          </p:cNvSpPr>
          <p:nvPr>
            <p:ph type="sldNum" sz="quarter" idx="12"/>
          </p:nvPr>
        </p:nvSpPr>
        <p:spPr/>
        <p:txBody>
          <a:bodyPr/>
          <a:lstStyle/>
          <a:p>
            <a:pPr defTabSz="685800" fontAlgn="auto">
              <a:spcBef>
                <a:spcPts val="0"/>
              </a:spcBef>
              <a:spcAft>
                <a:spcPts val="0"/>
              </a:spcAft>
            </a:pPr>
            <a:fld id="{7858AF1D-E6D7-4B64-9545-F66A72DEE560}" type="slidenum">
              <a:rPr lang="tr-TR" smtClean="0">
                <a:solidFill>
                  <a:prstClr val="black">
                    <a:tint val="75000"/>
                  </a:prstClr>
                </a:solidFill>
                <a:latin typeface="Calibri" panose="020F0502020204030204"/>
                <a:cs typeface="+mn-cs"/>
              </a:rPr>
              <a:pPr defTabSz="685800" fontAlgn="auto">
                <a:spcBef>
                  <a:spcPts val="0"/>
                </a:spcBef>
                <a:spcAft>
                  <a:spcPts val="0"/>
                </a:spcAft>
              </a:pPr>
              <a:t>24</a:t>
            </a:fld>
            <a:endParaRPr lang="tr-TR" dirty="0">
              <a:solidFill>
                <a:prstClr val="black">
                  <a:tint val="75000"/>
                </a:prstClr>
              </a:solidFill>
              <a:latin typeface="Calibri" panose="020F0502020204030204"/>
              <a:cs typeface="+mn-cs"/>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çerik Yer Tutucusu 1"/>
          <p:cNvSpPr>
            <a:spLocks noGrp="1"/>
          </p:cNvSpPr>
          <p:nvPr>
            <p:ph idx="1"/>
          </p:nvPr>
        </p:nvSpPr>
        <p:spPr/>
        <p:txBody>
          <a:bodyPr>
            <a:normAutofit/>
          </a:bodyPr>
          <a:lstStyle/>
          <a:p>
            <a:pPr algn="just"/>
            <a:r>
              <a:rPr lang="tr-TR" sz="2000" dirty="0"/>
              <a:t>Her taslağa bir ad konulur. Taslağın adı koyu, büyük harflerle yazılır ve altı çizilmez.</a:t>
            </a:r>
          </a:p>
          <a:p>
            <a:pPr algn="just"/>
            <a:r>
              <a:rPr lang="tr-TR" sz="2000" dirty="0"/>
              <a:t>Çerçeve taslaklarda yapılan değişikliklerle ulaşılmak istenen amacı belirleyebilecek nitelikte bir ad verilir. </a:t>
            </a:r>
          </a:p>
          <a:p>
            <a:pPr algn="just"/>
            <a:r>
              <a:rPr lang="tr-TR" sz="2000" dirty="0"/>
              <a:t>Çerçeve taslakların adında, mevzuat maddelerinin değiştirilmesi veya mevzuata madde eklenmesine ilişkin ifadeler yerine, mevzuatın değiştirilmesine ilişkin ifadeler kullanılır.</a:t>
            </a:r>
          </a:p>
          <a:p>
            <a:pPr algn="just"/>
            <a:r>
              <a:rPr lang="tr-TR" sz="2000" dirty="0"/>
              <a:t>Uygulamada birliği sağlamak amacıyla; kanun ve Cumhurbaşkanlığı kararnamelerinde yer alan özel hükümler saklı kalmak üzere, Resmî </a:t>
            </a:r>
            <a:r>
              <a:rPr lang="tr-TR" sz="2000" dirty="0" err="1"/>
              <a:t>Gazete’de</a:t>
            </a:r>
            <a:r>
              <a:rPr lang="tr-TR" sz="2000" dirty="0"/>
              <a:t> yayımlanacak yönetmelik dışındaki düzenleyici işlemler sadece karar, tebliğ ve genelge olarak isimlendirilir.</a:t>
            </a:r>
          </a:p>
          <a:p>
            <a:endParaRPr lang="tr-TR" sz="2000" b="1" dirty="0">
              <a:latin typeface="Georgia" pitchFamily="18" charset="0"/>
            </a:endParaRPr>
          </a:p>
          <a:p>
            <a:endParaRPr lang="tr-TR" dirty="0"/>
          </a:p>
        </p:txBody>
      </p:sp>
      <p:sp>
        <p:nvSpPr>
          <p:cNvPr id="3" name="Unvan 2"/>
          <p:cNvSpPr>
            <a:spLocks noGrp="1"/>
          </p:cNvSpPr>
          <p:nvPr>
            <p:ph type="title"/>
          </p:nvPr>
        </p:nvSpPr>
        <p:spPr/>
        <p:txBody>
          <a:bodyPr/>
          <a:lstStyle/>
          <a:p>
            <a:r>
              <a:rPr lang="tr-TR" sz="2000" dirty="0">
                <a:solidFill>
                  <a:srgbClr val="FF0000"/>
                </a:solidFill>
              </a:rPr>
              <a:t>TASLAĞIN ADI</a:t>
            </a:r>
          </a:p>
        </p:txBody>
      </p:sp>
      <p:sp>
        <p:nvSpPr>
          <p:cNvPr id="5" name="Dikdörtgen 4">
            <a:extLst>
              <a:ext uri="{FF2B5EF4-FFF2-40B4-BE49-F238E27FC236}">
                <a16:creationId xmlns:a16="http://schemas.microsoft.com/office/drawing/2014/main" id="{67ED84DB-8360-4AA3-A601-165C6A65A0E3}"/>
              </a:ext>
            </a:extLst>
          </p:cNvPr>
          <p:cNvSpPr/>
          <p:nvPr/>
        </p:nvSpPr>
        <p:spPr>
          <a:xfrm>
            <a:off x="7668344" y="0"/>
            <a:ext cx="1475656" cy="1248150"/>
          </a:xfrm>
          <a:prstGeom prst="rect">
            <a:avLst/>
          </a:prstGeom>
          <a:solidFill>
            <a:srgbClr val="921614"/>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6" name="Slayt Numarası Yer Tutucusu 5">
            <a:extLst>
              <a:ext uri="{FF2B5EF4-FFF2-40B4-BE49-F238E27FC236}">
                <a16:creationId xmlns:a16="http://schemas.microsoft.com/office/drawing/2014/main" id="{03628E9E-CE74-4A69-A899-8F94CC4FC288}"/>
              </a:ext>
            </a:extLst>
          </p:cNvPr>
          <p:cNvSpPr>
            <a:spLocks noGrp="1"/>
          </p:cNvSpPr>
          <p:nvPr>
            <p:ph type="sldNum" sz="quarter" idx="12"/>
          </p:nvPr>
        </p:nvSpPr>
        <p:spPr/>
        <p:txBody>
          <a:bodyPr/>
          <a:lstStyle/>
          <a:p>
            <a:pPr defTabSz="685800" fontAlgn="auto">
              <a:spcBef>
                <a:spcPts val="0"/>
              </a:spcBef>
              <a:spcAft>
                <a:spcPts val="0"/>
              </a:spcAft>
            </a:pPr>
            <a:fld id="{7858AF1D-E6D7-4B64-9545-F66A72DEE560}" type="slidenum">
              <a:rPr lang="tr-TR" smtClean="0">
                <a:solidFill>
                  <a:prstClr val="black">
                    <a:tint val="75000"/>
                  </a:prstClr>
                </a:solidFill>
                <a:latin typeface="Calibri" panose="020F0502020204030204"/>
                <a:cs typeface="+mn-cs"/>
              </a:rPr>
              <a:pPr defTabSz="685800" fontAlgn="auto">
                <a:spcBef>
                  <a:spcPts val="0"/>
                </a:spcBef>
                <a:spcAft>
                  <a:spcPts val="0"/>
                </a:spcAft>
              </a:pPr>
              <a:t>25</a:t>
            </a:fld>
            <a:endParaRPr lang="tr-TR" dirty="0">
              <a:solidFill>
                <a:prstClr val="black">
                  <a:tint val="75000"/>
                </a:prstClr>
              </a:solidFill>
              <a:latin typeface="Calibri" panose="020F0502020204030204"/>
              <a:cs typeface="+mn-cs"/>
            </a:endParaRPr>
          </a:p>
        </p:txBody>
      </p:sp>
    </p:spTree>
    <p:extLst>
      <p:ext uri="{BB962C8B-B14F-4D97-AF65-F5344CB8AC3E}">
        <p14:creationId xmlns:p14="http://schemas.microsoft.com/office/powerpoint/2010/main" val="295710932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çerik Yer Tutucusu 1"/>
          <p:cNvSpPr>
            <a:spLocks noGrp="1"/>
          </p:cNvSpPr>
          <p:nvPr>
            <p:ph idx="1"/>
          </p:nvPr>
        </p:nvSpPr>
        <p:spPr>
          <a:xfrm>
            <a:off x="628650" y="2179320"/>
            <a:ext cx="7886700" cy="4130000"/>
          </a:xfrm>
        </p:spPr>
        <p:txBody>
          <a:bodyPr>
            <a:normAutofit lnSpcReduction="10000"/>
          </a:bodyPr>
          <a:lstStyle/>
          <a:p>
            <a:r>
              <a:rPr lang="tr-TR" sz="2000" dirty="0">
                <a:latin typeface="Georgia" pitchFamily="18" charset="0"/>
              </a:rPr>
              <a:t>Taslaklar, sırasıyla maddeler, fıkralar, bentler ve alt bentlerden oluşur.</a:t>
            </a:r>
          </a:p>
          <a:p>
            <a:endParaRPr lang="tr-TR" sz="2000" dirty="0">
              <a:latin typeface="Georgia" pitchFamily="18" charset="0"/>
            </a:endParaRPr>
          </a:p>
          <a:p>
            <a:endParaRPr lang="tr-TR" sz="2000" dirty="0">
              <a:latin typeface="Georgia" pitchFamily="18" charset="0"/>
            </a:endParaRPr>
          </a:p>
          <a:p>
            <a:endParaRPr lang="tr-TR" sz="2000" dirty="0">
              <a:latin typeface="Georgia" pitchFamily="18" charset="0"/>
            </a:endParaRPr>
          </a:p>
          <a:p>
            <a:endParaRPr lang="tr-TR" sz="2000" dirty="0">
              <a:latin typeface="Georgia" pitchFamily="18" charset="0"/>
            </a:endParaRPr>
          </a:p>
          <a:p>
            <a:pPr algn="just"/>
            <a:r>
              <a:rPr lang="tr-TR" sz="2000" dirty="0">
                <a:latin typeface="Georgia" pitchFamily="18" charset="0"/>
              </a:rPr>
              <a:t>Fıkralar numarayla, bentler harfle, alt bentler numarayla belirlenir. Bentlerin sıralanmasında Türk alfabesinde yer alan bütün harfler kullanılır. Çerçeve maddelerde fıkralar numaralandırılmaz. Fıkraların numarası kapalı ayraçla, bentler ve alt bentlerin harf ve numaraları yarım ayraçla kapatılır; “z” harfinden sonra alfabetik sıralama “</a:t>
            </a:r>
            <a:r>
              <a:rPr lang="tr-TR" sz="2000" dirty="0" err="1">
                <a:latin typeface="Georgia" pitchFamily="18" charset="0"/>
              </a:rPr>
              <a:t>aa</a:t>
            </a:r>
            <a:r>
              <a:rPr lang="tr-TR" sz="2000" dirty="0">
                <a:latin typeface="Georgia" pitchFamily="18" charset="0"/>
              </a:rPr>
              <a:t>, </a:t>
            </a:r>
            <a:r>
              <a:rPr lang="tr-TR" sz="2000" dirty="0" err="1">
                <a:latin typeface="Georgia" pitchFamily="18" charset="0"/>
              </a:rPr>
              <a:t>bb</a:t>
            </a:r>
            <a:r>
              <a:rPr lang="tr-TR" sz="2000" dirty="0">
                <a:latin typeface="Georgia" pitchFamily="18" charset="0"/>
              </a:rPr>
              <a:t>, cc, </a:t>
            </a:r>
            <a:r>
              <a:rPr lang="tr-TR" sz="2000" dirty="0" err="1">
                <a:latin typeface="Georgia" pitchFamily="18" charset="0"/>
              </a:rPr>
              <a:t>çç</a:t>
            </a:r>
            <a:r>
              <a:rPr lang="tr-TR" sz="2000" dirty="0">
                <a:latin typeface="Georgia" pitchFamily="18" charset="0"/>
              </a:rPr>
              <a:t>, … </a:t>
            </a:r>
            <a:r>
              <a:rPr lang="tr-TR" sz="2000" dirty="0" err="1">
                <a:latin typeface="Georgia" pitchFamily="18" charset="0"/>
              </a:rPr>
              <a:t>zz</a:t>
            </a:r>
            <a:r>
              <a:rPr lang="tr-TR" sz="2000" dirty="0">
                <a:latin typeface="Georgia" pitchFamily="18" charset="0"/>
              </a:rPr>
              <a:t>” şeklinde yapılır.</a:t>
            </a:r>
          </a:p>
          <a:p>
            <a:endParaRPr lang="tr-TR" sz="2000" dirty="0">
              <a:latin typeface="Georgia" pitchFamily="18" charset="0"/>
            </a:endParaRPr>
          </a:p>
          <a:p>
            <a:endParaRPr lang="tr-TR" dirty="0"/>
          </a:p>
        </p:txBody>
      </p:sp>
      <p:sp>
        <p:nvSpPr>
          <p:cNvPr id="4" name="Slayt Numarası Yer Tutucusu 3"/>
          <p:cNvSpPr>
            <a:spLocks noGrp="1"/>
          </p:cNvSpPr>
          <p:nvPr>
            <p:ph type="sldNum" sz="quarter" idx="12"/>
          </p:nvPr>
        </p:nvSpPr>
        <p:spPr/>
        <p:txBody>
          <a:bodyPr/>
          <a:lstStyle/>
          <a:p>
            <a:pPr defTabSz="685800" fontAlgn="auto">
              <a:spcBef>
                <a:spcPts val="0"/>
              </a:spcBef>
              <a:spcAft>
                <a:spcPts val="0"/>
              </a:spcAft>
            </a:pPr>
            <a:fld id="{7858AF1D-E6D7-4B64-9545-F66A72DEE560}" type="slidenum">
              <a:rPr lang="tr-TR" smtClean="0">
                <a:solidFill>
                  <a:prstClr val="black">
                    <a:tint val="75000"/>
                  </a:prstClr>
                </a:solidFill>
                <a:latin typeface="Calibri" panose="020F0502020204030204"/>
                <a:cs typeface="+mn-cs"/>
              </a:rPr>
              <a:pPr defTabSz="685800" fontAlgn="auto">
                <a:spcBef>
                  <a:spcPts val="0"/>
                </a:spcBef>
                <a:spcAft>
                  <a:spcPts val="0"/>
                </a:spcAft>
              </a:pPr>
              <a:t>26</a:t>
            </a:fld>
            <a:endParaRPr lang="tr-TR" dirty="0">
              <a:solidFill>
                <a:prstClr val="black">
                  <a:tint val="75000"/>
                </a:prstClr>
              </a:solidFill>
              <a:latin typeface="Calibri" panose="020F0502020204030204"/>
              <a:cs typeface="+mn-cs"/>
            </a:endParaRPr>
          </a:p>
        </p:txBody>
      </p:sp>
      <p:sp>
        <p:nvSpPr>
          <p:cNvPr id="5" name="Unvan 2"/>
          <p:cNvSpPr>
            <a:spLocks noGrp="1"/>
          </p:cNvSpPr>
          <p:nvPr>
            <p:ph type="title"/>
          </p:nvPr>
        </p:nvSpPr>
        <p:spPr>
          <a:xfrm>
            <a:off x="628650" y="1408905"/>
            <a:ext cx="7886700" cy="546100"/>
          </a:xfrm>
        </p:spPr>
        <p:txBody>
          <a:bodyPr/>
          <a:lstStyle/>
          <a:p>
            <a:r>
              <a:rPr lang="tr-TR" sz="2000" dirty="0">
                <a:solidFill>
                  <a:srgbClr val="FF0000"/>
                </a:solidFill>
              </a:rPr>
              <a:t>MADDELER</a:t>
            </a:r>
          </a:p>
        </p:txBody>
      </p:sp>
      <p:graphicFrame>
        <p:nvGraphicFramePr>
          <p:cNvPr id="6" name="6 Diyagram"/>
          <p:cNvGraphicFramePr/>
          <p:nvPr>
            <p:extLst>
              <p:ext uri="{D42A27DB-BD31-4B8C-83A1-F6EECF244321}">
                <p14:modId xmlns:p14="http://schemas.microsoft.com/office/powerpoint/2010/main" val="2460416814"/>
              </p:ext>
            </p:extLst>
          </p:nvPr>
        </p:nvGraphicFramePr>
        <p:xfrm>
          <a:off x="1763688" y="2492896"/>
          <a:ext cx="6264696" cy="188798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Dikdörtgen 6">
            <a:extLst>
              <a:ext uri="{FF2B5EF4-FFF2-40B4-BE49-F238E27FC236}">
                <a16:creationId xmlns:a16="http://schemas.microsoft.com/office/drawing/2014/main" id="{F8C18153-8615-427C-B882-C344C7ADFA1C}"/>
              </a:ext>
            </a:extLst>
          </p:cNvPr>
          <p:cNvSpPr/>
          <p:nvPr/>
        </p:nvSpPr>
        <p:spPr>
          <a:xfrm>
            <a:off x="7668344" y="0"/>
            <a:ext cx="1475656" cy="1248150"/>
          </a:xfrm>
          <a:prstGeom prst="rect">
            <a:avLst/>
          </a:prstGeom>
          <a:solidFill>
            <a:srgbClr val="921614"/>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Tree>
    <p:extLst>
      <p:ext uri="{BB962C8B-B14F-4D97-AF65-F5344CB8AC3E}">
        <p14:creationId xmlns:p14="http://schemas.microsoft.com/office/powerpoint/2010/main" val="376295801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Unvan 2"/>
          <p:cNvSpPr>
            <a:spLocks noGrp="1"/>
          </p:cNvSpPr>
          <p:nvPr>
            <p:ph type="title"/>
          </p:nvPr>
        </p:nvSpPr>
        <p:spPr>
          <a:xfrm>
            <a:off x="285700" y="1268760"/>
            <a:ext cx="7886700" cy="546100"/>
          </a:xfrm>
        </p:spPr>
        <p:txBody>
          <a:bodyPr/>
          <a:lstStyle/>
          <a:p>
            <a:r>
              <a:rPr lang="tr-TR" sz="2000" b="0" dirty="0">
                <a:solidFill>
                  <a:srgbClr val="FF0000"/>
                </a:solidFill>
              </a:rPr>
              <a:t>MADDELER</a:t>
            </a:r>
          </a:p>
        </p:txBody>
      </p:sp>
      <p:pic>
        <p:nvPicPr>
          <p:cNvPr id="6" name="3 Resim" descr="fıkra bent.jpg"/>
          <p:cNvPicPr>
            <a:picLocks noChangeAspect="1"/>
          </p:cNvPicPr>
          <p:nvPr/>
        </p:nvPicPr>
        <p:blipFill>
          <a:blip r:embed="rId2" cstate="print"/>
          <a:stretch>
            <a:fillRect/>
          </a:stretch>
        </p:blipFill>
        <p:spPr>
          <a:xfrm>
            <a:off x="2339752" y="1412776"/>
            <a:ext cx="5472608" cy="4805649"/>
          </a:xfrm>
          <a:prstGeom prst="rect">
            <a:avLst/>
          </a:prstGeom>
          <a:effectLst>
            <a:glow rad="228600">
              <a:srgbClr val="F79646">
                <a:satMod val="175000"/>
                <a:alpha val="40000"/>
              </a:srgbClr>
            </a:glow>
          </a:effectLst>
        </p:spPr>
      </p:pic>
      <p:cxnSp>
        <p:nvCxnSpPr>
          <p:cNvPr id="11" name="Düz Bağlayıcı 10"/>
          <p:cNvCxnSpPr/>
          <p:nvPr/>
        </p:nvCxnSpPr>
        <p:spPr>
          <a:xfrm>
            <a:off x="7380312" y="1541810"/>
            <a:ext cx="288032"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Düz Bağlayıcı 12"/>
          <p:cNvCxnSpPr/>
          <p:nvPr/>
        </p:nvCxnSpPr>
        <p:spPr>
          <a:xfrm>
            <a:off x="7668344" y="1541810"/>
            <a:ext cx="0" cy="1887190"/>
          </a:xfrm>
          <a:prstGeom prst="line">
            <a:avLst/>
          </a:prstGeom>
        </p:spPr>
        <p:style>
          <a:lnRef idx="1">
            <a:schemeClr val="accent1"/>
          </a:lnRef>
          <a:fillRef idx="0">
            <a:schemeClr val="accent1"/>
          </a:fillRef>
          <a:effectRef idx="0">
            <a:schemeClr val="accent1"/>
          </a:effectRef>
          <a:fontRef idx="minor">
            <a:schemeClr val="tx1"/>
          </a:fontRef>
        </p:style>
      </p:cxnSp>
      <p:cxnSp>
        <p:nvCxnSpPr>
          <p:cNvPr id="15" name="Düz Bağlayıcı 14"/>
          <p:cNvCxnSpPr/>
          <p:nvPr/>
        </p:nvCxnSpPr>
        <p:spPr>
          <a:xfrm flipH="1">
            <a:off x="7380312" y="3429000"/>
            <a:ext cx="288032" cy="0"/>
          </a:xfrm>
          <a:prstGeom prst="line">
            <a:avLst/>
          </a:prstGeom>
        </p:spPr>
        <p:style>
          <a:lnRef idx="1">
            <a:schemeClr val="accent1"/>
          </a:lnRef>
          <a:fillRef idx="0">
            <a:schemeClr val="accent1"/>
          </a:fillRef>
          <a:effectRef idx="0">
            <a:schemeClr val="accent1"/>
          </a:effectRef>
          <a:fontRef idx="minor">
            <a:schemeClr val="tx1"/>
          </a:fontRef>
        </p:style>
      </p:cxnSp>
      <p:sp>
        <p:nvSpPr>
          <p:cNvPr id="17" name="Unvan 2"/>
          <p:cNvSpPr txBox="1">
            <a:spLocks/>
          </p:cNvSpPr>
          <p:nvPr/>
        </p:nvSpPr>
        <p:spPr>
          <a:xfrm>
            <a:off x="7664688" y="2239166"/>
            <a:ext cx="901924" cy="492478"/>
          </a:xfrm>
          <a:prstGeom prst="rect">
            <a:avLst/>
          </a:prstGeom>
        </p:spPr>
        <p:txBody>
          <a:bodyPr vert="horz" lIns="91440" tIns="45720" rIns="91440" bIns="45720" rtlCol="0" anchor="ctr">
            <a:noAutofit/>
          </a:bodyPr>
          <a:lstStyle>
            <a:lvl1pPr algn="l" defTabSz="685800" rtl="0" eaLnBrk="1" latinLnBrk="0" hangingPunct="1">
              <a:lnSpc>
                <a:spcPct val="90000"/>
              </a:lnSpc>
              <a:spcBef>
                <a:spcPct val="0"/>
              </a:spcBef>
              <a:buNone/>
              <a:defRPr sz="3000" b="1" kern="1200" baseline="0">
                <a:solidFill>
                  <a:schemeClr val="tx1"/>
                </a:solidFill>
                <a:latin typeface="Garamond" panose="02020404030301010803" pitchFamily="18" charset="0"/>
                <a:ea typeface="+mj-ea"/>
                <a:cs typeface="+mj-cs"/>
              </a:defRPr>
            </a:lvl1pPr>
          </a:lstStyle>
          <a:p>
            <a:pPr fontAlgn="auto">
              <a:spcAft>
                <a:spcPts val="0"/>
              </a:spcAft>
            </a:pPr>
            <a:r>
              <a:rPr lang="tr-TR" sz="2000" b="0" dirty="0"/>
              <a:t>Madde</a:t>
            </a:r>
          </a:p>
        </p:txBody>
      </p:sp>
      <p:sp>
        <p:nvSpPr>
          <p:cNvPr id="9" name="Dikdörtgen 8">
            <a:extLst>
              <a:ext uri="{FF2B5EF4-FFF2-40B4-BE49-F238E27FC236}">
                <a16:creationId xmlns:a16="http://schemas.microsoft.com/office/drawing/2014/main" id="{661B6F70-20CC-401C-812A-249F0C025DDD}"/>
              </a:ext>
            </a:extLst>
          </p:cNvPr>
          <p:cNvSpPr/>
          <p:nvPr/>
        </p:nvSpPr>
        <p:spPr>
          <a:xfrm>
            <a:off x="7668344" y="0"/>
            <a:ext cx="1475656" cy="1248150"/>
          </a:xfrm>
          <a:prstGeom prst="rect">
            <a:avLst/>
          </a:prstGeom>
          <a:solidFill>
            <a:srgbClr val="921614"/>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2" name="Slayt Numarası Yer Tutucusu 1">
            <a:extLst>
              <a:ext uri="{FF2B5EF4-FFF2-40B4-BE49-F238E27FC236}">
                <a16:creationId xmlns:a16="http://schemas.microsoft.com/office/drawing/2014/main" id="{CE81F4E9-6541-478E-B8A1-328C92F4E8FA}"/>
              </a:ext>
            </a:extLst>
          </p:cNvPr>
          <p:cNvSpPr>
            <a:spLocks noGrp="1"/>
          </p:cNvSpPr>
          <p:nvPr>
            <p:ph type="sldNum" sz="quarter" idx="12"/>
          </p:nvPr>
        </p:nvSpPr>
        <p:spPr/>
        <p:txBody>
          <a:bodyPr/>
          <a:lstStyle/>
          <a:p>
            <a:pPr defTabSz="685800" fontAlgn="auto">
              <a:spcBef>
                <a:spcPts val="0"/>
              </a:spcBef>
              <a:spcAft>
                <a:spcPts val="0"/>
              </a:spcAft>
            </a:pPr>
            <a:fld id="{7858AF1D-E6D7-4B64-9545-F66A72DEE560}" type="slidenum">
              <a:rPr lang="tr-TR" smtClean="0">
                <a:solidFill>
                  <a:prstClr val="black">
                    <a:tint val="75000"/>
                  </a:prstClr>
                </a:solidFill>
                <a:latin typeface="Calibri" panose="020F0502020204030204"/>
                <a:cs typeface="+mn-cs"/>
              </a:rPr>
              <a:pPr defTabSz="685800" fontAlgn="auto">
                <a:spcBef>
                  <a:spcPts val="0"/>
                </a:spcBef>
                <a:spcAft>
                  <a:spcPts val="0"/>
                </a:spcAft>
              </a:pPr>
              <a:t>27</a:t>
            </a:fld>
            <a:endParaRPr lang="tr-TR" dirty="0">
              <a:solidFill>
                <a:prstClr val="black">
                  <a:tint val="75000"/>
                </a:prstClr>
              </a:solidFill>
              <a:latin typeface="Calibri" panose="020F0502020204030204"/>
              <a:cs typeface="+mn-cs"/>
            </a:endParaRPr>
          </a:p>
        </p:txBody>
      </p:sp>
    </p:spTree>
    <p:extLst>
      <p:ext uri="{BB962C8B-B14F-4D97-AF65-F5344CB8AC3E}">
        <p14:creationId xmlns:p14="http://schemas.microsoft.com/office/powerpoint/2010/main" val="41410444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çerik Yer Tutucusu 1"/>
          <p:cNvSpPr>
            <a:spLocks noGrp="1"/>
          </p:cNvSpPr>
          <p:nvPr>
            <p:ph idx="1"/>
          </p:nvPr>
        </p:nvSpPr>
        <p:spPr/>
        <p:txBody>
          <a:bodyPr>
            <a:normAutofit/>
          </a:bodyPr>
          <a:lstStyle/>
          <a:p>
            <a:pPr algn="just"/>
            <a:r>
              <a:rPr lang="tr-TR" sz="2000" dirty="0">
                <a:latin typeface="Georgia" pitchFamily="18" charset="0"/>
              </a:rPr>
              <a:t>Maddeler ve çerçeve madde ibareleri koyu, tüm harfleri büyük yazılır, numaralandırılır ve numaradan sonra kısa çizgi işareti konulur; ayrıca nokta konulmaz. Maddelerin ve çerçeve maddelerin altı çizilmez.</a:t>
            </a:r>
          </a:p>
          <a:p>
            <a:pPr algn="just"/>
            <a:r>
              <a:rPr lang="tr-TR" sz="2000" dirty="0">
                <a:latin typeface="Georgia" pitchFamily="18" charset="0"/>
              </a:rPr>
              <a:t>Madde, ek madde ve geçici maddelere içeriğine uygun başlıklar konulur. Çerçeve maddelere başlık konulmaz.</a:t>
            </a:r>
          </a:p>
          <a:p>
            <a:pPr algn="just"/>
            <a:r>
              <a:rPr lang="tr-TR" sz="2000" dirty="0">
                <a:latin typeface="Georgia" pitchFamily="18" charset="0"/>
              </a:rPr>
              <a:t>Madde hükmünün değiştirilmesi sonucunda, maddenin başlığı ile muhtevası arasındaki uyumun bozulması hâlinde, madde başlığı da muhtevaya uygun şekilde değiştirilir.</a:t>
            </a:r>
          </a:p>
          <a:p>
            <a:endParaRPr lang="tr-TR" sz="2400" b="1" dirty="0">
              <a:latin typeface="Georgia" pitchFamily="18" charset="0"/>
            </a:endParaRPr>
          </a:p>
          <a:p>
            <a:endParaRPr lang="tr-TR" sz="2400" b="1" dirty="0">
              <a:latin typeface="Georgia" pitchFamily="18" charset="0"/>
            </a:endParaRPr>
          </a:p>
          <a:p>
            <a:endParaRPr lang="tr-TR" dirty="0"/>
          </a:p>
        </p:txBody>
      </p:sp>
      <p:sp>
        <p:nvSpPr>
          <p:cNvPr id="3" name="Unvan 2"/>
          <p:cNvSpPr>
            <a:spLocks noGrp="1"/>
          </p:cNvSpPr>
          <p:nvPr>
            <p:ph type="title"/>
          </p:nvPr>
        </p:nvSpPr>
        <p:spPr/>
        <p:txBody>
          <a:bodyPr/>
          <a:lstStyle/>
          <a:p>
            <a:endParaRPr lang="tr-TR"/>
          </a:p>
        </p:txBody>
      </p:sp>
      <p:sp>
        <p:nvSpPr>
          <p:cNvPr id="5" name="Dikdörtgen 4">
            <a:extLst>
              <a:ext uri="{FF2B5EF4-FFF2-40B4-BE49-F238E27FC236}">
                <a16:creationId xmlns:a16="http://schemas.microsoft.com/office/drawing/2014/main" id="{6AB7C58E-7FC2-4402-A2EC-5D40DDFC7E37}"/>
              </a:ext>
            </a:extLst>
          </p:cNvPr>
          <p:cNvSpPr/>
          <p:nvPr/>
        </p:nvSpPr>
        <p:spPr>
          <a:xfrm>
            <a:off x="7668344" y="0"/>
            <a:ext cx="1475656" cy="1248150"/>
          </a:xfrm>
          <a:prstGeom prst="rect">
            <a:avLst/>
          </a:prstGeom>
          <a:solidFill>
            <a:srgbClr val="921614"/>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4" name="Slayt Numarası Yer Tutucusu 3">
            <a:extLst>
              <a:ext uri="{FF2B5EF4-FFF2-40B4-BE49-F238E27FC236}">
                <a16:creationId xmlns:a16="http://schemas.microsoft.com/office/drawing/2014/main" id="{471C3F4B-2047-4986-8949-A2CCB58F1B1C}"/>
              </a:ext>
            </a:extLst>
          </p:cNvPr>
          <p:cNvSpPr>
            <a:spLocks noGrp="1"/>
          </p:cNvSpPr>
          <p:nvPr>
            <p:ph type="sldNum" sz="quarter" idx="12"/>
          </p:nvPr>
        </p:nvSpPr>
        <p:spPr/>
        <p:txBody>
          <a:bodyPr/>
          <a:lstStyle/>
          <a:p>
            <a:pPr defTabSz="685800" fontAlgn="auto">
              <a:spcBef>
                <a:spcPts val="0"/>
              </a:spcBef>
              <a:spcAft>
                <a:spcPts val="0"/>
              </a:spcAft>
            </a:pPr>
            <a:fld id="{7858AF1D-E6D7-4B64-9545-F66A72DEE560}" type="slidenum">
              <a:rPr lang="tr-TR" smtClean="0">
                <a:solidFill>
                  <a:prstClr val="black">
                    <a:tint val="75000"/>
                  </a:prstClr>
                </a:solidFill>
                <a:latin typeface="Calibri" panose="020F0502020204030204"/>
                <a:cs typeface="+mn-cs"/>
              </a:rPr>
              <a:pPr defTabSz="685800" fontAlgn="auto">
                <a:spcBef>
                  <a:spcPts val="0"/>
                </a:spcBef>
                <a:spcAft>
                  <a:spcPts val="0"/>
                </a:spcAft>
              </a:pPr>
              <a:t>28</a:t>
            </a:fld>
            <a:endParaRPr lang="tr-TR" dirty="0">
              <a:solidFill>
                <a:prstClr val="black">
                  <a:tint val="75000"/>
                </a:prstClr>
              </a:solidFill>
              <a:latin typeface="Calibri" panose="020F0502020204030204"/>
              <a:cs typeface="+mn-cs"/>
            </a:endParaRPr>
          </a:p>
        </p:txBody>
      </p:sp>
    </p:spTree>
    <p:extLst>
      <p:ext uri="{BB962C8B-B14F-4D97-AF65-F5344CB8AC3E}">
        <p14:creationId xmlns:p14="http://schemas.microsoft.com/office/powerpoint/2010/main" val="166975801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çerik Yer Tutucusu 1"/>
          <p:cNvSpPr>
            <a:spLocks noGrp="1"/>
          </p:cNvSpPr>
          <p:nvPr>
            <p:ph idx="1"/>
          </p:nvPr>
        </p:nvSpPr>
        <p:spPr/>
        <p:txBody>
          <a:bodyPr/>
          <a:lstStyle/>
          <a:p>
            <a:pPr algn="just"/>
            <a:r>
              <a:rPr lang="tr-TR" sz="2000" dirty="0">
                <a:latin typeface="Georgia" pitchFamily="18" charset="0"/>
              </a:rPr>
              <a:t>Madde başlıkları koyu yazılır ve altı çizilmez. Madde başlığının sadece birinci kelimesinin ilk harfi büyük yazılır. Madde başlıklarının sonunda noktalama işaretlerine yer verilmez.</a:t>
            </a:r>
          </a:p>
          <a:p>
            <a:endParaRPr lang="tr-TR" dirty="0"/>
          </a:p>
        </p:txBody>
      </p:sp>
      <p:sp>
        <p:nvSpPr>
          <p:cNvPr id="3" name="Unvan 2"/>
          <p:cNvSpPr>
            <a:spLocks noGrp="1"/>
          </p:cNvSpPr>
          <p:nvPr>
            <p:ph type="title"/>
          </p:nvPr>
        </p:nvSpPr>
        <p:spPr/>
        <p:txBody>
          <a:bodyPr/>
          <a:lstStyle/>
          <a:p>
            <a:r>
              <a:rPr lang="tr-TR" dirty="0"/>
              <a:t>Madde başlıkları</a:t>
            </a:r>
          </a:p>
        </p:txBody>
      </p:sp>
      <p:pic>
        <p:nvPicPr>
          <p:cNvPr id="5" name="3 Resim" descr="madde 1.jpg"/>
          <p:cNvPicPr>
            <a:picLocks noChangeAspect="1"/>
          </p:cNvPicPr>
          <p:nvPr/>
        </p:nvPicPr>
        <p:blipFill>
          <a:blip r:embed="rId2" cstate="print"/>
          <a:stretch>
            <a:fillRect/>
          </a:stretch>
        </p:blipFill>
        <p:spPr>
          <a:xfrm>
            <a:off x="3059832" y="3284984"/>
            <a:ext cx="3808134" cy="2974858"/>
          </a:xfrm>
          <a:prstGeom prst="rect">
            <a:avLst/>
          </a:prstGeom>
          <a:effectLst>
            <a:glow rad="228600">
              <a:srgbClr val="F79646">
                <a:satMod val="175000"/>
                <a:alpha val="40000"/>
              </a:srgbClr>
            </a:glow>
          </a:effectLst>
        </p:spPr>
      </p:pic>
      <p:sp>
        <p:nvSpPr>
          <p:cNvPr id="6" name="Dikdörtgen 5">
            <a:extLst>
              <a:ext uri="{FF2B5EF4-FFF2-40B4-BE49-F238E27FC236}">
                <a16:creationId xmlns:a16="http://schemas.microsoft.com/office/drawing/2014/main" id="{76202792-FD6E-48A4-9118-CF7F7A47FF24}"/>
              </a:ext>
            </a:extLst>
          </p:cNvPr>
          <p:cNvSpPr/>
          <p:nvPr/>
        </p:nvSpPr>
        <p:spPr>
          <a:xfrm>
            <a:off x="7668344" y="0"/>
            <a:ext cx="1475656" cy="1248150"/>
          </a:xfrm>
          <a:prstGeom prst="rect">
            <a:avLst/>
          </a:prstGeom>
          <a:solidFill>
            <a:srgbClr val="921614"/>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7" name="Slayt Numarası Yer Tutucusu 6">
            <a:extLst>
              <a:ext uri="{FF2B5EF4-FFF2-40B4-BE49-F238E27FC236}">
                <a16:creationId xmlns:a16="http://schemas.microsoft.com/office/drawing/2014/main" id="{D126D331-4D10-497E-83F3-1E6A52CC7D07}"/>
              </a:ext>
            </a:extLst>
          </p:cNvPr>
          <p:cNvSpPr>
            <a:spLocks noGrp="1"/>
          </p:cNvSpPr>
          <p:nvPr>
            <p:ph type="sldNum" sz="quarter" idx="12"/>
          </p:nvPr>
        </p:nvSpPr>
        <p:spPr/>
        <p:txBody>
          <a:bodyPr/>
          <a:lstStyle/>
          <a:p>
            <a:pPr defTabSz="685800" fontAlgn="auto">
              <a:spcBef>
                <a:spcPts val="0"/>
              </a:spcBef>
              <a:spcAft>
                <a:spcPts val="0"/>
              </a:spcAft>
            </a:pPr>
            <a:fld id="{7858AF1D-E6D7-4B64-9545-F66A72DEE560}" type="slidenum">
              <a:rPr lang="tr-TR" smtClean="0">
                <a:solidFill>
                  <a:prstClr val="black">
                    <a:tint val="75000"/>
                  </a:prstClr>
                </a:solidFill>
                <a:latin typeface="Calibri" panose="020F0502020204030204"/>
                <a:cs typeface="+mn-cs"/>
              </a:rPr>
              <a:pPr defTabSz="685800" fontAlgn="auto">
                <a:spcBef>
                  <a:spcPts val="0"/>
                </a:spcBef>
                <a:spcAft>
                  <a:spcPts val="0"/>
                </a:spcAft>
              </a:pPr>
              <a:t>29</a:t>
            </a:fld>
            <a:endParaRPr lang="tr-TR" dirty="0">
              <a:solidFill>
                <a:prstClr val="black">
                  <a:tint val="75000"/>
                </a:prstClr>
              </a:solidFill>
              <a:latin typeface="Calibri" panose="020F0502020204030204"/>
              <a:cs typeface="+mn-cs"/>
            </a:endParaRPr>
          </a:p>
        </p:txBody>
      </p:sp>
    </p:spTree>
    <p:extLst>
      <p:ext uri="{BB962C8B-B14F-4D97-AF65-F5344CB8AC3E}">
        <p14:creationId xmlns:p14="http://schemas.microsoft.com/office/powerpoint/2010/main" val="250712559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Unvan 2"/>
          <p:cNvSpPr>
            <a:spLocks noGrp="1"/>
          </p:cNvSpPr>
          <p:nvPr>
            <p:ph type="title"/>
          </p:nvPr>
        </p:nvSpPr>
        <p:spPr/>
        <p:txBody>
          <a:bodyPr/>
          <a:lstStyle/>
          <a:p>
            <a:endParaRPr lang="tr-TR"/>
          </a:p>
        </p:txBody>
      </p:sp>
      <p:sp>
        <p:nvSpPr>
          <p:cNvPr id="5" name="2 İçerik Yer Tutucusu"/>
          <p:cNvSpPr>
            <a:spLocks noGrp="1"/>
          </p:cNvSpPr>
          <p:nvPr>
            <p:ph idx="1"/>
          </p:nvPr>
        </p:nvSpPr>
        <p:spPr>
          <a:xfrm>
            <a:off x="457200" y="2230903"/>
            <a:ext cx="8229600" cy="4525963"/>
          </a:xfrm>
        </p:spPr>
        <p:txBody>
          <a:bodyPr/>
          <a:lstStyle/>
          <a:p>
            <a:pPr algn="just"/>
            <a:r>
              <a:rPr lang="tr-TR" altLang="tr-TR" sz="2000" dirty="0">
                <a:latin typeface="Times New Roman" panose="02020603050405020304" pitchFamily="18" charset="0"/>
                <a:cs typeface="Times New Roman" panose="02020603050405020304" pitchFamily="18" charset="0"/>
              </a:rPr>
              <a:t>Kamu yararını gözeterek toplumun ihtiyaçlarına yanıt vermek amacıyla oluşturulan kanun ve buna bağlı olarak hazırlanan ikincil düzenlemelerin toplumda kabul görmesi ve uygulanabilmesi </a:t>
            </a:r>
            <a:r>
              <a:rPr lang="tr-TR" altLang="tr-TR" sz="2000" b="1" dirty="0">
                <a:solidFill>
                  <a:srgbClr val="FF0000"/>
                </a:solidFill>
                <a:latin typeface="Times New Roman" panose="02020603050405020304" pitchFamily="18" charset="0"/>
                <a:cs typeface="Times New Roman" panose="02020603050405020304" pitchFamily="18" charset="0"/>
              </a:rPr>
              <a:t>“kalite düzeyi”</a:t>
            </a:r>
            <a:r>
              <a:rPr lang="tr-TR" altLang="tr-TR" sz="2000" dirty="0">
                <a:latin typeface="Times New Roman" panose="02020603050405020304" pitchFamily="18" charset="0"/>
                <a:cs typeface="Times New Roman" panose="02020603050405020304" pitchFamily="18" charset="0"/>
              </a:rPr>
              <a:t> ile ilgilidir. </a:t>
            </a:r>
          </a:p>
          <a:p>
            <a:pPr algn="just"/>
            <a:r>
              <a:rPr lang="tr-TR" altLang="tr-TR" sz="2000" b="1" dirty="0">
                <a:solidFill>
                  <a:srgbClr val="FF0000"/>
                </a:solidFill>
                <a:latin typeface="Times New Roman" panose="02020603050405020304" pitchFamily="18" charset="0"/>
                <a:cs typeface="Times New Roman" panose="02020603050405020304" pitchFamily="18" charset="0"/>
              </a:rPr>
              <a:t>Kalite düzeyini </a:t>
            </a:r>
            <a:r>
              <a:rPr lang="tr-TR" altLang="tr-TR" sz="2000" dirty="0">
                <a:latin typeface="Times New Roman" panose="02020603050405020304" pitchFamily="18" charset="0"/>
                <a:cs typeface="Times New Roman" panose="02020603050405020304" pitchFamily="18" charset="0"/>
              </a:rPr>
              <a:t>ise mevzuatın </a:t>
            </a:r>
            <a:r>
              <a:rPr lang="tr-TR" altLang="tr-TR" sz="2000" b="1" dirty="0">
                <a:solidFill>
                  <a:srgbClr val="FF0000"/>
                </a:solidFill>
                <a:latin typeface="Times New Roman" panose="02020603050405020304" pitchFamily="18" charset="0"/>
                <a:cs typeface="Times New Roman" panose="02020603050405020304" pitchFamily="18" charset="0"/>
              </a:rPr>
              <a:t>hazırlanış şekli ve süreci </a:t>
            </a:r>
            <a:r>
              <a:rPr lang="tr-TR" altLang="tr-TR" sz="2000" dirty="0">
                <a:latin typeface="Times New Roman" panose="02020603050405020304" pitchFamily="18" charset="0"/>
                <a:cs typeface="Times New Roman" panose="02020603050405020304" pitchFamily="18" charset="0"/>
              </a:rPr>
              <a:t>belirlemektedir. </a:t>
            </a:r>
          </a:p>
          <a:p>
            <a:pPr algn="just"/>
            <a:r>
              <a:rPr lang="tr-TR" altLang="tr-TR" sz="2000" dirty="0">
                <a:latin typeface="Times New Roman" panose="02020603050405020304" pitchFamily="18" charset="0"/>
                <a:cs typeface="Times New Roman" panose="02020603050405020304" pitchFamily="18" charset="0"/>
              </a:rPr>
              <a:t>Hazırlanma sürecinin başarısı, </a:t>
            </a:r>
          </a:p>
          <a:p>
            <a:pPr algn="just">
              <a:buFont typeface="Arial" panose="020B0604020202020204" pitchFamily="34" charset="0"/>
              <a:buNone/>
            </a:pPr>
            <a:r>
              <a:rPr lang="tr-TR" altLang="tr-TR" sz="2000" dirty="0">
                <a:latin typeface="Times New Roman" panose="02020603050405020304" pitchFamily="18" charset="0"/>
                <a:cs typeface="Times New Roman" panose="02020603050405020304" pitchFamily="18" charset="0"/>
              </a:rPr>
              <a:t>	</a:t>
            </a:r>
            <a:r>
              <a:rPr lang="tr-TR" altLang="tr-TR" sz="2000" dirty="0">
                <a:solidFill>
                  <a:srgbClr val="FF0000"/>
                </a:solidFill>
                <a:latin typeface="Times New Roman" panose="02020603050405020304" pitchFamily="18" charset="0"/>
                <a:cs typeface="Times New Roman" panose="02020603050405020304" pitchFamily="18" charset="0"/>
              </a:rPr>
              <a:t>katılımcılık, paylaşımcılık, şeffaflık, tutarlılık ve hedef odaklı olma </a:t>
            </a:r>
            <a:r>
              <a:rPr lang="tr-TR" altLang="tr-TR" sz="2000" dirty="0">
                <a:latin typeface="Times New Roman" panose="02020603050405020304" pitchFamily="18" charset="0"/>
                <a:cs typeface="Times New Roman" panose="02020603050405020304" pitchFamily="18" charset="0"/>
              </a:rPr>
              <a:t>esaslarına dayanır.</a:t>
            </a:r>
          </a:p>
          <a:p>
            <a:pPr algn="just"/>
            <a:r>
              <a:rPr lang="tr-TR" altLang="tr-TR" sz="2000" dirty="0">
                <a:latin typeface="Times New Roman" panose="02020603050405020304" pitchFamily="18" charset="0"/>
                <a:cs typeface="Times New Roman" panose="02020603050405020304" pitchFamily="18" charset="0"/>
              </a:rPr>
              <a:t>Bu nedenle, mevzuatın, hazırlanma aşamasından uygulanması aşamalarına kadar izlenen sürecin irdelenmesi ve görülen aksaklıkların düzeltilerek iyi ve kaliteli mevzuat üretilmesi amaçlanmaktadır.</a:t>
            </a:r>
          </a:p>
        </p:txBody>
      </p:sp>
      <p:sp>
        <p:nvSpPr>
          <p:cNvPr id="6" name="Dikdörtgen 5">
            <a:extLst>
              <a:ext uri="{FF2B5EF4-FFF2-40B4-BE49-F238E27FC236}">
                <a16:creationId xmlns:a16="http://schemas.microsoft.com/office/drawing/2014/main" id="{A3D31CD9-683D-430D-A6B6-F02FC4CB7840}"/>
              </a:ext>
            </a:extLst>
          </p:cNvPr>
          <p:cNvSpPr/>
          <p:nvPr/>
        </p:nvSpPr>
        <p:spPr>
          <a:xfrm>
            <a:off x="7668344" y="0"/>
            <a:ext cx="1475656" cy="1248150"/>
          </a:xfrm>
          <a:prstGeom prst="rect">
            <a:avLst/>
          </a:prstGeom>
          <a:solidFill>
            <a:srgbClr val="921614"/>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2" name="Slayt Numarası Yer Tutucusu 1">
            <a:extLst>
              <a:ext uri="{FF2B5EF4-FFF2-40B4-BE49-F238E27FC236}">
                <a16:creationId xmlns:a16="http://schemas.microsoft.com/office/drawing/2014/main" id="{EAFA8628-BA1B-49F0-A378-9E083A315C62}"/>
              </a:ext>
            </a:extLst>
          </p:cNvPr>
          <p:cNvSpPr>
            <a:spLocks noGrp="1"/>
          </p:cNvSpPr>
          <p:nvPr>
            <p:ph type="sldNum" sz="quarter" idx="12"/>
          </p:nvPr>
        </p:nvSpPr>
        <p:spPr/>
        <p:txBody>
          <a:bodyPr/>
          <a:lstStyle/>
          <a:p>
            <a:pPr defTabSz="685800" fontAlgn="auto">
              <a:spcBef>
                <a:spcPts val="0"/>
              </a:spcBef>
              <a:spcAft>
                <a:spcPts val="0"/>
              </a:spcAft>
            </a:pPr>
            <a:fld id="{7858AF1D-E6D7-4B64-9545-F66A72DEE560}" type="slidenum">
              <a:rPr lang="tr-TR" smtClean="0">
                <a:solidFill>
                  <a:prstClr val="black">
                    <a:tint val="75000"/>
                  </a:prstClr>
                </a:solidFill>
                <a:latin typeface="Calibri" panose="020F0502020204030204"/>
                <a:cs typeface="+mn-cs"/>
              </a:rPr>
              <a:pPr defTabSz="685800" fontAlgn="auto">
                <a:spcBef>
                  <a:spcPts val="0"/>
                </a:spcBef>
                <a:spcAft>
                  <a:spcPts val="0"/>
                </a:spcAft>
              </a:pPr>
              <a:t>3</a:t>
            </a:fld>
            <a:endParaRPr lang="tr-TR" dirty="0">
              <a:solidFill>
                <a:prstClr val="black">
                  <a:tint val="75000"/>
                </a:prstClr>
              </a:solidFill>
              <a:latin typeface="Calibri" panose="020F0502020204030204"/>
              <a:cs typeface="+mn-cs"/>
            </a:endParaRPr>
          </a:p>
        </p:txBody>
      </p:sp>
    </p:spTree>
    <p:extLst>
      <p:ext uri="{BB962C8B-B14F-4D97-AF65-F5344CB8AC3E}">
        <p14:creationId xmlns:p14="http://schemas.microsoft.com/office/powerpoint/2010/main" val="180330833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Unvan 2"/>
          <p:cNvSpPr>
            <a:spLocks noGrp="1"/>
          </p:cNvSpPr>
          <p:nvPr>
            <p:ph type="title"/>
          </p:nvPr>
        </p:nvSpPr>
        <p:spPr>
          <a:xfrm>
            <a:off x="350659" y="1191842"/>
            <a:ext cx="7886700" cy="546100"/>
          </a:xfrm>
        </p:spPr>
        <p:txBody>
          <a:bodyPr/>
          <a:lstStyle/>
          <a:p>
            <a:r>
              <a:rPr lang="tr-TR" sz="2000" dirty="0">
                <a:solidFill>
                  <a:srgbClr val="FF0000"/>
                </a:solidFill>
              </a:rPr>
              <a:t>Maddelerin Sıralaması</a:t>
            </a:r>
          </a:p>
        </p:txBody>
      </p:sp>
      <p:sp>
        <p:nvSpPr>
          <p:cNvPr id="4" name="Slayt Numarası Yer Tutucusu 3"/>
          <p:cNvSpPr>
            <a:spLocks noGrp="1"/>
          </p:cNvSpPr>
          <p:nvPr>
            <p:ph type="sldNum" sz="quarter" idx="12"/>
          </p:nvPr>
        </p:nvSpPr>
        <p:spPr/>
        <p:txBody>
          <a:bodyPr/>
          <a:lstStyle/>
          <a:p>
            <a:pPr defTabSz="685800" fontAlgn="auto">
              <a:spcBef>
                <a:spcPts val="0"/>
              </a:spcBef>
              <a:spcAft>
                <a:spcPts val="0"/>
              </a:spcAft>
            </a:pPr>
            <a:fld id="{7858AF1D-E6D7-4B64-9545-F66A72DEE560}" type="slidenum">
              <a:rPr lang="tr-TR" smtClean="0">
                <a:solidFill>
                  <a:prstClr val="black">
                    <a:tint val="75000"/>
                  </a:prstClr>
                </a:solidFill>
                <a:latin typeface="Calibri" panose="020F0502020204030204"/>
                <a:cs typeface="+mn-cs"/>
              </a:rPr>
              <a:pPr defTabSz="685800" fontAlgn="auto">
                <a:spcBef>
                  <a:spcPts val="0"/>
                </a:spcBef>
                <a:spcAft>
                  <a:spcPts val="0"/>
                </a:spcAft>
              </a:pPr>
              <a:t>30</a:t>
            </a:fld>
            <a:r>
              <a:rPr lang="tr-TR">
                <a:solidFill>
                  <a:prstClr val="black">
                    <a:tint val="75000"/>
                  </a:prstClr>
                </a:solidFill>
                <a:latin typeface="Calibri" panose="020F0502020204030204"/>
                <a:cs typeface="+mn-cs"/>
              </a:rPr>
              <a:t>/30</a:t>
            </a:r>
            <a:endParaRPr lang="tr-TR" dirty="0">
              <a:solidFill>
                <a:prstClr val="black">
                  <a:tint val="75000"/>
                </a:prstClr>
              </a:solidFill>
              <a:latin typeface="Calibri" panose="020F0502020204030204"/>
              <a:cs typeface="+mn-cs"/>
            </a:endParaRPr>
          </a:p>
        </p:txBody>
      </p:sp>
      <p:graphicFrame>
        <p:nvGraphicFramePr>
          <p:cNvPr id="5" name="5 Diyagram"/>
          <p:cNvGraphicFramePr/>
          <p:nvPr>
            <p:extLst>
              <p:ext uri="{D42A27DB-BD31-4B8C-83A1-F6EECF244321}">
                <p14:modId xmlns:p14="http://schemas.microsoft.com/office/powerpoint/2010/main" val="2744943040"/>
              </p:ext>
            </p:extLst>
          </p:nvPr>
        </p:nvGraphicFramePr>
        <p:xfrm>
          <a:off x="373861" y="1709118"/>
          <a:ext cx="8424936" cy="525658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Dikdörtgen 5">
            <a:extLst>
              <a:ext uri="{FF2B5EF4-FFF2-40B4-BE49-F238E27FC236}">
                <a16:creationId xmlns:a16="http://schemas.microsoft.com/office/drawing/2014/main" id="{A8A2513A-5B91-40D2-AED4-7258AC663DE1}"/>
              </a:ext>
            </a:extLst>
          </p:cNvPr>
          <p:cNvSpPr/>
          <p:nvPr/>
        </p:nvSpPr>
        <p:spPr>
          <a:xfrm>
            <a:off x="7668344" y="0"/>
            <a:ext cx="1475656" cy="1248150"/>
          </a:xfrm>
          <a:prstGeom prst="rect">
            <a:avLst/>
          </a:prstGeom>
          <a:solidFill>
            <a:srgbClr val="921614"/>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Tree>
    <p:extLst>
      <p:ext uri="{BB962C8B-B14F-4D97-AF65-F5344CB8AC3E}">
        <p14:creationId xmlns:p14="http://schemas.microsoft.com/office/powerpoint/2010/main" val="354438091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çerik Yer Tutucusu 1"/>
          <p:cNvSpPr>
            <a:spLocks noGrp="1"/>
          </p:cNvSpPr>
          <p:nvPr>
            <p:ph idx="1"/>
          </p:nvPr>
        </p:nvSpPr>
        <p:spPr>
          <a:xfrm>
            <a:off x="639382" y="2048122"/>
            <a:ext cx="7886700" cy="3997643"/>
          </a:xfrm>
        </p:spPr>
        <p:txBody>
          <a:bodyPr/>
          <a:lstStyle/>
          <a:p>
            <a:r>
              <a:rPr lang="tr-TR" sz="2000" dirty="0">
                <a:latin typeface="Georgia" pitchFamily="18" charset="0"/>
              </a:rPr>
              <a:t>Yürürlük maddesinde, taslağın yürürlüğe gireceği tarih tereddüde yer vermeyecek şekilde belirtilir.</a:t>
            </a:r>
          </a:p>
          <a:p>
            <a:endParaRPr lang="tr-TR" dirty="0"/>
          </a:p>
        </p:txBody>
      </p:sp>
      <p:sp>
        <p:nvSpPr>
          <p:cNvPr id="3" name="Unvan 2"/>
          <p:cNvSpPr>
            <a:spLocks noGrp="1"/>
          </p:cNvSpPr>
          <p:nvPr>
            <p:ph type="title"/>
          </p:nvPr>
        </p:nvSpPr>
        <p:spPr/>
        <p:txBody>
          <a:bodyPr/>
          <a:lstStyle/>
          <a:p>
            <a:r>
              <a:rPr lang="tr-TR" dirty="0">
                <a:solidFill>
                  <a:srgbClr val="FF0000"/>
                </a:solidFill>
              </a:rPr>
              <a:t>Maddeler</a:t>
            </a:r>
          </a:p>
        </p:txBody>
      </p:sp>
      <p:pic>
        <p:nvPicPr>
          <p:cNvPr id="5" name="7 Resim" descr="yürürlük.jpg"/>
          <p:cNvPicPr>
            <a:picLocks noChangeAspect="1"/>
          </p:cNvPicPr>
          <p:nvPr/>
        </p:nvPicPr>
        <p:blipFill>
          <a:blip r:embed="rId2" cstate="print"/>
          <a:stretch>
            <a:fillRect/>
          </a:stretch>
        </p:blipFill>
        <p:spPr>
          <a:xfrm>
            <a:off x="1440798" y="3356992"/>
            <a:ext cx="6696744" cy="2504000"/>
          </a:xfrm>
          <a:prstGeom prst="rect">
            <a:avLst/>
          </a:prstGeom>
          <a:effectLst>
            <a:glow rad="228600">
              <a:srgbClr val="F79646">
                <a:satMod val="175000"/>
                <a:alpha val="40000"/>
              </a:srgbClr>
            </a:glow>
          </a:effectLst>
        </p:spPr>
      </p:pic>
      <p:sp>
        <p:nvSpPr>
          <p:cNvPr id="6" name="Dikdörtgen 5">
            <a:extLst>
              <a:ext uri="{FF2B5EF4-FFF2-40B4-BE49-F238E27FC236}">
                <a16:creationId xmlns:a16="http://schemas.microsoft.com/office/drawing/2014/main" id="{14B412B7-2E32-456D-AB2B-FDE11DAA76EC}"/>
              </a:ext>
            </a:extLst>
          </p:cNvPr>
          <p:cNvSpPr/>
          <p:nvPr/>
        </p:nvSpPr>
        <p:spPr>
          <a:xfrm>
            <a:off x="7668344" y="0"/>
            <a:ext cx="1475656" cy="1248150"/>
          </a:xfrm>
          <a:prstGeom prst="rect">
            <a:avLst/>
          </a:prstGeom>
          <a:solidFill>
            <a:srgbClr val="921614"/>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7" name="Slayt Numarası Yer Tutucusu 6">
            <a:extLst>
              <a:ext uri="{FF2B5EF4-FFF2-40B4-BE49-F238E27FC236}">
                <a16:creationId xmlns:a16="http://schemas.microsoft.com/office/drawing/2014/main" id="{1AADE8E9-CD8F-4050-8CFB-385151ABC8C4}"/>
              </a:ext>
            </a:extLst>
          </p:cNvPr>
          <p:cNvSpPr>
            <a:spLocks noGrp="1"/>
          </p:cNvSpPr>
          <p:nvPr>
            <p:ph type="sldNum" sz="quarter" idx="12"/>
          </p:nvPr>
        </p:nvSpPr>
        <p:spPr/>
        <p:txBody>
          <a:bodyPr/>
          <a:lstStyle/>
          <a:p>
            <a:pPr defTabSz="685800" fontAlgn="auto">
              <a:spcBef>
                <a:spcPts val="0"/>
              </a:spcBef>
              <a:spcAft>
                <a:spcPts val="0"/>
              </a:spcAft>
            </a:pPr>
            <a:fld id="{7858AF1D-E6D7-4B64-9545-F66A72DEE560}" type="slidenum">
              <a:rPr lang="tr-TR" smtClean="0">
                <a:solidFill>
                  <a:prstClr val="black">
                    <a:tint val="75000"/>
                  </a:prstClr>
                </a:solidFill>
                <a:latin typeface="Calibri" panose="020F0502020204030204"/>
                <a:cs typeface="+mn-cs"/>
              </a:rPr>
              <a:pPr defTabSz="685800" fontAlgn="auto">
                <a:spcBef>
                  <a:spcPts val="0"/>
                </a:spcBef>
                <a:spcAft>
                  <a:spcPts val="0"/>
                </a:spcAft>
              </a:pPr>
              <a:t>31</a:t>
            </a:fld>
            <a:endParaRPr lang="tr-TR" dirty="0">
              <a:solidFill>
                <a:prstClr val="black">
                  <a:tint val="75000"/>
                </a:prstClr>
              </a:solidFill>
              <a:latin typeface="Calibri" panose="020F0502020204030204"/>
              <a:cs typeface="+mn-cs"/>
            </a:endParaRPr>
          </a:p>
        </p:txBody>
      </p:sp>
    </p:spTree>
    <p:extLst>
      <p:ext uri="{BB962C8B-B14F-4D97-AF65-F5344CB8AC3E}">
        <p14:creationId xmlns:p14="http://schemas.microsoft.com/office/powerpoint/2010/main" val="114092532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çerik Yer Tutucusu 1"/>
          <p:cNvSpPr>
            <a:spLocks noGrp="1"/>
          </p:cNvSpPr>
          <p:nvPr>
            <p:ph idx="1"/>
          </p:nvPr>
        </p:nvSpPr>
        <p:spPr>
          <a:xfrm>
            <a:off x="539552" y="2179320"/>
            <a:ext cx="8136904" cy="4221957"/>
          </a:xfrm>
        </p:spPr>
        <p:txBody>
          <a:bodyPr>
            <a:normAutofit fontScale="92500" lnSpcReduction="10000"/>
          </a:bodyPr>
          <a:lstStyle/>
          <a:p>
            <a:pPr algn="just"/>
            <a:r>
              <a:rPr lang="tr-TR" sz="2200" b="1" dirty="0"/>
              <a:t>Taslaklarda mükerrer maddelere yer verilmez, yürürlükteki metinlere madde eklenmesi yoluna gidilir. Eklenecek yeni maddenin düzenlemenin belirli bir bölümünde yer alması gerekiyorsa, madde ilgili bölümde “MADDE .../A-” şeklinde numaralandırılır.</a:t>
            </a:r>
          </a:p>
          <a:p>
            <a:pPr algn="just"/>
            <a:r>
              <a:rPr lang="tr-TR" sz="2200" b="1" dirty="0"/>
              <a:t>Mevzuatta yapılacak yeni düzenlemenin mevcut maddelerden birine eklenememesi ve mevcut maddelerin sıralamasına uygun düşmemesi durumunda ek madde uygulamasına gidilir. Ek madde, yürürlük maddesinden ve varsa geçici maddelerden önce yer alır.</a:t>
            </a:r>
          </a:p>
          <a:p>
            <a:pPr algn="just"/>
            <a:r>
              <a:rPr lang="tr-TR" sz="2200" b="1" dirty="0"/>
              <a:t>Yeni mevzuat metni ile getirilen düzenleme uygulanmaya başlayıncaya veya yürürlüğe girinceye kadar geçecek süre içinde yapılacak işlem ve düzenlemeler ya da uyulacak ilke ve kurallar ile daha önceki düzenlemelerden doğan hakların korunmasına ilişkin hususlar ve benzeri geçiş hükümleri geçici maddelerle düzenlenir. Geçici maddeler de ayrıca numaralandırılır. Kadro ihdas veya iptaline ilişkin düzenlemeler geçici maddelerle yapılmaz.</a:t>
            </a:r>
          </a:p>
          <a:p>
            <a:endParaRPr lang="tr-TR" dirty="0"/>
          </a:p>
        </p:txBody>
      </p:sp>
      <p:sp>
        <p:nvSpPr>
          <p:cNvPr id="3" name="Unvan 2"/>
          <p:cNvSpPr>
            <a:spLocks noGrp="1"/>
          </p:cNvSpPr>
          <p:nvPr>
            <p:ph type="title"/>
          </p:nvPr>
        </p:nvSpPr>
        <p:spPr/>
        <p:txBody>
          <a:bodyPr/>
          <a:lstStyle/>
          <a:p>
            <a:r>
              <a:rPr lang="tr-TR" sz="2000" dirty="0">
                <a:solidFill>
                  <a:srgbClr val="FF0000"/>
                </a:solidFill>
              </a:rPr>
              <a:t>Ek ve Geçici Maddeler</a:t>
            </a:r>
          </a:p>
        </p:txBody>
      </p:sp>
      <p:sp>
        <p:nvSpPr>
          <p:cNvPr id="5" name="Dikdörtgen 4">
            <a:extLst>
              <a:ext uri="{FF2B5EF4-FFF2-40B4-BE49-F238E27FC236}">
                <a16:creationId xmlns:a16="http://schemas.microsoft.com/office/drawing/2014/main" id="{F2D518F6-0331-4DF8-8784-E725B5BB3094}"/>
              </a:ext>
            </a:extLst>
          </p:cNvPr>
          <p:cNvSpPr/>
          <p:nvPr/>
        </p:nvSpPr>
        <p:spPr>
          <a:xfrm>
            <a:off x="7668344" y="0"/>
            <a:ext cx="1475656" cy="1248150"/>
          </a:xfrm>
          <a:prstGeom prst="rect">
            <a:avLst/>
          </a:prstGeom>
          <a:solidFill>
            <a:srgbClr val="921614"/>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6" name="Slayt Numarası Yer Tutucusu 5">
            <a:extLst>
              <a:ext uri="{FF2B5EF4-FFF2-40B4-BE49-F238E27FC236}">
                <a16:creationId xmlns:a16="http://schemas.microsoft.com/office/drawing/2014/main" id="{293573A2-54A0-410F-ADC1-5D45797276FC}"/>
              </a:ext>
            </a:extLst>
          </p:cNvPr>
          <p:cNvSpPr>
            <a:spLocks noGrp="1"/>
          </p:cNvSpPr>
          <p:nvPr>
            <p:ph type="sldNum" sz="quarter" idx="12"/>
          </p:nvPr>
        </p:nvSpPr>
        <p:spPr/>
        <p:txBody>
          <a:bodyPr/>
          <a:lstStyle/>
          <a:p>
            <a:pPr defTabSz="685800" fontAlgn="auto">
              <a:spcBef>
                <a:spcPts val="0"/>
              </a:spcBef>
              <a:spcAft>
                <a:spcPts val="0"/>
              </a:spcAft>
            </a:pPr>
            <a:fld id="{7858AF1D-E6D7-4B64-9545-F66A72DEE560}" type="slidenum">
              <a:rPr lang="tr-TR" smtClean="0">
                <a:solidFill>
                  <a:prstClr val="black">
                    <a:tint val="75000"/>
                  </a:prstClr>
                </a:solidFill>
                <a:latin typeface="Calibri" panose="020F0502020204030204"/>
                <a:cs typeface="+mn-cs"/>
              </a:rPr>
              <a:pPr defTabSz="685800" fontAlgn="auto">
                <a:spcBef>
                  <a:spcPts val="0"/>
                </a:spcBef>
                <a:spcAft>
                  <a:spcPts val="0"/>
                </a:spcAft>
              </a:pPr>
              <a:t>32</a:t>
            </a:fld>
            <a:endParaRPr lang="tr-TR" dirty="0">
              <a:solidFill>
                <a:prstClr val="black">
                  <a:tint val="75000"/>
                </a:prstClr>
              </a:solidFill>
              <a:latin typeface="Calibri" panose="020F0502020204030204"/>
              <a:cs typeface="+mn-cs"/>
            </a:endParaRPr>
          </a:p>
        </p:txBody>
      </p:sp>
    </p:spTree>
    <p:extLst>
      <p:ext uri="{BB962C8B-B14F-4D97-AF65-F5344CB8AC3E}">
        <p14:creationId xmlns:p14="http://schemas.microsoft.com/office/powerpoint/2010/main" val="23354371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çerik Yer Tutucusu 1"/>
          <p:cNvSpPr>
            <a:spLocks noGrp="1"/>
          </p:cNvSpPr>
          <p:nvPr>
            <p:ph idx="1"/>
          </p:nvPr>
        </p:nvSpPr>
        <p:spPr>
          <a:xfrm>
            <a:off x="628650" y="2179320"/>
            <a:ext cx="7886700" cy="4273800"/>
          </a:xfrm>
        </p:spPr>
        <p:txBody>
          <a:bodyPr/>
          <a:lstStyle/>
          <a:p>
            <a:pPr algn="just"/>
            <a:r>
              <a:rPr lang="tr-TR" sz="2000" b="1" dirty="0"/>
              <a:t>Geçici Maddeler, geçiş süresinin sonunda kendiliğinden ortadan kalkmaz. Bu maddeler başka bir mevzuatla ortadan kaldırılmadıkça yürürlükte kalır.</a:t>
            </a:r>
          </a:p>
          <a:p>
            <a:pPr algn="just"/>
            <a:r>
              <a:rPr lang="tr-TR" sz="2000" b="1" dirty="0"/>
              <a:t>Geçici Maddelerde devamlılık arz eden düzenlemelere yer verilmez.</a:t>
            </a:r>
          </a:p>
          <a:p>
            <a:endParaRPr lang="tr-TR" dirty="0"/>
          </a:p>
        </p:txBody>
      </p:sp>
      <p:sp>
        <p:nvSpPr>
          <p:cNvPr id="3" name="Unvan 2"/>
          <p:cNvSpPr>
            <a:spLocks noGrp="1"/>
          </p:cNvSpPr>
          <p:nvPr>
            <p:ph type="title"/>
          </p:nvPr>
        </p:nvSpPr>
        <p:spPr/>
        <p:txBody>
          <a:bodyPr/>
          <a:lstStyle/>
          <a:p>
            <a:endParaRPr lang="tr-TR"/>
          </a:p>
        </p:txBody>
      </p:sp>
      <p:sp>
        <p:nvSpPr>
          <p:cNvPr id="5" name="Dikdörtgen 4">
            <a:extLst>
              <a:ext uri="{FF2B5EF4-FFF2-40B4-BE49-F238E27FC236}">
                <a16:creationId xmlns:a16="http://schemas.microsoft.com/office/drawing/2014/main" id="{35760623-6124-428A-A2EF-232859D03B54}"/>
              </a:ext>
            </a:extLst>
          </p:cNvPr>
          <p:cNvSpPr/>
          <p:nvPr/>
        </p:nvSpPr>
        <p:spPr>
          <a:xfrm>
            <a:off x="7668344" y="0"/>
            <a:ext cx="1475656" cy="1248150"/>
          </a:xfrm>
          <a:prstGeom prst="rect">
            <a:avLst/>
          </a:prstGeom>
          <a:solidFill>
            <a:srgbClr val="921614"/>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7" name="Metin kutusu 6">
            <a:extLst>
              <a:ext uri="{FF2B5EF4-FFF2-40B4-BE49-F238E27FC236}">
                <a16:creationId xmlns:a16="http://schemas.microsoft.com/office/drawing/2014/main" id="{FE513DD8-39C7-4B98-BCC8-D9DC07F254E6}"/>
              </a:ext>
            </a:extLst>
          </p:cNvPr>
          <p:cNvSpPr txBox="1"/>
          <p:nvPr/>
        </p:nvSpPr>
        <p:spPr>
          <a:xfrm>
            <a:off x="683568" y="3439477"/>
            <a:ext cx="7596844" cy="1477328"/>
          </a:xfrm>
          <a:prstGeom prst="rect">
            <a:avLst/>
          </a:prstGeom>
          <a:noFill/>
        </p:spPr>
        <p:txBody>
          <a:bodyPr wrap="square">
            <a:spAutoFit/>
          </a:bodyPr>
          <a:lstStyle/>
          <a:p>
            <a:pPr indent="450215" algn="just">
              <a:spcAft>
                <a:spcPts val="0"/>
              </a:spcAft>
            </a:pPr>
            <a:r>
              <a:rPr lang="tr-TR" sz="1800" b="1" i="0" dirty="0">
                <a:solidFill>
                  <a:srgbClr val="FF0000"/>
                </a:solidFill>
                <a:effectLst/>
                <a:latin typeface="Times New Roman" panose="02020603050405020304" pitchFamily="18" charset="0"/>
                <a:cs typeface="Times New Roman" panose="02020603050405020304" pitchFamily="18" charset="0"/>
              </a:rPr>
              <a:t>Örnek 1: (Tarım Kanunu)</a:t>
            </a:r>
          </a:p>
          <a:p>
            <a:pPr indent="450215" algn="just">
              <a:spcAft>
                <a:spcPts val="0"/>
              </a:spcAft>
            </a:pPr>
            <a:r>
              <a:rPr lang="tr-TR" sz="1800" b="1" i="0" dirty="0">
                <a:solidFill>
                  <a:srgbClr val="000000"/>
                </a:solidFill>
                <a:effectLst/>
                <a:latin typeface="Times New Roman" panose="02020603050405020304" pitchFamily="18" charset="0"/>
                <a:cs typeface="Times New Roman" panose="02020603050405020304" pitchFamily="18" charset="0"/>
              </a:rPr>
              <a:t>Çiftçi kayıt sisteminin esas alınması</a:t>
            </a:r>
            <a:endParaRPr lang="tr-TR" b="0" i="0" dirty="0">
              <a:solidFill>
                <a:srgbClr val="000000"/>
              </a:solidFill>
              <a:effectLst/>
              <a:latin typeface="Times New Roman" panose="02020603050405020304" pitchFamily="18" charset="0"/>
              <a:cs typeface="Times New Roman" panose="02020603050405020304" pitchFamily="18" charset="0"/>
            </a:endParaRPr>
          </a:p>
          <a:p>
            <a:pPr indent="450215" algn="just">
              <a:spcAft>
                <a:spcPts val="0"/>
              </a:spcAft>
            </a:pPr>
            <a:r>
              <a:rPr lang="tr-TR" sz="1800" b="1" i="0" spc="-20" dirty="0">
                <a:solidFill>
                  <a:srgbClr val="000000"/>
                </a:solidFill>
                <a:effectLst/>
                <a:latin typeface="Times New Roman" panose="02020603050405020304" pitchFamily="18" charset="0"/>
                <a:cs typeface="Times New Roman" panose="02020603050405020304" pitchFamily="18" charset="0"/>
              </a:rPr>
              <a:t>GEÇİCİ MADDE 2 –</a:t>
            </a:r>
            <a:r>
              <a:rPr lang="tr-TR" sz="1800" b="0" i="0" spc="-20" dirty="0">
                <a:solidFill>
                  <a:srgbClr val="000000"/>
                </a:solidFill>
                <a:effectLst/>
                <a:latin typeface="Times New Roman" panose="02020603050405020304" pitchFamily="18" charset="0"/>
                <a:cs typeface="Times New Roman" panose="02020603050405020304" pitchFamily="18" charset="0"/>
              </a:rPr>
              <a:t> Entegre idare ve kontrol sistemi </a:t>
            </a:r>
            <a:r>
              <a:rPr lang="tr-TR" sz="1800" b="0" i="0" spc="-20" dirty="0">
                <a:solidFill>
                  <a:srgbClr val="FF0000"/>
                </a:solidFill>
                <a:effectLst/>
                <a:latin typeface="Times New Roman" panose="02020603050405020304" pitchFamily="18" charset="0"/>
                <a:cs typeface="Times New Roman" panose="02020603050405020304" pitchFamily="18" charset="0"/>
              </a:rPr>
              <a:t>oluşturuluncaya kadar </a:t>
            </a:r>
            <a:r>
              <a:rPr lang="tr-TR" sz="1800" b="0" i="0" spc="-20" dirty="0">
                <a:solidFill>
                  <a:srgbClr val="000000"/>
                </a:solidFill>
                <a:effectLst/>
                <a:latin typeface="Times New Roman" panose="02020603050405020304" pitchFamily="18" charset="0"/>
                <a:cs typeface="Times New Roman" panose="02020603050405020304" pitchFamily="18" charset="0"/>
              </a:rPr>
              <a:t>üreticilere yapılacak destekleme ödemelerinde Bakanlıkça belirlenen kayıt sistemleri esas alınır.</a:t>
            </a:r>
            <a:endParaRPr lang="tr-TR" b="0" i="0" dirty="0">
              <a:solidFill>
                <a:srgbClr val="000000"/>
              </a:solidFill>
              <a:effectLst/>
              <a:latin typeface="Times New Roman" panose="02020603050405020304" pitchFamily="18" charset="0"/>
              <a:cs typeface="Times New Roman" panose="02020603050405020304" pitchFamily="18" charset="0"/>
            </a:endParaRPr>
          </a:p>
        </p:txBody>
      </p:sp>
      <p:sp>
        <p:nvSpPr>
          <p:cNvPr id="9" name="Metin kutusu 8">
            <a:extLst>
              <a:ext uri="{FF2B5EF4-FFF2-40B4-BE49-F238E27FC236}">
                <a16:creationId xmlns:a16="http://schemas.microsoft.com/office/drawing/2014/main" id="{3FB9D102-289D-46B4-9A85-6F4BB174E3FB}"/>
              </a:ext>
            </a:extLst>
          </p:cNvPr>
          <p:cNvSpPr txBox="1"/>
          <p:nvPr/>
        </p:nvSpPr>
        <p:spPr>
          <a:xfrm>
            <a:off x="656109" y="4915521"/>
            <a:ext cx="7651762" cy="1538883"/>
          </a:xfrm>
          <a:prstGeom prst="rect">
            <a:avLst/>
          </a:prstGeom>
          <a:noFill/>
        </p:spPr>
        <p:txBody>
          <a:bodyPr wrap="square">
            <a:spAutoFit/>
          </a:bodyPr>
          <a:lstStyle/>
          <a:p>
            <a:pPr algn="just">
              <a:lnSpc>
                <a:spcPts val="1200"/>
              </a:lnSpc>
              <a:spcBef>
                <a:spcPts val="600"/>
              </a:spcBef>
              <a:spcAft>
                <a:spcPts val="600"/>
              </a:spcAft>
            </a:pPr>
            <a:r>
              <a:rPr lang="tr-TR" sz="1800" b="1" i="0" dirty="0">
                <a:solidFill>
                  <a:srgbClr val="FF0000"/>
                </a:solidFill>
                <a:effectLst/>
                <a:latin typeface="Times New Roman" panose="02020603050405020304" pitchFamily="18" charset="0"/>
                <a:cs typeface="Times New Roman" panose="02020603050405020304" pitchFamily="18" charset="0"/>
              </a:rPr>
              <a:t>	Örnek 2: </a:t>
            </a:r>
          </a:p>
          <a:p>
            <a:pPr algn="just">
              <a:lnSpc>
                <a:spcPts val="1200"/>
              </a:lnSpc>
              <a:spcBef>
                <a:spcPts val="600"/>
              </a:spcBef>
              <a:spcAft>
                <a:spcPts val="600"/>
              </a:spcAft>
            </a:pPr>
            <a:r>
              <a:rPr lang="tr-TR" sz="1800" b="1" i="0" dirty="0">
                <a:solidFill>
                  <a:srgbClr val="000000"/>
                </a:solidFill>
                <a:effectLst/>
                <a:latin typeface="Times New Roman" panose="02020603050405020304" pitchFamily="18" charset="0"/>
                <a:cs typeface="Times New Roman" panose="02020603050405020304" pitchFamily="18" charset="0"/>
              </a:rPr>
              <a:t>	Geçiş hükümleri</a:t>
            </a:r>
            <a:endParaRPr lang="tr-TR" b="0" i="0" dirty="0">
              <a:solidFill>
                <a:srgbClr val="000000"/>
              </a:solidFill>
              <a:effectLst/>
              <a:latin typeface="Times New Roman" panose="02020603050405020304" pitchFamily="18" charset="0"/>
              <a:cs typeface="Times New Roman" panose="02020603050405020304" pitchFamily="18" charset="0"/>
            </a:endParaRPr>
          </a:p>
          <a:p>
            <a:pPr algn="just">
              <a:spcBef>
                <a:spcPts val="600"/>
              </a:spcBef>
              <a:spcAft>
                <a:spcPts val="600"/>
              </a:spcAft>
            </a:pPr>
            <a:r>
              <a:rPr lang="tr-TR" sz="1800" b="1" i="0" dirty="0">
                <a:solidFill>
                  <a:srgbClr val="000000"/>
                </a:solidFill>
                <a:effectLst/>
                <a:latin typeface="Times New Roman" panose="02020603050405020304" pitchFamily="18" charset="0"/>
                <a:cs typeface="Times New Roman" panose="02020603050405020304" pitchFamily="18" charset="0"/>
              </a:rPr>
              <a:t>	GEÇİCİ MADDE 1 ‒</a:t>
            </a:r>
            <a:r>
              <a:rPr lang="tr-TR" sz="1800" b="0" i="0" dirty="0">
                <a:solidFill>
                  <a:srgbClr val="000000"/>
                </a:solidFill>
                <a:effectLst/>
                <a:latin typeface="Times New Roman" panose="02020603050405020304" pitchFamily="18" charset="0"/>
                <a:cs typeface="Times New Roman" panose="02020603050405020304" pitchFamily="18" charset="0"/>
              </a:rPr>
              <a:t> (1) İşletme ve tesisler, </a:t>
            </a:r>
            <a:r>
              <a:rPr lang="tr-TR" sz="1800" b="0" i="0" dirty="0">
                <a:solidFill>
                  <a:srgbClr val="FF0000"/>
                </a:solidFill>
                <a:effectLst/>
                <a:latin typeface="Times New Roman" panose="02020603050405020304" pitchFamily="18" charset="0"/>
                <a:cs typeface="Times New Roman" panose="02020603050405020304" pitchFamily="18" charset="0"/>
              </a:rPr>
              <a:t>13/12/2014’e kadar </a:t>
            </a:r>
            <a:r>
              <a:rPr lang="tr-TR" sz="1800" b="0" i="0" dirty="0">
                <a:solidFill>
                  <a:srgbClr val="000000"/>
                </a:solidFill>
                <a:effectLst/>
                <a:latin typeface="Times New Roman" panose="02020603050405020304" pitchFamily="18" charset="0"/>
                <a:cs typeface="Times New Roman" panose="02020603050405020304" pitchFamily="18" charset="0"/>
              </a:rPr>
              <a:t>bu Yönetmelik hükümlerine uyum sağlar. Uyum sağlamayan işletme ve tesislere 41 inci ve 45 inci maddelerdeki hükümler uygulanır.</a:t>
            </a:r>
            <a:endParaRPr lang="tr-TR" b="0" i="0" dirty="0">
              <a:solidFill>
                <a:srgbClr val="000000"/>
              </a:solidFill>
              <a:effectLst/>
              <a:latin typeface="Times New Roman" panose="02020603050405020304" pitchFamily="18" charset="0"/>
              <a:cs typeface="Times New Roman" panose="02020603050405020304" pitchFamily="18" charset="0"/>
            </a:endParaRPr>
          </a:p>
        </p:txBody>
      </p:sp>
      <p:sp>
        <p:nvSpPr>
          <p:cNvPr id="4" name="Slayt Numarası Yer Tutucusu 3">
            <a:extLst>
              <a:ext uri="{FF2B5EF4-FFF2-40B4-BE49-F238E27FC236}">
                <a16:creationId xmlns:a16="http://schemas.microsoft.com/office/drawing/2014/main" id="{3A898FDB-2859-412F-98E3-08D623C41539}"/>
              </a:ext>
            </a:extLst>
          </p:cNvPr>
          <p:cNvSpPr>
            <a:spLocks noGrp="1"/>
          </p:cNvSpPr>
          <p:nvPr>
            <p:ph type="sldNum" sz="quarter" idx="12"/>
          </p:nvPr>
        </p:nvSpPr>
        <p:spPr/>
        <p:txBody>
          <a:bodyPr/>
          <a:lstStyle/>
          <a:p>
            <a:pPr defTabSz="685800" fontAlgn="auto">
              <a:spcBef>
                <a:spcPts val="0"/>
              </a:spcBef>
              <a:spcAft>
                <a:spcPts val="0"/>
              </a:spcAft>
            </a:pPr>
            <a:fld id="{7858AF1D-E6D7-4B64-9545-F66A72DEE560}" type="slidenum">
              <a:rPr lang="tr-TR" smtClean="0">
                <a:solidFill>
                  <a:prstClr val="black">
                    <a:tint val="75000"/>
                  </a:prstClr>
                </a:solidFill>
                <a:latin typeface="Calibri" panose="020F0502020204030204"/>
                <a:cs typeface="+mn-cs"/>
              </a:rPr>
              <a:pPr defTabSz="685800" fontAlgn="auto">
                <a:spcBef>
                  <a:spcPts val="0"/>
                </a:spcBef>
                <a:spcAft>
                  <a:spcPts val="0"/>
                </a:spcAft>
              </a:pPr>
              <a:t>33</a:t>
            </a:fld>
            <a:endParaRPr lang="tr-TR" dirty="0">
              <a:solidFill>
                <a:prstClr val="black">
                  <a:tint val="75000"/>
                </a:prstClr>
              </a:solidFill>
              <a:latin typeface="Calibri" panose="020F0502020204030204"/>
              <a:cs typeface="+mn-cs"/>
            </a:endParaRPr>
          </a:p>
        </p:txBody>
      </p:sp>
    </p:spTree>
    <p:extLst>
      <p:ext uri="{BB962C8B-B14F-4D97-AF65-F5344CB8AC3E}">
        <p14:creationId xmlns:p14="http://schemas.microsoft.com/office/powerpoint/2010/main" val="231766035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Slayt Numarası Yer Tutucusu"/>
          <p:cNvSpPr>
            <a:spLocks noGrp="1"/>
          </p:cNvSpPr>
          <p:nvPr>
            <p:ph type="sldNum" sz="quarter" idx="12"/>
          </p:nvPr>
        </p:nvSpPr>
        <p:spPr/>
        <p:txBody>
          <a:bodyPr/>
          <a:lstStyle/>
          <a:p>
            <a:pPr>
              <a:defRPr/>
            </a:pPr>
            <a:fld id="{EA9660A4-D9CD-4E5B-83FF-FD92B275460E}" type="slidenum">
              <a:rPr lang="tr-TR" smtClean="0"/>
              <a:pPr>
                <a:defRPr/>
              </a:pPr>
              <a:t>34</a:t>
            </a:fld>
            <a:endParaRPr lang="tr-TR"/>
          </a:p>
        </p:txBody>
      </p:sp>
      <p:sp>
        <p:nvSpPr>
          <p:cNvPr id="3" name="2 Alt Başlık"/>
          <p:cNvSpPr>
            <a:spLocks noGrp="1"/>
          </p:cNvSpPr>
          <p:nvPr>
            <p:ph idx="4294967295"/>
          </p:nvPr>
        </p:nvSpPr>
        <p:spPr>
          <a:xfrm>
            <a:off x="179512" y="1988841"/>
            <a:ext cx="8424936" cy="1800199"/>
          </a:xfrm>
        </p:spPr>
        <p:txBody>
          <a:bodyPr>
            <a:normAutofit/>
          </a:bodyPr>
          <a:lstStyle/>
          <a:p>
            <a:pPr algn="l"/>
            <a:endParaRPr lang="tr-TR" sz="2000" dirty="0"/>
          </a:p>
          <a:p>
            <a:pPr algn="l"/>
            <a:endParaRPr lang="tr-TR" sz="2000" dirty="0"/>
          </a:p>
          <a:p>
            <a:pPr algn="l"/>
            <a:endParaRPr lang="tr-TR" sz="2000" dirty="0"/>
          </a:p>
          <a:p>
            <a:pPr algn="l"/>
            <a:endParaRPr lang="tr-TR" sz="2000" dirty="0"/>
          </a:p>
          <a:p>
            <a:pPr algn="l"/>
            <a:endParaRPr lang="tr-TR" sz="2000" dirty="0"/>
          </a:p>
          <a:p>
            <a:pPr marL="0" indent="0" algn="l">
              <a:buNone/>
            </a:pPr>
            <a:endParaRPr lang="tr-TR" sz="2000" dirty="0"/>
          </a:p>
        </p:txBody>
      </p:sp>
      <p:sp>
        <p:nvSpPr>
          <p:cNvPr id="9" name="8 Dikdörtgen"/>
          <p:cNvSpPr/>
          <p:nvPr/>
        </p:nvSpPr>
        <p:spPr>
          <a:xfrm>
            <a:off x="540717" y="1268760"/>
            <a:ext cx="7920880" cy="2800767"/>
          </a:xfrm>
          <a:prstGeom prst="rect">
            <a:avLst/>
          </a:prstGeom>
        </p:spPr>
        <p:txBody>
          <a:bodyPr wrap="square">
            <a:spAutoFit/>
          </a:bodyPr>
          <a:lstStyle/>
          <a:p>
            <a:pPr marL="342900" indent="-342900" algn="just">
              <a:buFont typeface="Arial" pitchFamily="34" charset="0"/>
              <a:buChar char="•"/>
            </a:pPr>
            <a:r>
              <a:rPr lang="tr-TR" sz="2000" b="1" dirty="0">
                <a:latin typeface="Garamond" panose="02020404030301010803" pitchFamily="18" charset="0"/>
              </a:rPr>
              <a:t>Müstakil taslaklar kısımlara, kısımlarda bölümlere ayrılabilir; hatta kapsamı geniş olan taslaklar kitaplara ayrılabilir.</a:t>
            </a:r>
          </a:p>
          <a:p>
            <a:pPr marL="342900" indent="-342900" algn="just">
              <a:buFont typeface="Arial" pitchFamily="34" charset="0"/>
              <a:buChar char="•"/>
            </a:pPr>
            <a:endParaRPr lang="tr-TR" sz="2000" b="1" dirty="0">
              <a:latin typeface="Garamond" panose="02020404030301010803" pitchFamily="18" charset="0"/>
            </a:endParaRPr>
          </a:p>
          <a:p>
            <a:pPr marL="342900" indent="-342900" algn="just">
              <a:buFont typeface="Arial" pitchFamily="34" charset="0"/>
              <a:buChar char="•"/>
            </a:pPr>
            <a:r>
              <a:rPr lang="tr-TR" sz="2000" b="1" dirty="0">
                <a:latin typeface="Garamond" panose="02020404030301010803" pitchFamily="18" charset="0"/>
              </a:rPr>
              <a:t>Her kısım, bölüm ve kitap için ayrı ayrı başlık konulur. </a:t>
            </a:r>
          </a:p>
          <a:p>
            <a:pPr marL="342900" indent="-342900" algn="just">
              <a:buFont typeface="Arial" pitchFamily="34" charset="0"/>
              <a:buChar char="•"/>
            </a:pPr>
            <a:endParaRPr lang="tr-TR" sz="2000" b="1" dirty="0">
              <a:latin typeface="Garamond" panose="02020404030301010803" pitchFamily="18" charset="0"/>
            </a:endParaRPr>
          </a:p>
          <a:p>
            <a:pPr marL="342900" indent="-342900" algn="just">
              <a:buFont typeface="Arial" pitchFamily="34" charset="0"/>
              <a:buChar char="•"/>
            </a:pPr>
            <a:r>
              <a:rPr lang="tr-TR" sz="2000" b="1" dirty="0">
                <a:latin typeface="Garamond" panose="02020404030301010803" pitchFamily="18" charset="0"/>
              </a:rPr>
              <a:t>Kısım ve bölüm ifadeleri koyu ve büyük harflerle, başlıkların sadece baş harfleri büyük harflerle ve koyu yazılır.</a:t>
            </a:r>
          </a:p>
          <a:p>
            <a:endParaRPr lang="tr-TR" dirty="0">
              <a:solidFill>
                <a:srgbClr val="0000FF"/>
              </a:solidFill>
            </a:endParaRPr>
          </a:p>
          <a:p>
            <a:endParaRPr lang="tr-TR" dirty="0">
              <a:solidFill>
                <a:srgbClr val="0000FF"/>
              </a:solidFill>
            </a:endParaRPr>
          </a:p>
        </p:txBody>
      </p:sp>
      <p:pic>
        <p:nvPicPr>
          <p:cNvPr id="8" name="3 Resim" descr="fıkra bent 2.jpg"/>
          <p:cNvPicPr>
            <a:picLocks noChangeAspect="1"/>
          </p:cNvPicPr>
          <p:nvPr/>
        </p:nvPicPr>
        <p:blipFill>
          <a:blip r:embed="rId2" cstate="print"/>
          <a:stretch>
            <a:fillRect/>
          </a:stretch>
        </p:blipFill>
        <p:spPr>
          <a:xfrm>
            <a:off x="1115616" y="3582111"/>
            <a:ext cx="6771083" cy="3087250"/>
          </a:xfrm>
          <a:prstGeom prst="rect">
            <a:avLst/>
          </a:prstGeom>
          <a:effectLst>
            <a:glow rad="228600">
              <a:srgbClr val="F79646">
                <a:satMod val="175000"/>
                <a:alpha val="40000"/>
              </a:srgbClr>
            </a:glow>
          </a:effectLst>
        </p:spPr>
      </p:pic>
      <p:sp>
        <p:nvSpPr>
          <p:cNvPr id="6" name="Dikdörtgen 5">
            <a:extLst>
              <a:ext uri="{FF2B5EF4-FFF2-40B4-BE49-F238E27FC236}">
                <a16:creationId xmlns:a16="http://schemas.microsoft.com/office/drawing/2014/main" id="{5BEB7989-97EB-475B-90AF-005CDCC9A568}"/>
              </a:ext>
            </a:extLst>
          </p:cNvPr>
          <p:cNvSpPr/>
          <p:nvPr/>
        </p:nvSpPr>
        <p:spPr>
          <a:xfrm>
            <a:off x="7668344" y="0"/>
            <a:ext cx="1475656" cy="1248150"/>
          </a:xfrm>
          <a:prstGeom prst="rect">
            <a:avLst/>
          </a:prstGeom>
          <a:solidFill>
            <a:srgbClr val="921614"/>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4294967295"/>
          </p:nvPr>
        </p:nvSpPr>
        <p:spPr>
          <a:xfrm>
            <a:off x="683568" y="1484784"/>
            <a:ext cx="7992888" cy="4752528"/>
          </a:xfrm>
        </p:spPr>
        <p:txBody>
          <a:bodyPr>
            <a:noAutofit/>
          </a:bodyPr>
          <a:lstStyle/>
          <a:p>
            <a:pPr>
              <a:lnSpc>
                <a:spcPct val="90000"/>
              </a:lnSpc>
              <a:buFont typeface="Wingdings" pitchFamily="2" charset="2"/>
              <a:buNone/>
            </a:pPr>
            <a:r>
              <a:rPr lang="tr-TR" sz="2400" b="1" dirty="0">
                <a:solidFill>
                  <a:srgbClr val="FF0000"/>
                </a:solidFill>
              </a:rPr>
              <a:t>	</a:t>
            </a:r>
            <a:r>
              <a:rPr lang="tr-TR" sz="2400" b="1" dirty="0">
                <a:solidFill>
                  <a:srgbClr val="FF0000"/>
                </a:solidFill>
                <a:cs typeface="Arial" pitchFamily="34" charset="0"/>
              </a:rPr>
              <a:t>Birden fazla düzenlemede ve maddede değişiklik yapılması durumu;</a:t>
            </a:r>
          </a:p>
          <a:p>
            <a:pPr>
              <a:lnSpc>
                <a:spcPct val="90000"/>
              </a:lnSpc>
              <a:buFont typeface="Wingdings" pitchFamily="2" charset="2"/>
              <a:buNone/>
            </a:pPr>
            <a:endParaRPr lang="tr-TR" sz="2400" b="1" dirty="0">
              <a:solidFill>
                <a:srgbClr val="FF0000"/>
              </a:solidFill>
              <a:cs typeface="Arial" pitchFamily="34" charset="0"/>
            </a:endParaRPr>
          </a:p>
          <a:p>
            <a:pPr algn="just">
              <a:lnSpc>
                <a:spcPct val="90000"/>
              </a:lnSpc>
            </a:pPr>
            <a:r>
              <a:rPr lang="tr-TR" sz="2400" b="1" dirty="0">
                <a:solidFill>
                  <a:schemeClr val="tx1"/>
                </a:solidFill>
                <a:cs typeface="Arial" pitchFamily="34" charset="0"/>
              </a:rPr>
              <a:t>Aralarında bağlantı bulunan birden fazla mevzuatta düzenleme yapılmasını gerektiren hâller dışında her düzenleme için ayrı ayrı çerçeve taslak hazırlanması gerekir.</a:t>
            </a:r>
          </a:p>
          <a:p>
            <a:pPr algn="just">
              <a:lnSpc>
                <a:spcPct val="90000"/>
              </a:lnSpc>
            </a:pPr>
            <a:endParaRPr lang="tr-TR" sz="2400" b="1" dirty="0">
              <a:solidFill>
                <a:schemeClr val="tx1"/>
              </a:solidFill>
              <a:cs typeface="Arial" pitchFamily="34" charset="0"/>
            </a:endParaRPr>
          </a:p>
          <a:p>
            <a:pPr algn="just">
              <a:lnSpc>
                <a:spcPct val="90000"/>
              </a:lnSpc>
            </a:pPr>
            <a:r>
              <a:rPr lang="tr-TR" sz="2400" b="1" dirty="0">
                <a:solidFill>
                  <a:schemeClr val="tx1"/>
                </a:solidFill>
                <a:cs typeface="Arial" pitchFamily="34" charset="0"/>
              </a:rPr>
              <a:t>Değiştirilmesi öngörülen maddeler birden fazlaysa tek bir çerçeve madde içinde değil, ayrı çerçeve maddeler ile düzenlenir.</a:t>
            </a:r>
          </a:p>
          <a:p>
            <a:pPr algn="just">
              <a:lnSpc>
                <a:spcPct val="90000"/>
              </a:lnSpc>
            </a:pPr>
            <a:endParaRPr lang="tr-TR" sz="2400" b="1" dirty="0">
              <a:solidFill>
                <a:srgbClr val="0000FF"/>
              </a:solidFill>
            </a:endParaRPr>
          </a:p>
          <a:p>
            <a:pPr marL="514350" indent="-514350" algn="ctr">
              <a:buNone/>
            </a:pPr>
            <a:endParaRPr lang="tr-TR" sz="2400" b="1" dirty="0">
              <a:effectLst>
                <a:outerShdw blurRad="38100" dist="38100" dir="2700000" algn="tl">
                  <a:srgbClr val="000000">
                    <a:alpha val="43137"/>
                  </a:srgbClr>
                </a:outerShdw>
              </a:effectLst>
            </a:endParaRPr>
          </a:p>
        </p:txBody>
      </p:sp>
      <p:sp>
        <p:nvSpPr>
          <p:cNvPr id="5" name="Dikdörtgen 4">
            <a:extLst>
              <a:ext uri="{FF2B5EF4-FFF2-40B4-BE49-F238E27FC236}">
                <a16:creationId xmlns:a16="http://schemas.microsoft.com/office/drawing/2014/main" id="{104A52CC-EB22-465D-9E46-EBAB4C2EA0C2}"/>
              </a:ext>
            </a:extLst>
          </p:cNvPr>
          <p:cNvSpPr/>
          <p:nvPr/>
        </p:nvSpPr>
        <p:spPr>
          <a:xfrm>
            <a:off x="7668344" y="0"/>
            <a:ext cx="1475656" cy="1248150"/>
          </a:xfrm>
          <a:prstGeom prst="rect">
            <a:avLst/>
          </a:prstGeom>
          <a:solidFill>
            <a:srgbClr val="921614"/>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2" name="Slayt Numarası Yer Tutucusu 1">
            <a:extLst>
              <a:ext uri="{FF2B5EF4-FFF2-40B4-BE49-F238E27FC236}">
                <a16:creationId xmlns:a16="http://schemas.microsoft.com/office/drawing/2014/main" id="{CD29A25B-17BB-4DDF-9174-CA8712F3D88D}"/>
              </a:ext>
            </a:extLst>
          </p:cNvPr>
          <p:cNvSpPr>
            <a:spLocks noGrp="1"/>
          </p:cNvSpPr>
          <p:nvPr>
            <p:ph type="sldNum" sz="quarter" idx="12"/>
          </p:nvPr>
        </p:nvSpPr>
        <p:spPr/>
        <p:txBody>
          <a:bodyPr/>
          <a:lstStyle/>
          <a:p>
            <a:pPr defTabSz="685800" fontAlgn="auto">
              <a:spcBef>
                <a:spcPts val="0"/>
              </a:spcBef>
              <a:spcAft>
                <a:spcPts val="0"/>
              </a:spcAft>
            </a:pPr>
            <a:fld id="{7858AF1D-E6D7-4B64-9545-F66A72DEE560}" type="slidenum">
              <a:rPr lang="tr-TR" smtClean="0">
                <a:solidFill>
                  <a:prstClr val="black">
                    <a:tint val="75000"/>
                  </a:prstClr>
                </a:solidFill>
                <a:latin typeface="Calibri" panose="020F0502020204030204"/>
                <a:cs typeface="+mn-cs"/>
              </a:rPr>
              <a:pPr defTabSz="685800" fontAlgn="auto">
                <a:spcBef>
                  <a:spcPts val="0"/>
                </a:spcBef>
                <a:spcAft>
                  <a:spcPts val="0"/>
                </a:spcAft>
              </a:pPr>
              <a:t>35</a:t>
            </a:fld>
            <a:endParaRPr lang="tr-TR">
              <a:solidFill>
                <a:prstClr val="black">
                  <a:tint val="75000"/>
                </a:prstClr>
              </a:solidFill>
              <a:latin typeface="Calibri" panose="020F0502020204030204"/>
              <a:cs typeface="+mn-cs"/>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4294967295"/>
          </p:nvPr>
        </p:nvSpPr>
        <p:spPr>
          <a:xfrm>
            <a:off x="596702" y="1628800"/>
            <a:ext cx="8064896" cy="4392488"/>
          </a:xfrm>
        </p:spPr>
        <p:txBody>
          <a:bodyPr>
            <a:normAutofit/>
          </a:bodyPr>
          <a:lstStyle/>
          <a:p>
            <a:pPr lvl="0" algn="just">
              <a:buNone/>
            </a:pPr>
            <a:r>
              <a:rPr lang="tr-TR" sz="2400" b="1" dirty="0">
                <a:solidFill>
                  <a:srgbClr val="FF0000"/>
                </a:solidFill>
                <a:latin typeface="Arial" pitchFamily="34" charset="0"/>
                <a:cs typeface="Arial" pitchFamily="34" charset="0"/>
              </a:rPr>
              <a:t>	</a:t>
            </a:r>
            <a:r>
              <a:rPr lang="tr-TR" sz="2400" b="1" dirty="0">
                <a:solidFill>
                  <a:srgbClr val="FF0000"/>
                </a:solidFill>
                <a:cs typeface="Arial" pitchFamily="34" charset="0"/>
              </a:rPr>
              <a:t>Birden fazla düzenlemede ve maddede değişiklik yapılması durumu;</a:t>
            </a:r>
          </a:p>
          <a:p>
            <a:pPr lvl="0" algn="just"/>
            <a:r>
              <a:rPr lang="tr-TR" sz="2400" b="1" dirty="0">
                <a:solidFill>
                  <a:schemeClr val="tx1"/>
                </a:solidFill>
                <a:cs typeface="Arial" pitchFamily="34" charset="0"/>
              </a:rPr>
              <a:t>Maddelerin değiştirilmesi durumunda, değiştirilen madde metni, madde numarası ile birlikte yazılır. </a:t>
            </a:r>
          </a:p>
          <a:p>
            <a:pPr marL="0" lvl="0" indent="0" algn="just">
              <a:buNone/>
            </a:pPr>
            <a:endParaRPr lang="tr-TR" sz="2400" b="1" dirty="0">
              <a:solidFill>
                <a:schemeClr val="tx1"/>
              </a:solidFill>
              <a:cs typeface="Arial" pitchFamily="34" charset="0"/>
            </a:endParaRPr>
          </a:p>
          <a:p>
            <a:pPr lvl="0" algn="just"/>
            <a:endParaRPr lang="tr-TR" sz="2400" b="1" dirty="0">
              <a:solidFill>
                <a:schemeClr val="tx1"/>
              </a:solidFill>
              <a:cs typeface="Arial" pitchFamily="34" charset="0"/>
            </a:endParaRPr>
          </a:p>
          <a:p>
            <a:endParaRPr lang="tr-TR" dirty="0"/>
          </a:p>
        </p:txBody>
      </p:sp>
      <p:sp>
        <p:nvSpPr>
          <p:cNvPr id="2" name="Dikdörtgen 1"/>
          <p:cNvSpPr/>
          <p:nvPr/>
        </p:nvSpPr>
        <p:spPr>
          <a:xfrm>
            <a:off x="676139" y="4509120"/>
            <a:ext cx="7906022" cy="882806"/>
          </a:xfrm>
          <a:prstGeom prst="rect">
            <a:avLst/>
          </a:prstGeom>
          <a:ln w="19050">
            <a:solidFill>
              <a:schemeClr val="accent2"/>
            </a:solidFill>
          </a:ln>
        </p:spPr>
        <p:txBody>
          <a:bodyPr wrap="square">
            <a:spAutoFit/>
          </a:bodyPr>
          <a:lstStyle/>
          <a:p>
            <a:pPr indent="450215" algn="just">
              <a:lnSpc>
                <a:spcPct val="107000"/>
              </a:lnSpc>
              <a:spcAft>
                <a:spcPts val="0"/>
              </a:spcAft>
            </a:pPr>
            <a:r>
              <a:rPr lang="tr-TR" sz="1200" b="1" dirty="0">
                <a:latin typeface="Times New Roman" panose="02020603050405020304" pitchFamily="18" charset="0"/>
                <a:ea typeface="Calibri" panose="020F0502020204030204" pitchFamily="34" charset="0"/>
                <a:cs typeface="Times New Roman" panose="02020603050405020304" pitchFamily="18" charset="0"/>
              </a:rPr>
              <a:t>MADDE 19–</a:t>
            </a:r>
            <a:r>
              <a:rPr lang="tr-TR" sz="1200" dirty="0">
                <a:latin typeface="Times New Roman" panose="02020603050405020304" pitchFamily="18" charset="0"/>
                <a:ea typeface="Calibri" panose="020F0502020204030204" pitchFamily="34" charset="0"/>
                <a:cs typeface="Times New Roman" panose="02020603050405020304" pitchFamily="18" charset="0"/>
              </a:rPr>
              <a:t> Aynı Yönetmeliğin 65 inci maddesi aşağıdaki şekilde değiştirilmiştir.</a:t>
            </a:r>
            <a:endParaRPr lang="tr-TR" sz="1100" dirty="0">
              <a:latin typeface="Calibri" panose="020F0502020204030204" pitchFamily="34" charset="0"/>
              <a:ea typeface="Calibri" panose="020F0502020204030204" pitchFamily="34" charset="0"/>
              <a:cs typeface="Times New Roman" panose="02020603050405020304" pitchFamily="18" charset="0"/>
            </a:endParaRPr>
          </a:p>
          <a:p>
            <a:pPr indent="450215" algn="just">
              <a:lnSpc>
                <a:spcPct val="107000"/>
              </a:lnSpc>
              <a:spcAft>
                <a:spcPts val="0"/>
              </a:spcAft>
            </a:pPr>
            <a:r>
              <a:rPr lang="tr-TR" sz="1200" dirty="0">
                <a:latin typeface="Times New Roman" panose="02020603050405020304" pitchFamily="18" charset="0"/>
                <a:ea typeface="Calibri" panose="020F0502020204030204" pitchFamily="34" charset="0"/>
                <a:cs typeface="Times New Roman" panose="02020603050405020304" pitchFamily="18" charset="0"/>
              </a:rPr>
              <a:t>“MADDE 65- (1) Yurt içinde ve yurt dışında Türk atlarının tanıtımına ilişkin tedbirler Yarış Otoritesi ile Yüklenici tarafından, Türk atlarının yurt dışındaki yarışlara katılmasını teşvik etmek amacıyla gerekli tedbirler ise Yarış Otoritesi ve Yarış Müessesesi tarafından alınır.”</a:t>
            </a:r>
            <a:endParaRPr lang="tr-TR" sz="1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 name="Dikdörtgen 4">
            <a:extLst>
              <a:ext uri="{FF2B5EF4-FFF2-40B4-BE49-F238E27FC236}">
                <a16:creationId xmlns:a16="http://schemas.microsoft.com/office/drawing/2014/main" id="{F30A38D6-98E3-4E9D-8E30-8CF7061AAF81}"/>
              </a:ext>
            </a:extLst>
          </p:cNvPr>
          <p:cNvSpPr/>
          <p:nvPr/>
        </p:nvSpPr>
        <p:spPr>
          <a:xfrm>
            <a:off x="7668344" y="0"/>
            <a:ext cx="1475656" cy="1248150"/>
          </a:xfrm>
          <a:prstGeom prst="rect">
            <a:avLst/>
          </a:prstGeom>
          <a:solidFill>
            <a:srgbClr val="921614"/>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6" name="Slayt Numarası Yer Tutucusu 5">
            <a:extLst>
              <a:ext uri="{FF2B5EF4-FFF2-40B4-BE49-F238E27FC236}">
                <a16:creationId xmlns:a16="http://schemas.microsoft.com/office/drawing/2014/main" id="{84BC4F39-174C-479F-AC8F-B9359E2B457F}"/>
              </a:ext>
            </a:extLst>
          </p:cNvPr>
          <p:cNvSpPr>
            <a:spLocks noGrp="1"/>
          </p:cNvSpPr>
          <p:nvPr>
            <p:ph type="sldNum" sz="quarter" idx="12"/>
          </p:nvPr>
        </p:nvSpPr>
        <p:spPr/>
        <p:txBody>
          <a:bodyPr/>
          <a:lstStyle/>
          <a:p>
            <a:pPr defTabSz="685800" fontAlgn="auto">
              <a:spcBef>
                <a:spcPts val="0"/>
              </a:spcBef>
              <a:spcAft>
                <a:spcPts val="0"/>
              </a:spcAft>
            </a:pPr>
            <a:fld id="{7858AF1D-E6D7-4B64-9545-F66A72DEE560}" type="slidenum">
              <a:rPr lang="tr-TR" smtClean="0">
                <a:solidFill>
                  <a:prstClr val="black">
                    <a:tint val="75000"/>
                  </a:prstClr>
                </a:solidFill>
                <a:latin typeface="Calibri" panose="020F0502020204030204"/>
                <a:cs typeface="+mn-cs"/>
              </a:rPr>
              <a:pPr defTabSz="685800" fontAlgn="auto">
                <a:spcBef>
                  <a:spcPts val="0"/>
                </a:spcBef>
                <a:spcAft>
                  <a:spcPts val="0"/>
                </a:spcAft>
              </a:pPr>
              <a:t>36</a:t>
            </a:fld>
            <a:endParaRPr lang="tr-TR">
              <a:solidFill>
                <a:prstClr val="black">
                  <a:tint val="75000"/>
                </a:prstClr>
              </a:solidFill>
              <a:latin typeface="Calibri" panose="020F0502020204030204"/>
              <a:cs typeface="+mn-cs"/>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ikdörtgen 2"/>
          <p:cNvSpPr/>
          <p:nvPr/>
        </p:nvSpPr>
        <p:spPr>
          <a:xfrm>
            <a:off x="467544" y="1950647"/>
            <a:ext cx="8208912" cy="1959511"/>
          </a:xfrm>
          <a:prstGeom prst="rect">
            <a:avLst/>
          </a:prstGeom>
        </p:spPr>
        <p:txBody>
          <a:bodyPr wrap="square">
            <a:spAutoFit/>
          </a:bodyPr>
          <a:lstStyle/>
          <a:p>
            <a:pPr marL="171450" lvl="0" indent="-171450" algn="just" defTabSz="685800" fontAlgn="auto">
              <a:lnSpc>
                <a:spcPct val="90000"/>
              </a:lnSpc>
              <a:spcBef>
                <a:spcPts val="750"/>
              </a:spcBef>
              <a:spcAft>
                <a:spcPts val="0"/>
              </a:spcAft>
              <a:buFont typeface="Wingdings" panose="05000000000000000000" pitchFamily="2" charset="2"/>
              <a:buChar char="Ø"/>
            </a:pPr>
            <a:r>
              <a:rPr lang="tr-TR" sz="2400" b="1" dirty="0">
                <a:solidFill>
                  <a:prstClr val="black"/>
                </a:solidFill>
                <a:latin typeface="Garamond" panose="02020404030301010803" pitchFamily="18" charset="0"/>
                <a:cs typeface="Arial" pitchFamily="34" charset="0"/>
              </a:rPr>
              <a:t>Fıkra, bent ya da alt bentler değiştirilirken; fıkra, bent ve alt bendin harfi veya numarası yazılır. </a:t>
            </a:r>
          </a:p>
          <a:p>
            <a:pPr marL="171450" lvl="0" indent="-171450" algn="just" defTabSz="685800" fontAlgn="auto">
              <a:lnSpc>
                <a:spcPct val="90000"/>
              </a:lnSpc>
              <a:spcBef>
                <a:spcPts val="750"/>
              </a:spcBef>
              <a:spcAft>
                <a:spcPts val="0"/>
              </a:spcAft>
              <a:buFont typeface="Wingdings" panose="05000000000000000000" pitchFamily="2" charset="2"/>
              <a:buChar char="Ø"/>
            </a:pPr>
            <a:endParaRPr lang="tr-TR" sz="2400" b="1" dirty="0">
              <a:solidFill>
                <a:prstClr val="black"/>
              </a:solidFill>
              <a:latin typeface="Garamond" panose="02020404030301010803" pitchFamily="18" charset="0"/>
              <a:cs typeface="Arial" pitchFamily="34" charset="0"/>
            </a:endParaRPr>
          </a:p>
          <a:p>
            <a:pPr marL="171450" lvl="0" indent="-171450" algn="just" defTabSz="685800" fontAlgn="auto">
              <a:lnSpc>
                <a:spcPct val="90000"/>
              </a:lnSpc>
              <a:spcBef>
                <a:spcPts val="750"/>
              </a:spcBef>
              <a:spcAft>
                <a:spcPts val="0"/>
              </a:spcAft>
              <a:buFont typeface="Wingdings" panose="05000000000000000000" pitchFamily="2" charset="2"/>
              <a:buChar char="Ø"/>
            </a:pPr>
            <a:r>
              <a:rPr lang="tr-TR" sz="2400" b="1" dirty="0">
                <a:solidFill>
                  <a:prstClr val="black"/>
                </a:solidFill>
                <a:latin typeface="Garamond" panose="02020404030301010803" pitchFamily="18" charset="0"/>
                <a:cs typeface="Arial" pitchFamily="34" charset="0"/>
              </a:rPr>
              <a:t>Değiştirilen madde, fıkra, bent, alt bent, paragraf ve cümleler tırnak içinde yazılır. </a:t>
            </a:r>
          </a:p>
        </p:txBody>
      </p:sp>
      <p:sp>
        <p:nvSpPr>
          <p:cNvPr id="4" name="Dikdörtgen 3">
            <a:extLst>
              <a:ext uri="{FF2B5EF4-FFF2-40B4-BE49-F238E27FC236}">
                <a16:creationId xmlns:a16="http://schemas.microsoft.com/office/drawing/2014/main" id="{B0BCAACC-8562-45C9-8014-CE793C151F67}"/>
              </a:ext>
            </a:extLst>
          </p:cNvPr>
          <p:cNvSpPr/>
          <p:nvPr/>
        </p:nvSpPr>
        <p:spPr>
          <a:xfrm>
            <a:off x="7668344" y="0"/>
            <a:ext cx="1475656" cy="1248150"/>
          </a:xfrm>
          <a:prstGeom prst="rect">
            <a:avLst/>
          </a:prstGeom>
          <a:solidFill>
            <a:srgbClr val="921614"/>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5" name="Slayt Numarası Yer Tutucusu 4">
            <a:extLst>
              <a:ext uri="{FF2B5EF4-FFF2-40B4-BE49-F238E27FC236}">
                <a16:creationId xmlns:a16="http://schemas.microsoft.com/office/drawing/2014/main" id="{7359464F-0C8D-4C63-8448-8A6D5E7335A8}"/>
              </a:ext>
            </a:extLst>
          </p:cNvPr>
          <p:cNvSpPr>
            <a:spLocks noGrp="1"/>
          </p:cNvSpPr>
          <p:nvPr>
            <p:ph type="sldNum" sz="quarter" idx="12"/>
          </p:nvPr>
        </p:nvSpPr>
        <p:spPr/>
        <p:txBody>
          <a:bodyPr/>
          <a:lstStyle/>
          <a:p>
            <a:pPr defTabSz="685800" fontAlgn="auto">
              <a:spcBef>
                <a:spcPts val="0"/>
              </a:spcBef>
              <a:spcAft>
                <a:spcPts val="0"/>
              </a:spcAft>
            </a:pPr>
            <a:fld id="{7858AF1D-E6D7-4B64-9545-F66A72DEE560}" type="slidenum">
              <a:rPr lang="tr-TR" smtClean="0">
                <a:solidFill>
                  <a:prstClr val="black">
                    <a:tint val="75000"/>
                  </a:prstClr>
                </a:solidFill>
                <a:latin typeface="Calibri" panose="020F0502020204030204"/>
                <a:cs typeface="+mn-cs"/>
              </a:rPr>
              <a:pPr defTabSz="685800" fontAlgn="auto">
                <a:spcBef>
                  <a:spcPts val="0"/>
                </a:spcBef>
                <a:spcAft>
                  <a:spcPts val="0"/>
                </a:spcAft>
              </a:pPr>
              <a:t>37</a:t>
            </a:fld>
            <a:endParaRPr lang="tr-TR">
              <a:solidFill>
                <a:prstClr val="black">
                  <a:tint val="75000"/>
                </a:prstClr>
              </a:solidFill>
              <a:latin typeface="Calibri" panose="020F0502020204030204"/>
              <a:cs typeface="+mn-cs"/>
            </a:endParaRPr>
          </a:p>
        </p:txBody>
      </p:sp>
    </p:spTree>
    <p:extLst>
      <p:ext uri="{BB962C8B-B14F-4D97-AF65-F5344CB8AC3E}">
        <p14:creationId xmlns:p14="http://schemas.microsoft.com/office/powerpoint/2010/main" val="50500849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Slayt Numarası Yer Tutucusu"/>
          <p:cNvSpPr>
            <a:spLocks noGrp="1"/>
          </p:cNvSpPr>
          <p:nvPr>
            <p:ph type="sldNum" sz="quarter" idx="12"/>
          </p:nvPr>
        </p:nvSpPr>
        <p:spPr/>
        <p:txBody>
          <a:bodyPr/>
          <a:lstStyle/>
          <a:p>
            <a:fld id="{E2845A67-7B4A-4B50-8B2F-8EBF442CD3CC}" type="slidenum">
              <a:rPr lang="tr-TR" smtClean="0"/>
              <a:pPr/>
              <a:t>38</a:t>
            </a:fld>
            <a:endParaRPr lang="tr-TR" dirty="0"/>
          </a:p>
        </p:txBody>
      </p:sp>
      <p:sp>
        <p:nvSpPr>
          <p:cNvPr id="2" name="1 Başlık"/>
          <p:cNvSpPr>
            <a:spLocks noGrp="1"/>
          </p:cNvSpPr>
          <p:nvPr>
            <p:ph type="title" idx="4294967295"/>
          </p:nvPr>
        </p:nvSpPr>
        <p:spPr>
          <a:xfrm>
            <a:off x="0" y="1408113"/>
            <a:ext cx="7886700" cy="546100"/>
          </a:xfrm>
        </p:spPr>
        <p:txBody>
          <a:bodyPr/>
          <a:lstStyle/>
          <a:p>
            <a:pPr lvl="0"/>
            <a:r>
              <a:rPr lang="tr-TR" sz="2400" b="1" dirty="0">
                <a:solidFill>
                  <a:srgbClr val="FF0000"/>
                </a:solidFill>
                <a:cs typeface="Arial" pitchFamily="34" charset="0"/>
              </a:rPr>
              <a:t>ÖRNEK;</a:t>
            </a:r>
            <a:endParaRPr lang="tr-TR" dirty="0"/>
          </a:p>
        </p:txBody>
      </p:sp>
      <p:pic>
        <p:nvPicPr>
          <p:cNvPr id="5" name="Picture 4" descr="çerçeve madde"/>
          <p:cNvPicPr>
            <a:picLocks noChangeAspect="1" noChangeArrowheads="1"/>
          </p:cNvPicPr>
          <p:nvPr/>
        </p:nvPicPr>
        <p:blipFill>
          <a:blip r:embed="rId2" cstate="print"/>
          <a:srcRect l="1961" r="4047" b="7805"/>
          <a:stretch>
            <a:fillRect/>
          </a:stretch>
        </p:blipFill>
        <p:spPr bwMode="auto">
          <a:xfrm>
            <a:off x="251520" y="1844824"/>
            <a:ext cx="8641135" cy="4896544"/>
          </a:xfrm>
          <a:prstGeom prst="rect">
            <a:avLst/>
          </a:prstGeom>
          <a:noFill/>
        </p:spPr>
      </p:pic>
      <p:sp>
        <p:nvSpPr>
          <p:cNvPr id="6" name="Dikdörtgen 5">
            <a:extLst>
              <a:ext uri="{FF2B5EF4-FFF2-40B4-BE49-F238E27FC236}">
                <a16:creationId xmlns:a16="http://schemas.microsoft.com/office/drawing/2014/main" id="{D496B0C3-919D-45B6-AC1D-0757DDE4A072}"/>
              </a:ext>
            </a:extLst>
          </p:cNvPr>
          <p:cNvSpPr/>
          <p:nvPr/>
        </p:nvSpPr>
        <p:spPr>
          <a:xfrm>
            <a:off x="7668344" y="0"/>
            <a:ext cx="1475656" cy="1248150"/>
          </a:xfrm>
          <a:prstGeom prst="rect">
            <a:avLst/>
          </a:prstGeom>
          <a:solidFill>
            <a:srgbClr val="921614"/>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6 Dikdörtgen"/>
          <p:cNvSpPr/>
          <p:nvPr/>
        </p:nvSpPr>
        <p:spPr>
          <a:xfrm>
            <a:off x="632706" y="1700808"/>
            <a:ext cx="7992888" cy="3582519"/>
          </a:xfrm>
          <a:prstGeom prst="rect">
            <a:avLst/>
          </a:prstGeom>
        </p:spPr>
        <p:txBody>
          <a:bodyPr wrap="square">
            <a:spAutoFit/>
          </a:bodyPr>
          <a:lstStyle/>
          <a:p>
            <a:pPr algn="ctr">
              <a:lnSpc>
                <a:spcPct val="90000"/>
              </a:lnSpc>
              <a:buFont typeface="Wingdings" pitchFamily="2" charset="2"/>
              <a:buNone/>
            </a:pPr>
            <a:r>
              <a:rPr lang="tr-TR" sz="2400" b="1" dirty="0">
                <a:solidFill>
                  <a:srgbClr val="FF0000"/>
                </a:solidFill>
                <a:latin typeface="Garamond" panose="02020404030301010803" pitchFamily="18" charset="0"/>
              </a:rPr>
              <a:t>Çerçeve taslaklarda;</a:t>
            </a:r>
          </a:p>
          <a:p>
            <a:pPr algn="just">
              <a:lnSpc>
                <a:spcPct val="90000"/>
              </a:lnSpc>
            </a:pPr>
            <a:endParaRPr lang="tr-TR" sz="2400" b="1" dirty="0">
              <a:latin typeface="Garamond" panose="02020404030301010803" pitchFamily="18" charset="0"/>
            </a:endParaRPr>
          </a:p>
          <a:p>
            <a:pPr marL="342900" indent="-342900" algn="just">
              <a:lnSpc>
                <a:spcPct val="90000"/>
              </a:lnSpc>
              <a:buFont typeface="Arial" pitchFamily="34" charset="0"/>
              <a:buChar char="•"/>
            </a:pPr>
            <a:r>
              <a:rPr lang="tr-TR" sz="2400" b="1" dirty="0">
                <a:latin typeface="Garamond" panose="02020404030301010803" pitchFamily="18" charset="0"/>
              </a:rPr>
              <a:t>Bazı kelimelerin veya ibarelerin kaldırılması, ilave edilmesi veya yerlerine başkalarının ikame edilmesi şeklinde değişiklik yapılması öncelikli olarak tercih edilir.</a:t>
            </a:r>
            <a:r>
              <a:rPr lang="tr-TR" sz="2400" b="1" u="sng" dirty="0">
                <a:latin typeface="Garamond" panose="02020404030301010803" pitchFamily="18" charset="0"/>
              </a:rPr>
              <a:t> </a:t>
            </a:r>
          </a:p>
          <a:p>
            <a:pPr marL="342900" indent="-342900" algn="just">
              <a:lnSpc>
                <a:spcPct val="90000"/>
              </a:lnSpc>
              <a:buFont typeface="Arial" pitchFamily="34" charset="0"/>
              <a:buChar char="•"/>
            </a:pPr>
            <a:endParaRPr lang="tr-TR" sz="2400" b="1" u="sng" dirty="0">
              <a:latin typeface="Garamond" panose="02020404030301010803" pitchFamily="18" charset="0"/>
            </a:endParaRPr>
          </a:p>
          <a:p>
            <a:pPr marL="342900" indent="-342900" algn="just">
              <a:lnSpc>
                <a:spcPct val="90000"/>
              </a:lnSpc>
              <a:buFont typeface="Arial" pitchFamily="34" charset="0"/>
              <a:buChar char="•"/>
            </a:pPr>
            <a:r>
              <a:rPr lang="tr-TR" dirty="0"/>
              <a:t>(</a:t>
            </a:r>
            <a:r>
              <a:rPr lang="tr-TR" b="1" dirty="0"/>
              <a:t>Örnek: MADDE 3 –</a:t>
            </a:r>
            <a:r>
              <a:rPr lang="tr-TR" dirty="0"/>
              <a:t> Aynı Yönetmeliğin 23 üncü maddesinin birinci fıkrasının (a) bendinde yer alan “Yarış Müessesine” ibaresi “Yükleniciye” şeklinde değiştirilmiştir.)</a:t>
            </a:r>
            <a:endParaRPr lang="tr-TR" sz="2400" b="1" u="sng" dirty="0">
              <a:latin typeface="Garamond" panose="02020404030301010803" pitchFamily="18" charset="0"/>
            </a:endParaRPr>
          </a:p>
          <a:p>
            <a:pPr marL="342900" indent="-342900" algn="just">
              <a:lnSpc>
                <a:spcPct val="90000"/>
              </a:lnSpc>
              <a:buFont typeface="Arial" pitchFamily="34" charset="0"/>
              <a:buChar char="•"/>
            </a:pPr>
            <a:endParaRPr lang="tr-TR" sz="2400" b="1" u="sng" dirty="0">
              <a:latin typeface="Garamond" panose="02020404030301010803" pitchFamily="18" charset="0"/>
            </a:endParaRPr>
          </a:p>
          <a:p>
            <a:pPr marL="342900" indent="-342900" algn="just">
              <a:lnSpc>
                <a:spcPct val="90000"/>
              </a:lnSpc>
              <a:buFont typeface="Arial" pitchFamily="34" charset="0"/>
              <a:buChar char="•"/>
            </a:pPr>
            <a:endParaRPr lang="tr-TR" sz="2400" b="1" dirty="0">
              <a:solidFill>
                <a:srgbClr val="0000FF"/>
              </a:solidFill>
            </a:endParaRPr>
          </a:p>
        </p:txBody>
      </p:sp>
      <p:sp>
        <p:nvSpPr>
          <p:cNvPr id="5" name="Dikdörtgen 4">
            <a:extLst>
              <a:ext uri="{FF2B5EF4-FFF2-40B4-BE49-F238E27FC236}">
                <a16:creationId xmlns:a16="http://schemas.microsoft.com/office/drawing/2014/main" id="{732ABDE7-36BE-4846-8793-8E7020094CC8}"/>
              </a:ext>
            </a:extLst>
          </p:cNvPr>
          <p:cNvSpPr/>
          <p:nvPr/>
        </p:nvSpPr>
        <p:spPr>
          <a:xfrm>
            <a:off x="7668344" y="0"/>
            <a:ext cx="1475656" cy="1248150"/>
          </a:xfrm>
          <a:prstGeom prst="rect">
            <a:avLst/>
          </a:prstGeom>
          <a:solidFill>
            <a:srgbClr val="921614"/>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2" name="Slayt Numarası Yer Tutucusu 1">
            <a:extLst>
              <a:ext uri="{FF2B5EF4-FFF2-40B4-BE49-F238E27FC236}">
                <a16:creationId xmlns:a16="http://schemas.microsoft.com/office/drawing/2014/main" id="{134428B4-ACCC-4AF0-B4C8-0315FB3626B8}"/>
              </a:ext>
            </a:extLst>
          </p:cNvPr>
          <p:cNvSpPr>
            <a:spLocks noGrp="1"/>
          </p:cNvSpPr>
          <p:nvPr>
            <p:ph type="sldNum" sz="quarter" idx="12"/>
          </p:nvPr>
        </p:nvSpPr>
        <p:spPr/>
        <p:txBody>
          <a:bodyPr/>
          <a:lstStyle/>
          <a:p>
            <a:pPr defTabSz="685800" fontAlgn="auto">
              <a:spcBef>
                <a:spcPts val="0"/>
              </a:spcBef>
              <a:spcAft>
                <a:spcPts val="0"/>
              </a:spcAft>
            </a:pPr>
            <a:fld id="{7858AF1D-E6D7-4B64-9545-F66A72DEE560}" type="slidenum">
              <a:rPr lang="tr-TR" smtClean="0">
                <a:solidFill>
                  <a:prstClr val="black">
                    <a:tint val="75000"/>
                  </a:prstClr>
                </a:solidFill>
                <a:latin typeface="Calibri" panose="020F0502020204030204"/>
                <a:cs typeface="+mn-cs"/>
              </a:rPr>
              <a:pPr defTabSz="685800" fontAlgn="auto">
                <a:spcBef>
                  <a:spcPts val="0"/>
                </a:spcBef>
                <a:spcAft>
                  <a:spcPts val="0"/>
                </a:spcAft>
              </a:pPr>
              <a:t>39</a:t>
            </a:fld>
            <a:endParaRPr lang="tr-TR">
              <a:solidFill>
                <a:prstClr val="black">
                  <a:tint val="75000"/>
                </a:prstClr>
              </a:solidFill>
              <a:latin typeface="Calibri" panose="020F0502020204030204"/>
              <a:cs typeface="+mn-cs"/>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çerik Yer Tutucusu 1"/>
          <p:cNvSpPr>
            <a:spLocks noGrp="1"/>
          </p:cNvSpPr>
          <p:nvPr>
            <p:ph idx="1"/>
          </p:nvPr>
        </p:nvSpPr>
        <p:spPr>
          <a:xfrm>
            <a:off x="628650" y="2179320"/>
            <a:ext cx="7886700" cy="3409920"/>
          </a:xfrm>
        </p:spPr>
        <p:txBody>
          <a:bodyPr>
            <a:normAutofit lnSpcReduction="10000"/>
          </a:bodyPr>
          <a:lstStyle/>
          <a:p>
            <a:pPr algn="just"/>
            <a:r>
              <a:rPr lang="tr-TR" dirty="0"/>
              <a:t>Mevzuat taslaklarının nasıl hazırlanması gerektiği ve bu sürecin nasıl yönetilmesi gerektiği konusunda rehberlik eden kurallar, 23/2/2022 tarihli ve 5210 sayılı Cumhurbaşkanı Kararı ile yürürlüğe konulan </a:t>
            </a:r>
            <a:r>
              <a:rPr lang="tr-TR" b="1" dirty="0">
                <a:solidFill>
                  <a:srgbClr val="FF0000"/>
                </a:solidFill>
              </a:rPr>
              <a:t>Mevzuat Hazırlama Usul ve Esasları Hakkında Yönetmelik</a:t>
            </a:r>
            <a:r>
              <a:rPr lang="tr-TR" dirty="0"/>
              <a:t> hükümlerince düzenlenmiştir.</a:t>
            </a:r>
          </a:p>
          <a:p>
            <a:pPr algn="just"/>
            <a:r>
              <a:rPr lang="tr-TR" dirty="0"/>
              <a:t>Yönetmelik, Cumhurbaşkanlığı, bakanlıklar, bağlı, ilgili, ilişkili kurum ve kuruluşlar ile diğer kamu kurum ve kuruluşları tarafından hazırlanan </a:t>
            </a:r>
            <a:r>
              <a:rPr lang="tr-TR" b="1" dirty="0">
                <a:solidFill>
                  <a:srgbClr val="FF0000"/>
                </a:solidFill>
              </a:rPr>
              <a:t>mevzuat taslaklarını </a:t>
            </a:r>
            <a:r>
              <a:rPr lang="tr-TR" dirty="0"/>
              <a:t>kapsamaktadır.</a:t>
            </a:r>
          </a:p>
          <a:p>
            <a:pPr marL="180975" indent="0" algn="just">
              <a:buNone/>
            </a:pPr>
            <a:r>
              <a:rPr lang="tr-TR" dirty="0">
                <a:cs typeface="Arial" panose="020B0604020202020204" pitchFamily="34" charset="0"/>
              </a:rPr>
              <a:t>Kanun, Cumhurbaşkanlığı Kararnamesi, Yönetmelik, Cumhurbaşkanı kararı eki düzenlemeler ve diğer düzenleyici işlemlerin taslak metinlerinin hazırlanmasına ilişkin usul ve esaslar belirlenmektedir.</a:t>
            </a:r>
          </a:p>
          <a:p>
            <a:pPr algn="just"/>
            <a:endParaRPr lang="tr-TR" dirty="0"/>
          </a:p>
        </p:txBody>
      </p:sp>
      <p:sp>
        <p:nvSpPr>
          <p:cNvPr id="3" name="Unvan 2"/>
          <p:cNvSpPr>
            <a:spLocks noGrp="1"/>
          </p:cNvSpPr>
          <p:nvPr>
            <p:ph type="title"/>
          </p:nvPr>
        </p:nvSpPr>
        <p:spPr/>
        <p:txBody>
          <a:bodyPr/>
          <a:lstStyle/>
          <a:p>
            <a:endParaRPr lang="tr-TR"/>
          </a:p>
        </p:txBody>
      </p:sp>
      <p:sp>
        <p:nvSpPr>
          <p:cNvPr id="7" name="Dikdörtgen 6">
            <a:extLst>
              <a:ext uri="{FF2B5EF4-FFF2-40B4-BE49-F238E27FC236}">
                <a16:creationId xmlns:a16="http://schemas.microsoft.com/office/drawing/2014/main" id="{AE1BB25A-3D8D-4B03-B24D-3116B5E4F0BB}"/>
              </a:ext>
            </a:extLst>
          </p:cNvPr>
          <p:cNvSpPr/>
          <p:nvPr/>
        </p:nvSpPr>
        <p:spPr>
          <a:xfrm>
            <a:off x="7668344" y="0"/>
            <a:ext cx="1475656" cy="1248150"/>
          </a:xfrm>
          <a:prstGeom prst="rect">
            <a:avLst/>
          </a:prstGeom>
          <a:solidFill>
            <a:srgbClr val="921614"/>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5" name="Slayt Numarası Yer Tutucusu 4">
            <a:extLst>
              <a:ext uri="{FF2B5EF4-FFF2-40B4-BE49-F238E27FC236}">
                <a16:creationId xmlns:a16="http://schemas.microsoft.com/office/drawing/2014/main" id="{37CA3A88-7F8F-43E6-90B9-6A17E8533B43}"/>
              </a:ext>
            </a:extLst>
          </p:cNvPr>
          <p:cNvSpPr>
            <a:spLocks noGrp="1"/>
          </p:cNvSpPr>
          <p:nvPr>
            <p:ph type="sldNum" sz="quarter" idx="12"/>
          </p:nvPr>
        </p:nvSpPr>
        <p:spPr/>
        <p:txBody>
          <a:bodyPr/>
          <a:lstStyle/>
          <a:p>
            <a:pPr defTabSz="685800" fontAlgn="auto">
              <a:spcBef>
                <a:spcPts val="0"/>
              </a:spcBef>
              <a:spcAft>
                <a:spcPts val="0"/>
              </a:spcAft>
            </a:pPr>
            <a:fld id="{7858AF1D-E6D7-4B64-9545-F66A72DEE560}" type="slidenum">
              <a:rPr lang="tr-TR" smtClean="0">
                <a:solidFill>
                  <a:prstClr val="black">
                    <a:tint val="75000"/>
                  </a:prstClr>
                </a:solidFill>
                <a:latin typeface="Calibri" panose="020F0502020204030204"/>
                <a:cs typeface="+mn-cs"/>
              </a:rPr>
              <a:pPr defTabSz="685800" fontAlgn="auto">
                <a:spcBef>
                  <a:spcPts val="0"/>
                </a:spcBef>
                <a:spcAft>
                  <a:spcPts val="0"/>
                </a:spcAft>
              </a:pPr>
              <a:t>4</a:t>
            </a:fld>
            <a:endParaRPr lang="tr-TR" dirty="0">
              <a:solidFill>
                <a:prstClr val="black">
                  <a:tint val="75000"/>
                </a:prstClr>
              </a:solidFill>
              <a:latin typeface="Calibri" panose="020F0502020204030204"/>
              <a:cs typeface="+mn-cs"/>
            </a:endParaRPr>
          </a:p>
        </p:txBody>
      </p:sp>
    </p:spTree>
    <p:extLst>
      <p:ext uri="{BB962C8B-B14F-4D97-AF65-F5344CB8AC3E}">
        <p14:creationId xmlns:p14="http://schemas.microsoft.com/office/powerpoint/2010/main" val="48532349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ikdörtgen 2"/>
          <p:cNvSpPr/>
          <p:nvPr/>
        </p:nvSpPr>
        <p:spPr>
          <a:xfrm>
            <a:off x="611560" y="1628800"/>
            <a:ext cx="8280920" cy="1754326"/>
          </a:xfrm>
          <a:prstGeom prst="rect">
            <a:avLst/>
          </a:prstGeom>
        </p:spPr>
        <p:txBody>
          <a:bodyPr wrap="square">
            <a:spAutoFit/>
          </a:bodyPr>
          <a:lstStyle/>
          <a:p>
            <a:pPr marL="342900" lvl="0" indent="-342900" algn="just">
              <a:lnSpc>
                <a:spcPct val="90000"/>
              </a:lnSpc>
              <a:buFont typeface="Arial" pitchFamily="34" charset="0"/>
              <a:buChar char="•"/>
            </a:pPr>
            <a:endParaRPr lang="tr-TR" sz="2400" b="1" u="sng" dirty="0">
              <a:solidFill>
                <a:prstClr val="black"/>
              </a:solidFill>
              <a:latin typeface="Garamond" panose="02020404030301010803" pitchFamily="18" charset="0"/>
            </a:endParaRPr>
          </a:p>
          <a:p>
            <a:pPr marL="342900" lvl="0" indent="-342900" algn="just">
              <a:lnSpc>
                <a:spcPct val="90000"/>
              </a:lnSpc>
              <a:buFont typeface="Arial" pitchFamily="34" charset="0"/>
              <a:buChar char="•"/>
            </a:pPr>
            <a:r>
              <a:rPr lang="tr-TR" sz="2400" b="1" dirty="0">
                <a:solidFill>
                  <a:prstClr val="black"/>
                </a:solidFill>
                <a:latin typeface="Garamond" panose="02020404030301010803" pitchFamily="18" charset="0"/>
              </a:rPr>
              <a:t>Ancak çok sayıda ibare değişikliğinin bir arada yapılması halinde değiştirilen kelime veya ibarenin içinde yer aldığı madde, fıkra, bent, alt bent, paragraf veya cümlenin değiştirilmesi tercih edilir.</a:t>
            </a:r>
          </a:p>
        </p:txBody>
      </p:sp>
      <p:sp>
        <p:nvSpPr>
          <p:cNvPr id="4" name="Rectangle 1"/>
          <p:cNvSpPr>
            <a:spLocks noChangeArrowheads="1"/>
          </p:cNvSpPr>
          <p:nvPr/>
        </p:nvSpPr>
        <p:spPr bwMode="auto">
          <a:xfrm>
            <a:off x="753286" y="4725144"/>
            <a:ext cx="8186067" cy="11695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indent="358775"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358775" algn="just" defTabSz="914400" rtl="0" eaLnBrk="0" fontAlgn="base" latinLnBrk="0" hangingPunct="0">
              <a:lnSpc>
                <a:spcPct val="100000"/>
              </a:lnSpc>
              <a:spcBef>
                <a:spcPct val="0"/>
              </a:spcBef>
              <a:spcAft>
                <a:spcPct val="0"/>
              </a:spcAft>
              <a:buClrTx/>
              <a:buSzTx/>
              <a:buFontTx/>
              <a:buNone/>
              <a:tabLst/>
            </a:pPr>
            <a:r>
              <a:rPr kumimoji="0" lang="tr-TR" altLang="tr-TR" sz="1400" b="1"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Örnek:</a:t>
            </a:r>
          </a:p>
          <a:p>
            <a:pPr marL="0" marR="0" lvl="0" indent="358775" algn="just" defTabSz="914400" rtl="0" eaLnBrk="0" fontAlgn="base" latinLnBrk="0" hangingPunct="0">
              <a:lnSpc>
                <a:spcPct val="100000"/>
              </a:lnSpc>
              <a:spcBef>
                <a:spcPct val="0"/>
              </a:spcBef>
              <a:spcAft>
                <a:spcPct val="0"/>
              </a:spcAft>
              <a:buClrTx/>
              <a:buSzTx/>
              <a:buFontTx/>
              <a:buNone/>
              <a:tabLst/>
            </a:pPr>
            <a:r>
              <a:rPr kumimoji="0" lang="tr-TR" altLang="tr-TR" sz="1400" b="1"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MADDE 4- </a:t>
            </a:r>
            <a:r>
              <a:rPr kumimoji="0" lang="tr-TR" altLang="tr-TR" sz="14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Aynı Tebliğin 14 üncü maddesinin üçüncü fıkrasının (b) bendi aşağıdaki şekilde değiştirilmiş ve beşinci fıkrasının son cümlesi yürürlükten kaldırılmıştır.</a:t>
            </a:r>
            <a:endParaRPr kumimoji="0" lang="tr-TR" altLang="tr-TR" sz="1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p>
            <a:pPr marL="0" marR="0" lvl="0" indent="358775" algn="just" defTabSz="914400" rtl="0" eaLnBrk="0" fontAlgn="base" latinLnBrk="0" hangingPunct="0">
              <a:lnSpc>
                <a:spcPct val="100000"/>
              </a:lnSpc>
              <a:spcBef>
                <a:spcPct val="0"/>
              </a:spcBef>
              <a:spcAft>
                <a:spcPct val="0"/>
              </a:spcAft>
              <a:buClrTx/>
              <a:buSzTx/>
              <a:buFontTx/>
              <a:buNone/>
              <a:tabLst/>
            </a:pPr>
            <a:r>
              <a:rPr kumimoji="0" lang="tr-TR" altLang="tr-TR" sz="14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“b) </a:t>
            </a:r>
            <a:r>
              <a:rPr kumimoji="0" lang="tr-TR" altLang="tr-TR" sz="1400" b="0"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Keson</a:t>
            </a:r>
            <a:r>
              <a:rPr kumimoji="0" lang="tr-TR" altLang="tr-TR" sz="14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kuyular hariç olmak üzere yeraltı su kaynakları için ilgili kurumdan alınacak Yeraltı Suyu Kullanma Belgesi.”</a:t>
            </a:r>
            <a:endParaRPr kumimoji="0" lang="tr-TR" altLang="tr-TR" sz="1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p:txBody>
      </p:sp>
      <p:sp>
        <p:nvSpPr>
          <p:cNvPr id="5" name="Dikdörtgen 4">
            <a:extLst>
              <a:ext uri="{FF2B5EF4-FFF2-40B4-BE49-F238E27FC236}">
                <a16:creationId xmlns:a16="http://schemas.microsoft.com/office/drawing/2014/main" id="{4C00FF46-36AF-4220-864E-4154B6985365}"/>
              </a:ext>
            </a:extLst>
          </p:cNvPr>
          <p:cNvSpPr/>
          <p:nvPr/>
        </p:nvSpPr>
        <p:spPr>
          <a:xfrm>
            <a:off x="7668344" y="0"/>
            <a:ext cx="1475656" cy="1248150"/>
          </a:xfrm>
          <a:prstGeom prst="rect">
            <a:avLst/>
          </a:prstGeom>
          <a:solidFill>
            <a:srgbClr val="921614"/>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6" name="Slayt Numarası Yer Tutucusu 5">
            <a:extLst>
              <a:ext uri="{FF2B5EF4-FFF2-40B4-BE49-F238E27FC236}">
                <a16:creationId xmlns:a16="http://schemas.microsoft.com/office/drawing/2014/main" id="{6F3D461E-A552-435F-93E0-12D6CF7D88F0}"/>
              </a:ext>
            </a:extLst>
          </p:cNvPr>
          <p:cNvSpPr>
            <a:spLocks noGrp="1"/>
          </p:cNvSpPr>
          <p:nvPr>
            <p:ph type="sldNum" sz="quarter" idx="12"/>
          </p:nvPr>
        </p:nvSpPr>
        <p:spPr/>
        <p:txBody>
          <a:bodyPr/>
          <a:lstStyle/>
          <a:p>
            <a:pPr defTabSz="685800" fontAlgn="auto">
              <a:spcBef>
                <a:spcPts val="0"/>
              </a:spcBef>
              <a:spcAft>
                <a:spcPts val="0"/>
              </a:spcAft>
            </a:pPr>
            <a:fld id="{7858AF1D-E6D7-4B64-9545-F66A72DEE560}" type="slidenum">
              <a:rPr lang="tr-TR" smtClean="0">
                <a:solidFill>
                  <a:prstClr val="black">
                    <a:tint val="75000"/>
                  </a:prstClr>
                </a:solidFill>
                <a:latin typeface="Calibri" panose="020F0502020204030204"/>
                <a:cs typeface="+mn-cs"/>
              </a:rPr>
              <a:pPr defTabSz="685800" fontAlgn="auto">
                <a:spcBef>
                  <a:spcPts val="0"/>
                </a:spcBef>
                <a:spcAft>
                  <a:spcPts val="0"/>
                </a:spcAft>
              </a:pPr>
              <a:t>40</a:t>
            </a:fld>
            <a:endParaRPr lang="tr-TR">
              <a:solidFill>
                <a:prstClr val="black">
                  <a:tint val="75000"/>
                </a:prstClr>
              </a:solidFill>
              <a:latin typeface="Calibri" panose="020F0502020204030204"/>
              <a:cs typeface="+mn-cs"/>
            </a:endParaRPr>
          </a:p>
        </p:txBody>
      </p:sp>
    </p:spTree>
    <p:extLst>
      <p:ext uri="{BB962C8B-B14F-4D97-AF65-F5344CB8AC3E}">
        <p14:creationId xmlns:p14="http://schemas.microsoft.com/office/powerpoint/2010/main" val="92504010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Dikdörtgen"/>
          <p:cNvSpPr/>
          <p:nvPr/>
        </p:nvSpPr>
        <p:spPr>
          <a:xfrm>
            <a:off x="560698" y="1340768"/>
            <a:ext cx="8136904" cy="3323987"/>
          </a:xfrm>
          <a:prstGeom prst="rect">
            <a:avLst/>
          </a:prstGeom>
        </p:spPr>
        <p:txBody>
          <a:bodyPr wrap="square">
            <a:spAutoFit/>
          </a:bodyPr>
          <a:lstStyle/>
          <a:p>
            <a:pPr algn="ctr">
              <a:buFont typeface="Wingdings" pitchFamily="2" charset="2"/>
              <a:buNone/>
            </a:pPr>
            <a:r>
              <a:rPr lang="tr-TR" sz="2400" b="1" dirty="0">
                <a:solidFill>
                  <a:srgbClr val="FF0000"/>
                </a:solidFill>
                <a:latin typeface="Garamond" panose="02020404030301010803" pitchFamily="18" charset="0"/>
              </a:rPr>
              <a:t>Mevzuat taslaklarında atıf yapılırken;</a:t>
            </a:r>
          </a:p>
          <a:p>
            <a:pPr algn="just">
              <a:buFont typeface="Wingdings" pitchFamily="2" charset="2"/>
              <a:buNone/>
            </a:pPr>
            <a:endParaRPr lang="tr-TR" sz="2400" b="1" dirty="0">
              <a:solidFill>
                <a:srgbClr val="0000FF"/>
              </a:solidFill>
              <a:latin typeface="Garamond" panose="02020404030301010803" pitchFamily="18" charset="0"/>
            </a:endParaRPr>
          </a:p>
          <a:p>
            <a:pPr marL="342900" indent="-342900" algn="just">
              <a:buFont typeface="Arial" pitchFamily="34" charset="0"/>
              <a:buChar char="•"/>
            </a:pPr>
            <a:r>
              <a:rPr lang="tr-TR" sz="2400" b="1" dirty="0">
                <a:latin typeface="Garamond" panose="02020404030301010803" pitchFamily="18" charset="0"/>
              </a:rPr>
              <a:t>Atıf yapılan mevzuatın tarihi, sayısı ve adı ile maddesi, fıkrası, bendi, alt bendi, paragrafı veya cümlesi açıkça belirtilir.</a:t>
            </a:r>
          </a:p>
          <a:p>
            <a:pPr algn="ctr">
              <a:buFont typeface="Wingdings" pitchFamily="2" charset="2"/>
              <a:buNone/>
            </a:pPr>
            <a:endParaRPr lang="tr-TR" dirty="0">
              <a:solidFill>
                <a:srgbClr val="0000FF"/>
              </a:solidFill>
            </a:endParaRPr>
          </a:p>
          <a:p>
            <a:pPr algn="ctr">
              <a:buFont typeface="Wingdings" pitchFamily="2" charset="2"/>
              <a:buNone/>
            </a:pPr>
            <a:endParaRPr lang="tr-TR" dirty="0">
              <a:solidFill>
                <a:srgbClr val="0000FF"/>
              </a:solidFill>
            </a:endParaRPr>
          </a:p>
          <a:p>
            <a:pPr algn="ctr">
              <a:buFont typeface="Wingdings" pitchFamily="2" charset="2"/>
              <a:buNone/>
            </a:pPr>
            <a:endParaRPr lang="tr-TR" dirty="0">
              <a:solidFill>
                <a:srgbClr val="0000FF"/>
              </a:solidFill>
            </a:endParaRPr>
          </a:p>
          <a:p>
            <a:pPr algn="ctr">
              <a:buFont typeface="Wingdings" pitchFamily="2" charset="2"/>
              <a:buNone/>
            </a:pPr>
            <a:endParaRPr lang="tr-TR" dirty="0">
              <a:solidFill>
                <a:srgbClr val="0000FF"/>
              </a:solidFill>
            </a:endParaRPr>
          </a:p>
          <a:p>
            <a:pPr algn="ctr">
              <a:buFont typeface="Wingdings" pitchFamily="2" charset="2"/>
              <a:buNone/>
            </a:pPr>
            <a:endParaRPr lang="tr-TR" dirty="0">
              <a:solidFill>
                <a:srgbClr val="0000FF"/>
              </a:solidFill>
            </a:endParaRPr>
          </a:p>
        </p:txBody>
      </p:sp>
      <p:pic>
        <p:nvPicPr>
          <p:cNvPr id="7" name="Picture 6" descr="atıf 2"/>
          <p:cNvPicPr>
            <a:picLocks noChangeAspect="1" noChangeArrowheads="1"/>
          </p:cNvPicPr>
          <p:nvPr/>
        </p:nvPicPr>
        <p:blipFill>
          <a:blip r:embed="rId2" cstate="print"/>
          <a:srcRect l="838" t="6448" r="819" b="7306"/>
          <a:stretch>
            <a:fillRect/>
          </a:stretch>
        </p:blipFill>
        <p:spPr bwMode="auto">
          <a:xfrm>
            <a:off x="323850" y="3789039"/>
            <a:ext cx="8569325" cy="2594299"/>
          </a:xfrm>
          <a:prstGeom prst="rect">
            <a:avLst/>
          </a:prstGeom>
          <a:noFill/>
        </p:spPr>
      </p:pic>
      <p:sp>
        <p:nvSpPr>
          <p:cNvPr id="5" name="Dikdörtgen 4">
            <a:extLst>
              <a:ext uri="{FF2B5EF4-FFF2-40B4-BE49-F238E27FC236}">
                <a16:creationId xmlns:a16="http://schemas.microsoft.com/office/drawing/2014/main" id="{57D7E89C-2038-4904-AA11-947B7031CF45}"/>
              </a:ext>
            </a:extLst>
          </p:cNvPr>
          <p:cNvSpPr/>
          <p:nvPr/>
        </p:nvSpPr>
        <p:spPr>
          <a:xfrm>
            <a:off x="7668344" y="0"/>
            <a:ext cx="1475656" cy="1248150"/>
          </a:xfrm>
          <a:prstGeom prst="rect">
            <a:avLst/>
          </a:prstGeom>
          <a:solidFill>
            <a:srgbClr val="921614"/>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2" name="Slayt Numarası Yer Tutucusu 1">
            <a:extLst>
              <a:ext uri="{FF2B5EF4-FFF2-40B4-BE49-F238E27FC236}">
                <a16:creationId xmlns:a16="http://schemas.microsoft.com/office/drawing/2014/main" id="{D4C16D6A-D867-4A77-BFEB-F87BE87702A4}"/>
              </a:ext>
            </a:extLst>
          </p:cNvPr>
          <p:cNvSpPr>
            <a:spLocks noGrp="1"/>
          </p:cNvSpPr>
          <p:nvPr>
            <p:ph type="sldNum" sz="quarter" idx="12"/>
          </p:nvPr>
        </p:nvSpPr>
        <p:spPr/>
        <p:txBody>
          <a:bodyPr/>
          <a:lstStyle/>
          <a:p>
            <a:pPr defTabSz="685800" fontAlgn="auto">
              <a:spcBef>
                <a:spcPts val="0"/>
              </a:spcBef>
              <a:spcAft>
                <a:spcPts val="0"/>
              </a:spcAft>
            </a:pPr>
            <a:fld id="{7858AF1D-E6D7-4B64-9545-F66A72DEE560}" type="slidenum">
              <a:rPr lang="tr-TR" smtClean="0">
                <a:solidFill>
                  <a:prstClr val="black">
                    <a:tint val="75000"/>
                  </a:prstClr>
                </a:solidFill>
                <a:latin typeface="Calibri" panose="020F0502020204030204"/>
                <a:cs typeface="+mn-cs"/>
              </a:rPr>
              <a:pPr defTabSz="685800" fontAlgn="auto">
                <a:spcBef>
                  <a:spcPts val="0"/>
                </a:spcBef>
                <a:spcAft>
                  <a:spcPts val="0"/>
                </a:spcAft>
              </a:pPr>
              <a:t>41</a:t>
            </a:fld>
            <a:endParaRPr lang="tr-TR">
              <a:solidFill>
                <a:prstClr val="black">
                  <a:tint val="75000"/>
                </a:prstClr>
              </a:solidFill>
              <a:latin typeface="Calibri" panose="020F0502020204030204"/>
              <a:cs typeface="+mn-cs"/>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Alt Başlık"/>
          <p:cNvSpPr>
            <a:spLocks noGrp="1"/>
          </p:cNvSpPr>
          <p:nvPr>
            <p:ph idx="4294967295"/>
          </p:nvPr>
        </p:nvSpPr>
        <p:spPr>
          <a:xfrm>
            <a:off x="668710" y="1772816"/>
            <a:ext cx="7920880" cy="4320480"/>
          </a:xfrm>
        </p:spPr>
        <p:txBody>
          <a:bodyPr>
            <a:noAutofit/>
          </a:bodyPr>
          <a:lstStyle/>
          <a:p>
            <a:pPr marL="0" lvl="0" indent="0" algn="l" eaLnBrk="1" hangingPunct="1">
              <a:spcBef>
                <a:spcPct val="0"/>
              </a:spcBef>
              <a:buNone/>
            </a:pPr>
            <a:r>
              <a:rPr lang="tr-TR" sz="2400" b="1" dirty="0">
                <a:solidFill>
                  <a:srgbClr val="FF0000"/>
                </a:solidFill>
                <a:cs typeface="Arial" charset="0"/>
              </a:rPr>
              <a:t>     Mevzuat taslaklarında yapılan ilk atıfta;</a:t>
            </a:r>
          </a:p>
          <a:p>
            <a:pPr marL="342900" indent="-342900" algn="just">
              <a:buFont typeface="Arial" pitchFamily="34" charset="0"/>
              <a:buChar char="•"/>
            </a:pPr>
            <a:r>
              <a:rPr lang="tr-TR" sz="2400" b="1" dirty="0">
                <a:solidFill>
                  <a:schemeClr val="tx1"/>
                </a:solidFill>
                <a:cs typeface="Arial" panose="020B0604020202020204" pitchFamily="34" charset="0"/>
              </a:rPr>
              <a:t>Kanun veya kanun hükmünde kararnamenin kabul tarihi, sayısı ve adı</a:t>
            </a:r>
          </a:p>
          <a:p>
            <a:pPr marL="342900" indent="-342900" algn="just">
              <a:buFont typeface="Arial" pitchFamily="34" charset="0"/>
              <a:buChar char="•"/>
            </a:pPr>
            <a:r>
              <a:rPr lang="tr-TR" sz="2000" dirty="0">
                <a:solidFill>
                  <a:schemeClr val="tx1"/>
                </a:solidFill>
                <a:cs typeface="Arial" panose="020B0604020202020204" pitchFamily="34" charset="0"/>
              </a:rPr>
              <a:t>Örnek</a:t>
            </a:r>
          </a:p>
          <a:p>
            <a:pPr marL="342900" indent="-342900" algn="just">
              <a:buFont typeface="Arial" pitchFamily="34" charset="0"/>
              <a:buChar char="•"/>
            </a:pPr>
            <a:endParaRPr lang="tr-TR" sz="2400" b="1" dirty="0">
              <a:solidFill>
                <a:schemeClr val="tx1"/>
              </a:solidFill>
              <a:cs typeface="Arial" panose="020B0604020202020204" pitchFamily="34" charset="0"/>
            </a:endParaRPr>
          </a:p>
          <a:p>
            <a:pPr marL="342900" indent="-342900" algn="just">
              <a:buFont typeface="Arial" pitchFamily="34" charset="0"/>
              <a:buChar char="•"/>
            </a:pPr>
            <a:endParaRPr lang="tr-TR" sz="2400" b="1" dirty="0">
              <a:cs typeface="Arial" panose="020B0604020202020204" pitchFamily="34" charset="0"/>
            </a:endParaRPr>
          </a:p>
          <a:p>
            <a:pPr marL="342900" indent="-342900" algn="just">
              <a:buFont typeface="Arial" pitchFamily="34" charset="0"/>
              <a:buChar char="•"/>
            </a:pPr>
            <a:r>
              <a:rPr lang="tr-TR" sz="2400" b="1" dirty="0">
                <a:solidFill>
                  <a:schemeClr val="tx1"/>
                </a:solidFill>
                <a:cs typeface="Arial" panose="020B0604020202020204" pitchFamily="34" charset="0"/>
              </a:rPr>
              <a:t>Cumhurbaşkanlığı Kararnamelerinde </a:t>
            </a:r>
            <a:r>
              <a:rPr lang="tr-TR" sz="2400" b="1" dirty="0" err="1">
                <a:solidFill>
                  <a:schemeClr val="tx1"/>
                </a:solidFill>
                <a:cs typeface="Arial" panose="020B0604020202020204" pitchFamily="34" charset="0"/>
              </a:rPr>
              <a:t>CBK’nin</a:t>
            </a:r>
            <a:r>
              <a:rPr lang="tr-TR" sz="2400" b="1" dirty="0">
                <a:solidFill>
                  <a:schemeClr val="tx1"/>
                </a:solidFill>
                <a:cs typeface="Arial" panose="020B0604020202020204" pitchFamily="34" charset="0"/>
              </a:rPr>
              <a:t> sayısı ve adı</a:t>
            </a:r>
          </a:p>
          <a:p>
            <a:pPr marL="342900" indent="-342900" algn="just">
              <a:buFont typeface="Arial" pitchFamily="34" charset="0"/>
              <a:buChar char="•"/>
            </a:pPr>
            <a:r>
              <a:rPr lang="tr-TR" sz="2000" dirty="0">
                <a:solidFill>
                  <a:schemeClr val="tx1"/>
                </a:solidFill>
                <a:cs typeface="Arial" panose="020B0604020202020204" pitchFamily="34" charset="0"/>
              </a:rPr>
              <a:t>Örnek</a:t>
            </a:r>
          </a:p>
        </p:txBody>
      </p:sp>
      <p:sp>
        <p:nvSpPr>
          <p:cNvPr id="5" name="Dikdörtgen 4"/>
          <p:cNvSpPr/>
          <p:nvPr/>
        </p:nvSpPr>
        <p:spPr>
          <a:xfrm>
            <a:off x="1835696" y="2996952"/>
            <a:ext cx="6912768" cy="307777"/>
          </a:xfrm>
          <a:prstGeom prst="rect">
            <a:avLst/>
          </a:prstGeom>
        </p:spPr>
        <p:txBody>
          <a:bodyPr wrap="square">
            <a:spAutoFit/>
          </a:bodyPr>
          <a:lstStyle/>
          <a:p>
            <a:r>
              <a:rPr lang="tr-TR" sz="1400" dirty="0">
                <a:latin typeface="Times New Roman" panose="02020603050405020304" pitchFamily="18" charset="0"/>
                <a:ea typeface="Calibri" panose="020F0502020204030204" pitchFamily="34" charset="0"/>
              </a:rPr>
              <a:t>11/6/2010 tarihli ve</a:t>
            </a:r>
            <a:r>
              <a:rPr lang="tr-TR" sz="1400" b="1" dirty="0">
                <a:latin typeface="Times New Roman" panose="02020603050405020304" pitchFamily="18" charset="0"/>
                <a:ea typeface="Calibri" panose="020F0502020204030204" pitchFamily="34" charset="0"/>
              </a:rPr>
              <a:t> </a:t>
            </a:r>
            <a:r>
              <a:rPr lang="tr-TR" sz="1400" dirty="0">
                <a:latin typeface="Times New Roman" panose="02020603050405020304" pitchFamily="18" charset="0"/>
                <a:ea typeface="Calibri" panose="020F0502020204030204" pitchFamily="34" charset="0"/>
              </a:rPr>
              <a:t>5996 sayılı Veteriner Hizmetleri, Bitki Sağlığı, Gıda ve Yem Kanununun</a:t>
            </a:r>
            <a:endParaRPr lang="tr-TR" sz="1400" dirty="0"/>
          </a:p>
        </p:txBody>
      </p:sp>
      <p:sp>
        <p:nvSpPr>
          <p:cNvPr id="6" name="Dikdörtgen 5"/>
          <p:cNvSpPr/>
          <p:nvPr/>
        </p:nvSpPr>
        <p:spPr>
          <a:xfrm>
            <a:off x="2044291" y="5013176"/>
            <a:ext cx="6624736" cy="307777"/>
          </a:xfrm>
          <a:prstGeom prst="rect">
            <a:avLst/>
          </a:prstGeom>
        </p:spPr>
        <p:txBody>
          <a:bodyPr wrap="square">
            <a:spAutoFit/>
          </a:bodyPr>
          <a:lstStyle/>
          <a:p>
            <a:r>
              <a:rPr lang="tr-TR" sz="1400" dirty="0">
                <a:latin typeface="Times New Roman" panose="02020603050405020304" pitchFamily="18" charset="0"/>
                <a:ea typeface="Calibri" panose="020F0502020204030204" pitchFamily="34" charset="0"/>
              </a:rPr>
              <a:t>1 sayılı Cumhurbaşkanlığı  Teşkilatı Hakkında Cumhurbaşkanlığı Kararnamesinin</a:t>
            </a:r>
            <a:endParaRPr lang="tr-TR" sz="1400" dirty="0"/>
          </a:p>
        </p:txBody>
      </p:sp>
      <p:sp>
        <p:nvSpPr>
          <p:cNvPr id="7" name="Dikdörtgen 6"/>
          <p:cNvSpPr/>
          <p:nvPr/>
        </p:nvSpPr>
        <p:spPr>
          <a:xfrm>
            <a:off x="1835696" y="3452925"/>
            <a:ext cx="6753894" cy="480131"/>
          </a:xfrm>
          <a:prstGeom prst="rect">
            <a:avLst/>
          </a:prstGeom>
        </p:spPr>
        <p:txBody>
          <a:bodyPr wrap="square">
            <a:spAutoFit/>
          </a:bodyPr>
          <a:lstStyle/>
          <a:p>
            <a:pPr lvl="0" algn="just" defTabSz="685800" fontAlgn="auto">
              <a:lnSpc>
                <a:spcPct val="90000"/>
              </a:lnSpc>
              <a:spcBef>
                <a:spcPts val="750"/>
              </a:spcBef>
              <a:spcAft>
                <a:spcPts val="0"/>
              </a:spcAft>
            </a:pPr>
            <a:r>
              <a:rPr lang="tr-TR" sz="1400" dirty="0">
                <a:solidFill>
                  <a:prstClr val="black"/>
                </a:solidFill>
                <a:latin typeface="Times New Roman" panose="02020603050405020304" pitchFamily="18" charset="0"/>
                <a:ea typeface="Calibri" panose="020F0502020204030204" pitchFamily="34" charset="0"/>
                <a:cs typeface="+mn-cs"/>
              </a:rPr>
              <a:t>8/6/1984 tarihli ve</a:t>
            </a:r>
            <a:r>
              <a:rPr lang="tr-TR" sz="1400" b="1" dirty="0">
                <a:solidFill>
                  <a:prstClr val="black"/>
                </a:solidFill>
                <a:latin typeface="Times New Roman" panose="02020603050405020304" pitchFamily="18" charset="0"/>
                <a:ea typeface="Calibri" panose="020F0502020204030204" pitchFamily="34" charset="0"/>
                <a:cs typeface="+mn-cs"/>
              </a:rPr>
              <a:t> </a:t>
            </a:r>
            <a:r>
              <a:rPr lang="tr-TR" sz="1400" dirty="0">
                <a:solidFill>
                  <a:prstClr val="black"/>
                </a:solidFill>
                <a:latin typeface="Times New Roman" panose="02020603050405020304" pitchFamily="18" charset="0"/>
                <a:ea typeface="Calibri" panose="020F0502020204030204" pitchFamily="34" charset="0"/>
                <a:cs typeface="+mn-cs"/>
              </a:rPr>
              <a:t>233 sayılı Kamu İktisadi Teşebbüsleri Hakkında Kanun Hükmünde Kararnamenin</a:t>
            </a:r>
            <a:endParaRPr lang="tr-TR" sz="1400" dirty="0">
              <a:solidFill>
                <a:prstClr val="black"/>
              </a:solidFill>
              <a:latin typeface="Garamond" panose="02020404030301010803" pitchFamily="18" charset="0"/>
              <a:cs typeface="+mn-cs"/>
            </a:endParaRPr>
          </a:p>
        </p:txBody>
      </p:sp>
      <p:sp>
        <p:nvSpPr>
          <p:cNvPr id="8" name="Dikdörtgen 7">
            <a:extLst>
              <a:ext uri="{FF2B5EF4-FFF2-40B4-BE49-F238E27FC236}">
                <a16:creationId xmlns:a16="http://schemas.microsoft.com/office/drawing/2014/main" id="{A9C77C06-466F-4B09-9D1F-46295B4D9908}"/>
              </a:ext>
            </a:extLst>
          </p:cNvPr>
          <p:cNvSpPr/>
          <p:nvPr/>
        </p:nvSpPr>
        <p:spPr>
          <a:xfrm>
            <a:off x="7668344" y="0"/>
            <a:ext cx="1475656" cy="1248150"/>
          </a:xfrm>
          <a:prstGeom prst="rect">
            <a:avLst/>
          </a:prstGeom>
          <a:solidFill>
            <a:srgbClr val="921614"/>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2" name="Slayt Numarası Yer Tutucusu 1">
            <a:extLst>
              <a:ext uri="{FF2B5EF4-FFF2-40B4-BE49-F238E27FC236}">
                <a16:creationId xmlns:a16="http://schemas.microsoft.com/office/drawing/2014/main" id="{9C4CD1F2-D3D4-4645-9B74-352127C52F81}"/>
              </a:ext>
            </a:extLst>
          </p:cNvPr>
          <p:cNvSpPr>
            <a:spLocks noGrp="1"/>
          </p:cNvSpPr>
          <p:nvPr>
            <p:ph type="sldNum" sz="quarter" idx="12"/>
          </p:nvPr>
        </p:nvSpPr>
        <p:spPr/>
        <p:txBody>
          <a:bodyPr/>
          <a:lstStyle/>
          <a:p>
            <a:pPr defTabSz="685800" fontAlgn="auto">
              <a:spcBef>
                <a:spcPts val="0"/>
              </a:spcBef>
              <a:spcAft>
                <a:spcPts val="0"/>
              </a:spcAft>
            </a:pPr>
            <a:fld id="{7858AF1D-E6D7-4B64-9545-F66A72DEE560}" type="slidenum">
              <a:rPr lang="tr-TR" smtClean="0">
                <a:solidFill>
                  <a:prstClr val="black">
                    <a:tint val="75000"/>
                  </a:prstClr>
                </a:solidFill>
                <a:latin typeface="Calibri" panose="020F0502020204030204"/>
                <a:cs typeface="+mn-cs"/>
              </a:rPr>
              <a:pPr defTabSz="685800" fontAlgn="auto">
                <a:spcBef>
                  <a:spcPts val="0"/>
                </a:spcBef>
                <a:spcAft>
                  <a:spcPts val="0"/>
                </a:spcAft>
              </a:pPr>
              <a:t>42</a:t>
            </a:fld>
            <a:endParaRPr lang="tr-TR">
              <a:solidFill>
                <a:prstClr val="black">
                  <a:tint val="75000"/>
                </a:prstClr>
              </a:solidFill>
              <a:latin typeface="Calibri" panose="020F0502020204030204"/>
              <a:cs typeface="+mn-cs"/>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ikdörtgen 2"/>
          <p:cNvSpPr/>
          <p:nvPr/>
        </p:nvSpPr>
        <p:spPr>
          <a:xfrm>
            <a:off x="539552" y="1669544"/>
            <a:ext cx="8208912" cy="3976473"/>
          </a:xfrm>
          <a:prstGeom prst="rect">
            <a:avLst/>
          </a:prstGeom>
        </p:spPr>
        <p:txBody>
          <a:bodyPr wrap="square">
            <a:spAutoFit/>
          </a:bodyPr>
          <a:lstStyle/>
          <a:p>
            <a:pPr marL="342900" lvl="0" indent="-342900" algn="just" defTabSz="685800" fontAlgn="auto">
              <a:lnSpc>
                <a:spcPct val="90000"/>
              </a:lnSpc>
              <a:spcBef>
                <a:spcPts val="750"/>
              </a:spcBef>
              <a:spcAft>
                <a:spcPts val="0"/>
              </a:spcAft>
              <a:buFont typeface="Arial" pitchFamily="34" charset="0"/>
              <a:buChar char="•"/>
            </a:pPr>
            <a:r>
              <a:rPr lang="tr-TR" sz="2400" b="1" dirty="0">
                <a:solidFill>
                  <a:prstClr val="black"/>
                </a:solidFill>
                <a:latin typeface="Garamond" panose="02020404030301010803" pitchFamily="18" charset="0"/>
                <a:cs typeface="Arial" panose="020B0604020202020204" pitchFamily="34" charset="0"/>
              </a:rPr>
              <a:t>Bakanlar Kurulu kararıyla yürürlüğe konulan düzenleyici işlemlerde Bakanlar Kurulu kararının kabul tarihi ve sayısı ile düzenleyici işlemin adı</a:t>
            </a:r>
          </a:p>
          <a:p>
            <a:pPr marL="342900" lvl="0" indent="-342900" algn="just" defTabSz="685800" fontAlgn="auto">
              <a:lnSpc>
                <a:spcPct val="90000"/>
              </a:lnSpc>
              <a:spcBef>
                <a:spcPts val="750"/>
              </a:spcBef>
              <a:spcAft>
                <a:spcPts val="0"/>
              </a:spcAft>
              <a:buFont typeface="Arial" pitchFamily="34" charset="0"/>
              <a:buChar char="•"/>
            </a:pPr>
            <a:r>
              <a:rPr lang="tr-TR" sz="2000" dirty="0">
                <a:solidFill>
                  <a:prstClr val="black"/>
                </a:solidFill>
                <a:latin typeface="Garamond" panose="02020404030301010803" pitchFamily="18" charset="0"/>
                <a:cs typeface="Arial" panose="020B0604020202020204" pitchFamily="34" charset="0"/>
              </a:rPr>
              <a:t>Örnek</a:t>
            </a:r>
          </a:p>
          <a:p>
            <a:pPr marL="342900" lvl="0" indent="-342900" algn="just" defTabSz="685800" fontAlgn="auto">
              <a:lnSpc>
                <a:spcPct val="90000"/>
              </a:lnSpc>
              <a:spcBef>
                <a:spcPts val="750"/>
              </a:spcBef>
              <a:spcAft>
                <a:spcPts val="0"/>
              </a:spcAft>
              <a:buFont typeface="Arial" pitchFamily="34" charset="0"/>
              <a:buChar char="•"/>
            </a:pPr>
            <a:endParaRPr lang="tr-TR" sz="2400" b="1" dirty="0">
              <a:solidFill>
                <a:prstClr val="black"/>
              </a:solidFill>
              <a:latin typeface="Garamond" panose="02020404030301010803" pitchFamily="18" charset="0"/>
              <a:cs typeface="Arial" panose="020B0604020202020204" pitchFamily="34" charset="0"/>
            </a:endParaRPr>
          </a:p>
          <a:p>
            <a:pPr marL="342900" lvl="0" indent="-342900" algn="just" defTabSz="685800" fontAlgn="auto">
              <a:lnSpc>
                <a:spcPct val="90000"/>
              </a:lnSpc>
              <a:spcBef>
                <a:spcPts val="750"/>
              </a:spcBef>
              <a:spcAft>
                <a:spcPts val="0"/>
              </a:spcAft>
              <a:buFont typeface="Arial" pitchFamily="34" charset="0"/>
              <a:buChar char="•"/>
            </a:pPr>
            <a:endParaRPr lang="tr-TR" sz="2400" b="1" dirty="0">
              <a:solidFill>
                <a:prstClr val="black"/>
              </a:solidFill>
              <a:latin typeface="Garamond" panose="02020404030301010803" pitchFamily="18" charset="0"/>
              <a:cs typeface="Arial" panose="020B0604020202020204" pitchFamily="34" charset="0"/>
            </a:endParaRPr>
          </a:p>
          <a:p>
            <a:pPr marL="342900" lvl="0" indent="-342900" algn="just" defTabSz="685800" fontAlgn="auto">
              <a:lnSpc>
                <a:spcPct val="90000"/>
              </a:lnSpc>
              <a:spcBef>
                <a:spcPts val="750"/>
              </a:spcBef>
              <a:spcAft>
                <a:spcPts val="0"/>
              </a:spcAft>
              <a:buFont typeface="Arial" pitchFamily="34" charset="0"/>
              <a:buChar char="•"/>
            </a:pPr>
            <a:r>
              <a:rPr lang="tr-TR" sz="2400" b="1" dirty="0">
                <a:solidFill>
                  <a:prstClr val="black"/>
                </a:solidFill>
                <a:latin typeface="Garamond" panose="02020404030301010803" pitchFamily="18" charset="0"/>
                <a:cs typeface="Arial" panose="020B0604020202020204" pitchFamily="34" charset="0"/>
              </a:rPr>
              <a:t>Diğer düzenlemelerde, düzenlemenin yayımlandığı Resmî Gazetenin tarihi ve sayısı ile düzenleyici işlemin adı</a:t>
            </a:r>
          </a:p>
          <a:p>
            <a:pPr marL="342900" lvl="0" indent="-342900" algn="just" defTabSz="685800" fontAlgn="auto">
              <a:lnSpc>
                <a:spcPct val="90000"/>
              </a:lnSpc>
              <a:spcBef>
                <a:spcPts val="750"/>
              </a:spcBef>
              <a:spcAft>
                <a:spcPts val="0"/>
              </a:spcAft>
              <a:buFont typeface="Arial" pitchFamily="34" charset="0"/>
              <a:buChar char="•"/>
            </a:pPr>
            <a:endParaRPr lang="tr-TR" sz="2400" b="1" dirty="0">
              <a:solidFill>
                <a:prstClr val="black"/>
              </a:solidFill>
              <a:latin typeface="Garamond" panose="02020404030301010803" pitchFamily="18" charset="0"/>
              <a:cs typeface="Arial" panose="020B0604020202020204" pitchFamily="34" charset="0"/>
            </a:endParaRPr>
          </a:p>
          <a:p>
            <a:pPr marL="342900" lvl="0" indent="-342900" algn="just" defTabSz="685800" fontAlgn="auto">
              <a:lnSpc>
                <a:spcPct val="90000"/>
              </a:lnSpc>
              <a:spcBef>
                <a:spcPts val="750"/>
              </a:spcBef>
              <a:spcAft>
                <a:spcPts val="0"/>
              </a:spcAft>
              <a:buFont typeface="Arial" pitchFamily="34" charset="0"/>
              <a:buChar char="•"/>
            </a:pPr>
            <a:r>
              <a:rPr lang="tr-TR" sz="2400" b="1" dirty="0">
                <a:solidFill>
                  <a:prstClr val="black"/>
                </a:solidFill>
                <a:latin typeface="Garamond" panose="02020404030301010803" pitchFamily="18" charset="0"/>
                <a:cs typeface="Arial" panose="020B0604020202020204" pitchFamily="34" charset="0"/>
              </a:rPr>
              <a:t> </a:t>
            </a:r>
            <a:r>
              <a:rPr lang="tr-TR" sz="2000" dirty="0">
                <a:solidFill>
                  <a:prstClr val="black"/>
                </a:solidFill>
                <a:latin typeface="Garamond" panose="02020404030301010803" pitchFamily="18" charset="0"/>
                <a:cs typeface="Arial" panose="020B0604020202020204" pitchFamily="34" charset="0"/>
              </a:rPr>
              <a:t>Örnek</a:t>
            </a:r>
          </a:p>
        </p:txBody>
      </p:sp>
      <p:sp>
        <p:nvSpPr>
          <p:cNvPr id="4" name="Dikdörtgen 3"/>
          <p:cNvSpPr/>
          <p:nvPr/>
        </p:nvSpPr>
        <p:spPr>
          <a:xfrm>
            <a:off x="1979712" y="2852936"/>
            <a:ext cx="6654415" cy="523220"/>
          </a:xfrm>
          <a:prstGeom prst="rect">
            <a:avLst/>
          </a:prstGeom>
        </p:spPr>
        <p:txBody>
          <a:bodyPr wrap="square">
            <a:spAutoFit/>
          </a:bodyPr>
          <a:lstStyle/>
          <a:p>
            <a:r>
              <a:rPr lang="tr-TR" sz="1400" dirty="0">
                <a:latin typeface="Times New Roman" panose="02020603050405020304" pitchFamily="18" charset="0"/>
                <a:ea typeface="Calibri" panose="020F0502020204030204" pitchFamily="34" charset="0"/>
              </a:rPr>
              <a:t>11/6/1985 tarihli ve 85/9588 sayılı Bakanlar Kurulu Kararı ile yürürlüğe konulan Sulama Alanlarında Arazi Düzenlemesin Dair Tarım Reformu Kanunu Uygulama Yönetmeliğinin</a:t>
            </a:r>
            <a:endParaRPr lang="tr-TR" sz="1400" dirty="0"/>
          </a:p>
        </p:txBody>
      </p:sp>
      <p:sp>
        <p:nvSpPr>
          <p:cNvPr id="5" name="Dikdörtgen 4"/>
          <p:cNvSpPr/>
          <p:nvPr/>
        </p:nvSpPr>
        <p:spPr>
          <a:xfrm>
            <a:off x="1907704" y="5122797"/>
            <a:ext cx="7086462" cy="523220"/>
          </a:xfrm>
          <a:prstGeom prst="rect">
            <a:avLst/>
          </a:prstGeom>
        </p:spPr>
        <p:txBody>
          <a:bodyPr wrap="square">
            <a:spAutoFit/>
          </a:bodyPr>
          <a:lstStyle/>
          <a:p>
            <a:r>
              <a:rPr lang="tr-TR" sz="1400" dirty="0">
                <a:solidFill>
                  <a:srgbClr val="000000"/>
                </a:solidFill>
                <a:latin typeface="Times New Roman" panose="02020603050405020304" pitchFamily="18" charset="0"/>
              </a:rPr>
              <a:t>22/12/2011 tarihli ve 28150 sayılı Resmî Gazetede yayımlanan Hayvanların Tanımlanması ile Veteriner Biyolojik Ürünlerin Uygulama Ücretleri Yönetmeliğinin</a:t>
            </a:r>
            <a:endParaRPr lang="tr-TR" sz="1400" dirty="0"/>
          </a:p>
        </p:txBody>
      </p:sp>
      <p:sp>
        <p:nvSpPr>
          <p:cNvPr id="6" name="Dikdörtgen 5">
            <a:extLst>
              <a:ext uri="{FF2B5EF4-FFF2-40B4-BE49-F238E27FC236}">
                <a16:creationId xmlns:a16="http://schemas.microsoft.com/office/drawing/2014/main" id="{8B49EA87-E293-4BDD-93C1-2FDEFFBD9760}"/>
              </a:ext>
            </a:extLst>
          </p:cNvPr>
          <p:cNvSpPr/>
          <p:nvPr/>
        </p:nvSpPr>
        <p:spPr>
          <a:xfrm>
            <a:off x="7668344" y="0"/>
            <a:ext cx="1475656" cy="1248150"/>
          </a:xfrm>
          <a:prstGeom prst="rect">
            <a:avLst/>
          </a:prstGeom>
          <a:solidFill>
            <a:srgbClr val="921614"/>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7" name="Slayt Numarası Yer Tutucusu 6">
            <a:extLst>
              <a:ext uri="{FF2B5EF4-FFF2-40B4-BE49-F238E27FC236}">
                <a16:creationId xmlns:a16="http://schemas.microsoft.com/office/drawing/2014/main" id="{974C6BEA-CE2C-4CE8-96DD-363D10FF2AAF}"/>
              </a:ext>
            </a:extLst>
          </p:cNvPr>
          <p:cNvSpPr>
            <a:spLocks noGrp="1"/>
          </p:cNvSpPr>
          <p:nvPr>
            <p:ph type="sldNum" sz="quarter" idx="12"/>
          </p:nvPr>
        </p:nvSpPr>
        <p:spPr/>
        <p:txBody>
          <a:bodyPr/>
          <a:lstStyle/>
          <a:p>
            <a:pPr defTabSz="685800" fontAlgn="auto">
              <a:spcBef>
                <a:spcPts val="0"/>
              </a:spcBef>
              <a:spcAft>
                <a:spcPts val="0"/>
              </a:spcAft>
            </a:pPr>
            <a:fld id="{7858AF1D-E6D7-4B64-9545-F66A72DEE560}" type="slidenum">
              <a:rPr lang="tr-TR" smtClean="0">
                <a:solidFill>
                  <a:prstClr val="black">
                    <a:tint val="75000"/>
                  </a:prstClr>
                </a:solidFill>
                <a:latin typeface="Calibri" panose="020F0502020204030204"/>
                <a:cs typeface="+mn-cs"/>
              </a:rPr>
              <a:pPr defTabSz="685800" fontAlgn="auto">
                <a:spcBef>
                  <a:spcPts val="0"/>
                </a:spcBef>
                <a:spcAft>
                  <a:spcPts val="0"/>
                </a:spcAft>
              </a:pPr>
              <a:t>43</a:t>
            </a:fld>
            <a:endParaRPr lang="tr-TR">
              <a:solidFill>
                <a:prstClr val="black">
                  <a:tint val="75000"/>
                </a:prstClr>
              </a:solidFill>
              <a:latin typeface="Calibri" panose="020F0502020204030204"/>
              <a:cs typeface="+mn-cs"/>
            </a:endParaRPr>
          </a:p>
        </p:txBody>
      </p:sp>
    </p:spTree>
    <p:extLst>
      <p:ext uri="{BB962C8B-B14F-4D97-AF65-F5344CB8AC3E}">
        <p14:creationId xmlns:p14="http://schemas.microsoft.com/office/powerpoint/2010/main" val="248033801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Numarası Yer Tutucusu 1"/>
          <p:cNvSpPr>
            <a:spLocks noGrp="1"/>
          </p:cNvSpPr>
          <p:nvPr>
            <p:ph type="sldNum" sz="quarter" idx="12"/>
          </p:nvPr>
        </p:nvSpPr>
        <p:spPr/>
        <p:txBody>
          <a:bodyPr/>
          <a:lstStyle/>
          <a:p>
            <a:pPr defTabSz="685800" fontAlgn="auto">
              <a:spcBef>
                <a:spcPts val="0"/>
              </a:spcBef>
              <a:spcAft>
                <a:spcPts val="0"/>
              </a:spcAft>
            </a:pPr>
            <a:fld id="{7858AF1D-E6D7-4B64-9545-F66A72DEE560}" type="slidenum">
              <a:rPr lang="tr-TR" smtClean="0">
                <a:solidFill>
                  <a:prstClr val="black">
                    <a:tint val="75000"/>
                  </a:prstClr>
                </a:solidFill>
                <a:latin typeface="Calibri" panose="020F0502020204030204"/>
                <a:cs typeface="+mn-cs"/>
              </a:rPr>
              <a:pPr defTabSz="685800" fontAlgn="auto">
                <a:spcBef>
                  <a:spcPts val="0"/>
                </a:spcBef>
                <a:spcAft>
                  <a:spcPts val="0"/>
                </a:spcAft>
              </a:pPr>
              <a:t>44</a:t>
            </a:fld>
            <a:endParaRPr lang="tr-TR">
              <a:solidFill>
                <a:prstClr val="black">
                  <a:tint val="75000"/>
                </a:prstClr>
              </a:solidFill>
              <a:latin typeface="Calibri" panose="020F0502020204030204"/>
              <a:cs typeface="+mn-cs"/>
            </a:endParaRPr>
          </a:p>
        </p:txBody>
      </p:sp>
      <p:pic>
        <p:nvPicPr>
          <p:cNvPr id="3" name="Resim 2"/>
          <p:cNvPicPr>
            <a:picLocks noChangeAspect="1"/>
          </p:cNvPicPr>
          <p:nvPr/>
        </p:nvPicPr>
        <p:blipFill>
          <a:blip r:embed="rId2"/>
          <a:stretch>
            <a:fillRect/>
          </a:stretch>
        </p:blipFill>
        <p:spPr>
          <a:xfrm>
            <a:off x="28879" y="1092003"/>
            <a:ext cx="9006552" cy="5795736"/>
          </a:xfrm>
          <a:prstGeom prst="rect">
            <a:avLst/>
          </a:prstGeom>
        </p:spPr>
      </p:pic>
      <p:sp>
        <p:nvSpPr>
          <p:cNvPr id="4" name="Dikdörtgen 3">
            <a:extLst>
              <a:ext uri="{FF2B5EF4-FFF2-40B4-BE49-F238E27FC236}">
                <a16:creationId xmlns:a16="http://schemas.microsoft.com/office/drawing/2014/main" id="{1D73B5AE-2B00-4F81-B7AA-3AF224DCFDBC}"/>
              </a:ext>
            </a:extLst>
          </p:cNvPr>
          <p:cNvSpPr/>
          <p:nvPr/>
        </p:nvSpPr>
        <p:spPr>
          <a:xfrm>
            <a:off x="7668344" y="0"/>
            <a:ext cx="1475656" cy="1248150"/>
          </a:xfrm>
          <a:prstGeom prst="rect">
            <a:avLst/>
          </a:prstGeom>
          <a:solidFill>
            <a:srgbClr val="921614"/>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Tree>
    <p:extLst>
      <p:ext uri="{BB962C8B-B14F-4D97-AF65-F5344CB8AC3E}">
        <p14:creationId xmlns:p14="http://schemas.microsoft.com/office/powerpoint/2010/main" val="341004428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esim 3"/>
          <p:cNvPicPr>
            <a:picLocks noChangeAspect="1"/>
          </p:cNvPicPr>
          <p:nvPr/>
        </p:nvPicPr>
        <p:blipFill>
          <a:blip r:embed="rId2"/>
          <a:stretch>
            <a:fillRect/>
          </a:stretch>
        </p:blipFill>
        <p:spPr>
          <a:xfrm>
            <a:off x="107504" y="1484784"/>
            <a:ext cx="8975097" cy="4536504"/>
          </a:xfrm>
          <a:prstGeom prst="rect">
            <a:avLst/>
          </a:prstGeom>
        </p:spPr>
      </p:pic>
      <p:sp>
        <p:nvSpPr>
          <p:cNvPr id="5" name="Dikdörtgen 4">
            <a:extLst>
              <a:ext uri="{FF2B5EF4-FFF2-40B4-BE49-F238E27FC236}">
                <a16:creationId xmlns:a16="http://schemas.microsoft.com/office/drawing/2014/main" id="{6FFCF3E1-AD52-40FE-BC02-FAC08C7AFA55}"/>
              </a:ext>
            </a:extLst>
          </p:cNvPr>
          <p:cNvSpPr/>
          <p:nvPr/>
        </p:nvSpPr>
        <p:spPr>
          <a:xfrm>
            <a:off x="7668344" y="0"/>
            <a:ext cx="1475656" cy="1248150"/>
          </a:xfrm>
          <a:prstGeom prst="rect">
            <a:avLst/>
          </a:prstGeom>
          <a:solidFill>
            <a:srgbClr val="921614"/>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3" name="Slayt Numarası Yer Tutucusu 2">
            <a:extLst>
              <a:ext uri="{FF2B5EF4-FFF2-40B4-BE49-F238E27FC236}">
                <a16:creationId xmlns:a16="http://schemas.microsoft.com/office/drawing/2014/main" id="{860DA9CA-5A1A-45A2-A180-3DF74EEEF4B9}"/>
              </a:ext>
            </a:extLst>
          </p:cNvPr>
          <p:cNvSpPr>
            <a:spLocks noGrp="1"/>
          </p:cNvSpPr>
          <p:nvPr>
            <p:ph type="sldNum" sz="quarter" idx="12"/>
          </p:nvPr>
        </p:nvSpPr>
        <p:spPr/>
        <p:txBody>
          <a:bodyPr/>
          <a:lstStyle/>
          <a:p>
            <a:pPr defTabSz="685800" fontAlgn="auto">
              <a:spcBef>
                <a:spcPts val="0"/>
              </a:spcBef>
              <a:spcAft>
                <a:spcPts val="0"/>
              </a:spcAft>
            </a:pPr>
            <a:fld id="{7858AF1D-E6D7-4B64-9545-F66A72DEE560}" type="slidenum">
              <a:rPr lang="tr-TR" smtClean="0">
                <a:solidFill>
                  <a:prstClr val="black">
                    <a:tint val="75000"/>
                  </a:prstClr>
                </a:solidFill>
                <a:latin typeface="Calibri" panose="020F0502020204030204"/>
                <a:cs typeface="+mn-cs"/>
              </a:rPr>
              <a:pPr defTabSz="685800" fontAlgn="auto">
                <a:spcBef>
                  <a:spcPts val="0"/>
                </a:spcBef>
                <a:spcAft>
                  <a:spcPts val="0"/>
                </a:spcAft>
              </a:pPr>
              <a:t>45</a:t>
            </a:fld>
            <a:endParaRPr lang="tr-TR">
              <a:solidFill>
                <a:prstClr val="black">
                  <a:tint val="75000"/>
                </a:prstClr>
              </a:solidFill>
              <a:latin typeface="Calibri" panose="020F0502020204030204"/>
              <a:cs typeface="+mn-cs"/>
            </a:endParaRPr>
          </a:p>
        </p:txBody>
      </p:sp>
    </p:spTree>
    <p:extLst>
      <p:ext uri="{BB962C8B-B14F-4D97-AF65-F5344CB8AC3E}">
        <p14:creationId xmlns:p14="http://schemas.microsoft.com/office/powerpoint/2010/main" val="20992279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idx="4294967295"/>
          </p:nvPr>
        </p:nvSpPr>
        <p:spPr>
          <a:xfrm>
            <a:off x="1639652" y="1633538"/>
            <a:ext cx="5978996" cy="546100"/>
          </a:xfrm>
        </p:spPr>
        <p:txBody>
          <a:bodyPr>
            <a:noAutofit/>
          </a:bodyPr>
          <a:lstStyle/>
          <a:p>
            <a:r>
              <a:rPr lang="es-ES" sz="2400" dirty="0"/>
              <a:t>Taslaklara Dair Usul ve Esaslar</a:t>
            </a:r>
            <a:endParaRPr lang="tr-TR" sz="2400" dirty="0"/>
          </a:p>
        </p:txBody>
      </p:sp>
      <p:sp>
        <p:nvSpPr>
          <p:cNvPr id="3" name="2 Alt Başlık"/>
          <p:cNvSpPr>
            <a:spLocks noGrp="1"/>
          </p:cNvSpPr>
          <p:nvPr>
            <p:ph idx="4294967295"/>
          </p:nvPr>
        </p:nvSpPr>
        <p:spPr>
          <a:xfrm>
            <a:off x="755576" y="2179638"/>
            <a:ext cx="7992888" cy="4057674"/>
          </a:xfrm>
        </p:spPr>
        <p:txBody>
          <a:bodyPr>
            <a:normAutofit/>
          </a:bodyPr>
          <a:lstStyle/>
          <a:p>
            <a:endParaRPr lang="tr-TR" sz="2400" dirty="0"/>
          </a:p>
          <a:p>
            <a:pPr marL="0" indent="0" algn="l">
              <a:buNone/>
            </a:pPr>
            <a:r>
              <a:rPr lang="tr-TR" sz="2400" b="1" u="sng" dirty="0">
                <a:solidFill>
                  <a:srgbClr val="FF0000"/>
                </a:solidFill>
                <a:cs typeface="Arial" panose="020B0604020202020204" pitchFamily="34" charset="0"/>
              </a:rPr>
              <a:t>ÖNEMLİ:</a:t>
            </a:r>
          </a:p>
          <a:p>
            <a:pPr marL="342900" indent="-342900" algn="just">
              <a:buFont typeface="Arial" pitchFamily="34" charset="0"/>
              <a:buChar char="•"/>
            </a:pPr>
            <a:r>
              <a:rPr lang="tr-TR" sz="2400" b="1" dirty="0">
                <a:solidFill>
                  <a:schemeClr val="tx1"/>
                </a:solidFill>
                <a:cs typeface="Arial" panose="020B0604020202020204" pitchFamily="34" charset="0"/>
              </a:rPr>
              <a:t>Kanun taslaklarında sadece kanunlara atıf yapılır, düzenleyici işlemlere atıf yapılmaz. </a:t>
            </a:r>
          </a:p>
          <a:p>
            <a:pPr marL="342900" indent="-342900" algn="just">
              <a:buFont typeface="Arial" pitchFamily="34" charset="0"/>
              <a:buChar char="•"/>
            </a:pPr>
            <a:endParaRPr lang="tr-TR" sz="2400" b="1" dirty="0">
              <a:solidFill>
                <a:schemeClr val="tx1"/>
              </a:solidFill>
              <a:cs typeface="Arial" panose="020B0604020202020204" pitchFamily="34" charset="0"/>
            </a:endParaRPr>
          </a:p>
          <a:p>
            <a:pPr marL="342900" indent="-342900" algn="just">
              <a:buFont typeface="Arial" pitchFamily="34" charset="0"/>
              <a:buChar char="•"/>
            </a:pPr>
            <a:r>
              <a:rPr lang="tr-TR" sz="2400" b="1" dirty="0">
                <a:solidFill>
                  <a:schemeClr val="tx1"/>
                </a:solidFill>
                <a:cs typeface="Arial" panose="020B0604020202020204" pitchFamily="34" charset="0"/>
              </a:rPr>
              <a:t>Alt düzeydeki mevzuata atıf yapılmaz.</a:t>
            </a:r>
          </a:p>
          <a:p>
            <a:pPr marL="342900" indent="-342900" algn="just">
              <a:buFont typeface="Arial" pitchFamily="34" charset="0"/>
              <a:buChar char="•"/>
            </a:pPr>
            <a:endParaRPr lang="tr-TR" sz="2400" b="1" dirty="0">
              <a:solidFill>
                <a:schemeClr val="tx1"/>
              </a:solidFill>
              <a:cs typeface="Arial" panose="020B0604020202020204" pitchFamily="34" charset="0"/>
            </a:endParaRPr>
          </a:p>
          <a:p>
            <a:pPr marL="342900" indent="-342900" algn="just">
              <a:buFont typeface="Arial" pitchFamily="34" charset="0"/>
              <a:buChar char="•"/>
            </a:pPr>
            <a:r>
              <a:rPr lang="tr-TR" sz="2400" b="1" dirty="0">
                <a:solidFill>
                  <a:schemeClr val="tx1"/>
                </a:solidFill>
                <a:cs typeface="Arial" panose="020B0604020202020204" pitchFamily="34" charset="0"/>
              </a:rPr>
              <a:t>“Diğer kanunların bu Kanuna aykırı hükümleri yürürlükten kaldırılmıştır/uygulanmaz.” gibi ifadelere yer verilmez.</a:t>
            </a:r>
          </a:p>
          <a:p>
            <a:endParaRPr lang="tr-TR" sz="2400" u="sng" dirty="0"/>
          </a:p>
        </p:txBody>
      </p:sp>
      <p:sp>
        <p:nvSpPr>
          <p:cNvPr id="5" name="Dikdörtgen 4">
            <a:extLst>
              <a:ext uri="{FF2B5EF4-FFF2-40B4-BE49-F238E27FC236}">
                <a16:creationId xmlns:a16="http://schemas.microsoft.com/office/drawing/2014/main" id="{A429D84C-B63F-4BB1-BB36-E2A3A9FD00C5}"/>
              </a:ext>
            </a:extLst>
          </p:cNvPr>
          <p:cNvSpPr/>
          <p:nvPr/>
        </p:nvSpPr>
        <p:spPr>
          <a:xfrm>
            <a:off x="7668344" y="0"/>
            <a:ext cx="1475656" cy="1248150"/>
          </a:xfrm>
          <a:prstGeom prst="rect">
            <a:avLst/>
          </a:prstGeom>
          <a:solidFill>
            <a:srgbClr val="921614"/>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6" name="Slayt Numarası Yer Tutucusu 5">
            <a:extLst>
              <a:ext uri="{FF2B5EF4-FFF2-40B4-BE49-F238E27FC236}">
                <a16:creationId xmlns:a16="http://schemas.microsoft.com/office/drawing/2014/main" id="{C875DE7B-3743-48C1-8F53-9F40B2E5A698}"/>
              </a:ext>
            </a:extLst>
          </p:cNvPr>
          <p:cNvSpPr>
            <a:spLocks noGrp="1"/>
          </p:cNvSpPr>
          <p:nvPr>
            <p:ph type="sldNum" sz="quarter" idx="12"/>
          </p:nvPr>
        </p:nvSpPr>
        <p:spPr/>
        <p:txBody>
          <a:bodyPr/>
          <a:lstStyle/>
          <a:p>
            <a:pPr defTabSz="685800" fontAlgn="auto">
              <a:spcBef>
                <a:spcPts val="0"/>
              </a:spcBef>
              <a:spcAft>
                <a:spcPts val="0"/>
              </a:spcAft>
            </a:pPr>
            <a:fld id="{7858AF1D-E6D7-4B64-9545-F66A72DEE560}" type="slidenum">
              <a:rPr lang="tr-TR" smtClean="0">
                <a:solidFill>
                  <a:prstClr val="black">
                    <a:tint val="75000"/>
                  </a:prstClr>
                </a:solidFill>
                <a:latin typeface="Calibri" panose="020F0502020204030204"/>
                <a:cs typeface="+mn-cs"/>
              </a:rPr>
              <a:pPr defTabSz="685800" fontAlgn="auto">
                <a:spcBef>
                  <a:spcPts val="0"/>
                </a:spcBef>
                <a:spcAft>
                  <a:spcPts val="0"/>
                </a:spcAft>
              </a:pPr>
              <a:t>46</a:t>
            </a:fld>
            <a:endParaRPr lang="tr-TR">
              <a:solidFill>
                <a:prstClr val="black">
                  <a:tint val="75000"/>
                </a:prstClr>
              </a:solidFill>
              <a:latin typeface="Calibri" panose="020F0502020204030204"/>
              <a:cs typeface="+mn-cs"/>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Alt Başlık"/>
          <p:cNvSpPr>
            <a:spLocks noGrp="1"/>
          </p:cNvSpPr>
          <p:nvPr>
            <p:ph idx="4294967295"/>
          </p:nvPr>
        </p:nvSpPr>
        <p:spPr>
          <a:xfrm>
            <a:off x="683568" y="1423392"/>
            <a:ext cx="7992888" cy="3997325"/>
          </a:xfrm>
        </p:spPr>
        <p:txBody>
          <a:bodyPr/>
          <a:lstStyle/>
          <a:p>
            <a:pPr algn="just">
              <a:lnSpc>
                <a:spcPct val="90000"/>
              </a:lnSpc>
            </a:pPr>
            <a:r>
              <a:rPr lang="tr-TR" sz="2400" b="1" dirty="0">
                <a:solidFill>
                  <a:srgbClr val="FF0000"/>
                </a:solidFill>
                <a:cs typeface="Arial" panose="020B0604020202020204" pitchFamily="34" charset="0"/>
              </a:rPr>
              <a:t>NOT: </a:t>
            </a:r>
            <a:r>
              <a:rPr lang="tr-TR" sz="2400" b="1" dirty="0">
                <a:solidFill>
                  <a:schemeClr val="tx1"/>
                </a:solidFill>
                <a:cs typeface="Arial" panose="020B0604020202020204" pitchFamily="34" charset="0"/>
              </a:rPr>
              <a:t>Kanun taslaklarının ilgili maddelerinde, düzenleyici işlemlerin, </a:t>
            </a:r>
            <a:r>
              <a:rPr lang="tr-TR" sz="2400" b="1" u="sng" dirty="0">
                <a:solidFill>
                  <a:schemeClr val="tx1"/>
                </a:solidFill>
                <a:cs typeface="Arial" panose="020B0604020202020204" pitchFamily="34" charset="0"/>
              </a:rPr>
              <a:t>ne kadar sürede yürürlüğe konulacağı ve varsa yürürlükteki hükümlerin uygulanmasına devam edilip edilmeyeceği</a:t>
            </a:r>
            <a:r>
              <a:rPr lang="tr-TR" sz="2400" b="1" dirty="0">
                <a:solidFill>
                  <a:schemeClr val="tx1"/>
                </a:solidFill>
                <a:cs typeface="Arial" panose="020B0604020202020204" pitchFamily="34" charset="0"/>
              </a:rPr>
              <a:t> belirtilir.</a:t>
            </a:r>
          </a:p>
          <a:p>
            <a:r>
              <a:rPr lang="tr-TR" dirty="0">
                <a:solidFill>
                  <a:srgbClr val="FF0000"/>
                </a:solidFill>
              </a:rPr>
              <a:t>Örnek:</a:t>
            </a:r>
          </a:p>
        </p:txBody>
      </p:sp>
      <p:sp>
        <p:nvSpPr>
          <p:cNvPr id="2" name="Dikdörtgen 1"/>
          <p:cNvSpPr/>
          <p:nvPr/>
        </p:nvSpPr>
        <p:spPr>
          <a:xfrm>
            <a:off x="432666" y="3261956"/>
            <a:ext cx="8494692" cy="2862322"/>
          </a:xfrm>
          <a:prstGeom prst="rect">
            <a:avLst/>
          </a:prstGeom>
          <a:ln w="19050">
            <a:solidFill>
              <a:srgbClr val="FFC000"/>
            </a:solidFill>
          </a:ln>
        </p:spPr>
        <p:txBody>
          <a:bodyPr wrap="square">
            <a:spAutoFit/>
          </a:bodyPr>
          <a:lstStyle/>
          <a:p>
            <a:pPr indent="450215" algn="just">
              <a:spcAft>
                <a:spcPts val="0"/>
              </a:spcAft>
            </a:pPr>
            <a:r>
              <a:rPr lang="tr-TR" b="1" dirty="0">
                <a:solidFill>
                  <a:srgbClr val="000000"/>
                </a:solidFill>
                <a:latin typeface="inherit"/>
              </a:rPr>
              <a:t>Geçiş hükümleri</a:t>
            </a:r>
            <a:endParaRPr lang="tr-TR" dirty="0">
              <a:solidFill>
                <a:srgbClr val="000000"/>
              </a:solidFill>
              <a:latin typeface="Times New Roman" panose="02020603050405020304" pitchFamily="18" charset="0"/>
            </a:endParaRPr>
          </a:p>
          <a:p>
            <a:pPr indent="450215" algn="just">
              <a:spcAft>
                <a:spcPts val="0"/>
              </a:spcAft>
            </a:pPr>
            <a:r>
              <a:rPr lang="tr-TR" b="1" dirty="0">
                <a:solidFill>
                  <a:srgbClr val="000000"/>
                </a:solidFill>
                <a:latin typeface="inherit"/>
              </a:rPr>
              <a:t>GEÇİCİ MADDE 1- </a:t>
            </a:r>
            <a:r>
              <a:rPr lang="tr-TR" dirty="0">
                <a:solidFill>
                  <a:srgbClr val="000000"/>
                </a:solidFill>
                <a:latin typeface="inherit"/>
              </a:rPr>
              <a:t>(1) Bu Kanunda öngörülen yönetmelikler ile uygulamaya ilişkin usul ve esaslar bu Kanunun yayımı tarihinden itibaren </a:t>
            </a:r>
            <a:r>
              <a:rPr lang="tr-TR" dirty="0">
                <a:solidFill>
                  <a:srgbClr val="FF0000"/>
                </a:solidFill>
                <a:latin typeface="inherit"/>
              </a:rPr>
              <a:t>en geç </a:t>
            </a:r>
            <a:r>
              <a:rPr lang="tr-TR" dirty="0" err="1">
                <a:solidFill>
                  <a:srgbClr val="FF0000"/>
                </a:solidFill>
                <a:latin typeface="inherit"/>
              </a:rPr>
              <a:t>onsekiz</a:t>
            </a:r>
            <a:r>
              <a:rPr lang="tr-TR" dirty="0">
                <a:solidFill>
                  <a:srgbClr val="FF0000"/>
                </a:solidFill>
                <a:latin typeface="inherit"/>
              </a:rPr>
              <a:t> ay içinde yürürlüğe</a:t>
            </a:r>
            <a:r>
              <a:rPr lang="tr-TR" dirty="0">
                <a:solidFill>
                  <a:srgbClr val="000000"/>
                </a:solidFill>
                <a:latin typeface="inherit"/>
              </a:rPr>
              <a:t> konulur. Söz konusu usul ve esaslar ile çıkarılacak yönetmelikler </a:t>
            </a:r>
            <a:r>
              <a:rPr lang="tr-TR" dirty="0">
                <a:solidFill>
                  <a:srgbClr val="FF0000"/>
                </a:solidFill>
                <a:latin typeface="inherit"/>
              </a:rPr>
              <a:t>yürürlüğe girinceye kadar</a:t>
            </a:r>
            <a:r>
              <a:rPr lang="tr-TR" dirty="0">
                <a:solidFill>
                  <a:srgbClr val="000000"/>
                </a:solidFill>
                <a:latin typeface="inherit"/>
              </a:rPr>
              <a:t>, bu Kanunla yürürlükten kaldırılan 5179 sayılı Gıdaların Üretimi, Tüketimi ve Denetlenmesine Dair Kanun Hükmünde Kararnamenin Değiştirilerek Kabulü Hakkındaki Kanun, 1734 sayılı Yem Kanunu, 3285 sayılı Hayvan Sağlığı ve Zabıtası Kanunu, 4631 sayılı Hayvan Islahı Kanunu ve 6968 sayılı Ziraî Mücadele ve Ziraî Karantina Kanununa dayanılarak çıkartılan yönetmelik ve diğer mevzuatın, </a:t>
            </a:r>
            <a:r>
              <a:rPr lang="tr-TR" dirty="0">
                <a:solidFill>
                  <a:srgbClr val="FF0000"/>
                </a:solidFill>
                <a:latin typeface="inherit"/>
              </a:rPr>
              <a:t>bu Kanuna aykırı olmayan hükümlerinin uygulanmasına devam olunur.</a:t>
            </a:r>
            <a:endParaRPr lang="tr-TR" b="0" i="0" dirty="0">
              <a:solidFill>
                <a:srgbClr val="FF0000"/>
              </a:solidFill>
              <a:effectLst/>
              <a:latin typeface="Times New Roman" panose="02020603050405020304" pitchFamily="18" charset="0"/>
            </a:endParaRPr>
          </a:p>
        </p:txBody>
      </p:sp>
      <p:sp>
        <p:nvSpPr>
          <p:cNvPr id="5" name="Dikdörtgen 4">
            <a:extLst>
              <a:ext uri="{FF2B5EF4-FFF2-40B4-BE49-F238E27FC236}">
                <a16:creationId xmlns:a16="http://schemas.microsoft.com/office/drawing/2014/main" id="{540613C3-DFFD-44EF-95EC-A546C5321372}"/>
              </a:ext>
            </a:extLst>
          </p:cNvPr>
          <p:cNvSpPr/>
          <p:nvPr/>
        </p:nvSpPr>
        <p:spPr>
          <a:xfrm>
            <a:off x="7668344" y="0"/>
            <a:ext cx="1475656" cy="1248150"/>
          </a:xfrm>
          <a:prstGeom prst="rect">
            <a:avLst/>
          </a:prstGeom>
          <a:solidFill>
            <a:srgbClr val="921614"/>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6" name="Slayt Numarası Yer Tutucusu 5">
            <a:extLst>
              <a:ext uri="{FF2B5EF4-FFF2-40B4-BE49-F238E27FC236}">
                <a16:creationId xmlns:a16="http://schemas.microsoft.com/office/drawing/2014/main" id="{4FB5B7D5-1E1C-4760-B6C0-CE18B66D0DD5}"/>
              </a:ext>
            </a:extLst>
          </p:cNvPr>
          <p:cNvSpPr>
            <a:spLocks noGrp="1"/>
          </p:cNvSpPr>
          <p:nvPr>
            <p:ph type="sldNum" sz="quarter" idx="12"/>
          </p:nvPr>
        </p:nvSpPr>
        <p:spPr/>
        <p:txBody>
          <a:bodyPr/>
          <a:lstStyle/>
          <a:p>
            <a:pPr defTabSz="685800" fontAlgn="auto">
              <a:spcBef>
                <a:spcPts val="0"/>
              </a:spcBef>
              <a:spcAft>
                <a:spcPts val="0"/>
              </a:spcAft>
            </a:pPr>
            <a:fld id="{7858AF1D-E6D7-4B64-9545-F66A72DEE560}" type="slidenum">
              <a:rPr lang="tr-TR" smtClean="0">
                <a:solidFill>
                  <a:prstClr val="black">
                    <a:tint val="75000"/>
                  </a:prstClr>
                </a:solidFill>
                <a:latin typeface="Calibri" panose="020F0502020204030204"/>
                <a:cs typeface="+mn-cs"/>
              </a:rPr>
              <a:pPr defTabSz="685800" fontAlgn="auto">
                <a:spcBef>
                  <a:spcPts val="0"/>
                </a:spcBef>
                <a:spcAft>
                  <a:spcPts val="0"/>
                </a:spcAft>
              </a:pPr>
              <a:t>47</a:t>
            </a:fld>
            <a:endParaRPr lang="tr-TR">
              <a:solidFill>
                <a:prstClr val="black">
                  <a:tint val="75000"/>
                </a:prstClr>
              </a:solidFill>
              <a:latin typeface="Calibri" panose="020F0502020204030204"/>
              <a:cs typeface="+mn-cs"/>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Alt Başlık"/>
          <p:cNvSpPr>
            <a:spLocks noGrp="1"/>
          </p:cNvSpPr>
          <p:nvPr>
            <p:ph idx="4294967295"/>
          </p:nvPr>
        </p:nvSpPr>
        <p:spPr>
          <a:xfrm>
            <a:off x="611560" y="1556792"/>
            <a:ext cx="7992888" cy="4620171"/>
          </a:xfrm>
        </p:spPr>
        <p:txBody>
          <a:bodyPr>
            <a:noAutofit/>
          </a:bodyPr>
          <a:lstStyle/>
          <a:p>
            <a:pPr marL="0" indent="0" algn="l">
              <a:buNone/>
            </a:pPr>
            <a:r>
              <a:rPr lang="tr-TR" sz="2400" b="1" dirty="0">
                <a:solidFill>
                  <a:srgbClr val="FF0000"/>
                </a:solidFill>
                <a:cs typeface="Arial" panose="020B0604020202020204" pitchFamily="34" charset="0"/>
              </a:rPr>
              <a:t>     Genel gerekçe hazırlanırken;</a:t>
            </a:r>
          </a:p>
          <a:p>
            <a:pPr marL="342900" indent="-342900" algn="just">
              <a:buFont typeface="Arial" pitchFamily="34" charset="0"/>
              <a:buChar char="•"/>
            </a:pPr>
            <a:r>
              <a:rPr lang="tr-TR" sz="2400" b="1" dirty="0">
                <a:solidFill>
                  <a:schemeClr val="tx1"/>
                </a:solidFill>
                <a:cs typeface="Arial" panose="020B0604020202020204" pitchFamily="34" charset="0"/>
              </a:rPr>
              <a:t>Taslağın hazırlanmasını gerektiren sebepler  açıkça belirtilir. </a:t>
            </a:r>
          </a:p>
          <a:p>
            <a:pPr marL="0" indent="0" algn="l">
              <a:buNone/>
            </a:pPr>
            <a:r>
              <a:rPr lang="tr-TR" sz="2400" b="1" dirty="0">
                <a:solidFill>
                  <a:srgbClr val="FF0000"/>
                </a:solidFill>
                <a:cs typeface="Arial" panose="020B0604020202020204" pitchFamily="34" charset="0"/>
              </a:rPr>
              <a:t>     Madde gerekçeleri hazırlanırken; </a:t>
            </a:r>
            <a:endParaRPr lang="tr-TR" sz="2400" b="1" dirty="0">
              <a:cs typeface="Arial" panose="020B0604020202020204" pitchFamily="34" charset="0"/>
            </a:endParaRPr>
          </a:p>
          <a:p>
            <a:pPr marL="342900" indent="-342900" algn="just">
              <a:buFont typeface="Arial" pitchFamily="34" charset="0"/>
              <a:buChar char="•"/>
            </a:pPr>
            <a:r>
              <a:rPr lang="tr-TR" sz="2400" b="1" dirty="0">
                <a:solidFill>
                  <a:schemeClr val="tx1"/>
                </a:solidFill>
                <a:cs typeface="Arial" panose="020B0604020202020204" pitchFamily="34" charset="0"/>
              </a:rPr>
              <a:t>Her maddenin düzenleniş sebepleri açıklanır. </a:t>
            </a:r>
          </a:p>
          <a:p>
            <a:pPr marL="342900" indent="-342900" algn="just">
              <a:buFont typeface="Arial" pitchFamily="34" charset="0"/>
              <a:buChar char="•"/>
            </a:pPr>
            <a:r>
              <a:rPr lang="tr-TR" sz="2400" b="1" dirty="0">
                <a:solidFill>
                  <a:schemeClr val="tx1"/>
                </a:solidFill>
                <a:cs typeface="Arial" panose="020B0604020202020204" pitchFamily="34" charset="0"/>
              </a:rPr>
              <a:t>Kaldırılması, değiştirilmesi veya eklenmesi istenen hükümlerin neler olduğu ve kaldırma, değiştirme veya ekleme sebepleri açıkça belirtilir. </a:t>
            </a:r>
          </a:p>
          <a:p>
            <a:pPr marL="342900" indent="-342900" algn="just">
              <a:buFont typeface="Arial" pitchFamily="34" charset="0"/>
              <a:buChar char="•"/>
            </a:pPr>
            <a:r>
              <a:rPr lang="tr-TR" sz="2400" b="1" dirty="0">
                <a:solidFill>
                  <a:schemeClr val="tx1"/>
                </a:solidFill>
                <a:cs typeface="Arial" panose="020B0604020202020204" pitchFamily="34" charset="0"/>
              </a:rPr>
              <a:t>Madde gerekçeleri, her madde için ayrı ayrı düzenlenir.</a:t>
            </a:r>
          </a:p>
          <a:p>
            <a:pPr marL="342900" indent="-342900" algn="just">
              <a:buFont typeface="Arial" pitchFamily="34" charset="0"/>
              <a:buChar char="•"/>
            </a:pPr>
            <a:r>
              <a:rPr lang="tr-TR" sz="2400" b="1" dirty="0">
                <a:solidFill>
                  <a:schemeClr val="tx1"/>
                </a:solidFill>
                <a:cs typeface="Arial" panose="020B0604020202020204" pitchFamily="34" charset="0"/>
              </a:rPr>
              <a:t>Madde gerekçeleri, madde metninin tekrarı biçiminde hazırlanamaz.</a:t>
            </a:r>
          </a:p>
        </p:txBody>
      </p:sp>
      <p:sp>
        <p:nvSpPr>
          <p:cNvPr id="5" name="Dikdörtgen 4">
            <a:extLst>
              <a:ext uri="{FF2B5EF4-FFF2-40B4-BE49-F238E27FC236}">
                <a16:creationId xmlns:a16="http://schemas.microsoft.com/office/drawing/2014/main" id="{656B2847-8F0E-406C-B4D9-FE9E5BD2135D}"/>
              </a:ext>
            </a:extLst>
          </p:cNvPr>
          <p:cNvSpPr/>
          <p:nvPr/>
        </p:nvSpPr>
        <p:spPr>
          <a:xfrm>
            <a:off x="7668344" y="0"/>
            <a:ext cx="1475656" cy="1248150"/>
          </a:xfrm>
          <a:prstGeom prst="rect">
            <a:avLst/>
          </a:prstGeom>
          <a:solidFill>
            <a:srgbClr val="921614"/>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2" name="Slayt Numarası Yer Tutucusu 1">
            <a:extLst>
              <a:ext uri="{FF2B5EF4-FFF2-40B4-BE49-F238E27FC236}">
                <a16:creationId xmlns:a16="http://schemas.microsoft.com/office/drawing/2014/main" id="{9F52B277-91ED-4A96-84F1-95F1B61FFBAF}"/>
              </a:ext>
            </a:extLst>
          </p:cNvPr>
          <p:cNvSpPr>
            <a:spLocks noGrp="1"/>
          </p:cNvSpPr>
          <p:nvPr>
            <p:ph type="sldNum" sz="quarter" idx="12"/>
          </p:nvPr>
        </p:nvSpPr>
        <p:spPr/>
        <p:txBody>
          <a:bodyPr/>
          <a:lstStyle/>
          <a:p>
            <a:pPr defTabSz="685800" fontAlgn="auto">
              <a:spcBef>
                <a:spcPts val="0"/>
              </a:spcBef>
              <a:spcAft>
                <a:spcPts val="0"/>
              </a:spcAft>
            </a:pPr>
            <a:fld id="{7858AF1D-E6D7-4B64-9545-F66A72DEE560}" type="slidenum">
              <a:rPr lang="tr-TR" smtClean="0">
                <a:solidFill>
                  <a:prstClr val="black">
                    <a:tint val="75000"/>
                  </a:prstClr>
                </a:solidFill>
                <a:latin typeface="Calibri" panose="020F0502020204030204"/>
                <a:cs typeface="+mn-cs"/>
              </a:rPr>
              <a:pPr defTabSz="685800" fontAlgn="auto">
                <a:spcBef>
                  <a:spcPts val="0"/>
                </a:spcBef>
                <a:spcAft>
                  <a:spcPts val="0"/>
                </a:spcAft>
              </a:pPr>
              <a:t>48</a:t>
            </a:fld>
            <a:endParaRPr lang="tr-TR">
              <a:solidFill>
                <a:prstClr val="black">
                  <a:tint val="75000"/>
                </a:prstClr>
              </a:solidFill>
              <a:latin typeface="Calibri" panose="020F0502020204030204"/>
              <a:cs typeface="+mn-cs"/>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Alt Başlık"/>
          <p:cNvSpPr>
            <a:spLocks noGrp="1"/>
          </p:cNvSpPr>
          <p:nvPr>
            <p:ph idx="4294967295"/>
          </p:nvPr>
        </p:nvSpPr>
        <p:spPr>
          <a:xfrm>
            <a:off x="683568" y="1331063"/>
            <a:ext cx="8064896" cy="2962033"/>
          </a:xfrm>
        </p:spPr>
        <p:txBody>
          <a:bodyPr>
            <a:normAutofit/>
          </a:bodyPr>
          <a:lstStyle/>
          <a:p>
            <a:pPr marL="0" indent="0" algn="just">
              <a:lnSpc>
                <a:spcPct val="80000"/>
              </a:lnSpc>
              <a:buNone/>
            </a:pPr>
            <a:r>
              <a:rPr lang="tr-TR" sz="2400" b="1" dirty="0">
                <a:solidFill>
                  <a:srgbClr val="FF0000"/>
                </a:solidFill>
                <a:cs typeface="Arial" panose="020B0604020202020204" pitchFamily="34" charset="0"/>
              </a:rPr>
              <a:t>Kanun ve Cumhurbaşkanı kararı ile yürürlüğe konulan düzenleyici işlemler </a:t>
            </a:r>
            <a:r>
              <a:rPr lang="tr-TR" sz="2400" b="1" u="sng" dirty="0">
                <a:solidFill>
                  <a:srgbClr val="FF0000"/>
                </a:solidFill>
                <a:cs typeface="Arial" panose="020B0604020202020204" pitchFamily="34" charset="0"/>
              </a:rPr>
              <a:t>dışındaki taslaklarda;</a:t>
            </a:r>
          </a:p>
          <a:p>
            <a:pPr marL="342900" indent="-342900" algn="just">
              <a:lnSpc>
                <a:spcPct val="80000"/>
              </a:lnSpc>
              <a:buFont typeface="Arial" pitchFamily="34" charset="0"/>
              <a:buChar char="•"/>
            </a:pPr>
            <a:r>
              <a:rPr lang="tr-TR" sz="2000" b="1" dirty="0">
                <a:solidFill>
                  <a:schemeClr val="tx1"/>
                </a:solidFill>
                <a:cs typeface="Arial" panose="020B0604020202020204" pitchFamily="34" charset="0"/>
              </a:rPr>
              <a:t>Düzenlemelerin dayanaklarında belirtilenler dışında yükümlülük getiren hükümler, malî konularda gelir ve gider öngören hükümler ile teşkilat kuran veya kaldıran, kadro iptal veya ihdas eden hükümlere yer verilmez.</a:t>
            </a:r>
          </a:p>
          <a:p>
            <a:pPr marL="342900" indent="-342900" algn="just">
              <a:lnSpc>
                <a:spcPct val="80000"/>
              </a:lnSpc>
              <a:buFont typeface="Arial" pitchFamily="34" charset="0"/>
              <a:buChar char="•"/>
            </a:pPr>
            <a:r>
              <a:rPr lang="tr-TR" sz="2000" b="1" dirty="0">
                <a:solidFill>
                  <a:schemeClr val="tx1"/>
                </a:solidFill>
                <a:cs typeface="Arial" panose="020B0604020202020204" pitchFamily="34" charset="0"/>
              </a:rPr>
              <a:t>Düzenlemelerde bakanlıklar ile diğer kamu kurum ve kuruluşlarına görev ve sorumluluk yükleyen hükümlere yer verilmesi hâlinde, bu bakanlık ile kamu kurum ve kuruluşlarının uygun görüşleri alınır veya taslak bunlarla birlikte hazırlanır.</a:t>
            </a:r>
          </a:p>
        </p:txBody>
      </p:sp>
      <p:sp>
        <p:nvSpPr>
          <p:cNvPr id="2" name="Dikdörtgen 1"/>
          <p:cNvSpPr/>
          <p:nvPr/>
        </p:nvSpPr>
        <p:spPr>
          <a:xfrm>
            <a:off x="777868" y="4974085"/>
            <a:ext cx="8136904" cy="1015663"/>
          </a:xfrm>
          <a:prstGeom prst="rect">
            <a:avLst/>
          </a:prstGeom>
        </p:spPr>
        <p:txBody>
          <a:bodyPr wrap="square">
            <a:spAutoFit/>
          </a:bodyPr>
          <a:lstStyle/>
          <a:p>
            <a:pPr indent="359410">
              <a:lnSpc>
                <a:spcPts val="1200"/>
              </a:lnSpc>
              <a:spcAft>
                <a:spcPts val="0"/>
              </a:spcAft>
            </a:pPr>
            <a:r>
              <a:rPr lang="tr-TR" sz="1400" u="sng"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Ticaret Bakanlığı, Çevre, Şehircilik ve İklim Değişikliği Bakanlığı ve Tarım ve Orman Bakanlığından:</a:t>
            </a:r>
            <a:endParaRPr lang="tr-TR" sz="1400" dirty="0">
              <a:latin typeface="Times New Roman" panose="02020603050405020304" pitchFamily="18" charset="0"/>
              <a:ea typeface="Calibri" panose="020F0502020204030204" pitchFamily="34" charset="0"/>
              <a:cs typeface="Times New Roman" panose="02020603050405020304" pitchFamily="18" charset="0"/>
            </a:endParaRPr>
          </a:p>
          <a:p>
            <a:pPr algn="ctr">
              <a:lnSpc>
                <a:spcPts val="1200"/>
              </a:lnSpc>
              <a:spcAft>
                <a:spcPts val="0"/>
              </a:spcAft>
            </a:pPr>
            <a:endParaRPr lang="tr-TR" sz="14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p>
            <a:pPr algn="ctr">
              <a:lnSpc>
                <a:spcPts val="1200"/>
              </a:lnSpc>
              <a:spcAft>
                <a:spcPts val="0"/>
              </a:spcAft>
            </a:pPr>
            <a:r>
              <a:rPr lang="tr-TR" sz="14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KOOPERATİFLER VE ÜST KURULUŞLARININ YÖNETİM KURULU ÜYELERİ</a:t>
            </a:r>
            <a:endParaRPr lang="tr-TR" sz="1400" dirty="0">
              <a:latin typeface="Times New Roman" panose="02020603050405020304" pitchFamily="18" charset="0"/>
              <a:ea typeface="Calibri" panose="020F0502020204030204" pitchFamily="34" charset="0"/>
              <a:cs typeface="Times New Roman" panose="02020603050405020304" pitchFamily="18" charset="0"/>
            </a:endParaRPr>
          </a:p>
          <a:p>
            <a:pPr algn="ctr">
              <a:lnSpc>
                <a:spcPts val="1200"/>
              </a:lnSpc>
              <a:spcAft>
                <a:spcPts val="0"/>
              </a:spcAft>
            </a:pPr>
            <a:r>
              <a:rPr lang="tr-TR" sz="14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VE DENETÇİLERİ İLE BUNLARIN EŞ VE HISIMLARININ BAĞDAŞMAYAN</a:t>
            </a:r>
            <a:endParaRPr lang="tr-TR" sz="1400" dirty="0">
              <a:latin typeface="Times New Roman" panose="02020603050405020304" pitchFamily="18" charset="0"/>
              <a:ea typeface="Calibri" panose="020F0502020204030204" pitchFamily="34" charset="0"/>
              <a:cs typeface="Times New Roman" panose="02020603050405020304" pitchFamily="18" charset="0"/>
            </a:endParaRPr>
          </a:p>
          <a:p>
            <a:pPr algn="ctr">
              <a:lnSpc>
                <a:spcPts val="1200"/>
              </a:lnSpc>
              <a:spcAft>
                <a:spcPts val="0"/>
              </a:spcAft>
            </a:pPr>
            <a:r>
              <a:rPr lang="tr-TR" sz="14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GÖREVLERİNE İLİŞKİN TEBLİĞ (TEBLİĞ NO: TGM-2011/01)’DE</a:t>
            </a:r>
            <a:endParaRPr lang="tr-TR" sz="1400" dirty="0">
              <a:latin typeface="Times New Roman" panose="02020603050405020304" pitchFamily="18" charset="0"/>
              <a:ea typeface="Calibri" panose="020F0502020204030204" pitchFamily="34" charset="0"/>
              <a:cs typeface="Times New Roman" panose="02020603050405020304" pitchFamily="18" charset="0"/>
            </a:endParaRPr>
          </a:p>
          <a:p>
            <a:pPr algn="ctr">
              <a:lnSpc>
                <a:spcPts val="1200"/>
              </a:lnSpc>
              <a:spcAft>
                <a:spcPts val="0"/>
              </a:spcAft>
            </a:pPr>
            <a:r>
              <a:rPr lang="tr-TR" sz="14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DEĞİŞİKLİK YAPILMASINA DAİR TEBLİĞ</a:t>
            </a:r>
            <a:endParaRPr lang="tr-TR" sz="14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5" name="2 Alt Başlık"/>
          <p:cNvSpPr txBox="1">
            <a:spLocks/>
          </p:cNvSpPr>
          <p:nvPr/>
        </p:nvSpPr>
        <p:spPr>
          <a:xfrm>
            <a:off x="1079104" y="4676280"/>
            <a:ext cx="8064896" cy="440432"/>
          </a:xfrm>
          <a:prstGeom prst="rect">
            <a:avLst/>
          </a:prstGeom>
        </p:spPr>
        <p:txBody>
          <a:bodyPr vert="horz" lIns="91440" tIns="45720" rIns="91440" bIns="45720" rtlCol="0">
            <a:normAutofit/>
          </a:bodyPr>
          <a:lstStyle>
            <a:lvl1pPr marL="171450" indent="-171450" algn="l" defTabSz="685800" rtl="0" eaLnBrk="1" latinLnBrk="0" hangingPunct="1">
              <a:lnSpc>
                <a:spcPct val="90000"/>
              </a:lnSpc>
              <a:spcBef>
                <a:spcPts val="750"/>
              </a:spcBef>
              <a:buFont typeface="Wingdings" panose="05000000000000000000" pitchFamily="2" charset="2"/>
              <a:buChar char="Ø"/>
              <a:defRPr sz="2100" kern="1200">
                <a:solidFill>
                  <a:schemeClr val="tx1"/>
                </a:solidFill>
                <a:latin typeface="Garamond" panose="02020404030301010803" pitchFamily="18" charset="0"/>
                <a:ea typeface="+mn-ea"/>
                <a:cs typeface="+mn-cs"/>
              </a:defRPr>
            </a:lvl1pPr>
            <a:lvl2pPr marL="514350" indent="-171450" algn="l" defTabSz="685800" rtl="0" eaLnBrk="1" latinLnBrk="0" hangingPunct="1">
              <a:lnSpc>
                <a:spcPct val="90000"/>
              </a:lnSpc>
              <a:spcBef>
                <a:spcPts val="375"/>
              </a:spcBef>
              <a:buFont typeface="Wingdings" panose="05000000000000000000" pitchFamily="2" charset="2"/>
              <a:buChar char="Ø"/>
              <a:defRPr sz="2100" kern="1200">
                <a:solidFill>
                  <a:schemeClr val="tx1"/>
                </a:solidFill>
                <a:latin typeface="Garamond" panose="02020404030301010803" pitchFamily="18" charset="0"/>
                <a:ea typeface="+mn-ea"/>
                <a:cs typeface="+mn-cs"/>
              </a:defRPr>
            </a:lvl2pPr>
            <a:lvl3pPr marL="857250" indent="-171450" algn="l" defTabSz="685800" rtl="0" eaLnBrk="1" latinLnBrk="0" hangingPunct="1">
              <a:lnSpc>
                <a:spcPct val="90000"/>
              </a:lnSpc>
              <a:spcBef>
                <a:spcPts val="375"/>
              </a:spcBef>
              <a:buFont typeface="Wingdings" panose="05000000000000000000" pitchFamily="2" charset="2"/>
              <a:buChar char="Ø"/>
              <a:defRPr sz="2100" kern="1200">
                <a:solidFill>
                  <a:schemeClr val="tx1"/>
                </a:solidFill>
                <a:latin typeface="Garamond" panose="02020404030301010803" pitchFamily="18" charset="0"/>
                <a:ea typeface="+mn-ea"/>
                <a:cs typeface="+mn-cs"/>
              </a:defRPr>
            </a:lvl3pPr>
            <a:lvl4pPr marL="1200150" indent="-171450" algn="l" defTabSz="685800" rtl="0" eaLnBrk="1" latinLnBrk="0" hangingPunct="1">
              <a:lnSpc>
                <a:spcPct val="90000"/>
              </a:lnSpc>
              <a:spcBef>
                <a:spcPts val="375"/>
              </a:spcBef>
              <a:buFont typeface="Wingdings" panose="05000000000000000000" pitchFamily="2" charset="2"/>
              <a:buChar char="Ø"/>
              <a:defRPr sz="2100" kern="1200">
                <a:solidFill>
                  <a:schemeClr val="tx1"/>
                </a:solidFill>
                <a:latin typeface="Garamond" panose="02020404030301010803" pitchFamily="18" charset="0"/>
                <a:ea typeface="+mn-ea"/>
                <a:cs typeface="+mn-cs"/>
              </a:defRPr>
            </a:lvl4pPr>
            <a:lvl5pPr marL="1543050" indent="-171450" algn="l" defTabSz="685800" rtl="0" eaLnBrk="1" latinLnBrk="0" hangingPunct="1">
              <a:lnSpc>
                <a:spcPct val="90000"/>
              </a:lnSpc>
              <a:spcBef>
                <a:spcPts val="375"/>
              </a:spcBef>
              <a:buFont typeface="Wingdings" panose="05000000000000000000" pitchFamily="2" charset="2"/>
              <a:buChar char="Ø"/>
              <a:defRPr sz="2100" kern="1200">
                <a:solidFill>
                  <a:schemeClr val="tx1"/>
                </a:solidFill>
                <a:latin typeface="Garamond" panose="02020404030301010803" pitchFamily="18"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just" fontAlgn="auto">
              <a:lnSpc>
                <a:spcPct val="80000"/>
              </a:lnSpc>
              <a:spcAft>
                <a:spcPts val="0"/>
              </a:spcAft>
              <a:buFont typeface="Wingdings" panose="05000000000000000000" pitchFamily="2" charset="2"/>
              <a:buNone/>
            </a:pPr>
            <a:r>
              <a:rPr lang="tr-TR" sz="2000" b="1" dirty="0">
                <a:cs typeface="Arial" panose="020B0604020202020204" pitchFamily="34" charset="0"/>
              </a:rPr>
              <a:t>Birlikte yürütülmesi durumunda örnek:</a:t>
            </a:r>
          </a:p>
        </p:txBody>
      </p:sp>
      <p:sp>
        <p:nvSpPr>
          <p:cNvPr id="6" name="Dikdörtgen 5">
            <a:extLst>
              <a:ext uri="{FF2B5EF4-FFF2-40B4-BE49-F238E27FC236}">
                <a16:creationId xmlns:a16="http://schemas.microsoft.com/office/drawing/2014/main" id="{302D1C80-34C4-44E0-8CCF-5ABD71606F42}"/>
              </a:ext>
            </a:extLst>
          </p:cNvPr>
          <p:cNvSpPr/>
          <p:nvPr/>
        </p:nvSpPr>
        <p:spPr>
          <a:xfrm>
            <a:off x="7668344" y="0"/>
            <a:ext cx="1475656" cy="1248150"/>
          </a:xfrm>
          <a:prstGeom prst="rect">
            <a:avLst/>
          </a:prstGeom>
          <a:solidFill>
            <a:srgbClr val="921614"/>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7" name="Slayt Numarası Yer Tutucusu 6">
            <a:extLst>
              <a:ext uri="{FF2B5EF4-FFF2-40B4-BE49-F238E27FC236}">
                <a16:creationId xmlns:a16="http://schemas.microsoft.com/office/drawing/2014/main" id="{6CA53EC5-09EF-47AE-A23C-A6323F2B598E}"/>
              </a:ext>
            </a:extLst>
          </p:cNvPr>
          <p:cNvSpPr>
            <a:spLocks noGrp="1"/>
          </p:cNvSpPr>
          <p:nvPr>
            <p:ph type="sldNum" sz="quarter" idx="12"/>
          </p:nvPr>
        </p:nvSpPr>
        <p:spPr/>
        <p:txBody>
          <a:bodyPr/>
          <a:lstStyle/>
          <a:p>
            <a:pPr defTabSz="685800" fontAlgn="auto">
              <a:spcBef>
                <a:spcPts val="0"/>
              </a:spcBef>
              <a:spcAft>
                <a:spcPts val="0"/>
              </a:spcAft>
            </a:pPr>
            <a:fld id="{7858AF1D-E6D7-4B64-9545-F66A72DEE560}" type="slidenum">
              <a:rPr lang="tr-TR" smtClean="0">
                <a:solidFill>
                  <a:prstClr val="black">
                    <a:tint val="75000"/>
                  </a:prstClr>
                </a:solidFill>
                <a:latin typeface="Calibri" panose="020F0502020204030204"/>
                <a:cs typeface="+mn-cs"/>
              </a:rPr>
              <a:pPr defTabSz="685800" fontAlgn="auto">
                <a:spcBef>
                  <a:spcPts val="0"/>
                </a:spcBef>
                <a:spcAft>
                  <a:spcPts val="0"/>
                </a:spcAft>
              </a:pPr>
              <a:t>49</a:t>
            </a:fld>
            <a:endParaRPr lang="tr-TR">
              <a:solidFill>
                <a:prstClr val="black">
                  <a:tint val="75000"/>
                </a:prstClr>
              </a:solidFill>
              <a:latin typeface="Calibri" panose="020F0502020204030204"/>
              <a:cs typeface="+mn-cs"/>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çerik Yer Tutucusu 1"/>
          <p:cNvSpPr>
            <a:spLocks noGrp="1"/>
          </p:cNvSpPr>
          <p:nvPr>
            <p:ph idx="1"/>
          </p:nvPr>
        </p:nvSpPr>
        <p:spPr>
          <a:xfrm>
            <a:off x="557554" y="1340768"/>
            <a:ext cx="8099988" cy="4836195"/>
          </a:xfrm>
        </p:spPr>
        <p:txBody>
          <a:bodyPr/>
          <a:lstStyle/>
          <a:p>
            <a:r>
              <a:rPr lang="tr-TR" b="1" dirty="0"/>
              <a:t>Düzenleyici işlemler dayanağını tabi oldukları üst normdan alırlar.</a:t>
            </a:r>
          </a:p>
          <a:p>
            <a:endParaRPr lang="tr-TR" dirty="0"/>
          </a:p>
        </p:txBody>
      </p:sp>
      <p:sp>
        <p:nvSpPr>
          <p:cNvPr id="3" name="Unvan 2"/>
          <p:cNvSpPr>
            <a:spLocks noGrp="1"/>
          </p:cNvSpPr>
          <p:nvPr>
            <p:ph type="title"/>
          </p:nvPr>
        </p:nvSpPr>
        <p:spPr>
          <a:xfrm>
            <a:off x="699746" y="839553"/>
            <a:ext cx="7886700" cy="546100"/>
          </a:xfrm>
        </p:spPr>
        <p:txBody>
          <a:bodyPr/>
          <a:lstStyle/>
          <a:p>
            <a:endParaRPr lang="tr-TR"/>
          </a:p>
        </p:txBody>
      </p:sp>
      <p:sp>
        <p:nvSpPr>
          <p:cNvPr id="5" name="Dikdörtgen 4"/>
          <p:cNvSpPr/>
          <p:nvPr/>
        </p:nvSpPr>
        <p:spPr>
          <a:xfrm>
            <a:off x="539552" y="3394902"/>
            <a:ext cx="8064896" cy="1200329"/>
          </a:xfrm>
          <a:prstGeom prst="rect">
            <a:avLst/>
          </a:prstGeom>
        </p:spPr>
        <p:txBody>
          <a:bodyPr wrap="square">
            <a:spAutoFit/>
          </a:bodyPr>
          <a:lstStyle/>
          <a:p>
            <a:pPr indent="450215" algn="just">
              <a:spcAft>
                <a:spcPts val="0"/>
              </a:spcAft>
            </a:pPr>
            <a:r>
              <a:rPr lang="tr-TR" b="1" dirty="0">
                <a:solidFill>
                  <a:srgbClr val="000000"/>
                </a:solidFill>
                <a:latin typeface="inherit"/>
              </a:rPr>
              <a:t>Gıda kodeksi</a:t>
            </a:r>
            <a:endParaRPr lang="tr-TR" b="1" dirty="0">
              <a:solidFill>
                <a:srgbClr val="000000"/>
              </a:solidFill>
              <a:latin typeface="Times New Roman" panose="02020603050405020304" pitchFamily="18" charset="0"/>
            </a:endParaRPr>
          </a:p>
          <a:p>
            <a:pPr indent="450215" algn="just">
              <a:spcAft>
                <a:spcPts val="0"/>
              </a:spcAft>
            </a:pPr>
            <a:r>
              <a:rPr lang="tr-TR" b="1" spc="-10" dirty="0">
                <a:solidFill>
                  <a:srgbClr val="000000"/>
                </a:solidFill>
                <a:latin typeface="inherit"/>
              </a:rPr>
              <a:t>MADDE 23- </a:t>
            </a:r>
            <a:r>
              <a:rPr lang="tr-TR" spc="-10" dirty="0">
                <a:solidFill>
                  <a:srgbClr val="000000"/>
                </a:solidFill>
                <a:latin typeface="inherit"/>
              </a:rPr>
              <a:t>(1) …..</a:t>
            </a:r>
            <a:endParaRPr lang="tr-TR" dirty="0">
              <a:solidFill>
                <a:srgbClr val="000000"/>
              </a:solidFill>
              <a:latin typeface="Times New Roman" panose="02020603050405020304" pitchFamily="18" charset="0"/>
            </a:endParaRPr>
          </a:p>
          <a:p>
            <a:pPr indent="450215" algn="just">
              <a:spcAft>
                <a:spcPts val="0"/>
              </a:spcAft>
            </a:pPr>
            <a:r>
              <a:rPr lang="tr-TR" spc="-20" dirty="0">
                <a:solidFill>
                  <a:srgbClr val="000000"/>
                </a:solidFill>
                <a:latin typeface="inherit"/>
              </a:rPr>
              <a:t>(5) Bu maddenin uygulanması ile ilgili usul ve esaslar </a:t>
            </a:r>
            <a:r>
              <a:rPr lang="tr-TR" spc="-20" dirty="0">
                <a:solidFill>
                  <a:srgbClr val="FF0000"/>
                </a:solidFill>
                <a:latin typeface="inherit"/>
              </a:rPr>
              <a:t>Bakanlıkça çıkarılacak yönetmelik</a:t>
            </a:r>
            <a:r>
              <a:rPr lang="tr-TR" spc="-20" dirty="0">
                <a:solidFill>
                  <a:srgbClr val="000000"/>
                </a:solidFill>
                <a:latin typeface="inherit"/>
              </a:rPr>
              <a:t> ile</a:t>
            </a:r>
            <a:r>
              <a:rPr lang="tr-TR" dirty="0">
                <a:solidFill>
                  <a:srgbClr val="000000"/>
                </a:solidFill>
                <a:latin typeface="inherit"/>
              </a:rPr>
              <a:t> belirlenir.</a:t>
            </a:r>
            <a:endParaRPr lang="tr-TR" b="0" i="0" dirty="0">
              <a:solidFill>
                <a:srgbClr val="000000"/>
              </a:solidFill>
              <a:effectLst/>
              <a:latin typeface="Times New Roman" panose="02020603050405020304" pitchFamily="18" charset="0"/>
            </a:endParaRPr>
          </a:p>
        </p:txBody>
      </p:sp>
      <p:sp>
        <p:nvSpPr>
          <p:cNvPr id="6" name="Dikdörtgen 5"/>
          <p:cNvSpPr/>
          <p:nvPr/>
        </p:nvSpPr>
        <p:spPr>
          <a:xfrm>
            <a:off x="664654" y="4535861"/>
            <a:ext cx="7992888" cy="1754326"/>
          </a:xfrm>
          <a:prstGeom prst="rect">
            <a:avLst/>
          </a:prstGeom>
        </p:spPr>
        <p:txBody>
          <a:bodyPr wrap="square">
            <a:spAutoFit/>
          </a:bodyPr>
          <a:lstStyle/>
          <a:p>
            <a:pPr indent="361950"/>
            <a:r>
              <a:rPr lang="tr-TR" b="1" dirty="0"/>
              <a:t>Sorumluluklar</a:t>
            </a:r>
          </a:p>
          <a:p>
            <a:pPr indent="361950"/>
            <a:r>
              <a:rPr lang="tr-TR" b="1" dirty="0"/>
              <a:t>MADDE 22-</a:t>
            </a:r>
          </a:p>
          <a:p>
            <a:pPr indent="361950" algn="just"/>
            <a:r>
              <a:rPr lang="tr-TR" dirty="0">
                <a:solidFill>
                  <a:srgbClr val="000000"/>
                </a:solidFill>
                <a:latin typeface="Times New Roman" panose="02020603050405020304" pitchFamily="18" charset="0"/>
              </a:rPr>
              <a:t>(7) Ek-1’de belirlenen gıda ve yem işletmeleri, işin </a:t>
            </a:r>
            <a:r>
              <a:rPr lang="tr-TR" dirty="0" err="1">
                <a:solidFill>
                  <a:srgbClr val="000000"/>
                </a:solidFill>
                <a:latin typeface="Times New Roman" panose="02020603050405020304" pitchFamily="18" charset="0"/>
              </a:rPr>
              <a:t>nevine</a:t>
            </a:r>
            <a:r>
              <a:rPr lang="tr-TR" dirty="0">
                <a:solidFill>
                  <a:srgbClr val="000000"/>
                </a:solidFill>
                <a:latin typeface="Times New Roman" panose="02020603050405020304" pitchFamily="18" charset="0"/>
              </a:rPr>
              <a:t> göre, konu ile ilgili lisans eğitimi almış en az bir personel çalıştırmak zorundadır. Bilimsel gelişmeler ve günün koşullarına göre, Ek-1’de Bakanlıkça değişiklik yapılabilir. Bu değişiklikler </a:t>
            </a:r>
            <a:r>
              <a:rPr lang="tr-TR" dirty="0">
                <a:solidFill>
                  <a:srgbClr val="FF0000"/>
                </a:solidFill>
                <a:latin typeface="Times New Roman" panose="02020603050405020304" pitchFamily="18" charset="0"/>
              </a:rPr>
              <a:t>Bakanlıkça çıkarılacak bir tebliğ </a:t>
            </a:r>
            <a:r>
              <a:rPr lang="tr-TR" dirty="0">
                <a:solidFill>
                  <a:srgbClr val="000000"/>
                </a:solidFill>
                <a:latin typeface="Times New Roman" panose="02020603050405020304" pitchFamily="18" charset="0"/>
              </a:rPr>
              <a:t>ile ilan edilir.</a:t>
            </a:r>
            <a:endParaRPr lang="tr-TR" dirty="0"/>
          </a:p>
        </p:txBody>
      </p:sp>
      <p:sp>
        <p:nvSpPr>
          <p:cNvPr id="7" name="Dikdörtgen 6">
            <a:extLst>
              <a:ext uri="{FF2B5EF4-FFF2-40B4-BE49-F238E27FC236}">
                <a16:creationId xmlns:a16="http://schemas.microsoft.com/office/drawing/2014/main" id="{31B3E470-E69D-499D-B74C-374B0AABC665}"/>
              </a:ext>
            </a:extLst>
          </p:cNvPr>
          <p:cNvSpPr/>
          <p:nvPr/>
        </p:nvSpPr>
        <p:spPr>
          <a:xfrm>
            <a:off x="628650" y="1754730"/>
            <a:ext cx="8064896" cy="1754326"/>
          </a:xfrm>
          <a:prstGeom prst="rect">
            <a:avLst/>
          </a:prstGeom>
        </p:spPr>
        <p:txBody>
          <a:bodyPr wrap="square">
            <a:spAutoFit/>
          </a:bodyPr>
          <a:lstStyle/>
          <a:p>
            <a:pPr indent="450215" algn="just">
              <a:spcAft>
                <a:spcPts val="0"/>
              </a:spcAft>
            </a:pPr>
            <a:r>
              <a:rPr lang="tr-TR" sz="1800" b="1" i="0" dirty="0">
                <a:solidFill>
                  <a:srgbClr val="000000"/>
                </a:solidFill>
                <a:effectLst/>
                <a:latin typeface="inherit"/>
              </a:rPr>
              <a:t>Tarımsal destekleme araçları</a:t>
            </a:r>
            <a:endParaRPr lang="tr-TR" b="0" i="0" dirty="0">
              <a:solidFill>
                <a:srgbClr val="000000"/>
              </a:solidFill>
              <a:effectLst/>
              <a:latin typeface="Times New Roman" panose="02020603050405020304" pitchFamily="18" charset="0"/>
            </a:endParaRPr>
          </a:p>
          <a:p>
            <a:pPr indent="450215" algn="just">
              <a:spcAft>
                <a:spcPts val="0"/>
              </a:spcAft>
            </a:pPr>
            <a:r>
              <a:rPr lang="tr-TR" sz="1800" b="1" i="0" dirty="0">
                <a:solidFill>
                  <a:srgbClr val="000000"/>
                </a:solidFill>
                <a:effectLst/>
                <a:latin typeface="inherit"/>
              </a:rPr>
              <a:t>MADDE 19 –</a:t>
            </a:r>
            <a:r>
              <a:rPr lang="tr-TR" sz="1800" b="0" i="0" dirty="0">
                <a:solidFill>
                  <a:srgbClr val="000000"/>
                </a:solidFill>
                <a:effectLst/>
                <a:latin typeface="inherit"/>
              </a:rPr>
              <a:t> Tarımsal destekleme araçları şunlardır:</a:t>
            </a:r>
            <a:endParaRPr lang="tr-TR" b="0" i="0" dirty="0">
              <a:solidFill>
                <a:srgbClr val="000000"/>
              </a:solidFill>
              <a:effectLst/>
              <a:latin typeface="Times New Roman" panose="02020603050405020304" pitchFamily="18" charset="0"/>
            </a:endParaRPr>
          </a:p>
          <a:p>
            <a:pPr indent="450215" algn="just">
              <a:spcAft>
                <a:spcPts val="0"/>
              </a:spcAft>
            </a:pPr>
            <a:r>
              <a:rPr lang="tr-TR" b="0" i="0" dirty="0">
                <a:solidFill>
                  <a:srgbClr val="000000"/>
                </a:solidFill>
                <a:effectLst/>
                <a:latin typeface="Times New Roman" panose="02020603050405020304" pitchFamily="18" charset="0"/>
              </a:rPr>
              <a:t>d) Tarım sigortası ödemeleri: Üreticilerin, üretim materyallerini ve ürünlerini sigorta ettirmelerini teşvik etmek üzere, sigorta prim bedellerinin bir kısmı Devlet tarafından karşılanır. Tarım sigortasından yararlanacak ürünler ile teminat altına alınacak riskler </a:t>
            </a:r>
            <a:r>
              <a:rPr lang="tr-TR" i="0" dirty="0">
                <a:solidFill>
                  <a:srgbClr val="FF0000"/>
                </a:solidFill>
                <a:effectLst/>
                <a:latin typeface="Times New Roman" panose="02020603050405020304" pitchFamily="18" charset="0"/>
              </a:rPr>
              <a:t>Cumhurbaşkanı tarafından </a:t>
            </a:r>
            <a:r>
              <a:rPr lang="tr-TR" b="0" i="0" dirty="0">
                <a:solidFill>
                  <a:srgbClr val="000000"/>
                </a:solidFill>
                <a:effectLst/>
                <a:latin typeface="Times New Roman" panose="02020603050405020304" pitchFamily="18" charset="0"/>
              </a:rPr>
              <a:t>belirlenir.</a:t>
            </a:r>
          </a:p>
        </p:txBody>
      </p:sp>
      <p:sp>
        <p:nvSpPr>
          <p:cNvPr id="8" name="Dikdörtgen 7">
            <a:extLst>
              <a:ext uri="{FF2B5EF4-FFF2-40B4-BE49-F238E27FC236}">
                <a16:creationId xmlns:a16="http://schemas.microsoft.com/office/drawing/2014/main" id="{C92150D1-7AB8-43C5-B0DE-AF0189F7391C}"/>
              </a:ext>
            </a:extLst>
          </p:cNvPr>
          <p:cNvSpPr/>
          <p:nvPr/>
        </p:nvSpPr>
        <p:spPr>
          <a:xfrm>
            <a:off x="7668344" y="-27384"/>
            <a:ext cx="1475656" cy="1248150"/>
          </a:xfrm>
          <a:prstGeom prst="rect">
            <a:avLst/>
          </a:prstGeom>
          <a:solidFill>
            <a:srgbClr val="921614"/>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9" name="Dikdörtgen 8">
            <a:extLst>
              <a:ext uri="{FF2B5EF4-FFF2-40B4-BE49-F238E27FC236}">
                <a16:creationId xmlns:a16="http://schemas.microsoft.com/office/drawing/2014/main" id="{70A42F86-5DBB-4E97-862D-548DD02AB244}"/>
              </a:ext>
            </a:extLst>
          </p:cNvPr>
          <p:cNvSpPr/>
          <p:nvPr/>
        </p:nvSpPr>
        <p:spPr>
          <a:xfrm>
            <a:off x="7668344" y="0"/>
            <a:ext cx="1475656" cy="1248150"/>
          </a:xfrm>
          <a:prstGeom prst="rect">
            <a:avLst/>
          </a:prstGeom>
          <a:solidFill>
            <a:srgbClr val="921614"/>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0" name="Slayt Numarası Yer Tutucusu 9">
            <a:extLst>
              <a:ext uri="{FF2B5EF4-FFF2-40B4-BE49-F238E27FC236}">
                <a16:creationId xmlns:a16="http://schemas.microsoft.com/office/drawing/2014/main" id="{636ECEE8-7C92-424E-AFB7-64D8CA683611}"/>
              </a:ext>
            </a:extLst>
          </p:cNvPr>
          <p:cNvSpPr>
            <a:spLocks noGrp="1"/>
          </p:cNvSpPr>
          <p:nvPr>
            <p:ph type="sldNum" sz="quarter" idx="12"/>
          </p:nvPr>
        </p:nvSpPr>
        <p:spPr/>
        <p:txBody>
          <a:bodyPr/>
          <a:lstStyle/>
          <a:p>
            <a:pPr defTabSz="685800" fontAlgn="auto">
              <a:spcBef>
                <a:spcPts val="0"/>
              </a:spcBef>
              <a:spcAft>
                <a:spcPts val="0"/>
              </a:spcAft>
            </a:pPr>
            <a:fld id="{7858AF1D-E6D7-4B64-9545-F66A72DEE560}" type="slidenum">
              <a:rPr lang="tr-TR" smtClean="0">
                <a:solidFill>
                  <a:prstClr val="black">
                    <a:tint val="75000"/>
                  </a:prstClr>
                </a:solidFill>
                <a:latin typeface="Calibri" panose="020F0502020204030204"/>
                <a:cs typeface="+mn-cs"/>
              </a:rPr>
              <a:pPr defTabSz="685800" fontAlgn="auto">
                <a:spcBef>
                  <a:spcPts val="0"/>
                </a:spcBef>
                <a:spcAft>
                  <a:spcPts val="0"/>
                </a:spcAft>
              </a:pPr>
              <a:t>5</a:t>
            </a:fld>
            <a:endParaRPr lang="tr-TR" dirty="0">
              <a:solidFill>
                <a:prstClr val="black">
                  <a:tint val="75000"/>
                </a:prstClr>
              </a:solidFill>
              <a:latin typeface="Calibri" panose="020F0502020204030204"/>
              <a:cs typeface="+mn-cs"/>
            </a:endParaRPr>
          </a:p>
        </p:txBody>
      </p:sp>
    </p:spTree>
    <p:extLst>
      <p:ext uri="{BB962C8B-B14F-4D97-AF65-F5344CB8AC3E}">
        <p14:creationId xmlns:p14="http://schemas.microsoft.com/office/powerpoint/2010/main" val="422029396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idx="4294967295"/>
          </p:nvPr>
        </p:nvSpPr>
        <p:spPr>
          <a:xfrm>
            <a:off x="0" y="1408113"/>
            <a:ext cx="7886700" cy="546100"/>
          </a:xfrm>
        </p:spPr>
        <p:txBody>
          <a:bodyPr>
            <a:normAutofit fontScale="90000"/>
          </a:bodyPr>
          <a:lstStyle/>
          <a:p>
            <a:br>
              <a:rPr lang="tr-TR" sz="2200" dirty="0"/>
            </a:br>
            <a:endParaRPr lang="tr-TR" dirty="0"/>
          </a:p>
        </p:txBody>
      </p:sp>
      <p:sp>
        <p:nvSpPr>
          <p:cNvPr id="3" name="2 Alt Başlık"/>
          <p:cNvSpPr>
            <a:spLocks noGrp="1"/>
          </p:cNvSpPr>
          <p:nvPr>
            <p:ph idx="4294967295"/>
          </p:nvPr>
        </p:nvSpPr>
        <p:spPr>
          <a:xfrm>
            <a:off x="612078" y="2209770"/>
            <a:ext cx="7886700" cy="3997325"/>
          </a:xfrm>
        </p:spPr>
        <p:txBody>
          <a:bodyPr/>
          <a:lstStyle/>
          <a:p>
            <a:endParaRPr lang="tr-TR" dirty="0"/>
          </a:p>
          <a:p>
            <a:endParaRPr lang="tr-TR" dirty="0"/>
          </a:p>
        </p:txBody>
      </p:sp>
      <p:sp>
        <p:nvSpPr>
          <p:cNvPr id="16" name="15 Dikdörtgen"/>
          <p:cNvSpPr/>
          <p:nvPr/>
        </p:nvSpPr>
        <p:spPr>
          <a:xfrm>
            <a:off x="467544" y="1628800"/>
            <a:ext cx="8064896" cy="3046988"/>
          </a:xfrm>
          <a:prstGeom prst="rect">
            <a:avLst/>
          </a:prstGeom>
        </p:spPr>
        <p:txBody>
          <a:bodyPr wrap="square">
            <a:spAutoFit/>
          </a:bodyPr>
          <a:lstStyle/>
          <a:p>
            <a:pPr algn="ctr">
              <a:buFont typeface="Wingdings" pitchFamily="2" charset="2"/>
              <a:buNone/>
            </a:pPr>
            <a:r>
              <a:rPr lang="tr-TR" sz="2400" b="1" dirty="0">
                <a:solidFill>
                  <a:srgbClr val="FF0000"/>
                </a:solidFill>
                <a:latin typeface="Garamond" panose="02020404030301010803" pitchFamily="18" charset="0"/>
              </a:rPr>
              <a:t>Taslaklarda;</a:t>
            </a:r>
          </a:p>
          <a:p>
            <a:pPr algn="just">
              <a:buFont typeface="Wingdings" pitchFamily="2" charset="2"/>
              <a:buNone/>
            </a:pPr>
            <a:endParaRPr lang="tr-TR" sz="2400" b="1" dirty="0">
              <a:solidFill>
                <a:srgbClr val="0000FF"/>
              </a:solidFill>
              <a:latin typeface="Garamond" panose="02020404030301010803" pitchFamily="18" charset="0"/>
            </a:endParaRPr>
          </a:p>
          <a:p>
            <a:pPr marL="342900" indent="-342900" algn="just">
              <a:buFont typeface="Arial" pitchFamily="34" charset="0"/>
              <a:buChar char="•"/>
            </a:pPr>
            <a:r>
              <a:rPr lang="tr-TR" sz="2400" b="1" dirty="0">
                <a:latin typeface="Garamond" panose="02020404030301010803" pitchFamily="18" charset="0"/>
              </a:rPr>
              <a:t>Türkçe kullanılır.</a:t>
            </a:r>
          </a:p>
          <a:p>
            <a:pPr marL="342900" indent="-342900" algn="just">
              <a:buFont typeface="Arial" pitchFamily="34" charset="0"/>
              <a:buChar char="•"/>
            </a:pPr>
            <a:endParaRPr lang="tr-TR" sz="2400" b="1" dirty="0">
              <a:latin typeface="Garamond" panose="02020404030301010803" pitchFamily="18" charset="0"/>
            </a:endParaRPr>
          </a:p>
          <a:p>
            <a:pPr marL="342900" indent="-342900" algn="just">
              <a:buFont typeface="Arial" pitchFamily="34" charset="0"/>
              <a:buChar char="•"/>
            </a:pPr>
            <a:r>
              <a:rPr lang="tr-TR" sz="2400" b="1" dirty="0">
                <a:latin typeface="Garamond" panose="02020404030301010803" pitchFamily="18" charset="0"/>
              </a:rPr>
              <a:t>“yasa” kelimesi yerine “kanun” kelimesi kullanılır.</a:t>
            </a:r>
          </a:p>
          <a:p>
            <a:pPr marL="342900" indent="-342900" algn="just">
              <a:buFont typeface="Arial" pitchFamily="34" charset="0"/>
              <a:buChar char="•"/>
            </a:pPr>
            <a:endParaRPr lang="tr-TR" sz="2400" b="1" dirty="0">
              <a:latin typeface="Garamond" panose="02020404030301010803" pitchFamily="18" charset="0"/>
            </a:endParaRPr>
          </a:p>
          <a:p>
            <a:pPr marL="342900" indent="-342900" algn="just">
              <a:buFont typeface="Arial" pitchFamily="34" charset="0"/>
              <a:buChar char="•"/>
            </a:pPr>
            <a:r>
              <a:rPr lang="tr-TR" sz="2400" b="1" dirty="0">
                <a:latin typeface="Garamond" panose="02020404030301010803" pitchFamily="18" charset="0"/>
              </a:rPr>
              <a:t>Tanım maddesinde belirtilenler dışında kısaltmalara yer verilmez.</a:t>
            </a:r>
          </a:p>
        </p:txBody>
      </p:sp>
      <p:sp>
        <p:nvSpPr>
          <p:cNvPr id="6" name="Dikdörtgen 5">
            <a:extLst>
              <a:ext uri="{FF2B5EF4-FFF2-40B4-BE49-F238E27FC236}">
                <a16:creationId xmlns:a16="http://schemas.microsoft.com/office/drawing/2014/main" id="{85630F4E-1478-447F-9AF5-AEBA9BCC4984}"/>
              </a:ext>
            </a:extLst>
          </p:cNvPr>
          <p:cNvSpPr/>
          <p:nvPr/>
        </p:nvSpPr>
        <p:spPr>
          <a:xfrm>
            <a:off x="7668344" y="0"/>
            <a:ext cx="1475656" cy="1248150"/>
          </a:xfrm>
          <a:prstGeom prst="rect">
            <a:avLst/>
          </a:prstGeom>
          <a:solidFill>
            <a:srgbClr val="921614"/>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5" name="Slayt Numarası Yer Tutucusu 4">
            <a:extLst>
              <a:ext uri="{FF2B5EF4-FFF2-40B4-BE49-F238E27FC236}">
                <a16:creationId xmlns:a16="http://schemas.microsoft.com/office/drawing/2014/main" id="{44C70AFC-E50B-44AD-9640-911111F5C9A4}"/>
              </a:ext>
            </a:extLst>
          </p:cNvPr>
          <p:cNvSpPr>
            <a:spLocks noGrp="1"/>
          </p:cNvSpPr>
          <p:nvPr>
            <p:ph type="sldNum" sz="quarter" idx="12"/>
          </p:nvPr>
        </p:nvSpPr>
        <p:spPr/>
        <p:txBody>
          <a:bodyPr/>
          <a:lstStyle/>
          <a:p>
            <a:pPr defTabSz="685800" fontAlgn="auto">
              <a:spcBef>
                <a:spcPts val="0"/>
              </a:spcBef>
              <a:spcAft>
                <a:spcPts val="0"/>
              </a:spcAft>
            </a:pPr>
            <a:fld id="{7858AF1D-E6D7-4B64-9545-F66A72DEE560}" type="slidenum">
              <a:rPr lang="tr-TR" smtClean="0">
                <a:solidFill>
                  <a:prstClr val="black">
                    <a:tint val="75000"/>
                  </a:prstClr>
                </a:solidFill>
                <a:latin typeface="Calibri" panose="020F0502020204030204"/>
                <a:cs typeface="+mn-cs"/>
              </a:rPr>
              <a:pPr defTabSz="685800" fontAlgn="auto">
                <a:spcBef>
                  <a:spcPts val="0"/>
                </a:spcBef>
                <a:spcAft>
                  <a:spcPts val="0"/>
                </a:spcAft>
              </a:pPr>
              <a:t>50</a:t>
            </a:fld>
            <a:endParaRPr lang="tr-TR">
              <a:solidFill>
                <a:prstClr val="black">
                  <a:tint val="75000"/>
                </a:prstClr>
              </a:solidFill>
              <a:latin typeface="Calibri" panose="020F0502020204030204"/>
              <a:cs typeface="+mn-cs"/>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Alt Başlık"/>
          <p:cNvSpPr>
            <a:spLocks noGrp="1"/>
          </p:cNvSpPr>
          <p:nvPr>
            <p:ph idx="4294967295"/>
          </p:nvPr>
        </p:nvSpPr>
        <p:spPr>
          <a:xfrm>
            <a:off x="611560" y="1700809"/>
            <a:ext cx="7776864" cy="4392488"/>
          </a:xfrm>
        </p:spPr>
        <p:txBody>
          <a:bodyPr>
            <a:normAutofit/>
          </a:bodyPr>
          <a:lstStyle/>
          <a:p>
            <a:pPr marL="0" indent="0">
              <a:buNone/>
            </a:pPr>
            <a:endParaRPr lang="tr-TR" sz="2400" b="1" dirty="0">
              <a:cs typeface="Arial" panose="020B0604020202020204" pitchFamily="34" charset="0"/>
            </a:endParaRPr>
          </a:p>
          <a:p>
            <a:pPr marL="0" indent="0" algn="ctr">
              <a:buNone/>
            </a:pPr>
            <a:r>
              <a:rPr lang="tr-TR" sz="2400" b="1" dirty="0">
                <a:solidFill>
                  <a:srgbClr val="FF0000"/>
                </a:solidFill>
                <a:cs typeface="Arial" panose="020B0604020202020204" pitchFamily="34" charset="0"/>
              </a:rPr>
              <a:t>Cumhurbaşkanlığına </a:t>
            </a:r>
            <a:r>
              <a:rPr lang="tr-TR" sz="2400" b="1" dirty="0" err="1">
                <a:solidFill>
                  <a:srgbClr val="FF0000"/>
                </a:solidFill>
                <a:cs typeface="Arial" panose="020B0604020202020204" pitchFamily="34" charset="0"/>
              </a:rPr>
              <a:t>intikâl</a:t>
            </a:r>
            <a:r>
              <a:rPr lang="tr-TR" sz="2400" b="1" dirty="0">
                <a:solidFill>
                  <a:srgbClr val="FF0000"/>
                </a:solidFill>
                <a:cs typeface="Arial" panose="020B0604020202020204" pitchFamily="34" charset="0"/>
              </a:rPr>
              <a:t> eden taslaklar hakkında;</a:t>
            </a:r>
          </a:p>
          <a:p>
            <a:endParaRPr lang="tr-TR" sz="2400" b="1" dirty="0">
              <a:cs typeface="Arial" panose="020B0604020202020204" pitchFamily="34" charset="0"/>
            </a:endParaRPr>
          </a:p>
          <a:p>
            <a:pPr marL="342900" indent="-342900" algn="just">
              <a:buFont typeface="Arial" pitchFamily="34" charset="0"/>
              <a:buChar char="•"/>
            </a:pPr>
            <a:r>
              <a:rPr lang="tr-TR" sz="2400" b="1" dirty="0">
                <a:solidFill>
                  <a:schemeClr val="tx1"/>
                </a:solidFill>
                <a:cs typeface="Arial" panose="020B0604020202020204" pitchFamily="34" charset="0"/>
              </a:rPr>
              <a:t>Cumhurbaşkanlığı, şekil yönünden </a:t>
            </a:r>
            <a:r>
              <a:rPr lang="tr-TR" sz="2400" b="1" dirty="0" err="1">
                <a:solidFill>
                  <a:schemeClr val="tx1"/>
                </a:solidFill>
                <a:cs typeface="Arial" panose="020B0604020202020204" pitchFamily="34" charset="0"/>
              </a:rPr>
              <a:t>re’sen</a:t>
            </a:r>
            <a:r>
              <a:rPr lang="tr-TR" sz="2400" b="1" dirty="0">
                <a:solidFill>
                  <a:schemeClr val="tx1"/>
                </a:solidFill>
                <a:cs typeface="Arial" panose="020B0604020202020204" pitchFamily="34" charset="0"/>
              </a:rPr>
              <a:t> düzeltme yapabilir.</a:t>
            </a:r>
          </a:p>
          <a:p>
            <a:pPr marL="342900" indent="-342900" algn="just">
              <a:buFont typeface="Arial" pitchFamily="34" charset="0"/>
              <a:buChar char="•"/>
            </a:pPr>
            <a:endParaRPr lang="tr-TR" sz="2400" b="1" dirty="0">
              <a:solidFill>
                <a:schemeClr val="tx1"/>
              </a:solidFill>
              <a:cs typeface="Arial" panose="020B0604020202020204" pitchFamily="34" charset="0"/>
            </a:endParaRPr>
          </a:p>
          <a:p>
            <a:pPr marL="342900" indent="-342900" algn="just">
              <a:buFont typeface="Arial" pitchFamily="34" charset="0"/>
              <a:buChar char="•"/>
            </a:pPr>
            <a:r>
              <a:rPr lang="tr-TR" sz="2400" b="1" dirty="0">
                <a:solidFill>
                  <a:schemeClr val="tx1"/>
                </a:solidFill>
                <a:cs typeface="Arial" panose="020B0604020202020204" pitchFamily="34" charset="0"/>
              </a:rPr>
              <a:t>Anayasaya, kanunlara ve diğer ilgili mevzuata aykırılığı tespit edilen taslaklar iade edilir.</a:t>
            </a:r>
          </a:p>
        </p:txBody>
      </p:sp>
      <p:sp>
        <p:nvSpPr>
          <p:cNvPr id="5" name="Dikdörtgen 4">
            <a:extLst>
              <a:ext uri="{FF2B5EF4-FFF2-40B4-BE49-F238E27FC236}">
                <a16:creationId xmlns:a16="http://schemas.microsoft.com/office/drawing/2014/main" id="{9755DAF3-ACFD-42D5-8283-E2FA584EEB06}"/>
              </a:ext>
            </a:extLst>
          </p:cNvPr>
          <p:cNvSpPr/>
          <p:nvPr/>
        </p:nvSpPr>
        <p:spPr>
          <a:xfrm>
            <a:off x="7668344" y="0"/>
            <a:ext cx="1475656" cy="1248150"/>
          </a:xfrm>
          <a:prstGeom prst="rect">
            <a:avLst/>
          </a:prstGeom>
          <a:solidFill>
            <a:srgbClr val="921614"/>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2" name="Slayt Numarası Yer Tutucusu 1">
            <a:extLst>
              <a:ext uri="{FF2B5EF4-FFF2-40B4-BE49-F238E27FC236}">
                <a16:creationId xmlns:a16="http://schemas.microsoft.com/office/drawing/2014/main" id="{94C4CD86-715D-422A-B6B4-3859C32D06A2}"/>
              </a:ext>
            </a:extLst>
          </p:cNvPr>
          <p:cNvSpPr>
            <a:spLocks noGrp="1"/>
          </p:cNvSpPr>
          <p:nvPr>
            <p:ph type="sldNum" sz="quarter" idx="12"/>
          </p:nvPr>
        </p:nvSpPr>
        <p:spPr/>
        <p:txBody>
          <a:bodyPr/>
          <a:lstStyle/>
          <a:p>
            <a:pPr defTabSz="685800" fontAlgn="auto">
              <a:spcBef>
                <a:spcPts val="0"/>
              </a:spcBef>
              <a:spcAft>
                <a:spcPts val="0"/>
              </a:spcAft>
            </a:pPr>
            <a:fld id="{7858AF1D-E6D7-4B64-9545-F66A72DEE560}" type="slidenum">
              <a:rPr lang="tr-TR" smtClean="0">
                <a:solidFill>
                  <a:prstClr val="black">
                    <a:tint val="75000"/>
                  </a:prstClr>
                </a:solidFill>
                <a:latin typeface="Calibri" panose="020F0502020204030204"/>
                <a:cs typeface="+mn-cs"/>
              </a:rPr>
              <a:pPr defTabSz="685800" fontAlgn="auto">
                <a:spcBef>
                  <a:spcPts val="0"/>
                </a:spcBef>
                <a:spcAft>
                  <a:spcPts val="0"/>
                </a:spcAft>
              </a:pPr>
              <a:t>51</a:t>
            </a:fld>
            <a:endParaRPr lang="tr-TR">
              <a:solidFill>
                <a:prstClr val="black">
                  <a:tint val="75000"/>
                </a:prstClr>
              </a:solidFill>
              <a:latin typeface="Calibri" panose="020F0502020204030204"/>
              <a:cs typeface="+mn-cs"/>
            </a:endParaRPr>
          </a:p>
        </p:txBody>
      </p:sp>
    </p:spTree>
    <p:extLst>
      <p:ext uri="{BB962C8B-B14F-4D97-AF65-F5344CB8AC3E}">
        <p14:creationId xmlns:p14="http://schemas.microsoft.com/office/powerpoint/2010/main" val="127124283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6 Dikdörtgen"/>
          <p:cNvSpPr/>
          <p:nvPr/>
        </p:nvSpPr>
        <p:spPr>
          <a:xfrm>
            <a:off x="611560" y="1628800"/>
            <a:ext cx="7992888" cy="2308324"/>
          </a:xfrm>
          <a:prstGeom prst="rect">
            <a:avLst/>
          </a:prstGeom>
        </p:spPr>
        <p:txBody>
          <a:bodyPr wrap="square">
            <a:spAutoFit/>
          </a:bodyPr>
          <a:lstStyle/>
          <a:p>
            <a:pPr algn="just">
              <a:buFont typeface="Wingdings" pitchFamily="2" charset="2"/>
              <a:buNone/>
            </a:pPr>
            <a:r>
              <a:rPr lang="it-IT" sz="2400" b="1" dirty="0">
                <a:solidFill>
                  <a:srgbClr val="FF0000"/>
                </a:solidFill>
                <a:latin typeface="Garamond" panose="02020404030301010803" pitchFamily="18" charset="0"/>
              </a:rPr>
              <a:t>Düzenleyici etki analizi</a:t>
            </a:r>
            <a:endParaRPr lang="tr-TR" sz="2400" b="1" dirty="0">
              <a:solidFill>
                <a:srgbClr val="FF0000"/>
              </a:solidFill>
              <a:latin typeface="Garamond" panose="02020404030301010803" pitchFamily="18" charset="0"/>
            </a:endParaRPr>
          </a:p>
          <a:p>
            <a:pPr marL="342900" indent="-342900" algn="just">
              <a:buFont typeface="Arial" pitchFamily="34" charset="0"/>
              <a:buChar char="•"/>
            </a:pPr>
            <a:r>
              <a:rPr lang="tr-TR" sz="2400" b="1" dirty="0">
                <a:latin typeface="Garamond" panose="02020404030301010803" pitchFamily="18" charset="0"/>
              </a:rPr>
              <a:t>3/6/2022 tarihli ve 5681 sayılı Cumhurbaşkanı Kararıyla yürürlüğe konulan Düzenleyici Etki Analizinin Uygulanmasına İlişkin Usul ve Esaslar dahilinde yapılır. </a:t>
            </a:r>
          </a:p>
          <a:p>
            <a:pPr marL="342900" indent="-342900" algn="just">
              <a:buFont typeface="Arial" pitchFamily="34" charset="0"/>
              <a:buChar char="•"/>
            </a:pPr>
            <a:endParaRPr lang="tr-TR" sz="2400" b="1" dirty="0">
              <a:solidFill>
                <a:srgbClr val="0000FF"/>
              </a:solidFill>
              <a:latin typeface="Garamond" panose="02020404030301010803" pitchFamily="18" charset="0"/>
            </a:endParaRPr>
          </a:p>
          <a:p>
            <a:pPr algn="just"/>
            <a:r>
              <a:rPr lang="tr-TR" sz="2400" dirty="0">
                <a:solidFill>
                  <a:srgbClr val="0000FF"/>
                </a:solidFill>
                <a:latin typeface="Garamond" panose="02020404030301010803" pitchFamily="18" charset="0"/>
              </a:rPr>
              <a:t> </a:t>
            </a:r>
            <a:endParaRPr lang="it-IT" sz="2400" dirty="0">
              <a:solidFill>
                <a:srgbClr val="0000FF"/>
              </a:solidFill>
              <a:latin typeface="Garamond" panose="02020404030301010803" pitchFamily="18" charset="0"/>
            </a:endParaRPr>
          </a:p>
        </p:txBody>
      </p:sp>
      <p:sp>
        <p:nvSpPr>
          <p:cNvPr id="6" name="Metin kutusu 5">
            <a:extLst>
              <a:ext uri="{FF2B5EF4-FFF2-40B4-BE49-F238E27FC236}">
                <a16:creationId xmlns:a16="http://schemas.microsoft.com/office/drawing/2014/main" id="{05F24A68-7D46-4BC4-8DFD-2D4B49F9D7FE}"/>
              </a:ext>
            </a:extLst>
          </p:cNvPr>
          <p:cNvSpPr txBox="1"/>
          <p:nvPr/>
        </p:nvSpPr>
        <p:spPr>
          <a:xfrm>
            <a:off x="560698" y="3365239"/>
            <a:ext cx="8136904" cy="2677656"/>
          </a:xfrm>
          <a:prstGeom prst="rect">
            <a:avLst/>
          </a:prstGeom>
          <a:noFill/>
        </p:spPr>
        <p:txBody>
          <a:bodyPr wrap="square">
            <a:spAutoFit/>
          </a:bodyPr>
          <a:lstStyle/>
          <a:p>
            <a:pPr marL="342900" indent="-342900" algn="just">
              <a:buFont typeface="Arial" pitchFamily="34" charset="0"/>
              <a:buChar char="•"/>
            </a:pPr>
            <a:r>
              <a:rPr lang="tr-TR" sz="2400" b="0" i="0" dirty="0">
                <a:solidFill>
                  <a:srgbClr val="000000"/>
                </a:solidFill>
                <a:effectLst/>
                <a:latin typeface="Times New Roman" panose="02020603050405020304" pitchFamily="18" charset="0"/>
              </a:rPr>
              <a:t>Kanun ve Cumhurbaşkanlığı kararnamesi taslakları için hazırlanır.</a:t>
            </a:r>
          </a:p>
          <a:p>
            <a:pPr marL="342900" indent="-342900" algn="just">
              <a:buFont typeface="Arial" pitchFamily="34" charset="0"/>
              <a:buChar char="•"/>
            </a:pPr>
            <a:r>
              <a:rPr lang="tr-TR" sz="2400" b="0" i="0" dirty="0">
                <a:solidFill>
                  <a:srgbClr val="000000"/>
                </a:solidFill>
                <a:effectLst/>
                <a:latin typeface="Times New Roman" panose="02020603050405020304" pitchFamily="18" charset="0"/>
              </a:rPr>
              <a:t>İlgili bakanlık veya kamu kurum ve kuruluşu tarafından hazırlanarak Strateji ve Bütçe Başkanlığına gönderilir.</a:t>
            </a:r>
          </a:p>
          <a:p>
            <a:pPr marL="342900" indent="-342900" algn="just">
              <a:buFont typeface="Arial" pitchFamily="34" charset="0"/>
              <a:buChar char="•"/>
            </a:pPr>
            <a:r>
              <a:rPr lang="tr-TR" sz="2400" b="0" i="0" dirty="0">
                <a:solidFill>
                  <a:srgbClr val="000000"/>
                </a:solidFill>
                <a:effectLst/>
                <a:latin typeface="Times New Roman" panose="02020603050405020304" pitchFamily="18" charset="0"/>
              </a:rPr>
              <a:t>Strateji ve Bütçe Başkanlığı tarafından düzenleyici etki analizi taslağına nihai hâli verilip ilgili bakanlık veya kamu kurum ve kuruluşuna gönderilir.</a:t>
            </a:r>
            <a:endParaRPr lang="tr-TR" sz="2400" b="1" dirty="0">
              <a:latin typeface="Garamond" panose="02020404030301010803" pitchFamily="18" charset="0"/>
            </a:endParaRPr>
          </a:p>
        </p:txBody>
      </p:sp>
      <p:sp>
        <p:nvSpPr>
          <p:cNvPr id="5" name="Dikdörtgen 4">
            <a:extLst>
              <a:ext uri="{FF2B5EF4-FFF2-40B4-BE49-F238E27FC236}">
                <a16:creationId xmlns:a16="http://schemas.microsoft.com/office/drawing/2014/main" id="{CACD68E3-E119-4A52-AFA6-BEF3D59F1EDD}"/>
              </a:ext>
            </a:extLst>
          </p:cNvPr>
          <p:cNvSpPr/>
          <p:nvPr/>
        </p:nvSpPr>
        <p:spPr>
          <a:xfrm>
            <a:off x="7668344" y="0"/>
            <a:ext cx="1475656" cy="1248150"/>
          </a:xfrm>
          <a:prstGeom prst="rect">
            <a:avLst/>
          </a:prstGeom>
          <a:solidFill>
            <a:srgbClr val="921614"/>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2" name="Slayt Numarası Yer Tutucusu 1">
            <a:extLst>
              <a:ext uri="{FF2B5EF4-FFF2-40B4-BE49-F238E27FC236}">
                <a16:creationId xmlns:a16="http://schemas.microsoft.com/office/drawing/2014/main" id="{3A2F5D3B-F105-4224-8472-616D0FE43E3F}"/>
              </a:ext>
            </a:extLst>
          </p:cNvPr>
          <p:cNvSpPr>
            <a:spLocks noGrp="1"/>
          </p:cNvSpPr>
          <p:nvPr>
            <p:ph type="sldNum" sz="quarter" idx="12"/>
          </p:nvPr>
        </p:nvSpPr>
        <p:spPr/>
        <p:txBody>
          <a:bodyPr/>
          <a:lstStyle/>
          <a:p>
            <a:pPr defTabSz="685800" fontAlgn="auto">
              <a:spcBef>
                <a:spcPts val="0"/>
              </a:spcBef>
              <a:spcAft>
                <a:spcPts val="0"/>
              </a:spcAft>
            </a:pPr>
            <a:fld id="{7858AF1D-E6D7-4B64-9545-F66A72DEE560}" type="slidenum">
              <a:rPr lang="tr-TR" smtClean="0">
                <a:solidFill>
                  <a:prstClr val="black">
                    <a:tint val="75000"/>
                  </a:prstClr>
                </a:solidFill>
                <a:latin typeface="Calibri" panose="020F0502020204030204"/>
                <a:cs typeface="+mn-cs"/>
              </a:rPr>
              <a:pPr defTabSz="685800" fontAlgn="auto">
                <a:spcBef>
                  <a:spcPts val="0"/>
                </a:spcBef>
                <a:spcAft>
                  <a:spcPts val="0"/>
                </a:spcAft>
              </a:pPr>
              <a:t>52</a:t>
            </a:fld>
            <a:endParaRPr lang="tr-TR">
              <a:solidFill>
                <a:prstClr val="black">
                  <a:tint val="75000"/>
                </a:prstClr>
              </a:solidFill>
              <a:latin typeface="Calibri" panose="020F0502020204030204"/>
              <a:cs typeface="+mn-cs"/>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etin kutusu 2">
            <a:extLst>
              <a:ext uri="{FF2B5EF4-FFF2-40B4-BE49-F238E27FC236}">
                <a16:creationId xmlns:a16="http://schemas.microsoft.com/office/drawing/2014/main" id="{77648343-F737-497D-87B8-C585E4AF72EE}"/>
              </a:ext>
            </a:extLst>
          </p:cNvPr>
          <p:cNvSpPr txBox="1"/>
          <p:nvPr/>
        </p:nvSpPr>
        <p:spPr>
          <a:xfrm>
            <a:off x="611560" y="1556792"/>
            <a:ext cx="8117674" cy="3477875"/>
          </a:xfrm>
          <a:prstGeom prst="rect">
            <a:avLst/>
          </a:prstGeom>
          <a:noFill/>
        </p:spPr>
        <p:txBody>
          <a:bodyPr wrap="square" rtlCol="0">
            <a:spAutoFit/>
          </a:bodyPr>
          <a:lstStyle/>
          <a:p>
            <a:pPr algn="just"/>
            <a:r>
              <a:rPr lang="tr-TR" sz="2000" b="1" dirty="0">
                <a:solidFill>
                  <a:srgbClr val="FF0000"/>
                </a:solidFill>
                <a:latin typeface="Times New Roman" panose="02020603050405020304" pitchFamily="18" charset="0"/>
                <a:cs typeface="Times New Roman" panose="02020603050405020304" pitchFamily="18" charset="0"/>
              </a:rPr>
              <a:t>Amaç:</a:t>
            </a:r>
          </a:p>
          <a:p>
            <a:pPr algn="just"/>
            <a:r>
              <a:rPr lang="tr-TR" sz="2000" dirty="0">
                <a:latin typeface="Times New Roman" panose="02020603050405020304" pitchFamily="18" charset="0"/>
                <a:cs typeface="Times New Roman" panose="02020603050405020304" pitchFamily="18" charset="0"/>
              </a:rPr>
              <a:t>Ekonomik, sosyal, ticari, çevresel ve diğer etkilerin değerlendirilmesi yoluyla düzenleyici olmayan seçenekler de dâhil olmak üzere, </a:t>
            </a:r>
            <a:r>
              <a:rPr lang="tr-TR" sz="2000" dirty="0">
                <a:solidFill>
                  <a:srgbClr val="FF0000"/>
                </a:solidFill>
                <a:latin typeface="Times New Roman" panose="02020603050405020304" pitchFamily="18" charset="0"/>
                <a:cs typeface="Times New Roman" panose="02020603050405020304" pitchFamily="18" charset="0"/>
              </a:rPr>
              <a:t>farklı düzenleme alternatiflerinin avantaj ve dezavantajları ile net katkıları</a:t>
            </a:r>
            <a:r>
              <a:rPr lang="tr-TR" sz="2000" dirty="0">
                <a:latin typeface="Times New Roman" panose="02020603050405020304" pitchFamily="18" charset="0"/>
                <a:cs typeface="Times New Roman" panose="02020603050405020304" pitchFamily="18" charset="0"/>
              </a:rPr>
              <a:t> hakkında karar alıcılara yönlendirici bilgiler sağlamak ve yapılacak düzenlemelerin tasarımını iyileştirmektir.</a:t>
            </a:r>
          </a:p>
          <a:p>
            <a:pPr algn="just"/>
            <a:endParaRPr lang="tr-TR" sz="2000" dirty="0">
              <a:latin typeface="Times New Roman" panose="02020603050405020304" pitchFamily="18" charset="0"/>
              <a:cs typeface="Times New Roman" panose="02020603050405020304" pitchFamily="18" charset="0"/>
            </a:endParaRPr>
          </a:p>
          <a:p>
            <a:pPr marL="342900" indent="-342900" algn="just">
              <a:buFont typeface="Arial" panose="020B0604020202020204" pitchFamily="34" charset="0"/>
              <a:buChar char="•"/>
            </a:pPr>
            <a:endParaRPr lang="tr-TR" sz="2000" dirty="0">
              <a:latin typeface="Times New Roman" panose="02020603050405020304" pitchFamily="18" charset="0"/>
              <a:cs typeface="Times New Roman" panose="02020603050405020304" pitchFamily="18" charset="0"/>
            </a:endParaRPr>
          </a:p>
          <a:p>
            <a:pPr algn="just"/>
            <a:r>
              <a:rPr lang="tr-TR" sz="2000" dirty="0">
                <a:latin typeface="Times New Roman" panose="02020603050405020304" pitchFamily="18" charset="0"/>
                <a:cs typeface="Times New Roman" panose="02020603050405020304" pitchFamily="18" charset="0"/>
              </a:rPr>
              <a:t>Düzenlemenin ve politika hedeflerine ulaşmak üzere belirlenen </a:t>
            </a:r>
            <a:r>
              <a:rPr lang="tr-TR" sz="2000" dirty="0">
                <a:solidFill>
                  <a:srgbClr val="FF0000"/>
                </a:solidFill>
                <a:latin typeface="Times New Roman" panose="02020603050405020304" pitchFamily="18" charset="0"/>
                <a:cs typeface="Times New Roman" panose="02020603050405020304" pitchFamily="18" charset="0"/>
              </a:rPr>
              <a:t>alternatif yollarının beklenen maliyet ve faydalarını analiz etmek ve topluma en büyük net faydayı sağlaması </a:t>
            </a:r>
            <a:r>
              <a:rPr lang="tr-TR" sz="2000" dirty="0">
                <a:latin typeface="Times New Roman" panose="02020603050405020304" pitchFamily="18" charset="0"/>
                <a:cs typeface="Times New Roman" panose="02020603050405020304" pitchFamily="18" charset="0"/>
              </a:rPr>
              <a:t>muhtemel yaklaşımı belirlemektir.</a:t>
            </a:r>
          </a:p>
        </p:txBody>
      </p:sp>
      <p:sp>
        <p:nvSpPr>
          <p:cNvPr id="4" name="Dikdörtgen 3">
            <a:extLst>
              <a:ext uri="{FF2B5EF4-FFF2-40B4-BE49-F238E27FC236}">
                <a16:creationId xmlns:a16="http://schemas.microsoft.com/office/drawing/2014/main" id="{966AD34E-11A6-43D7-8D12-66A6F40CA80F}"/>
              </a:ext>
            </a:extLst>
          </p:cNvPr>
          <p:cNvSpPr/>
          <p:nvPr/>
        </p:nvSpPr>
        <p:spPr>
          <a:xfrm>
            <a:off x="7668344" y="0"/>
            <a:ext cx="1475656" cy="1248150"/>
          </a:xfrm>
          <a:prstGeom prst="rect">
            <a:avLst/>
          </a:prstGeom>
          <a:solidFill>
            <a:srgbClr val="921614"/>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5" name="Slayt Numarası Yer Tutucusu 4">
            <a:extLst>
              <a:ext uri="{FF2B5EF4-FFF2-40B4-BE49-F238E27FC236}">
                <a16:creationId xmlns:a16="http://schemas.microsoft.com/office/drawing/2014/main" id="{556A342D-AFB4-4C7F-BB4A-F4DB4C2BCE20}"/>
              </a:ext>
            </a:extLst>
          </p:cNvPr>
          <p:cNvSpPr>
            <a:spLocks noGrp="1"/>
          </p:cNvSpPr>
          <p:nvPr>
            <p:ph type="sldNum" sz="quarter" idx="12"/>
          </p:nvPr>
        </p:nvSpPr>
        <p:spPr/>
        <p:txBody>
          <a:bodyPr/>
          <a:lstStyle/>
          <a:p>
            <a:pPr defTabSz="685800" fontAlgn="auto">
              <a:spcBef>
                <a:spcPts val="0"/>
              </a:spcBef>
              <a:spcAft>
                <a:spcPts val="0"/>
              </a:spcAft>
            </a:pPr>
            <a:fld id="{7858AF1D-E6D7-4B64-9545-F66A72DEE560}" type="slidenum">
              <a:rPr lang="tr-TR" smtClean="0">
                <a:solidFill>
                  <a:prstClr val="black">
                    <a:tint val="75000"/>
                  </a:prstClr>
                </a:solidFill>
                <a:latin typeface="Calibri" panose="020F0502020204030204"/>
                <a:cs typeface="+mn-cs"/>
              </a:rPr>
              <a:pPr defTabSz="685800" fontAlgn="auto">
                <a:spcBef>
                  <a:spcPts val="0"/>
                </a:spcBef>
                <a:spcAft>
                  <a:spcPts val="0"/>
                </a:spcAft>
              </a:pPr>
              <a:t>53</a:t>
            </a:fld>
            <a:endParaRPr lang="tr-TR">
              <a:solidFill>
                <a:prstClr val="black">
                  <a:tint val="75000"/>
                </a:prstClr>
              </a:solidFill>
              <a:latin typeface="Calibri" panose="020F0502020204030204"/>
              <a:cs typeface="+mn-cs"/>
            </a:endParaRPr>
          </a:p>
        </p:txBody>
      </p:sp>
    </p:spTree>
    <p:extLst>
      <p:ext uri="{BB962C8B-B14F-4D97-AF65-F5344CB8AC3E}">
        <p14:creationId xmlns:p14="http://schemas.microsoft.com/office/powerpoint/2010/main" val="114053911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etin kutusu 3">
            <a:extLst>
              <a:ext uri="{FF2B5EF4-FFF2-40B4-BE49-F238E27FC236}">
                <a16:creationId xmlns:a16="http://schemas.microsoft.com/office/drawing/2014/main" id="{D1721F5F-0986-43CB-9133-C9827E503BF8}"/>
              </a:ext>
            </a:extLst>
          </p:cNvPr>
          <p:cNvSpPr txBox="1"/>
          <p:nvPr/>
        </p:nvSpPr>
        <p:spPr>
          <a:xfrm>
            <a:off x="1029896" y="1987578"/>
            <a:ext cx="7632848" cy="2015936"/>
          </a:xfrm>
          <a:prstGeom prst="rect">
            <a:avLst/>
          </a:prstGeom>
          <a:noFill/>
        </p:spPr>
        <p:txBody>
          <a:bodyPr wrap="square">
            <a:spAutoFit/>
          </a:bodyPr>
          <a:lstStyle/>
          <a:p>
            <a:pPr algn="just"/>
            <a:r>
              <a:rPr lang="tr-TR" sz="1800" b="1" dirty="0">
                <a:solidFill>
                  <a:srgbClr val="FF0000"/>
                </a:solidFill>
                <a:latin typeface="Garamond" panose="02020404030301010803" pitchFamily="18" charset="0"/>
              </a:rPr>
              <a:t>Düzenleyici etki analizinde;</a:t>
            </a:r>
          </a:p>
          <a:p>
            <a:pPr marL="342900" indent="-342900" algn="just">
              <a:spcBef>
                <a:spcPts val="600"/>
              </a:spcBef>
              <a:spcAft>
                <a:spcPts val="600"/>
              </a:spcAft>
              <a:buFont typeface="Arial" pitchFamily="34" charset="0"/>
              <a:buChar char="•"/>
            </a:pPr>
            <a:r>
              <a:rPr lang="tr-TR" sz="1800" b="1" dirty="0">
                <a:latin typeface="Garamond" panose="02020404030301010803" pitchFamily="18" charset="0"/>
              </a:rPr>
              <a:t>Düzenlemenin hazırlanmasını gerekli kılan sebepler</a:t>
            </a:r>
          </a:p>
          <a:p>
            <a:pPr marL="342900" indent="-342900" algn="just">
              <a:spcBef>
                <a:spcPts val="600"/>
              </a:spcBef>
              <a:spcAft>
                <a:spcPts val="600"/>
              </a:spcAft>
              <a:buFont typeface="Arial" pitchFamily="34" charset="0"/>
              <a:buChar char="•"/>
            </a:pPr>
            <a:r>
              <a:rPr lang="tr-TR" sz="1800" b="1" dirty="0">
                <a:latin typeface="Garamond" panose="02020404030301010803" pitchFamily="18" charset="0"/>
              </a:rPr>
              <a:t>Muhtemel fayda ve maliyetler</a:t>
            </a:r>
          </a:p>
          <a:p>
            <a:pPr marL="342900" indent="-342900" algn="just">
              <a:spcBef>
                <a:spcPts val="600"/>
              </a:spcBef>
              <a:spcAft>
                <a:spcPts val="600"/>
              </a:spcAft>
              <a:buFont typeface="Arial" pitchFamily="34" charset="0"/>
              <a:buChar char="•"/>
            </a:pPr>
            <a:r>
              <a:rPr lang="tr-TR" sz="1800" b="1" dirty="0">
                <a:latin typeface="Garamond" panose="02020404030301010803" pitchFamily="18" charset="0"/>
              </a:rPr>
              <a:t>Bütçeye ek yük getirip getirmediği</a:t>
            </a:r>
          </a:p>
          <a:p>
            <a:pPr marL="342900" indent="-342900" algn="just">
              <a:spcBef>
                <a:spcPts val="600"/>
              </a:spcBef>
              <a:spcAft>
                <a:spcPts val="600"/>
              </a:spcAft>
              <a:buFont typeface="Arial" pitchFamily="34" charset="0"/>
              <a:buChar char="•"/>
            </a:pPr>
            <a:r>
              <a:rPr lang="tr-TR" sz="1800" b="1" dirty="0">
                <a:latin typeface="Garamond" panose="02020404030301010803" pitchFamily="18" charset="0"/>
              </a:rPr>
              <a:t>Sosyal, ekonomik, ticari ve çevresel etkileri vs. yer alır.</a:t>
            </a:r>
          </a:p>
        </p:txBody>
      </p:sp>
      <p:sp>
        <p:nvSpPr>
          <p:cNvPr id="5" name="Dikdörtgen 4">
            <a:extLst>
              <a:ext uri="{FF2B5EF4-FFF2-40B4-BE49-F238E27FC236}">
                <a16:creationId xmlns:a16="http://schemas.microsoft.com/office/drawing/2014/main" id="{9170022A-D3D7-4AEE-A72A-1D50306ADDD9}"/>
              </a:ext>
            </a:extLst>
          </p:cNvPr>
          <p:cNvSpPr/>
          <p:nvPr/>
        </p:nvSpPr>
        <p:spPr>
          <a:xfrm>
            <a:off x="7668344" y="0"/>
            <a:ext cx="1475656" cy="1248150"/>
          </a:xfrm>
          <a:prstGeom prst="rect">
            <a:avLst/>
          </a:prstGeom>
          <a:solidFill>
            <a:srgbClr val="921614"/>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3" name="Slayt Numarası Yer Tutucusu 2">
            <a:extLst>
              <a:ext uri="{FF2B5EF4-FFF2-40B4-BE49-F238E27FC236}">
                <a16:creationId xmlns:a16="http://schemas.microsoft.com/office/drawing/2014/main" id="{05ACAF9D-D521-4540-A56B-AEADD1184C33}"/>
              </a:ext>
            </a:extLst>
          </p:cNvPr>
          <p:cNvSpPr>
            <a:spLocks noGrp="1"/>
          </p:cNvSpPr>
          <p:nvPr>
            <p:ph type="sldNum" sz="quarter" idx="12"/>
          </p:nvPr>
        </p:nvSpPr>
        <p:spPr/>
        <p:txBody>
          <a:bodyPr/>
          <a:lstStyle/>
          <a:p>
            <a:pPr defTabSz="685800" fontAlgn="auto">
              <a:spcBef>
                <a:spcPts val="0"/>
              </a:spcBef>
              <a:spcAft>
                <a:spcPts val="0"/>
              </a:spcAft>
            </a:pPr>
            <a:fld id="{7858AF1D-E6D7-4B64-9545-F66A72DEE560}" type="slidenum">
              <a:rPr lang="tr-TR" smtClean="0">
                <a:solidFill>
                  <a:prstClr val="black">
                    <a:tint val="75000"/>
                  </a:prstClr>
                </a:solidFill>
                <a:latin typeface="Calibri" panose="020F0502020204030204"/>
                <a:cs typeface="+mn-cs"/>
              </a:rPr>
              <a:pPr defTabSz="685800" fontAlgn="auto">
                <a:spcBef>
                  <a:spcPts val="0"/>
                </a:spcBef>
                <a:spcAft>
                  <a:spcPts val="0"/>
                </a:spcAft>
              </a:pPr>
              <a:t>54</a:t>
            </a:fld>
            <a:endParaRPr lang="tr-TR">
              <a:solidFill>
                <a:prstClr val="black">
                  <a:tint val="75000"/>
                </a:prstClr>
              </a:solidFill>
              <a:latin typeface="Calibri" panose="020F0502020204030204"/>
              <a:cs typeface="+mn-cs"/>
            </a:endParaRPr>
          </a:p>
        </p:txBody>
      </p:sp>
    </p:spTree>
    <p:extLst>
      <p:ext uri="{BB962C8B-B14F-4D97-AF65-F5344CB8AC3E}">
        <p14:creationId xmlns:p14="http://schemas.microsoft.com/office/powerpoint/2010/main" val="102811848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etin kutusu 2">
            <a:extLst>
              <a:ext uri="{FF2B5EF4-FFF2-40B4-BE49-F238E27FC236}">
                <a16:creationId xmlns:a16="http://schemas.microsoft.com/office/drawing/2014/main" id="{0FCC2A8C-2583-413E-9D26-306B3518EA53}"/>
              </a:ext>
            </a:extLst>
          </p:cNvPr>
          <p:cNvSpPr txBox="1"/>
          <p:nvPr/>
        </p:nvSpPr>
        <p:spPr>
          <a:xfrm>
            <a:off x="899592" y="3323871"/>
            <a:ext cx="7344816" cy="1508105"/>
          </a:xfrm>
          <a:prstGeom prst="rect">
            <a:avLst/>
          </a:prstGeom>
          <a:noFill/>
        </p:spPr>
        <p:txBody>
          <a:bodyPr wrap="square" rtlCol="0">
            <a:spAutoFit/>
          </a:bodyPr>
          <a:lstStyle/>
          <a:p>
            <a:pPr algn="just"/>
            <a:r>
              <a:rPr lang="tr-TR" dirty="0">
                <a:latin typeface="Times New Roman" panose="02020603050405020304" pitchFamily="18" charset="0"/>
                <a:cs typeface="Times New Roman" panose="02020603050405020304" pitchFamily="18" charset="0"/>
              </a:rPr>
              <a:t>Yürürlüğe konulması hâlinde muhtemel yıllık bütçe yükü </a:t>
            </a:r>
            <a:r>
              <a:rPr lang="tr-TR" b="1" dirty="0">
                <a:solidFill>
                  <a:srgbClr val="FF0000"/>
                </a:solidFill>
                <a:latin typeface="Times New Roman" panose="02020603050405020304" pitchFamily="18" charset="0"/>
                <a:cs typeface="Times New Roman" panose="02020603050405020304" pitchFamily="18" charset="0"/>
              </a:rPr>
              <a:t>yüz milyon</a:t>
            </a:r>
            <a:r>
              <a:rPr lang="tr-TR" dirty="0">
                <a:latin typeface="Times New Roman" panose="02020603050405020304" pitchFamily="18" charset="0"/>
                <a:cs typeface="Times New Roman" panose="02020603050405020304" pitchFamily="18" charset="0"/>
              </a:rPr>
              <a:t> Türk lirasını </a:t>
            </a:r>
            <a:r>
              <a:rPr lang="tr-TR" b="1" dirty="0">
                <a:solidFill>
                  <a:srgbClr val="FF0000"/>
                </a:solidFill>
                <a:latin typeface="Times New Roman" panose="02020603050405020304" pitchFamily="18" charset="0"/>
                <a:cs typeface="Times New Roman" panose="02020603050405020304" pitchFamily="18" charset="0"/>
              </a:rPr>
              <a:t>aşan</a:t>
            </a:r>
            <a:r>
              <a:rPr lang="tr-TR" dirty="0">
                <a:latin typeface="Times New Roman" panose="02020603050405020304" pitchFamily="18" charset="0"/>
                <a:cs typeface="Times New Roman" panose="02020603050405020304" pitchFamily="18" charset="0"/>
              </a:rPr>
              <a:t> düzenlemeler için yapılacak DEA </a:t>
            </a:r>
            <a:r>
              <a:rPr lang="tr-TR" b="1" dirty="0">
                <a:solidFill>
                  <a:srgbClr val="FF0000"/>
                </a:solidFill>
                <a:latin typeface="Times New Roman" panose="02020603050405020304" pitchFamily="18" charset="0"/>
                <a:cs typeface="Times New Roman" panose="02020603050405020304" pitchFamily="18" charset="0"/>
              </a:rPr>
              <a:t>8</a:t>
            </a:r>
            <a:r>
              <a:rPr lang="tr-TR" dirty="0">
                <a:latin typeface="Times New Roman" panose="02020603050405020304" pitchFamily="18" charset="0"/>
                <a:cs typeface="Times New Roman" panose="02020603050405020304" pitchFamily="18" charset="0"/>
              </a:rPr>
              <a:t> aşamadan; yürürlüğe konulması hâlinde muhtemel yıllık bütçe yükü </a:t>
            </a:r>
            <a:r>
              <a:rPr lang="tr-TR" b="1" dirty="0">
                <a:solidFill>
                  <a:srgbClr val="FF0000"/>
                </a:solidFill>
                <a:latin typeface="Times New Roman" panose="02020603050405020304" pitchFamily="18" charset="0"/>
                <a:cs typeface="Times New Roman" panose="02020603050405020304" pitchFamily="18" charset="0"/>
              </a:rPr>
              <a:t>yüz milyon </a:t>
            </a:r>
            <a:r>
              <a:rPr lang="tr-TR" dirty="0">
                <a:latin typeface="Times New Roman" panose="02020603050405020304" pitchFamily="18" charset="0"/>
                <a:cs typeface="Times New Roman" panose="02020603050405020304" pitchFamily="18" charset="0"/>
              </a:rPr>
              <a:t>Türk lirasının </a:t>
            </a:r>
            <a:r>
              <a:rPr lang="tr-TR" b="1" dirty="0">
                <a:solidFill>
                  <a:srgbClr val="FF0000"/>
                </a:solidFill>
                <a:latin typeface="Times New Roman" panose="02020603050405020304" pitchFamily="18" charset="0"/>
                <a:cs typeface="Times New Roman" panose="02020603050405020304" pitchFamily="18" charset="0"/>
              </a:rPr>
              <a:t>altında</a:t>
            </a:r>
            <a:r>
              <a:rPr lang="tr-TR" dirty="0">
                <a:latin typeface="Times New Roman" panose="02020603050405020304" pitchFamily="18" charset="0"/>
                <a:cs typeface="Times New Roman" panose="02020603050405020304" pitchFamily="18" charset="0"/>
              </a:rPr>
              <a:t> kalan düzenlemeler için yapılacak DEA </a:t>
            </a:r>
            <a:r>
              <a:rPr lang="tr-TR" b="1" dirty="0">
                <a:solidFill>
                  <a:srgbClr val="FF0000"/>
                </a:solidFill>
                <a:latin typeface="Times New Roman" panose="02020603050405020304" pitchFamily="18" charset="0"/>
                <a:cs typeface="Times New Roman" panose="02020603050405020304" pitchFamily="18" charset="0"/>
              </a:rPr>
              <a:t>4</a:t>
            </a:r>
            <a:r>
              <a:rPr lang="tr-TR" dirty="0">
                <a:latin typeface="Times New Roman" panose="02020603050405020304" pitchFamily="18" charset="0"/>
                <a:cs typeface="Times New Roman" panose="02020603050405020304" pitchFamily="18" charset="0"/>
              </a:rPr>
              <a:t> aşamadan oluşmaktadır.</a:t>
            </a:r>
          </a:p>
          <a:p>
            <a:pPr algn="just"/>
            <a:endParaRPr lang="tr-TR" sz="2000" b="1" dirty="0"/>
          </a:p>
        </p:txBody>
      </p:sp>
      <p:sp>
        <p:nvSpPr>
          <p:cNvPr id="4" name="Metin kutusu 3">
            <a:extLst>
              <a:ext uri="{FF2B5EF4-FFF2-40B4-BE49-F238E27FC236}">
                <a16:creationId xmlns:a16="http://schemas.microsoft.com/office/drawing/2014/main" id="{2B097A47-2C34-441C-9B53-8FCBD7770377}"/>
              </a:ext>
            </a:extLst>
          </p:cNvPr>
          <p:cNvSpPr txBox="1"/>
          <p:nvPr/>
        </p:nvSpPr>
        <p:spPr>
          <a:xfrm>
            <a:off x="1019057" y="5013176"/>
            <a:ext cx="7344816" cy="1231106"/>
          </a:xfrm>
          <a:prstGeom prst="rect">
            <a:avLst/>
          </a:prstGeom>
          <a:noFill/>
        </p:spPr>
        <p:txBody>
          <a:bodyPr wrap="square" rtlCol="0">
            <a:spAutoFit/>
          </a:bodyPr>
          <a:lstStyle/>
          <a:p>
            <a:pPr algn="just"/>
            <a:r>
              <a:rPr lang="tr-TR" b="1" dirty="0">
                <a:solidFill>
                  <a:srgbClr val="FF0000"/>
                </a:solidFill>
                <a:latin typeface="Times New Roman" panose="02020603050405020304" pitchFamily="18" charset="0"/>
                <a:cs typeface="Times New Roman" panose="02020603050405020304" pitchFamily="18" charset="0"/>
              </a:rPr>
              <a:t>NOT: </a:t>
            </a:r>
            <a:r>
              <a:rPr lang="tr-TR" dirty="0" err="1">
                <a:latin typeface="Times New Roman" panose="02020603050405020304" pitchFamily="18" charset="0"/>
                <a:cs typeface="Times New Roman" panose="02020603050405020304" pitchFamily="18" charset="0"/>
              </a:rPr>
              <a:t>DEA’ne</a:t>
            </a:r>
            <a:r>
              <a:rPr lang="tr-TR" dirty="0">
                <a:latin typeface="Times New Roman" panose="02020603050405020304" pitchFamily="18" charset="0"/>
                <a:cs typeface="Times New Roman" panose="02020603050405020304" pitchFamily="18" charset="0"/>
              </a:rPr>
              <a:t> ilişkin formlar ve hazırlama sürecine ilişkin </a:t>
            </a:r>
            <a:r>
              <a:rPr lang="tr-TR" dirty="0" err="1">
                <a:latin typeface="Times New Roman" panose="02020603050405020304" pitchFamily="18" charset="0"/>
                <a:cs typeface="Times New Roman" panose="02020603050405020304" pitchFamily="18" charset="0"/>
              </a:rPr>
              <a:t>klavuz</a:t>
            </a:r>
            <a:r>
              <a:rPr lang="tr-TR" dirty="0">
                <a:latin typeface="Times New Roman" panose="02020603050405020304" pitchFamily="18" charset="0"/>
                <a:cs typeface="Times New Roman" panose="02020603050405020304" pitchFamily="18" charset="0"/>
              </a:rPr>
              <a:t> dokümanlar Cumhurbaşkanlığı Strateji ve Bütçe Başkanlığı resmi internet sayfasında yer almaktadır.</a:t>
            </a:r>
          </a:p>
          <a:p>
            <a:pPr algn="just"/>
            <a:endParaRPr lang="tr-TR" sz="2000" b="1" dirty="0"/>
          </a:p>
        </p:txBody>
      </p:sp>
      <p:sp>
        <p:nvSpPr>
          <p:cNvPr id="5" name="Metin kutusu 4">
            <a:extLst>
              <a:ext uri="{FF2B5EF4-FFF2-40B4-BE49-F238E27FC236}">
                <a16:creationId xmlns:a16="http://schemas.microsoft.com/office/drawing/2014/main" id="{0BF7EEA7-C7B6-4850-8810-65084DAC1CBD}"/>
              </a:ext>
            </a:extLst>
          </p:cNvPr>
          <p:cNvSpPr txBox="1"/>
          <p:nvPr/>
        </p:nvSpPr>
        <p:spPr>
          <a:xfrm>
            <a:off x="1019057" y="1772816"/>
            <a:ext cx="7200800" cy="923330"/>
          </a:xfrm>
          <a:prstGeom prst="rect">
            <a:avLst/>
          </a:prstGeom>
          <a:noFill/>
        </p:spPr>
        <p:txBody>
          <a:bodyPr wrap="square">
            <a:spAutoFit/>
          </a:bodyPr>
          <a:lstStyle/>
          <a:p>
            <a:pPr algn="just"/>
            <a:r>
              <a:rPr lang="tr-TR" b="1" dirty="0">
                <a:solidFill>
                  <a:srgbClr val="FF0000"/>
                </a:solidFill>
                <a:latin typeface="Times New Roman" panose="02020603050405020304" pitchFamily="18" charset="0"/>
                <a:cs typeface="Times New Roman" panose="02020603050405020304" pitchFamily="18" charset="0"/>
              </a:rPr>
              <a:t>Bütçeye herhangi bir yük getirip getirmediğine bakılmaksızın </a:t>
            </a:r>
            <a:r>
              <a:rPr lang="tr-TR" dirty="0">
                <a:latin typeface="Times New Roman" panose="02020603050405020304" pitchFamily="18" charset="0"/>
                <a:cs typeface="Times New Roman" panose="02020603050405020304" pitchFamily="18" charset="0"/>
              </a:rPr>
              <a:t>k</a:t>
            </a:r>
            <a:r>
              <a:rPr lang="tr-TR" sz="1800" dirty="0">
                <a:latin typeface="Times New Roman" panose="02020603050405020304" pitchFamily="18" charset="0"/>
                <a:cs typeface="Times New Roman" panose="02020603050405020304" pitchFamily="18" charset="0"/>
              </a:rPr>
              <a:t>amu idareleri tarafından hazırlanan kanun ve Cumhurbaşkanlığı kararnameleri taslaklarının, düzenleyici etki analizine tabi tutulması esastır. </a:t>
            </a:r>
          </a:p>
        </p:txBody>
      </p:sp>
      <p:sp>
        <p:nvSpPr>
          <p:cNvPr id="6" name="Dikdörtgen 5">
            <a:extLst>
              <a:ext uri="{FF2B5EF4-FFF2-40B4-BE49-F238E27FC236}">
                <a16:creationId xmlns:a16="http://schemas.microsoft.com/office/drawing/2014/main" id="{7A6C7A0E-D4A8-472D-B580-3252A5EC2408}"/>
              </a:ext>
            </a:extLst>
          </p:cNvPr>
          <p:cNvSpPr/>
          <p:nvPr/>
        </p:nvSpPr>
        <p:spPr>
          <a:xfrm>
            <a:off x="7668344" y="0"/>
            <a:ext cx="1475656" cy="1248150"/>
          </a:xfrm>
          <a:prstGeom prst="rect">
            <a:avLst/>
          </a:prstGeom>
          <a:solidFill>
            <a:srgbClr val="921614"/>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7" name="Slayt Numarası Yer Tutucusu 6">
            <a:extLst>
              <a:ext uri="{FF2B5EF4-FFF2-40B4-BE49-F238E27FC236}">
                <a16:creationId xmlns:a16="http://schemas.microsoft.com/office/drawing/2014/main" id="{707D2D1C-47DE-43E8-92DB-424E47838DD3}"/>
              </a:ext>
            </a:extLst>
          </p:cNvPr>
          <p:cNvSpPr>
            <a:spLocks noGrp="1"/>
          </p:cNvSpPr>
          <p:nvPr>
            <p:ph type="sldNum" sz="quarter" idx="12"/>
          </p:nvPr>
        </p:nvSpPr>
        <p:spPr/>
        <p:txBody>
          <a:bodyPr/>
          <a:lstStyle/>
          <a:p>
            <a:pPr defTabSz="685800" fontAlgn="auto">
              <a:spcBef>
                <a:spcPts val="0"/>
              </a:spcBef>
              <a:spcAft>
                <a:spcPts val="0"/>
              </a:spcAft>
            </a:pPr>
            <a:fld id="{7858AF1D-E6D7-4B64-9545-F66A72DEE560}" type="slidenum">
              <a:rPr lang="tr-TR" smtClean="0">
                <a:solidFill>
                  <a:prstClr val="black">
                    <a:tint val="75000"/>
                  </a:prstClr>
                </a:solidFill>
                <a:latin typeface="Calibri" panose="020F0502020204030204"/>
                <a:cs typeface="+mn-cs"/>
              </a:rPr>
              <a:pPr defTabSz="685800" fontAlgn="auto">
                <a:spcBef>
                  <a:spcPts val="0"/>
                </a:spcBef>
                <a:spcAft>
                  <a:spcPts val="0"/>
                </a:spcAft>
              </a:pPr>
              <a:t>55</a:t>
            </a:fld>
            <a:endParaRPr lang="tr-TR">
              <a:solidFill>
                <a:prstClr val="black">
                  <a:tint val="75000"/>
                </a:prstClr>
              </a:solidFill>
              <a:latin typeface="Calibri" panose="020F0502020204030204"/>
              <a:cs typeface="+mn-cs"/>
            </a:endParaRPr>
          </a:p>
        </p:txBody>
      </p:sp>
    </p:spTree>
    <p:extLst>
      <p:ext uri="{BB962C8B-B14F-4D97-AF65-F5344CB8AC3E}">
        <p14:creationId xmlns:p14="http://schemas.microsoft.com/office/powerpoint/2010/main" val="173581618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etin kutusu 3">
            <a:extLst>
              <a:ext uri="{FF2B5EF4-FFF2-40B4-BE49-F238E27FC236}">
                <a16:creationId xmlns:a16="http://schemas.microsoft.com/office/drawing/2014/main" id="{01B3A8CA-CDA2-4427-B0FB-B8D05D137282}"/>
              </a:ext>
            </a:extLst>
          </p:cNvPr>
          <p:cNvSpPr txBox="1"/>
          <p:nvPr/>
        </p:nvSpPr>
        <p:spPr>
          <a:xfrm>
            <a:off x="368899" y="1948999"/>
            <a:ext cx="8748464" cy="4431983"/>
          </a:xfrm>
          <a:prstGeom prst="rect">
            <a:avLst/>
          </a:prstGeom>
          <a:noFill/>
        </p:spPr>
        <p:txBody>
          <a:bodyPr wrap="square">
            <a:spAutoFit/>
          </a:bodyPr>
          <a:lstStyle/>
          <a:p>
            <a:pPr marL="342900" indent="-342900">
              <a:spcBef>
                <a:spcPts val="600"/>
              </a:spcBef>
              <a:buAutoNum type="arabicPeriod"/>
            </a:pPr>
            <a:r>
              <a:rPr lang="tr-TR" dirty="0">
                <a:latin typeface="Times New Roman" panose="02020603050405020304" pitchFamily="18" charset="0"/>
                <a:cs typeface="Times New Roman" panose="02020603050405020304" pitchFamily="18" charset="0"/>
              </a:rPr>
              <a:t>Veriye dayalı kanıtların toplanmasını ve analiz edilmesini içeren, nihai karara katkı veren bir </a:t>
            </a:r>
            <a:r>
              <a:rPr lang="tr-TR" dirty="0">
                <a:solidFill>
                  <a:srgbClr val="FF0000"/>
                </a:solidFill>
                <a:latin typeface="Times New Roman" panose="02020603050405020304" pitchFamily="18" charset="0"/>
                <a:cs typeface="Times New Roman" panose="02020603050405020304" pitchFamily="18" charset="0"/>
              </a:rPr>
              <a:t>ön değerlendirme aracı </a:t>
            </a:r>
            <a:r>
              <a:rPr lang="tr-TR" dirty="0">
                <a:latin typeface="Times New Roman" panose="02020603050405020304" pitchFamily="18" charset="0"/>
                <a:cs typeface="Times New Roman" panose="02020603050405020304" pitchFamily="18" charset="0"/>
              </a:rPr>
              <a:t>olup saydam, objektif, tarafsız, katılımcı ve kapsayıcı bir anlayışla yapılır. </a:t>
            </a:r>
          </a:p>
          <a:p>
            <a:pPr marL="342900" indent="-342900" algn="just">
              <a:spcBef>
                <a:spcPts val="600"/>
              </a:spcBef>
              <a:buAutoNum type="arabicPeriod"/>
            </a:pPr>
            <a:r>
              <a:rPr lang="tr-TR" dirty="0">
                <a:latin typeface="Times New Roman" panose="02020603050405020304" pitchFamily="18" charset="0"/>
                <a:cs typeface="Times New Roman" panose="02020603050405020304" pitchFamily="18" charset="0"/>
              </a:rPr>
              <a:t>DEA ile mevcut durumun sürdürülmesi de dâhil olmak üzere tüm seçenekler belirlenir. Her bir seçeneğe ilişkin riskler ve belirsizlikler de mutlaka dikkate alınarak </a:t>
            </a:r>
            <a:r>
              <a:rPr lang="tr-TR" dirty="0">
                <a:solidFill>
                  <a:srgbClr val="FF0000"/>
                </a:solidFill>
                <a:latin typeface="Times New Roman" panose="02020603050405020304" pitchFamily="18" charset="0"/>
                <a:cs typeface="Times New Roman" panose="02020603050405020304" pitchFamily="18" charset="0"/>
              </a:rPr>
              <a:t>hangi alternatifin en uygun olduğu</a:t>
            </a:r>
            <a:r>
              <a:rPr lang="tr-TR" dirty="0">
                <a:latin typeface="Times New Roman" panose="02020603050405020304" pitchFamily="18" charset="0"/>
                <a:cs typeface="Times New Roman" panose="02020603050405020304" pitchFamily="18" charset="0"/>
              </a:rPr>
              <a:t> ortaya konulur. </a:t>
            </a:r>
          </a:p>
          <a:p>
            <a:pPr marL="342900" indent="-342900">
              <a:spcBef>
                <a:spcPts val="600"/>
              </a:spcBef>
              <a:buAutoNum type="arabicPeriod"/>
            </a:pPr>
            <a:r>
              <a:rPr lang="tr-TR" dirty="0">
                <a:latin typeface="Times New Roman" panose="02020603050405020304" pitchFamily="18" charset="0"/>
                <a:cs typeface="Times New Roman" panose="02020603050405020304" pitchFamily="18" charset="0"/>
              </a:rPr>
              <a:t>DEA yapılırken </a:t>
            </a:r>
            <a:r>
              <a:rPr lang="tr-TR" dirty="0">
                <a:solidFill>
                  <a:srgbClr val="FF0000"/>
                </a:solidFill>
                <a:latin typeface="Times New Roman" panose="02020603050405020304" pitchFamily="18" charset="0"/>
                <a:cs typeface="Times New Roman" panose="02020603050405020304" pitchFamily="18" charset="0"/>
              </a:rPr>
              <a:t>düzenlemeden etkilenecek tüm kesimlere olan etkiler </a:t>
            </a:r>
            <a:r>
              <a:rPr lang="tr-TR" dirty="0">
                <a:latin typeface="Times New Roman" panose="02020603050405020304" pitchFamily="18" charset="0"/>
                <a:cs typeface="Times New Roman" panose="02020603050405020304" pitchFamily="18" charset="0"/>
              </a:rPr>
              <a:t>dikkate alınır. </a:t>
            </a:r>
          </a:p>
          <a:p>
            <a:pPr marL="342900" indent="-342900">
              <a:spcBef>
                <a:spcPts val="600"/>
              </a:spcBef>
              <a:buAutoNum type="arabicPeriod"/>
            </a:pPr>
            <a:r>
              <a:rPr lang="tr-TR" dirty="0">
                <a:latin typeface="Times New Roman" panose="02020603050405020304" pitchFamily="18" charset="0"/>
                <a:cs typeface="Times New Roman" panose="02020603050405020304" pitchFamily="18" charset="0"/>
              </a:rPr>
              <a:t>DEA yapılırken </a:t>
            </a:r>
            <a:r>
              <a:rPr lang="tr-TR" dirty="0">
                <a:solidFill>
                  <a:srgbClr val="FF0000"/>
                </a:solidFill>
                <a:latin typeface="Times New Roman" panose="02020603050405020304" pitchFamily="18" charset="0"/>
                <a:cs typeface="Times New Roman" panose="02020603050405020304" pitchFamily="18" charset="0"/>
              </a:rPr>
              <a:t>en güncel ve doğru veriler </a:t>
            </a:r>
            <a:r>
              <a:rPr lang="tr-TR" dirty="0">
                <a:latin typeface="Times New Roman" panose="02020603050405020304" pitchFamily="18" charset="0"/>
                <a:cs typeface="Times New Roman" panose="02020603050405020304" pitchFamily="18" charset="0"/>
              </a:rPr>
              <a:t>kullanılır. </a:t>
            </a:r>
          </a:p>
          <a:p>
            <a:pPr marL="342900" indent="-342900">
              <a:spcBef>
                <a:spcPts val="600"/>
              </a:spcBef>
              <a:buAutoNum type="arabicPeriod"/>
            </a:pPr>
            <a:r>
              <a:rPr lang="tr-TR" dirty="0">
                <a:latin typeface="Times New Roman" panose="02020603050405020304" pitchFamily="18" charset="0"/>
                <a:cs typeface="Times New Roman" panose="02020603050405020304" pitchFamily="18" charset="0"/>
              </a:rPr>
              <a:t>DEA, hâlihazırda </a:t>
            </a:r>
            <a:r>
              <a:rPr lang="tr-TR" dirty="0">
                <a:solidFill>
                  <a:srgbClr val="FF0000"/>
                </a:solidFill>
                <a:latin typeface="Times New Roman" panose="02020603050405020304" pitchFamily="18" charset="0"/>
                <a:cs typeface="Times New Roman" panose="02020603050405020304" pitchFamily="18" charset="0"/>
              </a:rPr>
              <a:t>alınan kararları meşrulaştırma aracı değil</a:t>
            </a:r>
            <a:r>
              <a:rPr lang="tr-TR" dirty="0">
                <a:latin typeface="Times New Roman" panose="02020603050405020304" pitchFamily="18" charset="0"/>
                <a:cs typeface="Times New Roman" panose="02020603050405020304" pitchFamily="18" charset="0"/>
              </a:rPr>
              <a:t>, doğru karar alma aracı olarak kullanılmalıdır. </a:t>
            </a:r>
          </a:p>
          <a:p>
            <a:pPr marL="342900" indent="-342900">
              <a:spcBef>
                <a:spcPts val="600"/>
              </a:spcBef>
              <a:buAutoNum type="arabicPeriod"/>
            </a:pPr>
            <a:r>
              <a:rPr lang="tr-TR" dirty="0">
                <a:latin typeface="Times New Roman" panose="02020603050405020304" pitchFamily="18" charset="0"/>
                <a:cs typeface="Times New Roman" panose="02020603050405020304" pitchFamily="18" charset="0"/>
              </a:rPr>
              <a:t>DEA, </a:t>
            </a:r>
            <a:r>
              <a:rPr lang="tr-TR" dirty="0">
                <a:solidFill>
                  <a:srgbClr val="FF0000"/>
                </a:solidFill>
                <a:latin typeface="Times New Roman" panose="02020603050405020304" pitchFamily="18" charset="0"/>
                <a:cs typeface="Times New Roman" panose="02020603050405020304" pitchFamily="18" charset="0"/>
              </a:rPr>
              <a:t>taslak metinler hazırlandıktan sonra yazılması gereken bir belge değil</a:t>
            </a:r>
            <a:r>
              <a:rPr lang="tr-TR" dirty="0">
                <a:latin typeface="Times New Roman" panose="02020603050405020304" pitchFamily="18" charset="0"/>
                <a:cs typeface="Times New Roman" panose="02020603050405020304" pitchFamily="18" charset="0"/>
              </a:rPr>
              <a:t>, düzenleme hazırlama aşamasındayken yürütülmesi gereken bir süreçtir. </a:t>
            </a:r>
          </a:p>
          <a:p>
            <a:pPr marL="342900" indent="-342900">
              <a:spcBef>
                <a:spcPts val="600"/>
              </a:spcBef>
              <a:buAutoNum type="arabicPeriod"/>
            </a:pPr>
            <a:r>
              <a:rPr lang="tr-TR" dirty="0">
                <a:latin typeface="Times New Roman" panose="02020603050405020304" pitchFamily="18" charset="0"/>
                <a:cs typeface="Times New Roman" panose="02020603050405020304" pitchFamily="18" charset="0"/>
              </a:rPr>
              <a:t>DEA, karar almanın yerine geçen bir araç değil, </a:t>
            </a:r>
            <a:r>
              <a:rPr lang="tr-TR" dirty="0">
                <a:solidFill>
                  <a:srgbClr val="FF0000"/>
                </a:solidFill>
                <a:latin typeface="Times New Roman" panose="02020603050405020304" pitchFamily="18" charset="0"/>
                <a:cs typeface="Times New Roman" panose="02020603050405020304" pitchFamily="18" charset="0"/>
              </a:rPr>
              <a:t>karar almanın kalitesini artırmayı amaçlayan,</a:t>
            </a:r>
            <a:r>
              <a:rPr lang="tr-TR" dirty="0">
                <a:latin typeface="Times New Roman" panose="02020603050405020304" pitchFamily="18" charset="0"/>
                <a:cs typeface="Times New Roman" panose="02020603050405020304" pitchFamily="18" charset="0"/>
              </a:rPr>
              <a:t> politika oluşturma sürecinin bütünleşik bir parçasıdır.</a:t>
            </a:r>
          </a:p>
        </p:txBody>
      </p:sp>
      <p:sp>
        <p:nvSpPr>
          <p:cNvPr id="6" name="Metin kutusu 5">
            <a:extLst>
              <a:ext uri="{FF2B5EF4-FFF2-40B4-BE49-F238E27FC236}">
                <a16:creationId xmlns:a16="http://schemas.microsoft.com/office/drawing/2014/main" id="{291B43FE-75CC-4CC1-AA5E-7BE5A5F00BF4}"/>
              </a:ext>
            </a:extLst>
          </p:cNvPr>
          <p:cNvSpPr txBox="1"/>
          <p:nvPr/>
        </p:nvSpPr>
        <p:spPr>
          <a:xfrm>
            <a:off x="683568" y="1336452"/>
            <a:ext cx="7344816" cy="369332"/>
          </a:xfrm>
          <a:prstGeom prst="rect">
            <a:avLst/>
          </a:prstGeom>
          <a:noFill/>
        </p:spPr>
        <p:txBody>
          <a:bodyPr wrap="square">
            <a:spAutoFit/>
          </a:bodyPr>
          <a:lstStyle/>
          <a:p>
            <a:r>
              <a:rPr lang="tr-TR" dirty="0">
                <a:solidFill>
                  <a:srgbClr val="FF0000"/>
                </a:solidFill>
                <a:latin typeface="Times New Roman" panose="02020603050405020304" pitchFamily="18" charset="0"/>
                <a:cs typeface="Times New Roman" panose="02020603050405020304" pitchFamily="18" charset="0"/>
              </a:rPr>
              <a:t>Düzenleyici Etki Analizinin Genel Kabul Görmüş İlkeleri</a:t>
            </a:r>
          </a:p>
        </p:txBody>
      </p:sp>
      <p:sp>
        <p:nvSpPr>
          <p:cNvPr id="5" name="Dikdörtgen 4">
            <a:extLst>
              <a:ext uri="{FF2B5EF4-FFF2-40B4-BE49-F238E27FC236}">
                <a16:creationId xmlns:a16="http://schemas.microsoft.com/office/drawing/2014/main" id="{5BD01D5A-4063-40C1-AE68-9639C44CC056}"/>
              </a:ext>
            </a:extLst>
          </p:cNvPr>
          <p:cNvSpPr/>
          <p:nvPr/>
        </p:nvSpPr>
        <p:spPr>
          <a:xfrm>
            <a:off x="7668344" y="0"/>
            <a:ext cx="1475656" cy="1248150"/>
          </a:xfrm>
          <a:prstGeom prst="rect">
            <a:avLst/>
          </a:prstGeom>
          <a:solidFill>
            <a:srgbClr val="921614"/>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3" name="Slayt Numarası Yer Tutucusu 2">
            <a:extLst>
              <a:ext uri="{FF2B5EF4-FFF2-40B4-BE49-F238E27FC236}">
                <a16:creationId xmlns:a16="http://schemas.microsoft.com/office/drawing/2014/main" id="{378C699D-F088-4B06-84D6-7AF851A47FC9}"/>
              </a:ext>
            </a:extLst>
          </p:cNvPr>
          <p:cNvSpPr>
            <a:spLocks noGrp="1"/>
          </p:cNvSpPr>
          <p:nvPr>
            <p:ph type="sldNum" sz="quarter" idx="12"/>
          </p:nvPr>
        </p:nvSpPr>
        <p:spPr/>
        <p:txBody>
          <a:bodyPr/>
          <a:lstStyle/>
          <a:p>
            <a:pPr defTabSz="685800" fontAlgn="auto">
              <a:spcBef>
                <a:spcPts val="0"/>
              </a:spcBef>
              <a:spcAft>
                <a:spcPts val="0"/>
              </a:spcAft>
            </a:pPr>
            <a:fld id="{7858AF1D-E6D7-4B64-9545-F66A72DEE560}" type="slidenum">
              <a:rPr lang="tr-TR" smtClean="0">
                <a:solidFill>
                  <a:prstClr val="black">
                    <a:tint val="75000"/>
                  </a:prstClr>
                </a:solidFill>
                <a:latin typeface="Calibri" panose="020F0502020204030204"/>
                <a:cs typeface="+mn-cs"/>
              </a:rPr>
              <a:pPr defTabSz="685800" fontAlgn="auto">
                <a:spcBef>
                  <a:spcPts val="0"/>
                </a:spcBef>
                <a:spcAft>
                  <a:spcPts val="0"/>
                </a:spcAft>
              </a:pPr>
              <a:t>56</a:t>
            </a:fld>
            <a:endParaRPr lang="tr-TR">
              <a:solidFill>
                <a:prstClr val="black">
                  <a:tint val="75000"/>
                </a:prstClr>
              </a:solidFill>
              <a:latin typeface="Calibri" panose="020F0502020204030204"/>
              <a:cs typeface="+mn-cs"/>
            </a:endParaRPr>
          </a:p>
        </p:txBody>
      </p:sp>
    </p:spTree>
    <p:extLst>
      <p:ext uri="{BB962C8B-B14F-4D97-AF65-F5344CB8AC3E}">
        <p14:creationId xmlns:p14="http://schemas.microsoft.com/office/powerpoint/2010/main" val="126223206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o 4">
            <a:extLst>
              <a:ext uri="{FF2B5EF4-FFF2-40B4-BE49-F238E27FC236}">
                <a16:creationId xmlns:a16="http://schemas.microsoft.com/office/drawing/2014/main" id="{8E4955ED-1311-4554-BCF5-A07FB8F7E24C}"/>
              </a:ext>
            </a:extLst>
          </p:cNvPr>
          <p:cNvGraphicFramePr>
            <a:graphicFrameLocks noGrp="1"/>
          </p:cNvGraphicFramePr>
          <p:nvPr>
            <p:extLst>
              <p:ext uri="{D42A27DB-BD31-4B8C-83A1-F6EECF244321}">
                <p14:modId xmlns:p14="http://schemas.microsoft.com/office/powerpoint/2010/main" val="961682717"/>
              </p:ext>
            </p:extLst>
          </p:nvPr>
        </p:nvGraphicFramePr>
        <p:xfrm>
          <a:off x="755576" y="1844824"/>
          <a:ext cx="7477760" cy="3253804"/>
        </p:xfrm>
        <a:graphic>
          <a:graphicData uri="http://schemas.openxmlformats.org/drawingml/2006/table">
            <a:tbl>
              <a:tblPr firstRow="1" firstCol="1" bandRow="1">
                <a:tableStyleId>{5C22544A-7EE6-4342-B048-85BDC9FD1C3A}</a:tableStyleId>
              </a:tblPr>
              <a:tblGrid>
                <a:gridCol w="3777615">
                  <a:extLst>
                    <a:ext uri="{9D8B030D-6E8A-4147-A177-3AD203B41FA5}">
                      <a16:colId xmlns:a16="http://schemas.microsoft.com/office/drawing/2014/main" val="657908985"/>
                    </a:ext>
                  </a:extLst>
                </a:gridCol>
                <a:gridCol w="1530350">
                  <a:extLst>
                    <a:ext uri="{9D8B030D-6E8A-4147-A177-3AD203B41FA5}">
                      <a16:colId xmlns:a16="http://schemas.microsoft.com/office/drawing/2014/main" val="1257413115"/>
                    </a:ext>
                  </a:extLst>
                </a:gridCol>
                <a:gridCol w="2169795">
                  <a:extLst>
                    <a:ext uri="{9D8B030D-6E8A-4147-A177-3AD203B41FA5}">
                      <a16:colId xmlns:a16="http://schemas.microsoft.com/office/drawing/2014/main" val="4193348201"/>
                    </a:ext>
                  </a:extLst>
                </a:gridCol>
              </a:tblGrid>
              <a:tr h="1013460">
                <a:tc>
                  <a:txBody>
                    <a:bodyPr/>
                    <a:lstStyle/>
                    <a:p>
                      <a:pPr>
                        <a:lnSpc>
                          <a:spcPct val="107000"/>
                        </a:lnSpc>
                        <a:spcAft>
                          <a:spcPts val="0"/>
                        </a:spcAft>
                      </a:pPr>
                      <a:r>
                        <a:rPr lang="tr-TR" sz="1400" b="1" dirty="0">
                          <a:solidFill>
                            <a:schemeClr val="tx1"/>
                          </a:solidFill>
                          <a:effectLst/>
                          <a:latin typeface="Times New Roman" panose="02020603050405020304" pitchFamily="18" charset="0"/>
                          <a:cs typeface="Times New Roman" panose="02020603050405020304" pitchFamily="18" charset="0"/>
                          <a:sym typeface="Symbol" panose="05050102010706020507" pitchFamily="18" charset="2"/>
                        </a:rPr>
                        <a:t></a:t>
                      </a:r>
                      <a:r>
                        <a:rPr lang="tr-TR" sz="1400" b="1" dirty="0">
                          <a:solidFill>
                            <a:schemeClr val="tx1"/>
                          </a:solidFill>
                          <a:effectLst/>
                          <a:latin typeface="Times New Roman" panose="02020603050405020304" pitchFamily="18" charset="0"/>
                          <a:cs typeface="Times New Roman" panose="02020603050405020304" pitchFamily="18" charset="0"/>
                        </a:rPr>
                        <a:t> Mevcut durum analizi </a:t>
                      </a:r>
                    </a:p>
                    <a:p>
                      <a:pPr>
                        <a:lnSpc>
                          <a:spcPct val="107000"/>
                        </a:lnSpc>
                        <a:spcAft>
                          <a:spcPts val="0"/>
                        </a:spcAft>
                      </a:pPr>
                      <a:r>
                        <a:rPr lang="tr-TR" sz="1400" b="1" dirty="0">
                          <a:solidFill>
                            <a:schemeClr val="tx1"/>
                          </a:solidFill>
                          <a:effectLst/>
                          <a:latin typeface="Times New Roman" panose="02020603050405020304" pitchFamily="18" charset="0"/>
                          <a:cs typeface="Times New Roman" panose="02020603050405020304" pitchFamily="18" charset="0"/>
                          <a:sym typeface="Symbol" panose="05050102010706020507" pitchFamily="18" charset="2"/>
                        </a:rPr>
                        <a:t></a:t>
                      </a:r>
                      <a:r>
                        <a:rPr lang="tr-TR" sz="1400" b="1" dirty="0">
                          <a:solidFill>
                            <a:schemeClr val="tx1"/>
                          </a:solidFill>
                          <a:effectLst/>
                          <a:latin typeface="Times New Roman" panose="02020603050405020304" pitchFamily="18" charset="0"/>
                          <a:cs typeface="Times New Roman" panose="02020603050405020304" pitchFamily="18" charset="0"/>
                        </a:rPr>
                        <a:t> Sorunların tespiti </a:t>
                      </a:r>
                    </a:p>
                    <a:p>
                      <a:pPr>
                        <a:lnSpc>
                          <a:spcPct val="107000"/>
                        </a:lnSpc>
                        <a:spcAft>
                          <a:spcPts val="0"/>
                        </a:spcAft>
                      </a:pPr>
                      <a:r>
                        <a:rPr lang="tr-TR" sz="1400" b="1" dirty="0">
                          <a:solidFill>
                            <a:schemeClr val="tx1"/>
                          </a:solidFill>
                          <a:effectLst/>
                          <a:latin typeface="Times New Roman" panose="02020603050405020304" pitchFamily="18" charset="0"/>
                          <a:cs typeface="Times New Roman" panose="02020603050405020304" pitchFamily="18" charset="0"/>
                          <a:sym typeface="Symbol" panose="05050102010706020507" pitchFamily="18" charset="2"/>
                        </a:rPr>
                        <a:t></a:t>
                      </a:r>
                      <a:r>
                        <a:rPr lang="tr-TR" sz="1400" b="1" dirty="0">
                          <a:solidFill>
                            <a:schemeClr val="tx1"/>
                          </a:solidFill>
                          <a:effectLst/>
                          <a:latin typeface="Times New Roman" panose="02020603050405020304" pitchFamily="18" charset="0"/>
                          <a:cs typeface="Times New Roman" panose="02020603050405020304" pitchFamily="18" charset="0"/>
                        </a:rPr>
                        <a:t> Paydaşların tespiti </a:t>
                      </a:r>
                    </a:p>
                    <a:p>
                      <a:pPr>
                        <a:lnSpc>
                          <a:spcPct val="107000"/>
                        </a:lnSpc>
                        <a:spcAft>
                          <a:spcPts val="0"/>
                        </a:spcAft>
                      </a:pPr>
                      <a:r>
                        <a:rPr lang="tr-TR" sz="1400" b="1" dirty="0">
                          <a:solidFill>
                            <a:schemeClr val="tx1"/>
                          </a:solidFill>
                          <a:effectLst/>
                          <a:latin typeface="Times New Roman" panose="02020603050405020304" pitchFamily="18" charset="0"/>
                          <a:cs typeface="Times New Roman" panose="02020603050405020304" pitchFamily="18" charset="0"/>
                          <a:sym typeface="Symbol" panose="05050102010706020507" pitchFamily="18" charset="2"/>
                        </a:rPr>
                        <a:t></a:t>
                      </a:r>
                      <a:r>
                        <a:rPr lang="tr-TR" sz="1400" b="1" dirty="0">
                          <a:solidFill>
                            <a:schemeClr val="tx1"/>
                          </a:solidFill>
                          <a:effectLst/>
                          <a:latin typeface="Times New Roman" panose="02020603050405020304" pitchFamily="18" charset="0"/>
                          <a:cs typeface="Times New Roman" panose="02020603050405020304" pitchFamily="18" charset="0"/>
                        </a:rPr>
                        <a:t> İstişare sürecinin belirlenmesi</a:t>
                      </a:r>
                      <a:endParaRPr lang="tr-TR" sz="1400" b="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noFill/>
                  </a:tcPr>
                </a:tc>
                <a:tc>
                  <a:txBody>
                    <a:bodyPr/>
                    <a:lstStyle/>
                    <a:p>
                      <a:pPr>
                        <a:lnSpc>
                          <a:spcPct val="107000"/>
                        </a:lnSpc>
                        <a:spcAft>
                          <a:spcPts val="800"/>
                        </a:spcAft>
                      </a:pPr>
                      <a:r>
                        <a:rPr lang="tr-TR" sz="1400" dirty="0">
                          <a:solidFill>
                            <a:srgbClr val="0070C0"/>
                          </a:solidFill>
                          <a:effectLst/>
                        </a:rPr>
                        <a:t>DURUM ANALİZİ</a:t>
                      </a:r>
                      <a:endParaRPr lang="tr-TR" sz="11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noFill/>
                  </a:tcPr>
                </a:tc>
                <a:tc>
                  <a:txBody>
                    <a:bodyPr/>
                    <a:lstStyle/>
                    <a:p>
                      <a:pPr>
                        <a:lnSpc>
                          <a:spcPct val="107000"/>
                        </a:lnSpc>
                        <a:spcAft>
                          <a:spcPts val="800"/>
                        </a:spcAft>
                      </a:pPr>
                      <a:r>
                        <a:rPr lang="tr-TR" sz="1400" b="1" dirty="0">
                          <a:solidFill>
                            <a:srgbClr val="FF0000"/>
                          </a:solidFill>
                          <a:effectLst/>
                        </a:rPr>
                        <a:t>Neredeyiz?</a:t>
                      </a:r>
                      <a:endParaRPr lang="tr-TR" sz="11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noFill/>
                  </a:tcPr>
                </a:tc>
                <a:extLst>
                  <a:ext uri="{0D108BD9-81ED-4DB2-BD59-A6C34878D82A}">
                    <a16:rowId xmlns:a16="http://schemas.microsoft.com/office/drawing/2014/main" val="1981873060"/>
                  </a:ext>
                </a:extLst>
              </a:tr>
              <a:tr h="394335">
                <a:tc>
                  <a:txBody>
                    <a:bodyPr/>
                    <a:lstStyle/>
                    <a:p>
                      <a:pPr>
                        <a:lnSpc>
                          <a:spcPct val="107000"/>
                        </a:lnSpc>
                        <a:spcAft>
                          <a:spcPts val="0"/>
                        </a:spcAft>
                      </a:pPr>
                      <a:r>
                        <a:rPr lang="tr-TR" sz="1400" b="1" dirty="0">
                          <a:solidFill>
                            <a:schemeClr val="tx1"/>
                          </a:solidFill>
                          <a:effectLst/>
                          <a:latin typeface="Times New Roman" panose="02020603050405020304" pitchFamily="18" charset="0"/>
                          <a:cs typeface="Times New Roman" panose="02020603050405020304" pitchFamily="18" charset="0"/>
                          <a:sym typeface="Symbol" panose="05050102010706020507" pitchFamily="18" charset="2"/>
                        </a:rPr>
                        <a:t></a:t>
                      </a:r>
                      <a:r>
                        <a:rPr lang="tr-TR" sz="1400" b="1" dirty="0">
                          <a:solidFill>
                            <a:schemeClr val="tx1"/>
                          </a:solidFill>
                          <a:effectLst/>
                          <a:latin typeface="Times New Roman" panose="02020603050405020304" pitchFamily="18" charset="0"/>
                          <a:cs typeface="Times New Roman" panose="02020603050405020304" pitchFamily="18" charset="0"/>
                        </a:rPr>
                        <a:t> Temel amaç ve hedeflerin belirlenmesi</a:t>
                      </a:r>
                      <a:endParaRPr lang="tr-TR" sz="1400" b="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noFill/>
                  </a:tcPr>
                </a:tc>
                <a:tc>
                  <a:txBody>
                    <a:bodyPr/>
                    <a:lstStyle/>
                    <a:p>
                      <a:pPr>
                        <a:lnSpc>
                          <a:spcPct val="107000"/>
                        </a:lnSpc>
                        <a:spcAft>
                          <a:spcPts val="800"/>
                        </a:spcAft>
                      </a:pPr>
                      <a:r>
                        <a:rPr lang="tr-TR" sz="1400" b="1" dirty="0">
                          <a:solidFill>
                            <a:srgbClr val="0070C0"/>
                          </a:solidFill>
                          <a:effectLst/>
                        </a:rPr>
                        <a:t>STRATEJİ BELİRLEME</a:t>
                      </a:r>
                      <a:endParaRPr lang="tr-TR" sz="1100" b="1"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noFill/>
                  </a:tcPr>
                </a:tc>
                <a:tc>
                  <a:txBody>
                    <a:bodyPr/>
                    <a:lstStyle/>
                    <a:p>
                      <a:pPr>
                        <a:lnSpc>
                          <a:spcPct val="107000"/>
                        </a:lnSpc>
                        <a:spcAft>
                          <a:spcPts val="800"/>
                        </a:spcAft>
                      </a:pPr>
                      <a:r>
                        <a:rPr lang="tr-TR" sz="1400" b="1" dirty="0">
                          <a:solidFill>
                            <a:srgbClr val="FF0000"/>
                          </a:solidFill>
                          <a:effectLst/>
                        </a:rPr>
                        <a:t>Nereye ulaşmak istiyoruz?</a:t>
                      </a:r>
                      <a:endParaRPr lang="tr-TR" sz="11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noFill/>
                  </a:tcPr>
                </a:tc>
                <a:extLst>
                  <a:ext uri="{0D108BD9-81ED-4DB2-BD59-A6C34878D82A}">
                    <a16:rowId xmlns:a16="http://schemas.microsoft.com/office/drawing/2014/main" val="63533955"/>
                  </a:ext>
                </a:extLst>
              </a:tr>
              <a:tr h="798195">
                <a:tc>
                  <a:txBody>
                    <a:bodyPr/>
                    <a:lstStyle/>
                    <a:p>
                      <a:pPr>
                        <a:lnSpc>
                          <a:spcPct val="107000"/>
                        </a:lnSpc>
                        <a:spcAft>
                          <a:spcPts val="0"/>
                        </a:spcAft>
                      </a:pPr>
                      <a:r>
                        <a:rPr lang="tr-TR" sz="1400" b="1" dirty="0">
                          <a:solidFill>
                            <a:schemeClr val="tx1"/>
                          </a:solidFill>
                          <a:effectLst/>
                          <a:latin typeface="Times New Roman" panose="02020603050405020304" pitchFamily="18" charset="0"/>
                          <a:cs typeface="Times New Roman" panose="02020603050405020304" pitchFamily="18" charset="0"/>
                          <a:sym typeface="Symbol" panose="05050102010706020507" pitchFamily="18" charset="2"/>
                        </a:rPr>
                        <a:t></a:t>
                      </a:r>
                      <a:r>
                        <a:rPr lang="tr-TR" sz="1400" b="1" dirty="0">
                          <a:solidFill>
                            <a:schemeClr val="tx1"/>
                          </a:solidFill>
                          <a:effectLst/>
                          <a:latin typeface="Times New Roman" panose="02020603050405020304" pitchFamily="18" charset="0"/>
                          <a:cs typeface="Times New Roman" panose="02020603050405020304" pitchFamily="18" charset="0"/>
                        </a:rPr>
                        <a:t> Seçeneklerin tespiti </a:t>
                      </a:r>
                    </a:p>
                    <a:p>
                      <a:pPr>
                        <a:lnSpc>
                          <a:spcPct val="107000"/>
                        </a:lnSpc>
                        <a:spcAft>
                          <a:spcPts val="0"/>
                        </a:spcAft>
                      </a:pPr>
                      <a:r>
                        <a:rPr lang="tr-TR" sz="1400" b="1" dirty="0">
                          <a:solidFill>
                            <a:schemeClr val="tx1"/>
                          </a:solidFill>
                          <a:effectLst/>
                          <a:latin typeface="Times New Roman" panose="02020603050405020304" pitchFamily="18" charset="0"/>
                          <a:cs typeface="Times New Roman" panose="02020603050405020304" pitchFamily="18" charset="0"/>
                          <a:sym typeface="Symbol" panose="05050102010706020507" pitchFamily="18" charset="2"/>
                        </a:rPr>
                        <a:t></a:t>
                      </a:r>
                      <a:r>
                        <a:rPr lang="tr-TR" sz="1400" b="1" dirty="0">
                          <a:solidFill>
                            <a:schemeClr val="tx1"/>
                          </a:solidFill>
                          <a:effectLst/>
                          <a:latin typeface="Times New Roman" panose="02020603050405020304" pitchFamily="18" charset="0"/>
                          <a:cs typeface="Times New Roman" panose="02020603050405020304" pitchFamily="18" charset="0"/>
                        </a:rPr>
                        <a:t> Seçeneklerin analizi ve karşılaştırılması </a:t>
                      </a:r>
                    </a:p>
                    <a:p>
                      <a:pPr>
                        <a:lnSpc>
                          <a:spcPct val="107000"/>
                        </a:lnSpc>
                        <a:spcAft>
                          <a:spcPts val="0"/>
                        </a:spcAft>
                      </a:pPr>
                      <a:r>
                        <a:rPr lang="tr-TR" sz="1400" b="1" dirty="0">
                          <a:solidFill>
                            <a:schemeClr val="tx1"/>
                          </a:solidFill>
                          <a:effectLst/>
                          <a:latin typeface="Times New Roman" panose="02020603050405020304" pitchFamily="18" charset="0"/>
                          <a:cs typeface="Times New Roman" panose="02020603050405020304" pitchFamily="18" charset="0"/>
                          <a:sym typeface="Symbol" panose="05050102010706020507" pitchFamily="18" charset="2"/>
                        </a:rPr>
                        <a:t></a:t>
                      </a:r>
                      <a:r>
                        <a:rPr lang="tr-TR" sz="1400" b="1" dirty="0">
                          <a:solidFill>
                            <a:schemeClr val="tx1"/>
                          </a:solidFill>
                          <a:effectLst/>
                          <a:latin typeface="Times New Roman" panose="02020603050405020304" pitchFamily="18" charset="0"/>
                          <a:cs typeface="Times New Roman" panose="02020603050405020304" pitchFamily="18" charset="0"/>
                        </a:rPr>
                        <a:t> Bir seçeneğin önerilmesi</a:t>
                      </a:r>
                      <a:endParaRPr lang="tr-TR" sz="1400" b="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noFill/>
                  </a:tcPr>
                </a:tc>
                <a:tc>
                  <a:txBody>
                    <a:bodyPr/>
                    <a:lstStyle/>
                    <a:p>
                      <a:pPr>
                        <a:lnSpc>
                          <a:spcPct val="107000"/>
                        </a:lnSpc>
                        <a:spcAft>
                          <a:spcPts val="800"/>
                        </a:spcAft>
                      </a:pPr>
                      <a:r>
                        <a:rPr lang="tr-TR" sz="1400" b="1" dirty="0">
                          <a:solidFill>
                            <a:srgbClr val="0070C0"/>
                          </a:solidFill>
                          <a:effectLst/>
                        </a:rPr>
                        <a:t>EN UYGUN SEÇENEĞİN TESPİTİ</a:t>
                      </a:r>
                      <a:endParaRPr lang="tr-TR" sz="1100" b="1"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noFill/>
                  </a:tcPr>
                </a:tc>
                <a:tc>
                  <a:txBody>
                    <a:bodyPr/>
                    <a:lstStyle/>
                    <a:p>
                      <a:pPr>
                        <a:lnSpc>
                          <a:spcPct val="107000"/>
                        </a:lnSpc>
                        <a:spcAft>
                          <a:spcPts val="800"/>
                        </a:spcAft>
                      </a:pPr>
                      <a:r>
                        <a:rPr lang="tr-TR" sz="1400" b="1" dirty="0">
                          <a:solidFill>
                            <a:srgbClr val="FF0000"/>
                          </a:solidFill>
                          <a:effectLst/>
                        </a:rPr>
                        <a:t>Gitmek istediğimiz yere nasıl ulaşabiliriz?</a:t>
                      </a:r>
                      <a:endParaRPr lang="tr-TR" sz="11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noFill/>
                  </a:tcPr>
                </a:tc>
                <a:extLst>
                  <a:ext uri="{0D108BD9-81ED-4DB2-BD59-A6C34878D82A}">
                    <a16:rowId xmlns:a16="http://schemas.microsoft.com/office/drawing/2014/main" val="1888047796"/>
                  </a:ext>
                </a:extLst>
              </a:tr>
              <a:tr h="995680">
                <a:tc>
                  <a:txBody>
                    <a:bodyPr/>
                    <a:lstStyle/>
                    <a:p>
                      <a:pPr>
                        <a:lnSpc>
                          <a:spcPct val="107000"/>
                        </a:lnSpc>
                        <a:spcAft>
                          <a:spcPts val="0"/>
                        </a:spcAft>
                      </a:pPr>
                      <a:r>
                        <a:rPr lang="tr-TR" sz="1400" b="1" dirty="0">
                          <a:solidFill>
                            <a:schemeClr val="tx1"/>
                          </a:solidFill>
                          <a:effectLst/>
                          <a:latin typeface="Times New Roman" panose="02020603050405020304" pitchFamily="18" charset="0"/>
                          <a:cs typeface="Times New Roman" panose="02020603050405020304" pitchFamily="18" charset="0"/>
                          <a:sym typeface="Symbol" panose="05050102010706020507" pitchFamily="18" charset="2"/>
                        </a:rPr>
                        <a:t></a:t>
                      </a:r>
                      <a:r>
                        <a:rPr lang="tr-TR" sz="1400" b="1" dirty="0">
                          <a:solidFill>
                            <a:schemeClr val="tx1"/>
                          </a:solidFill>
                          <a:effectLst/>
                          <a:latin typeface="Times New Roman" panose="02020603050405020304" pitchFamily="18" charset="0"/>
                          <a:cs typeface="Times New Roman" panose="02020603050405020304" pitchFamily="18" charset="0"/>
                        </a:rPr>
                        <a:t> Uygulama planı geliştirilmesi </a:t>
                      </a:r>
                    </a:p>
                    <a:p>
                      <a:pPr>
                        <a:lnSpc>
                          <a:spcPct val="107000"/>
                        </a:lnSpc>
                        <a:spcAft>
                          <a:spcPts val="0"/>
                        </a:spcAft>
                      </a:pPr>
                      <a:r>
                        <a:rPr lang="tr-TR" sz="1400" b="1" dirty="0">
                          <a:solidFill>
                            <a:schemeClr val="tx1"/>
                          </a:solidFill>
                          <a:effectLst/>
                          <a:latin typeface="Times New Roman" panose="02020603050405020304" pitchFamily="18" charset="0"/>
                          <a:cs typeface="Times New Roman" panose="02020603050405020304" pitchFamily="18" charset="0"/>
                          <a:sym typeface="Symbol" panose="05050102010706020507" pitchFamily="18" charset="2"/>
                        </a:rPr>
                        <a:t></a:t>
                      </a:r>
                      <a:r>
                        <a:rPr lang="tr-TR" sz="1400" b="1" dirty="0">
                          <a:solidFill>
                            <a:schemeClr val="tx1"/>
                          </a:solidFill>
                          <a:effectLst/>
                          <a:latin typeface="Times New Roman" panose="02020603050405020304" pitchFamily="18" charset="0"/>
                          <a:cs typeface="Times New Roman" panose="02020603050405020304" pitchFamily="18" charset="0"/>
                        </a:rPr>
                        <a:t> İzleme ve değerlendirme planının oluşturulması </a:t>
                      </a:r>
                    </a:p>
                    <a:p>
                      <a:pPr>
                        <a:lnSpc>
                          <a:spcPct val="107000"/>
                        </a:lnSpc>
                        <a:spcAft>
                          <a:spcPts val="0"/>
                        </a:spcAft>
                      </a:pPr>
                      <a:r>
                        <a:rPr lang="tr-TR" sz="1400" b="1" dirty="0">
                          <a:solidFill>
                            <a:schemeClr val="tx1"/>
                          </a:solidFill>
                          <a:effectLst/>
                          <a:latin typeface="Times New Roman" panose="02020603050405020304" pitchFamily="18" charset="0"/>
                          <a:cs typeface="Times New Roman" panose="02020603050405020304" pitchFamily="18" charset="0"/>
                          <a:sym typeface="Symbol" panose="05050102010706020507" pitchFamily="18" charset="2"/>
                        </a:rPr>
                        <a:t></a:t>
                      </a:r>
                      <a:r>
                        <a:rPr lang="tr-TR" sz="1400" b="1" dirty="0">
                          <a:solidFill>
                            <a:schemeClr val="tx1"/>
                          </a:solidFill>
                          <a:effectLst/>
                          <a:latin typeface="Times New Roman" panose="02020603050405020304" pitchFamily="18" charset="0"/>
                          <a:cs typeface="Times New Roman" panose="02020603050405020304" pitchFamily="18" charset="0"/>
                        </a:rPr>
                        <a:t> Raporlama</a:t>
                      </a:r>
                      <a:endParaRPr lang="tr-TR" sz="1400" b="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noFill/>
                  </a:tcPr>
                </a:tc>
                <a:tc>
                  <a:txBody>
                    <a:bodyPr/>
                    <a:lstStyle/>
                    <a:p>
                      <a:pPr>
                        <a:lnSpc>
                          <a:spcPct val="107000"/>
                        </a:lnSpc>
                        <a:spcAft>
                          <a:spcPts val="800"/>
                        </a:spcAft>
                      </a:pPr>
                      <a:r>
                        <a:rPr lang="tr-TR" sz="1400" b="1" dirty="0">
                          <a:solidFill>
                            <a:srgbClr val="0070C0"/>
                          </a:solidFill>
                          <a:effectLst/>
                        </a:rPr>
                        <a:t>İZLEME, DEĞERLENDİRME VE RAPORLAMA</a:t>
                      </a:r>
                      <a:endParaRPr lang="tr-TR" sz="1100" b="1"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noFill/>
                  </a:tcPr>
                </a:tc>
                <a:tc>
                  <a:txBody>
                    <a:bodyPr/>
                    <a:lstStyle/>
                    <a:p>
                      <a:pPr>
                        <a:lnSpc>
                          <a:spcPct val="107000"/>
                        </a:lnSpc>
                        <a:spcAft>
                          <a:spcPts val="800"/>
                        </a:spcAft>
                      </a:pPr>
                      <a:r>
                        <a:rPr lang="tr-TR" sz="1400" b="1" dirty="0">
                          <a:solidFill>
                            <a:srgbClr val="FF0000"/>
                          </a:solidFill>
                          <a:effectLst/>
                        </a:rPr>
                        <a:t>Nasıl takip eder ve değerlendiririz?</a:t>
                      </a:r>
                      <a:endParaRPr lang="tr-TR" sz="11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noFill/>
                  </a:tcPr>
                </a:tc>
                <a:extLst>
                  <a:ext uri="{0D108BD9-81ED-4DB2-BD59-A6C34878D82A}">
                    <a16:rowId xmlns:a16="http://schemas.microsoft.com/office/drawing/2014/main" val="2746051723"/>
                  </a:ext>
                </a:extLst>
              </a:tr>
            </a:tbl>
          </a:graphicData>
        </a:graphic>
      </p:graphicFrame>
      <p:grpSp>
        <p:nvGrpSpPr>
          <p:cNvPr id="14" name="Grup 13">
            <a:extLst>
              <a:ext uri="{FF2B5EF4-FFF2-40B4-BE49-F238E27FC236}">
                <a16:creationId xmlns:a16="http://schemas.microsoft.com/office/drawing/2014/main" id="{46B30287-4346-4A5F-92E1-8329CD0B4588}"/>
              </a:ext>
            </a:extLst>
          </p:cNvPr>
          <p:cNvGrpSpPr/>
          <p:nvPr/>
        </p:nvGrpSpPr>
        <p:grpSpPr>
          <a:xfrm>
            <a:off x="755576" y="1831756"/>
            <a:ext cx="7617990" cy="3266872"/>
            <a:chOff x="755576" y="1831756"/>
            <a:chExt cx="7617990" cy="3266872"/>
          </a:xfrm>
        </p:grpSpPr>
        <p:cxnSp>
          <p:nvCxnSpPr>
            <p:cNvPr id="7" name="Düz Bağlayıcı 6">
              <a:extLst>
                <a:ext uri="{FF2B5EF4-FFF2-40B4-BE49-F238E27FC236}">
                  <a16:creationId xmlns:a16="http://schemas.microsoft.com/office/drawing/2014/main" id="{D2476463-8533-4A06-BE7A-A0B4FE10773D}"/>
                </a:ext>
              </a:extLst>
            </p:cNvPr>
            <p:cNvCxnSpPr/>
            <p:nvPr/>
          </p:nvCxnSpPr>
          <p:spPr>
            <a:xfrm>
              <a:off x="755576" y="2780928"/>
              <a:ext cx="7488832" cy="0"/>
            </a:xfrm>
            <a:prstGeom prst="line">
              <a:avLst/>
            </a:prstGeom>
          </p:spPr>
          <p:style>
            <a:lnRef idx="1">
              <a:schemeClr val="accent6"/>
            </a:lnRef>
            <a:fillRef idx="0">
              <a:schemeClr val="accent6"/>
            </a:fillRef>
            <a:effectRef idx="0">
              <a:schemeClr val="accent6"/>
            </a:effectRef>
            <a:fontRef idx="minor">
              <a:schemeClr val="tx1"/>
            </a:fontRef>
          </p:style>
        </p:cxnSp>
        <p:cxnSp>
          <p:nvCxnSpPr>
            <p:cNvPr id="9" name="Düz Bağlayıcı 8">
              <a:extLst>
                <a:ext uri="{FF2B5EF4-FFF2-40B4-BE49-F238E27FC236}">
                  <a16:creationId xmlns:a16="http://schemas.microsoft.com/office/drawing/2014/main" id="{4AE67C0F-A143-46BC-997A-A616C928B555}"/>
                </a:ext>
              </a:extLst>
            </p:cNvPr>
            <p:cNvCxnSpPr/>
            <p:nvPr/>
          </p:nvCxnSpPr>
          <p:spPr>
            <a:xfrm>
              <a:off x="827584" y="3284984"/>
              <a:ext cx="7488832" cy="0"/>
            </a:xfrm>
            <a:prstGeom prst="line">
              <a:avLst/>
            </a:prstGeom>
          </p:spPr>
          <p:style>
            <a:lnRef idx="1">
              <a:schemeClr val="accent6"/>
            </a:lnRef>
            <a:fillRef idx="0">
              <a:schemeClr val="accent6"/>
            </a:fillRef>
            <a:effectRef idx="0">
              <a:schemeClr val="accent6"/>
            </a:effectRef>
            <a:fontRef idx="minor">
              <a:schemeClr val="tx1"/>
            </a:fontRef>
          </p:style>
        </p:cxnSp>
        <p:cxnSp>
          <p:nvCxnSpPr>
            <p:cNvPr id="11" name="Düz Bağlayıcı 10">
              <a:extLst>
                <a:ext uri="{FF2B5EF4-FFF2-40B4-BE49-F238E27FC236}">
                  <a16:creationId xmlns:a16="http://schemas.microsoft.com/office/drawing/2014/main" id="{4773046D-66D9-4EFC-992B-85607B25B657}"/>
                </a:ext>
              </a:extLst>
            </p:cNvPr>
            <p:cNvCxnSpPr/>
            <p:nvPr/>
          </p:nvCxnSpPr>
          <p:spPr>
            <a:xfrm>
              <a:off x="884734" y="4149080"/>
              <a:ext cx="7488832" cy="0"/>
            </a:xfrm>
            <a:prstGeom prst="line">
              <a:avLst/>
            </a:prstGeom>
          </p:spPr>
          <p:style>
            <a:lnRef idx="1">
              <a:schemeClr val="accent6"/>
            </a:lnRef>
            <a:fillRef idx="0">
              <a:schemeClr val="accent6"/>
            </a:fillRef>
            <a:effectRef idx="0">
              <a:schemeClr val="accent6"/>
            </a:effectRef>
            <a:fontRef idx="minor">
              <a:schemeClr val="tx1"/>
            </a:fontRef>
          </p:style>
        </p:cxnSp>
        <p:cxnSp>
          <p:nvCxnSpPr>
            <p:cNvPr id="12" name="Düz Bağlayıcı 11">
              <a:extLst>
                <a:ext uri="{FF2B5EF4-FFF2-40B4-BE49-F238E27FC236}">
                  <a16:creationId xmlns:a16="http://schemas.microsoft.com/office/drawing/2014/main" id="{1E3C1EA9-9E0D-481E-8227-DBF6DB778D38}"/>
                </a:ext>
              </a:extLst>
            </p:cNvPr>
            <p:cNvCxnSpPr/>
            <p:nvPr/>
          </p:nvCxnSpPr>
          <p:spPr>
            <a:xfrm>
              <a:off x="827584" y="1831756"/>
              <a:ext cx="7488832" cy="0"/>
            </a:xfrm>
            <a:prstGeom prst="line">
              <a:avLst/>
            </a:prstGeom>
          </p:spPr>
          <p:style>
            <a:lnRef idx="1">
              <a:schemeClr val="accent6"/>
            </a:lnRef>
            <a:fillRef idx="0">
              <a:schemeClr val="accent6"/>
            </a:fillRef>
            <a:effectRef idx="0">
              <a:schemeClr val="accent6"/>
            </a:effectRef>
            <a:fontRef idx="minor">
              <a:schemeClr val="tx1"/>
            </a:fontRef>
          </p:style>
        </p:cxnSp>
        <p:cxnSp>
          <p:nvCxnSpPr>
            <p:cNvPr id="13" name="Düz Bağlayıcı 12">
              <a:extLst>
                <a:ext uri="{FF2B5EF4-FFF2-40B4-BE49-F238E27FC236}">
                  <a16:creationId xmlns:a16="http://schemas.microsoft.com/office/drawing/2014/main" id="{F58AD3CB-8779-4BEA-B3A4-6B3154E20B1B}"/>
                </a:ext>
              </a:extLst>
            </p:cNvPr>
            <p:cNvCxnSpPr/>
            <p:nvPr/>
          </p:nvCxnSpPr>
          <p:spPr>
            <a:xfrm>
              <a:off x="827584" y="5098628"/>
              <a:ext cx="7488832" cy="0"/>
            </a:xfrm>
            <a:prstGeom prst="line">
              <a:avLst/>
            </a:prstGeom>
          </p:spPr>
          <p:style>
            <a:lnRef idx="1">
              <a:schemeClr val="accent6"/>
            </a:lnRef>
            <a:fillRef idx="0">
              <a:schemeClr val="accent6"/>
            </a:fillRef>
            <a:effectRef idx="0">
              <a:schemeClr val="accent6"/>
            </a:effectRef>
            <a:fontRef idx="minor">
              <a:schemeClr val="tx1"/>
            </a:fontRef>
          </p:style>
        </p:cxnSp>
      </p:grpSp>
      <p:sp>
        <p:nvSpPr>
          <p:cNvPr id="16" name="Metin kutusu 15">
            <a:extLst>
              <a:ext uri="{FF2B5EF4-FFF2-40B4-BE49-F238E27FC236}">
                <a16:creationId xmlns:a16="http://schemas.microsoft.com/office/drawing/2014/main" id="{930BBDB3-92BD-45F0-A2AB-F81CB4DFDC4A}"/>
              </a:ext>
            </a:extLst>
          </p:cNvPr>
          <p:cNvSpPr txBox="1"/>
          <p:nvPr/>
        </p:nvSpPr>
        <p:spPr>
          <a:xfrm>
            <a:off x="300951" y="1327701"/>
            <a:ext cx="4572000" cy="369332"/>
          </a:xfrm>
          <a:prstGeom prst="rect">
            <a:avLst/>
          </a:prstGeom>
          <a:noFill/>
        </p:spPr>
        <p:txBody>
          <a:bodyPr wrap="square">
            <a:spAutoFit/>
          </a:bodyPr>
          <a:lstStyle/>
          <a:p>
            <a:pPr indent="450215" algn="just">
              <a:spcAft>
                <a:spcPts val="0"/>
              </a:spcAft>
            </a:pPr>
            <a:r>
              <a:rPr lang="tr-TR" sz="1800" b="1" i="0" dirty="0">
                <a:solidFill>
                  <a:srgbClr val="FF0000"/>
                </a:solidFill>
                <a:effectLst/>
                <a:latin typeface="Times New Roman" panose="02020603050405020304" pitchFamily="18" charset="0"/>
              </a:rPr>
              <a:t>Düzenleyici etki analizinin aşamaları</a:t>
            </a:r>
            <a:endParaRPr lang="tr-TR" b="0" i="0" dirty="0">
              <a:solidFill>
                <a:srgbClr val="FF0000"/>
              </a:solidFill>
              <a:effectLst/>
              <a:latin typeface="Times New Roman" panose="02020603050405020304" pitchFamily="18" charset="0"/>
            </a:endParaRPr>
          </a:p>
        </p:txBody>
      </p:sp>
      <p:sp>
        <p:nvSpPr>
          <p:cNvPr id="15" name="Dikdörtgen 14">
            <a:extLst>
              <a:ext uri="{FF2B5EF4-FFF2-40B4-BE49-F238E27FC236}">
                <a16:creationId xmlns:a16="http://schemas.microsoft.com/office/drawing/2014/main" id="{E13CDCBF-DF17-4A99-851C-71F9AC694F99}"/>
              </a:ext>
            </a:extLst>
          </p:cNvPr>
          <p:cNvSpPr/>
          <p:nvPr/>
        </p:nvSpPr>
        <p:spPr>
          <a:xfrm>
            <a:off x="7668344" y="0"/>
            <a:ext cx="1475656" cy="1248150"/>
          </a:xfrm>
          <a:prstGeom prst="rect">
            <a:avLst/>
          </a:prstGeom>
          <a:solidFill>
            <a:srgbClr val="921614"/>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3" name="Slayt Numarası Yer Tutucusu 2">
            <a:extLst>
              <a:ext uri="{FF2B5EF4-FFF2-40B4-BE49-F238E27FC236}">
                <a16:creationId xmlns:a16="http://schemas.microsoft.com/office/drawing/2014/main" id="{A70C1767-AD2F-4F32-8B73-CD665B867265}"/>
              </a:ext>
            </a:extLst>
          </p:cNvPr>
          <p:cNvSpPr>
            <a:spLocks noGrp="1"/>
          </p:cNvSpPr>
          <p:nvPr>
            <p:ph type="sldNum" sz="quarter" idx="12"/>
          </p:nvPr>
        </p:nvSpPr>
        <p:spPr/>
        <p:txBody>
          <a:bodyPr/>
          <a:lstStyle/>
          <a:p>
            <a:pPr defTabSz="685800" fontAlgn="auto">
              <a:spcBef>
                <a:spcPts val="0"/>
              </a:spcBef>
              <a:spcAft>
                <a:spcPts val="0"/>
              </a:spcAft>
            </a:pPr>
            <a:fld id="{7858AF1D-E6D7-4B64-9545-F66A72DEE560}" type="slidenum">
              <a:rPr lang="tr-TR" smtClean="0">
                <a:solidFill>
                  <a:prstClr val="black">
                    <a:tint val="75000"/>
                  </a:prstClr>
                </a:solidFill>
                <a:latin typeface="Calibri" panose="020F0502020204030204"/>
                <a:cs typeface="+mn-cs"/>
              </a:rPr>
              <a:pPr defTabSz="685800" fontAlgn="auto">
                <a:spcBef>
                  <a:spcPts val="0"/>
                </a:spcBef>
                <a:spcAft>
                  <a:spcPts val="0"/>
                </a:spcAft>
              </a:pPr>
              <a:t>57</a:t>
            </a:fld>
            <a:endParaRPr lang="tr-TR">
              <a:solidFill>
                <a:prstClr val="black">
                  <a:tint val="75000"/>
                </a:prstClr>
              </a:solidFill>
              <a:latin typeface="Calibri" panose="020F0502020204030204"/>
              <a:cs typeface="+mn-cs"/>
            </a:endParaRPr>
          </a:p>
        </p:txBody>
      </p:sp>
    </p:spTree>
    <p:extLst>
      <p:ext uri="{BB962C8B-B14F-4D97-AF65-F5344CB8AC3E}">
        <p14:creationId xmlns:p14="http://schemas.microsoft.com/office/powerpoint/2010/main" val="184666842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ikdörtgen 2">
            <a:extLst>
              <a:ext uri="{FF2B5EF4-FFF2-40B4-BE49-F238E27FC236}">
                <a16:creationId xmlns:a16="http://schemas.microsoft.com/office/drawing/2014/main" id="{039C14CB-4850-4D4B-B56F-3F335BCD1606}"/>
              </a:ext>
            </a:extLst>
          </p:cNvPr>
          <p:cNvSpPr/>
          <p:nvPr/>
        </p:nvSpPr>
        <p:spPr>
          <a:xfrm>
            <a:off x="657019" y="1844824"/>
            <a:ext cx="7829962" cy="4278094"/>
          </a:xfrm>
          <a:prstGeom prst="rect">
            <a:avLst/>
          </a:prstGeom>
        </p:spPr>
        <p:txBody>
          <a:bodyPr wrap="square">
            <a:spAutoFit/>
          </a:bodyPr>
          <a:lstStyle/>
          <a:p>
            <a:pPr marL="342900" indent="-342900" algn="just">
              <a:spcAft>
                <a:spcPts val="600"/>
              </a:spcAft>
              <a:buFont typeface="+mj-lt"/>
              <a:buAutoNum type="arabicPeriod"/>
            </a:pPr>
            <a:r>
              <a:rPr lang="tr-TR" dirty="0">
                <a:latin typeface="Times New Roman" panose="02020603050405020304" pitchFamily="18" charset="0"/>
                <a:cs typeface="Times New Roman" panose="02020603050405020304" pitchFamily="18" charset="0"/>
              </a:rPr>
              <a:t>Fayda ve maliyetlerin </a:t>
            </a:r>
            <a:r>
              <a:rPr lang="tr-TR" b="1" dirty="0">
                <a:solidFill>
                  <a:srgbClr val="FF0000"/>
                </a:solidFill>
                <a:latin typeface="Times New Roman" panose="02020603050405020304" pitchFamily="18" charset="0"/>
                <a:cs typeface="Times New Roman" panose="02020603050405020304" pitchFamily="18" charset="0"/>
              </a:rPr>
              <a:t>büyük ölçüde parasallaştırılabildiği </a:t>
            </a:r>
            <a:r>
              <a:rPr lang="tr-TR" dirty="0">
                <a:latin typeface="Times New Roman" panose="02020603050405020304" pitchFamily="18" charset="0"/>
                <a:cs typeface="Times New Roman" panose="02020603050405020304" pitchFamily="18" charset="0"/>
              </a:rPr>
              <a:t>durumlarda </a:t>
            </a:r>
            <a:r>
              <a:rPr lang="tr-TR" b="1" dirty="0">
                <a:latin typeface="Times New Roman" panose="02020603050405020304" pitchFamily="18" charset="0"/>
                <a:cs typeface="Times New Roman" panose="02020603050405020304" pitchFamily="18" charset="0"/>
              </a:rPr>
              <a:t>fayda-maliyet analizi </a:t>
            </a:r>
            <a:r>
              <a:rPr lang="tr-TR" b="1" dirty="0">
                <a:latin typeface="Times New Roman" panose="02020603050405020304" pitchFamily="18" charset="0"/>
                <a:cs typeface="Times New Roman" panose="02020603050405020304" pitchFamily="18" charset="0"/>
                <a:hlinkClick r:id="rId2" action="ppaction://hlinkfile"/>
              </a:rPr>
              <a:t>(FMA) </a:t>
            </a:r>
            <a:r>
              <a:rPr lang="tr-TR" dirty="0">
                <a:latin typeface="Times New Roman" panose="02020603050405020304" pitchFamily="18" charset="0"/>
                <a:cs typeface="Times New Roman" panose="02020603050405020304" pitchFamily="18" charset="0"/>
              </a:rPr>
              <a:t>yönteminin kullanılması esastır. </a:t>
            </a:r>
          </a:p>
          <a:p>
            <a:pPr marL="342900" indent="-342900" algn="just">
              <a:spcAft>
                <a:spcPts val="600"/>
              </a:spcAft>
              <a:buFont typeface="+mj-lt"/>
              <a:buAutoNum type="arabicPeriod"/>
            </a:pPr>
            <a:r>
              <a:rPr lang="tr-TR" dirty="0">
                <a:latin typeface="Times New Roman" panose="02020603050405020304" pitchFamily="18" charset="0"/>
                <a:cs typeface="Times New Roman" panose="02020603050405020304" pitchFamily="18" charset="0"/>
              </a:rPr>
              <a:t>Düzenlemenin fayda ve maliyetlerinin </a:t>
            </a:r>
            <a:r>
              <a:rPr lang="tr-TR" b="1" dirty="0">
                <a:solidFill>
                  <a:srgbClr val="FF0000"/>
                </a:solidFill>
                <a:latin typeface="Times New Roman" panose="02020603050405020304" pitchFamily="18" charset="0"/>
                <a:cs typeface="Times New Roman" panose="02020603050405020304" pitchFamily="18" charset="0"/>
              </a:rPr>
              <a:t>büyük ölçüde parasallaştırılamaması </a:t>
            </a:r>
            <a:r>
              <a:rPr lang="tr-TR" dirty="0">
                <a:latin typeface="Times New Roman" panose="02020603050405020304" pitchFamily="18" charset="0"/>
                <a:cs typeface="Times New Roman" panose="02020603050405020304" pitchFamily="18" charset="0"/>
              </a:rPr>
              <a:t>durumunda ise </a:t>
            </a:r>
            <a:r>
              <a:rPr lang="tr-TR" b="1" dirty="0">
                <a:latin typeface="Times New Roman" panose="02020603050405020304" pitchFamily="18" charset="0"/>
                <a:cs typeface="Times New Roman" panose="02020603050405020304" pitchFamily="18" charset="0"/>
              </a:rPr>
              <a:t>çok </a:t>
            </a:r>
            <a:r>
              <a:rPr lang="tr-TR" b="1" dirty="0" err="1">
                <a:latin typeface="Times New Roman" panose="02020603050405020304" pitchFamily="18" charset="0"/>
                <a:cs typeface="Times New Roman" panose="02020603050405020304" pitchFamily="18" charset="0"/>
              </a:rPr>
              <a:t>kıstaslı</a:t>
            </a:r>
            <a:r>
              <a:rPr lang="tr-TR" b="1" dirty="0">
                <a:latin typeface="Times New Roman" panose="02020603050405020304" pitchFamily="18" charset="0"/>
                <a:cs typeface="Times New Roman" panose="02020603050405020304" pitchFamily="18" charset="0"/>
              </a:rPr>
              <a:t> karar </a:t>
            </a:r>
            <a:r>
              <a:rPr lang="tr-TR" b="1" dirty="0">
                <a:latin typeface="Times New Roman" panose="02020603050405020304" pitchFamily="18" charset="0"/>
                <a:cs typeface="Times New Roman" panose="02020603050405020304" pitchFamily="18" charset="0"/>
                <a:hlinkClick r:id="rId3" action="ppaction://hlinkfile"/>
              </a:rPr>
              <a:t>analizi</a:t>
            </a:r>
            <a:r>
              <a:rPr lang="tr-TR" b="1" dirty="0">
                <a:latin typeface="Times New Roman" panose="02020603050405020304" pitchFamily="18" charset="0"/>
                <a:cs typeface="Times New Roman" panose="02020603050405020304" pitchFamily="18" charset="0"/>
              </a:rPr>
              <a:t> </a:t>
            </a:r>
            <a:r>
              <a:rPr lang="tr-TR" dirty="0">
                <a:latin typeface="Times New Roman" panose="02020603050405020304" pitchFamily="18" charset="0"/>
                <a:cs typeface="Times New Roman" panose="02020603050405020304" pitchFamily="18" charset="0"/>
              </a:rPr>
              <a:t>yönteminin kullanılması önerilmektedir.</a:t>
            </a:r>
          </a:p>
          <a:p>
            <a:pPr marL="342900" indent="-342900" algn="just">
              <a:spcAft>
                <a:spcPts val="600"/>
              </a:spcAft>
              <a:buFont typeface="+mj-lt"/>
              <a:buAutoNum type="arabicPeriod"/>
            </a:pPr>
            <a:r>
              <a:rPr lang="tr-TR" dirty="0">
                <a:latin typeface="Times New Roman" panose="02020603050405020304" pitchFamily="18" charset="0"/>
                <a:cs typeface="Times New Roman" panose="02020603050405020304" pitchFamily="18" charset="0"/>
              </a:rPr>
              <a:t>Maliyetlerin parasallaştırılabildiği ancak </a:t>
            </a:r>
            <a:r>
              <a:rPr lang="tr-TR" b="1" dirty="0">
                <a:solidFill>
                  <a:srgbClr val="FF0000"/>
                </a:solidFill>
                <a:latin typeface="Times New Roman" panose="02020603050405020304" pitchFamily="18" charset="0"/>
                <a:cs typeface="Times New Roman" panose="02020603050405020304" pitchFamily="18" charset="0"/>
              </a:rPr>
              <a:t>faydaların parasal değil; rakamsal büyüklüğünün bilindiği</a:t>
            </a:r>
            <a:r>
              <a:rPr lang="tr-TR" dirty="0">
                <a:latin typeface="Times New Roman" panose="02020603050405020304" pitchFamily="18" charset="0"/>
                <a:cs typeface="Times New Roman" panose="02020603050405020304" pitchFamily="18" charset="0"/>
              </a:rPr>
              <a:t> durumlarda ise birim fayda başına düşen en düşük maliyetli seçeneğin tespit edilebilmesi için </a:t>
            </a:r>
            <a:r>
              <a:rPr lang="tr-TR" b="1" dirty="0">
                <a:latin typeface="Times New Roman" panose="02020603050405020304" pitchFamily="18" charset="0"/>
                <a:cs typeface="Times New Roman" panose="02020603050405020304" pitchFamily="18" charset="0"/>
              </a:rPr>
              <a:t>maliyet etkinlik analizi </a:t>
            </a:r>
            <a:r>
              <a:rPr lang="tr-TR" dirty="0">
                <a:latin typeface="Times New Roman" panose="02020603050405020304" pitchFamily="18" charset="0"/>
                <a:cs typeface="Times New Roman" panose="02020603050405020304" pitchFamily="18" charset="0"/>
              </a:rPr>
              <a:t>kullanılabilir.</a:t>
            </a:r>
          </a:p>
          <a:p>
            <a:pPr marL="342900" indent="-342900" algn="just">
              <a:spcAft>
                <a:spcPts val="600"/>
              </a:spcAft>
              <a:buFont typeface="+mj-lt"/>
              <a:buAutoNum type="arabicPeriod"/>
            </a:pPr>
            <a:r>
              <a:rPr lang="tr-TR" dirty="0">
                <a:latin typeface="Times New Roman" panose="02020603050405020304" pitchFamily="18" charset="0"/>
                <a:cs typeface="Times New Roman" panose="02020603050405020304" pitchFamily="18" charset="0"/>
              </a:rPr>
              <a:t>Maliyetlerin parasallaştırılabildiği ancak </a:t>
            </a:r>
            <a:r>
              <a:rPr lang="tr-TR" b="1" dirty="0">
                <a:solidFill>
                  <a:srgbClr val="FF0000"/>
                </a:solidFill>
                <a:latin typeface="Times New Roman" panose="02020603050405020304" pitchFamily="18" charset="0"/>
                <a:cs typeface="Times New Roman" panose="02020603050405020304" pitchFamily="18" charset="0"/>
              </a:rPr>
              <a:t>faydaların rakamsallaştırılamadığı, bununla birlikte düzenleme seçenekleri arasında da faydaların değişmediği </a:t>
            </a:r>
            <a:r>
              <a:rPr lang="tr-TR" dirty="0">
                <a:latin typeface="Times New Roman" panose="02020603050405020304" pitchFamily="18" charset="0"/>
                <a:cs typeface="Times New Roman" panose="02020603050405020304" pitchFamily="18" charset="0"/>
              </a:rPr>
              <a:t>durumlarda </a:t>
            </a:r>
            <a:r>
              <a:rPr lang="tr-TR" b="1" dirty="0">
                <a:latin typeface="Times New Roman" panose="02020603050405020304" pitchFamily="18" charset="0"/>
                <a:cs typeface="Times New Roman" panose="02020603050405020304" pitchFamily="18" charset="0"/>
              </a:rPr>
              <a:t>en düşük maliyet analizi </a:t>
            </a:r>
            <a:r>
              <a:rPr lang="tr-TR" dirty="0">
                <a:latin typeface="Times New Roman" panose="02020603050405020304" pitchFamily="18" charset="0"/>
                <a:cs typeface="Times New Roman" panose="02020603050405020304" pitchFamily="18" charset="0"/>
              </a:rPr>
              <a:t>tercih edilebilir.</a:t>
            </a:r>
          </a:p>
          <a:p>
            <a:pPr marL="342900" indent="-342900" algn="just">
              <a:spcAft>
                <a:spcPts val="600"/>
              </a:spcAft>
              <a:buFont typeface="+mj-lt"/>
              <a:buAutoNum type="arabicPeriod"/>
            </a:pPr>
            <a:r>
              <a:rPr lang="tr-TR" dirty="0">
                <a:latin typeface="Times New Roman" panose="02020603050405020304" pitchFamily="18" charset="0"/>
                <a:cs typeface="Times New Roman" panose="02020603050405020304" pitchFamily="18" charset="0"/>
              </a:rPr>
              <a:t>Sayılan analiz yöntemlerinin </a:t>
            </a:r>
            <a:r>
              <a:rPr lang="tr-TR" b="1" dirty="0">
                <a:solidFill>
                  <a:srgbClr val="FF0000"/>
                </a:solidFill>
                <a:latin typeface="Times New Roman" panose="02020603050405020304" pitchFamily="18" charset="0"/>
                <a:cs typeface="Times New Roman" panose="02020603050405020304" pitchFamily="18" charset="0"/>
              </a:rPr>
              <a:t>hiçbirinin uygulanmasının mümkün olmadığı </a:t>
            </a:r>
            <a:r>
              <a:rPr lang="tr-TR" dirty="0">
                <a:latin typeface="Times New Roman" panose="02020603050405020304" pitchFamily="18" charset="0"/>
                <a:cs typeface="Times New Roman" panose="02020603050405020304" pitchFamily="18" charset="0"/>
              </a:rPr>
              <a:t>durumlarda </a:t>
            </a:r>
            <a:r>
              <a:rPr lang="tr-TR" b="1" dirty="0">
                <a:latin typeface="Times New Roman" panose="02020603050405020304" pitchFamily="18" charset="0"/>
                <a:cs typeface="Times New Roman" panose="02020603050405020304" pitchFamily="18" charset="0"/>
              </a:rPr>
              <a:t>GZFT analizi </a:t>
            </a:r>
            <a:r>
              <a:rPr lang="tr-TR" dirty="0">
                <a:latin typeface="Times New Roman" panose="02020603050405020304" pitchFamily="18" charset="0"/>
                <a:cs typeface="Times New Roman" panose="02020603050405020304" pitchFamily="18" charset="0"/>
              </a:rPr>
              <a:t>yapılır.</a:t>
            </a:r>
          </a:p>
        </p:txBody>
      </p:sp>
      <p:sp>
        <p:nvSpPr>
          <p:cNvPr id="4" name="Dikdörtgen 3">
            <a:extLst>
              <a:ext uri="{FF2B5EF4-FFF2-40B4-BE49-F238E27FC236}">
                <a16:creationId xmlns:a16="http://schemas.microsoft.com/office/drawing/2014/main" id="{BBE20B84-831A-4C53-BD67-2FB3F78DAC83}"/>
              </a:ext>
            </a:extLst>
          </p:cNvPr>
          <p:cNvSpPr/>
          <p:nvPr/>
        </p:nvSpPr>
        <p:spPr>
          <a:xfrm>
            <a:off x="7668344" y="0"/>
            <a:ext cx="1475656" cy="1248150"/>
          </a:xfrm>
          <a:prstGeom prst="rect">
            <a:avLst/>
          </a:prstGeom>
          <a:solidFill>
            <a:srgbClr val="921614"/>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5" name="Slayt Numarası Yer Tutucusu 4">
            <a:extLst>
              <a:ext uri="{FF2B5EF4-FFF2-40B4-BE49-F238E27FC236}">
                <a16:creationId xmlns:a16="http://schemas.microsoft.com/office/drawing/2014/main" id="{6232AB3A-3FD3-46B3-AAF0-081EFAFF33A1}"/>
              </a:ext>
            </a:extLst>
          </p:cNvPr>
          <p:cNvSpPr>
            <a:spLocks noGrp="1"/>
          </p:cNvSpPr>
          <p:nvPr>
            <p:ph type="sldNum" sz="quarter" idx="12"/>
          </p:nvPr>
        </p:nvSpPr>
        <p:spPr/>
        <p:txBody>
          <a:bodyPr/>
          <a:lstStyle/>
          <a:p>
            <a:pPr defTabSz="685800" fontAlgn="auto">
              <a:spcBef>
                <a:spcPts val="0"/>
              </a:spcBef>
              <a:spcAft>
                <a:spcPts val="0"/>
              </a:spcAft>
            </a:pPr>
            <a:fld id="{7858AF1D-E6D7-4B64-9545-F66A72DEE560}" type="slidenum">
              <a:rPr lang="tr-TR" smtClean="0">
                <a:solidFill>
                  <a:prstClr val="black">
                    <a:tint val="75000"/>
                  </a:prstClr>
                </a:solidFill>
                <a:latin typeface="Calibri" panose="020F0502020204030204"/>
                <a:cs typeface="+mn-cs"/>
              </a:rPr>
              <a:pPr defTabSz="685800" fontAlgn="auto">
                <a:spcBef>
                  <a:spcPts val="0"/>
                </a:spcBef>
                <a:spcAft>
                  <a:spcPts val="0"/>
                </a:spcAft>
              </a:pPr>
              <a:t>58</a:t>
            </a:fld>
            <a:endParaRPr lang="tr-TR">
              <a:solidFill>
                <a:prstClr val="black">
                  <a:tint val="75000"/>
                </a:prstClr>
              </a:solidFill>
              <a:latin typeface="Calibri" panose="020F0502020204030204"/>
              <a:cs typeface="+mn-cs"/>
            </a:endParaRPr>
          </a:p>
        </p:txBody>
      </p:sp>
    </p:spTree>
    <p:extLst>
      <p:ext uri="{BB962C8B-B14F-4D97-AF65-F5344CB8AC3E}">
        <p14:creationId xmlns:p14="http://schemas.microsoft.com/office/powerpoint/2010/main" val="80582858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ctrTitle"/>
          </p:nvPr>
        </p:nvSpPr>
        <p:spPr>
          <a:xfrm>
            <a:off x="1150620" y="3950970"/>
            <a:ext cx="6858000" cy="742950"/>
          </a:xfrm>
        </p:spPr>
        <p:txBody>
          <a:bodyPr/>
          <a:lstStyle/>
          <a:p>
            <a:r>
              <a:rPr lang="tr-TR" dirty="0"/>
              <a:t>ARZ EDERİM</a:t>
            </a:r>
          </a:p>
        </p:txBody>
      </p:sp>
      <p:sp>
        <p:nvSpPr>
          <p:cNvPr id="3" name="Dikdörtgen 2">
            <a:extLst>
              <a:ext uri="{FF2B5EF4-FFF2-40B4-BE49-F238E27FC236}">
                <a16:creationId xmlns:a16="http://schemas.microsoft.com/office/drawing/2014/main" id="{F355FF55-3CCC-4895-926C-4EE42787FB69}"/>
              </a:ext>
            </a:extLst>
          </p:cNvPr>
          <p:cNvSpPr/>
          <p:nvPr/>
        </p:nvSpPr>
        <p:spPr>
          <a:xfrm>
            <a:off x="7812360" y="404664"/>
            <a:ext cx="936104" cy="720080"/>
          </a:xfrm>
          <a:prstGeom prst="rect">
            <a:avLst/>
          </a:prstGeom>
          <a:solidFill>
            <a:srgbClr val="EFEF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Tree>
    <p:extLst>
      <p:ext uri="{BB962C8B-B14F-4D97-AF65-F5344CB8AC3E}">
        <p14:creationId xmlns:p14="http://schemas.microsoft.com/office/powerpoint/2010/main" val="205019804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Unvan 2"/>
          <p:cNvSpPr>
            <a:spLocks noGrp="1"/>
          </p:cNvSpPr>
          <p:nvPr>
            <p:ph type="title"/>
          </p:nvPr>
        </p:nvSpPr>
        <p:spPr>
          <a:xfrm>
            <a:off x="628649" y="1408905"/>
            <a:ext cx="8092409" cy="507927"/>
          </a:xfrm>
        </p:spPr>
        <p:txBody>
          <a:bodyPr/>
          <a:lstStyle/>
          <a:p>
            <a:pPr marL="0" indent="0"/>
            <a:r>
              <a:rPr lang="tr-TR" sz="2400" dirty="0">
                <a:solidFill>
                  <a:srgbClr val="FF0000"/>
                </a:solidFill>
                <a:cs typeface="Arial" panose="020B0604020202020204" pitchFamily="34" charset="0"/>
              </a:rPr>
              <a:t>Mevzuat taslakları hazırlanırken uyulması gereken  ilkeler:</a:t>
            </a:r>
          </a:p>
        </p:txBody>
      </p:sp>
      <p:graphicFrame>
        <p:nvGraphicFramePr>
          <p:cNvPr id="9" name="3 Diyagram"/>
          <p:cNvGraphicFramePr/>
          <p:nvPr>
            <p:extLst>
              <p:ext uri="{D42A27DB-BD31-4B8C-83A1-F6EECF244321}">
                <p14:modId xmlns:p14="http://schemas.microsoft.com/office/powerpoint/2010/main" val="3235984921"/>
              </p:ext>
            </p:extLst>
          </p:nvPr>
        </p:nvGraphicFramePr>
        <p:xfrm>
          <a:off x="757295" y="2330130"/>
          <a:ext cx="8063750" cy="422852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0" name="Dikdörtgen 9"/>
          <p:cNvSpPr/>
          <p:nvPr/>
        </p:nvSpPr>
        <p:spPr>
          <a:xfrm>
            <a:off x="899592" y="1776098"/>
            <a:ext cx="6840760" cy="424732"/>
          </a:xfrm>
          <a:prstGeom prst="rect">
            <a:avLst/>
          </a:prstGeom>
        </p:spPr>
        <p:txBody>
          <a:bodyPr wrap="square">
            <a:spAutoFit/>
          </a:bodyPr>
          <a:lstStyle/>
          <a:p>
            <a:pPr marL="171450" lvl="0" indent="-171450" algn="just" defTabSz="685800" fontAlgn="auto">
              <a:lnSpc>
                <a:spcPct val="90000"/>
              </a:lnSpc>
              <a:spcBef>
                <a:spcPts val="750"/>
              </a:spcBef>
              <a:spcAft>
                <a:spcPts val="0"/>
              </a:spcAft>
              <a:buFont typeface="Wingdings" panose="05000000000000000000" pitchFamily="2" charset="2"/>
              <a:buChar char="Ø"/>
            </a:pPr>
            <a:r>
              <a:rPr lang="tr-TR" sz="2400" b="1" dirty="0">
                <a:solidFill>
                  <a:prstClr val="black"/>
                </a:solidFill>
                <a:latin typeface="Garamond" panose="02020404030301010803" pitchFamily="18" charset="0"/>
                <a:cs typeface="Arial" panose="020B0604020202020204" pitchFamily="34" charset="0"/>
              </a:rPr>
              <a:t>Taslaklar üst hukuk normlarına aykırı olamaz.</a:t>
            </a:r>
          </a:p>
        </p:txBody>
      </p:sp>
      <p:sp>
        <p:nvSpPr>
          <p:cNvPr id="6" name="Dikdörtgen 5">
            <a:extLst>
              <a:ext uri="{FF2B5EF4-FFF2-40B4-BE49-F238E27FC236}">
                <a16:creationId xmlns:a16="http://schemas.microsoft.com/office/drawing/2014/main" id="{A1AE3A67-E890-468B-AE58-A0525A6E2957}"/>
              </a:ext>
            </a:extLst>
          </p:cNvPr>
          <p:cNvSpPr/>
          <p:nvPr/>
        </p:nvSpPr>
        <p:spPr>
          <a:xfrm>
            <a:off x="7668344" y="0"/>
            <a:ext cx="1475656" cy="1248150"/>
          </a:xfrm>
          <a:prstGeom prst="rect">
            <a:avLst/>
          </a:prstGeom>
          <a:solidFill>
            <a:srgbClr val="921614"/>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2" name="Slayt Numarası Yer Tutucusu 1">
            <a:extLst>
              <a:ext uri="{FF2B5EF4-FFF2-40B4-BE49-F238E27FC236}">
                <a16:creationId xmlns:a16="http://schemas.microsoft.com/office/drawing/2014/main" id="{6B6C8953-2966-4561-87A4-C99E435D3B47}"/>
              </a:ext>
            </a:extLst>
          </p:cNvPr>
          <p:cNvSpPr>
            <a:spLocks noGrp="1"/>
          </p:cNvSpPr>
          <p:nvPr>
            <p:ph type="sldNum" sz="quarter" idx="12"/>
          </p:nvPr>
        </p:nvSpPr>
        <p:spPr/>
        <p:txBody>
          <a:bodyPr/>
          <a:lstStyle/>
          <a:p>
            <a:pPr defTabSz="685800" fontAlgn="auto">
              <a:spcBef>
                <a:spcPts val="0"/>
              </a:spcBef>
              <a:spcAft>
                <a:spcPts val="0"/>
              </a:spcAft>
            </a:pPr>
            <a:fld id="{7858AF1D-E6D7-4B64-9545-F66A72DEE560}" type="slidenum">
              <a:rPr lang="tr-TR" smtClean="0">
                <a:solidFill>
                  <a:prstClr val="black">
                    <a:tint val="75000"/>
                  </a:prstClr>
                </a:solidFill>
                <a:latin typeface="Calibri" panose="020F0502020204030204"/>
                <a:cs typeface="+mn-cs"/>
              </a:rPr>
              <a:pPr defTabSz="685800" fontAlgn="auto">
                <a:spcBef>
                  <a:spcPts val="0"/>
                </a:spcBef>
                <a:spcAft>
                  <a:spcPts val="0"/>
                </a:spcAft>
              </a:pPr>
              <a:t>6</a:t>
            </a:fld>
            <a:endParaRPr lang="tr-TR" dirty="0">
              <a:solidFill>
                <a:prstClr val="black">
                  <a:tint val="75000"/>
                </a:prstClr>
              </a:solidFill>
              <a:latin typeface="Calibri" panose="020F0502020204030204"/>
              <a:cs typeface="+mn-cs"/>
            </a:endParaRPr>
          </a:p>
        </p:txBody>
      </p:sp>
    </p:spTree>
    <p:extLst>
      <p:ext uri="{BB962C8B-B14F-4D97-AF65-F5344CB8AC3E}">
        <p14:creationId xmlns:p14="http://schemas.microsoft.com/office/powerpoint/2010/main" val="401411685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çerik Yer Tutucusu 1"/>
          <p:cNvSpPr>
            <a:spLocks noGrp="1"/>
          </p:cNvSpPr>
          <p:nvPr>
            <p:ph idx="1"/>
          </p:nvPr>
        </p:nvSpPr>
        <p:spPr/>
        <p:txBody>
          <a:bodyPr/>
          <a:lstStyle/>
          <a:p>
            <a:pPr algn="just"/>
            <a:r>
              <a:rPr lang="tr-TR" sz="2000" b="1" dirty="0">
                <a:cs typeface="Arial" panose="020B0604020202020204" pitchFamily="34" charset="0"/>
              </a:rPr>
              <a:t>Kanun ve Cumhurbaşkanlığı Kararnameleri Anayasa’ya, yönetmelikler kanun ve Cumhurbaşkanlığı kararnamelerine, tebliğ, genelge gibi alt düzey düzenlemeler de yönetmelik, CBK, kanun ve Anayasa’ya aykırı hükümler içeremez.</a:t>
            </a:r>
          </a:p>
          <a:p>
            <a:endParaRPr lang="tr-TR" dirty="0"/>
          </a:p>
        </p:txBody>
      </p:sp>
      <p:sp>
        <p:nvSpPr>
          <p:cNvPr id="3" name="Unvan 2"/>
          <p:cNvSpPr>
            <a:spLocks noGrp="1"/>
          </p:cNvSpPr>
          <p:nvPr>
            <p:ph type="title"/>
          </p:nvPr>
        </p:nvSpPr>
        <p:spPr/>
        <p:txBody>
          <a:bodyPr/>
          <a:lstStyle/>
          <a:p>
            <a:r>
              <a:rPr lang="tr-TR" sz="2400" dirty="0">
                <a:solidFill>
                  <a:srgbClr val="FF0000"/>
                </a:solidFill>
                <a:cs typeface="Arial" panose="020B0604020202020204" pitchFamily="34" charset="0"/>
              </a:rPr>
              <a:t>Mevzuat taslakları hazırlanırken uyulması gereken  ilkeler:</a:t>
            </a:r>
            <a:endParaRPr lang="tr-TR" sz="2400" dirty="0"/>
          </a:p>
        </p:txBody>
      </p:sp>
      <p:sp>
        <p:nvSpPr>
          <p:cNvPr id="5" name="Dikdörtgen 4">
            <a:extLst>
              <a:ext uri="{FF2B5EF4-FFF2-40B4-BE49-F238E27FC236}">
                <a16:creationId xmlns:a16="http://schemas.microsoft.com/office/drawing/2014/main" id="{9413FAF8-BBF1-48E0-A207-AB6E56C69C46}"/>
              </a:ext>
            </a:extLst>
          </p:cNvPr>
          <p:cNvSpPr/>
          <p:nvPr/>
        </p:nvSpPr>
        <p:spPr>
          <a:xfrm>
            <a:off x="7668344" y="0"/>
            <a:ext cx="1475656" cy="1248150"/>
          </a:xfrm>
          <a:prstGeom prst="rect">
            <a:avLst/>
          </a:prstGeom>
          <a:solidFill>
            <a:srgbClr val="921614"/>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6" name="Slayt Numarası Yer Tutucusu 5">
            <a:extLst>
              <a:ext uri="{FF2B5EF4-FFF2-40B4-BE49-F238E27FC236}">
                <a16:creationId xmlns:a16="http://schemas.microsoft.com/office/drawing/2014/main" id="{062340AE-481F-4A12-9D80-F5DD0906E81B}"/>
              </a:ext>
            </a:extLst>
          </p:cNvPr>
          <p:cNvSpPr>
            <a:spLocks noGrp="1"/>
          </p:cNvSpPr>
          <p:nvPr>
            <p:ph type="sldNum" sz="quarter" idx="12"/>
          </p:nvPr>
        </p:nvSpPr>
        <p:spPr/>
        <p:txBody>
          <a:bodyPr/>
          <a:lstStyle/>
          <a:p>
            <a:pPr defTabSz="685800" fontAlgn="auto">
              <a:spcBef>
                <a:spcPts val="0"/>
              </a:spcBef>
              <a:spcAft>
                <a:spcPts val="0"/>
              </a:spcAft>
            </a:pPr>
            <a:fld id="{7858AF1D-E6D7-4B64-9545-F66A72DEE560}" type="slidenum">
              <a:rPr lang="tr-TR" smtClean="0">
                <a:solidFill>
                  <a:prstClr val="black">
                    <a:tint val="75000"/>
                  </a:prstClr>
                </a:solidFill>
                <a:latin typeface="Calibri" panose="020F0502020204030204"/>
                <a:cs typeface="+mn-cs"/>
              </a:rPr>
              <a:pPr defTabSz="685800" fontAlgn="auto">
                <a:spcBef>
                  <a:spcPts val="0"/>
                </a:spcBef>
                <a:spcAft>
                  <a:spcPts val="0"/>
                </a:spcAft>
              </a:pPr>
              <a:t>7</a:t>
            </a:fld>
            <a:endParaRPr lang="tr-TR" dirty="0">
              <a:solidFill>
                <a:prstClr val="black">
                  <a:tint val="75000"/>
                </a:prstClr>
              </a:solidFill>
              <a:latin typeface="Calibri" panose="020F0502020204030204"/>
              <a:cs typeface="+mn-cs"/>
            </a:endParaRPr>
          </a:p>
        </p:txBody>
      </p:sp>
    </p:spTree>
    <p:extLst>
      <p:ext uri="{BB962C8B-B14F-4D97-AF65-F5344CB8AC3E}">
        <p14:creationId xmlns:p14="http://schemas.microsoft.com/office/powerpoint/2010/main" val="293273185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çerik Yer Tutucusu 1"/>
          <p:cNvSpPr>
            <a:spLocks noGrp="1"/>
          </p:cNvSpPr>
          <p:nvPr>
            <p:ph idx="1"/>
          </p:nvPr>
        </p:nvSpPr>
        <p:spPr>
          <a:xfrm>
            <a:off x="628650" y="2996952"/>
            <a:ext cx="7886700" cy="3180011"/>
          </a:xfrm>
        </p:spPr>
        <p:txBody>
          <a:bodyPr>
            <a:normAutofit lnSpcReduction="10000"/>
          </a:bodyPr>
          <a:lstStyle/>
          <a:p>
            <a:pPr marL="0" indent="0">
              <a:buNone/>
            </a:pPr>
            <a:r>
              <a:rPr lang="tr-TR" dirty="0"/>
              <a:t>(</a:t>
            </a:r>
            <a:r>
              <a:rPr lang="tr-TR" b="1" dirty="0"/>
              <a:t>Kısıtlayıcı hükme ilişkin örnek: </a:t>
            </a:r>
            <a:r>
              <a:rPr lang="tr-TR" dirty="0"/>
              <a:t>(5996 Sayılı Kanun Madde 12/4)</a:t>
            </a:r>
          </a:p>
          <a:p>
            <a:pPr marL="0" indent="0" algn="just">
              <a:buNone/>
            </a:pPr>
            <a:r>
              <a:rPr lang="tr-TR" dirty="0"/>
              <a:t>(4) Bakanlık, insan, hayvan ve çevreye olan olumsuz etkileri sebebiyle, bazı maddelerin veteriner sağlık ürünleri üretiminde kullanılmalarını veya hayvanlara uygulanmalarını tamamen veya kısmen yasaklayabilir, kısıtlayabilir ya da kullanımını belirli esaslara bağlayabilir.)</a:t>
            </a:r>
          </a:p>
          <a:p>
            <a:pPr marL="0" indent="0">
              <a:buNone/>
            </a:pPr>
            <a:r>
              <a:rPr lang="tr-TR" dirty="0"/>
              <a:t> </a:t>
            </a:r>
            <a:r>
              <a:rPr lang="tr-TR" b="1" dirty="0"/>
              <a:t>Örnek Düzenleme:</a:t>
            </a:r>
          </a:p>
          <a:p>
            <a:pPr marL="0" indent="0" algn="ctr">
              <a:buNone/>
            </a:pPr>
            <a:r>
              <a:rPr lang="tr-TR" sz="1800" b="1" dirty="0"/>
              <a:t>İNSANLARDA BELİRLİ ENFEKSİYONLARIN TEDAVİSİ İÇİN AYRILMIŞ ANTİMİKROBİYALLERİN VEYA ANTİMİKROBİYAL GRUPLARININ BELİRLENMESİ HAKKINDA TEBLİĞ </a:t>
            </a:r>
            <a:endParaRPr lang="tr-TR" sz="1800" dirty="0"/>
          </a:p>
          <a:p>
            <a:pPr marL="0" indent="0" algn="ctr">
              <a:buNone/>
            </a:pPr>
            <a:r>
              <a:rPr lang="tr-TR" sz="1800" b="1" dirty="0"/>
              <a:t>(TEBLİĞ NO: 2024/33)</a:t>
            </a:r>
            <a:endParaRPr lang="tr-TR" sz="1800" dirty="0"/>
          </a:p>
          <a:p>
            <a:pPr marL="0" indent="0">
              <a:buNone/>
            </a:pPr>
            <a:endParaRPr lang="tr-TR" sz="2000" b="1" dirty="0">
              <a:cs typeface="Arial" panose="020B0604020202020204" pitchFamily="34" charset="0"/>
            </a:endParaRPr>
          </a:p>
          <a:p>
            <a:endParaRPr lang="tr-TR" dirty="0"/>
          </a:p>
        </p:txBody>
      </p:sp>
      <p:sp>
        <p:nvSpPr>
          <p:cNvPr id="3" name="Unvan 2"/>
          <p:cNvSpPr>
            <a:spLocks noGrp="1"/>
          </p:cNvSpPr>
          <p:nvPr>
            <p:ph type="title"/>
          </p:nvPr>
        </p:nvSpPr>
        <p:spPr/>
        <p:txBody>
          <a:bodyPr/>
          <a:lstStyle/>
          <a:p>
            <a:r>
              <a:rPr lang="tr-TR" sz="2400" dirty="0">
                <a:solidFill>
                  <a:srgbClr val="FF0000"/>
                </a:solidFill>
                <a:cs typeface="Arial" panose="020B0604020202020204" pitchFamily="34" charset="0"/>
              </a:rPr>
              <a:t>Mevzuat taslakları hazırlanırken uyulması gereken  ilkeler:</a:t>
            </a:r>
            <a:endParaRPr lang="tr-TR" sz="2400" dirty="0"/>
          </a:p>
        </p:txBody>
      </p:sp>
      <p:sp>
        <p:nvSpPr>
          <p:cNvPr id="6" name="Dikdörtgen 5"/>
          <p:cNvSpPr/>
          <p:nvPr/>
        </p:nvSpPr>
        <p:spPr>
          <a:xfrm>
            <a:off x="604008" y="1914246"/>
            <a:ext cx="7886700" cy="646331"/>
          </a:xfrm>
          <a:prstGeom prst="rect">
            <a:avLst/>
          </a:prstGeom>
        </p:spPr>
        <p:txBody>
          <a:bodyPr wrap="square">
            <a:spAutoFit/>
          </a:bodyPr>
          <a:lstStyle/>
          <a:p>
            <a:pPr marL="171450" lvl="0" indent="-171450" algn="just" defTabSz="685800" fontAlgn="auto">
              <a:lnSpc>
                <a:spcPct val="90000"/>
              </a:lnSpc>
              <a:spcBef>
                <a:spcPts val="750"/>
              </a:spcBef>
              <a:spcAft>
                <a:spcPts val="0"/>
              </a:spcAft>
              <a:buFont typeface="Wingdings" panose="05000000000000000000" pitchFamily="2" charset="2"/>
              <a:buChar char="Ø"/>
            </a:pPr>
            <a:r>
              <a:rPr lang="tr-TR" sz="2000" b="1" dirty="0">
                <a:solidFill>
                  <a:prstClr val="black"/>
                </a:solidFill>
                <a:latin typeface="Garamond" panose="02020404030301010803" pitchFamily="18" charset="0"/>
                <a:cs typeface="Arial" panose="020B0604020202020204" pitchFamily="34" charset="0"/>
              </a:rPr>
              <a:t>Taslaklarda, üst hukuk normunda </a:t>
            </a:r>
            <a:r>
              <a:rPr lang="tr-TR" sz="2000" b="1" dirty="0">
                <a:solidFill>
                  <a:srgbClr val="FF0000"/>
                </a:solidFill>
                <a:latin typeface="Garamond" panose="02020404030301010803" pitchFamily="18" charset="0"/>
                <a:cs typeface="Arial" panose="020B0604020202020204" pitchFamily="34" charset="0"/>
              </a:rPr>
              <a:t>öngörülmeyen</a:t>
            </a:r>
            <a:r>
              <a:rPr lang="tr-TR" sz="2000" b="1" dirty="0">
                <a:solidFill>
                  <a:prstClr val="black"/>
                </a:solidFill>
                <a:latin typeface="Garamond" panose="02020404030301010803" pitchFamily="18" charset="0"/>
                <a:cs typeface="Arial" panose="020B0604020202020204" pitchFamily="34" charset="0"/>
              </a:rPr>
              <a:t> kısıtlayıcı hükümlere yer verilemez.</a:t>
            </a:r>
          </a:p>
        </p:txBody>
      </p:sp>
      <p:sp>
        <p:nvSpPr>
          <p:cNvPr id="7" name="Dikdörtgen 6">
            <a:extLst>
              <a:ext uri="{FF2B5EF4-FFF2-40B4-BE49-F238E27FC236}">
                <a16:creationId xmlns:a16="http://schemas.microsoft.com/office/drawing/2014/main" id="{B9E1F5B5-9E2E-4E8B-816B-C74DE5EB17BD}"/>
              </a:ext>
            </a:extLst>
          </p:cNvPr>
          <p:cNvSpPr/>
          <p:nvPr/>
        </p:nvSpPr>
        <p:spPr>
          <a:xfrm>
            <a:off x="7668344" y="0"/>
            <a:ext cx="1475656" cy="1248150"/>
          </a:xfrm>
          <a:prstGeom prst="rect">
            <a:avLst/>
          </a:prstGeom>
          <a:solidFill>
            <a:srgbClr val="921614"/>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5" name="Slayt Numarası Yer Tutucusu 4">
            <a:extLst>
              <a:ext uri="{FF2B5EF4-FFF2-40B4-BE49-F238E27FC236}">
                <a16:creationId xmlns:a16="http://schemas.microsoft.com/office/drawing/2014/main" id="{8343F4C0-3D7F-43B3-B532-15803776CBA7}"/>
              </a:ext>
            </a:extLst>
          </p:cNvPr>
          <p:cNvSpPr>
            <a:spLocks noGrp="1"/>
          </p:cNvSpPr>
          <p:nvPr>
            <p:ph type="sldNum" sz="quarter" idx="12"/>
          </p:nvPr>
        </p:nvSpPr>
        <p:spPr/>
        <p:txBody>
          <a:bodyPr/>
          <a:lstStyle/>
          <a:p>
            <a:pPr defTabSz="685800" fontAlgn="auto">
              <a:spcBef>
                <a:spcPts val="0"/>
              </a:spcBef>
              <a:spcAft>
                <a:spcPts val="0"/>
              </a:spcAft>
            </a:pPr>
            <a:fld id="{7858AF1D-E6D7-4B64-9545-F66A72DEE560}" type="slidenum">
              <a:rPr lang="tr-TR" smtClean="0">
                <a:solidFill>
                  <a:prstClr val="black">
                    <a:tint val="75000"/>
                  </a:prstClr>
                </a:solidFill>
                <a:latin typeface="Calibri" panose="020F0502020204030204"/>
                <a:cs typeface="+mn-cs"/>
              </a:rPr>
              <a:pPr defTabSz="685800" fontAlgn="auto">
                <a:spcBef>
                  <a:spcPts val="0"/>
                </a:spcBef>
                <a:spcAft>
                  <a:spcPts val="0"/>
                </a:spcAft>
              </a:pPr>
              <a:t>8</a:t>
            </a:fld>
            <a:endParaRPr lang="tr-TR" dirty="0">
              <a:solidFill>
                <a:prstClr val="black">
                  <a:tint val="75000"/>
                </a:prstClr>
              </a:solidFill>
              <a:latin typeface="Calibri" panose="020F0502020204030204"/>
              <a:cs typeface="+mn-cs"/>
            </a:endParaRPr>
          </a:p>
        </p:txBody>
      </p:sp>
    </p:spTree>
    <p:extLst>
      <p:ext uri="{BB962C8B-B14F-4D97-AF65-F5344CB8AC3E}">
        <p14:creationId xmlns:p14="http://schemas.microsoft.com/office/powerpoint/2010/main" val="211317282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çerik Yer Tutucusu 1"/>
          <p:cNvSpPr>
            <a:spLocks noGrp="1"/>
          </p:cNvSpPr>
          <p:nvPr>
            <p:ph idx="1"/>
          </p:nvPr>
        </p:nvSpPr>
        <p:spPr/>
        <p:txBody>
          <a:bodyPr>
            <a:normAutofit/>
          </a:bodyPr>
          <a:lstStyle/>
          <a:p>
            <a:pPr algn="just"/>
            <a:r>
              <a:rPr lang="tr-TR" sz="2400" b="1" dirty="0">
                <a:cs typeface="Arial" panose="020B0604020202020204" pitchFamily="34" charset="0"/>
              </a:rPr>
              <a:t>İdareye açıkça bir yetki verilmedikçe alt düzeydeki düzenleyici işlemlerle üst hukuk normuna istisna getirilemez.</a:t>
            </a:r>
          </a:p>
          <a:p>
            <a:pPr marL="0" indent="0" algn="just">
              <a:buNone/>
            </a:pPr>
            <a:endParaRPr lang="tr-TR" sz="2400" b="1" dirty="0">
              <a:cs typeface="Arial" panose="020B0604020202020204" pitchFamily="34" charset="0"/>
            </a:endParaRPr>
          </a:p>
          <a:p>
            <a:pPr algn="just"/>
            <a:r>
              <a:rPr lang="tr-TR" sz="2400" b="1" dirty="0"/>
              <a:t>Taslaklar düzenleme amacına uygun olarak hazırlanır.</a:t>
            </a:r>
          </a:p>
          <a:p>
            <a:pPr marL="0" indent="0" algn="just">
              <a:buNone/>
            </a:pPr>
            <a:r>
              <a:rPr lang="tr-TR" sz="2400" dirty="0">
                <a:cs typeface="Arial" panose="020B0604020202020204" pitchFamily="34" charset="0"/>
              </a:rPr>
              <a:t>Taslak hangi amaca yönelikse o amaca yönelik hükümler yer alır. Taslağın içerisine düzenleme amacının dışında hükümlere yer verilmez. </a:t>
            </a:r>
            <a:endParaRPr lang="tr-TR" sz="2400" dirty="0"/>
          </a:p>
          <a:p>
            <a:pPr algn="just"/>
            <a:endParaRPr lang="tr-TR" sz="2400" b="1" dirty="0"/>
          </a:p>
          <a:p>
            <a:pPr algn="just"/>
            <a:endParaRPr lang="tr-TR" sz="2400" b="1" dirty="0">
              <a:cs typeface="Arial" panose="020B0604020202020204" pitchFamily="34" charset="0"/>
            </a:endParaRPr>
          </a:p>
          <a:p>
            <a:endParaRPr lang="tr-TR" dirty="0"/>
          </a:p>
        </p:txBody>
      </p:sp>
      <p:sp>
        <p:nvSpPr>
          <p:cNvPr id="3" name="Unvan 2"/>
          <p:cNvSpPr>
            <a:spLocks noGrp="1"/>
          </p:cNvSpPr>
          <p:nvPr>
            <p:ph type="title"/>
          </p:nvPr>
        </p:nvSpPr>
        <p:spPr/>
        <p:txBody>
          <a:bodyPr/>
          <a:lstStyle/>
          <a:p>
            <a:r>
              <a:rPr lang="tr-TR" sz="2400" dirty="0">
                <a:solidFill>
                  <a:srgbClr val="FF0000"/>
                </a:solidFill>
                <a:cs typeface="Arial" panose="020B0604020202020204" pitchFamily="34" charset="0"/>
              </a:rPr>
              <a:t>Mevzuat taslakları hazırlanırken uyulması gereken  ilkeler:</a:t>
            </a:r>
            <a:endParaRPr lang="tr-TR" sz="2400" dirty="0"/>
          </a:p>
        </p:txBody>
      </p:sp>
      <p:sp>
        <p:nvSpPr>
          <p:cNvPr id="5" name="Dikdörtgen 4">
            <a:extLst>
              <a:ext uri="{FF2B5EF4-FFF2-40B4-BE49-F238E27FC236}">
                <a16:creationId xmlns:a16="http://schemas.microsoft.com/office/drawing/2014/main" id="{689FD72F-2194-4B00-AA6A-335F6AB9379A}"/>
              </a:ext>
            </a:extLst>
          </p:cNvPr>
          <p:cNvSpPr/>
          <p:nvPr/>
        </p:nvSpPr>
        <p:spPr>
          <a:xfrm>
            <a:off x="7668344" y="0"/>
            <a:ext cx="1475656" cy="1248150"/>
          </a:xfrm>
          <a:prstGeom prst="rect">
            <a:avLst/>
          </a:prstGeom>
          <a:solidFill>
            <a:srgbClr val="921614"/>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6" name="Slayt Numarası Yer Tutucusu 5">
            <a:extLst>
              <a:ext uri="{FF2B5EF4-FFF2-40B4-BE49-F238E27FC236}">
                <a16:creationId xmlns:a16="http://schemas.microsoft.com/office/drawing/2014/main" id="{9530D822-49B5-44EA-8288-147A7384CD7E}"/>
              </a:ext>
            </a:extLst>
          </p:cNvPr>
          <p:cNvSpPr>
            <a:spLocks noGrp="1"/>
          </p:cNvSpPr>
          <p:nvPr>
            <p:ph type="sldNum" sz="quarter" idx="12"/>
          </p:nvPr>
        </p:nvSpPr>
        <p:spPr/>
        <p:txBody>
          <a:bodyPr/>
          <a:lstStyle/>
          <a:p>
            <a:pPr defTabSz="685800" fontAlgn="auto">
              <a:spcBef>
                <a:spcPts val="0"/>
              </a:spcBef>
              <a:spcAft>
                <a:spcPts val="0"/>
              </a:spcAft>
            </a:pPr>
            <a:fld id="{7858AF1D-E6D7-4B64-9545-F66A72DEE560}" type="slidenum">
              <a:rPr lang="tr-TR" smtClean="0">
                <a:solidFill>
                  <a:prstClr val="black">
                    <a:tint val="75000"/>
                  </a:prstClr>
                </a:solidFill>
                <a:latin typeface="Calibri" panose="020F0502020204030204"/>
                <a:cs typeface="+mn-cs"/>
              </a:rPr>
              <a:pPr defTabSz="685800" fontAlgn="auto">
                <a:spcBef>
                  <a:spcPts val="0"/>
                </a:spcBef>
                <a:spcAft>
                  <a:spcPts val="0"/>
                </a:spcAft>
              </a:pPr>
              <a:t>9</a:t>
            </a:fld>
            <a:endParaRPr lang="tr-TR" dirty="0">
              <a:solidFill>
                <a:prstClr val="black">
                  <a:tint val="75000"/>
                </a:prstClr>
              </a:solidFill>
              <a:latin typeface="Calibri" panose="020F0502020204030204"/>
              <a:cs typeface="+mn-cs"/>
            </a:endParaRPr>
          </a:p>
        </p:txBody>
      </p:sp>
    </p:spTree>
    <p:extLst>
      <p:ext uri="{BB962C8B-B14F-4D97-AF65-F5344CB8AC3E}">
        <p14:creationId xmlns:p14="http://schemas.microsoft.com/office/powerpoint/2010/main" val="48729857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theme/theme1.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YayinBitisTarihi xmlns="d0498a6e-baf3-4502-bc58-f870dd605782">2027-05-13T07:40:00+00:00</YayinBitisTarihi>
  </documentManagement>
</p:properties>
</file>

<file path=customXml/item2.xml><?xml version="1.0" encoding="utf-8"?>
<ct:contentTypeSchema xmlns:ct="http://schemas.microsoft.com/office/2006/metadata/contentType" xmlns:ma="http://schemas.microsoft.com/office/2006/metadata/properties/metaAttributes" ct:_="" ma:_="" ma:contentTypeName="Belge" ma:contentTypeID="0x0101003DBED51659192544861A58E654DD210E" ma:contentTypeVersion="2" ma:contentTypeDescription="Yeni belge oluşturun." ma:contentTypeScope="" ma:versionID="2544c3df64b38069afea5589815a05fb">
  <xsd:schema xmlns:xsd="http://www.w3.org/2001/XMLSchema" xmlns:xs="http://www.w3.org/2001/XMLSchema" xmlns:p="http://schemas.microsoft.com/office/2006/metadata/properties" xmlns:ns1="http://schemas.microsoft.com/sharepoint/v3" xmlns:ns2="d0498a6e-baf3-4502-bc58-f870dd605782" targetNamespace="http://schemas.microsoft.com/office/2006/metadata/properties" ma:root="true" ma:fieldsID="993a88dcfd53abe47495b078167eeca6" ns1:_="" ns2:_="">
    <xsd:import namespace="http://schemas.microsoft.com/sharepoint/v3"/>
    <xsd:import namespace="d0498a6e-baf3-4502-bc58-f870dd605782"/>
    <xsd:element name="properties">
      <xsd:complexType>
        <xsd:sequence>
          <xsd:element name="documentManagement">
            <xsd:complexType>
              <xsd:all>
                <xsd:element ref="ns1:PublishingStartDate" minOccurs="0"/>
                <xsd:element ref="ns1:PublishingExpirationDate" minOccurs="0"/>
                <xsd:element ref="ns2:YayinBitisTarihi"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Zamanlama Başlangıç Tarihi" ma:description="Zamanlama Başlangıç Tarihi, Yayımlama özelliği tarafından oluşturulan bir site sütunudur. Bu sütun, bu sayfanın site ziyaretçilerine ilk kez görüntüleneceği tarih ve zamanı belirtmek için kullanılır." ma:internalName="PublishingStartDate">
      <xsd:simpleType>
        <xsd:restriction base="dms:Unknown"/>
      </xsd:simpleType>
    </xsd:element>
    <xsd:element name="PublishingExpirationDate" ma:index="9" nillable="true" ma:displayName="Zamanlama Bitiş Tarihi" ma:description="Zamanlama Bitiş Tarihi, Yayımlama özelliği tarafından oluşturulan bir site sütunudur. Bu sütun, bu sayfanın site ziyaretçilerine artık görüntülenmeyeceği tarih ve zamanı belirtmek için kullanılır."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d0498a6e-baf3-4502-bc58-f870dd605782" elementFormDefault="qualified">
    <xsd:import namespace="http://schemas.microsoft.com/office/2006/documentManagement/types"/>
    <xsd:import namespace="http://schemas.microsoft.com/office/infopath/2007/PartnerControls"/>
    <xsd:element name="YayinBitisTarihi" ma:index="10" nillable="true" ma:displayName="YayinBitisTarihi" ma:internalName="YayinBitisTarihi">
      <xsd:simpleType>
        <xsd:restriction base="dms:DateTim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çerik Türü"/>
        <xsd:element ref="dc:title" minOccurs="0" maxOccurs="1" ma:index="4" ma:displayName="Başlık"/>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B7E061B9-B142-41A8-981A-306CBB634B86}">
  <ds:schemaRefs>
    <ds:schemaRef ds:uri="http://schemas.openxmlformats.org/package/2006/metadata/core-properties"/>
    <ds:schemaRef ds:uri="http://purl.org/dc/elements/1.1/"/>
    <ds:schemaRef ds:uri="http://purl.org/dc/dcmitype/"/>
    <ds:schemaRef ds:uri="http://schemas.microsoft.com/office/2006/metadata/properties"/>
    <ds:schemaRef ds:uri="http://purl.org/dc/terms/"/>
    <ds:schemaRef ds:uri="http://schemas.microsoft.com/office/infopath/2007/PartnerControls"/>
    <ds:schemaRef ds:uri="http://www.w3.org/XML/1998/namespace"/>
    <ds:schemaRef ds:uri="http://schemas.microsoft.com/office/2006/documentManagement/types"/>
    <ds:schemaRef ds:uri="http://schemas.microsoft.com/sharepoint/v3"/>
  </ds:schemaRefs>
</ds:datastoreItem>
</file>

<file path=customXml/itemProps2.xml><?xml version="1.0" encoding="utf-8"?>
<ds:datastoreItem xmlns:ds="http://schemas.openxmlformats.org/officeDocument/2006/customXml" ds:itemID="{AD328213-44FB-4C56-AB1E-4E884E02065C}"/>
</file>

<file path=customXml/itemProps3.xml><?xml version="1.0" encoding="utf-8"?>
<ds:datastoreItem xmlns:ds="http://schemas.openxmlformats.org/officeDocument/2006/customXml" ds:itemID="{BCE5F120-85EA-4004-9DD2-8830AB7DBD44}">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Facet</Template>
  <TotalTime>7186</TotalTime>
  <Words>3568</Words>
  <Application>Microsoft Office PowerPoint</Application>
  <PresentationFormat>Ekran Gösterisi (4:3)</PresentationFormat>
  <Paragraphs>423</Paragraphs>
  <Slides>59</Slides>
  <Notes>7</Notes>
  <HiddenSlides>0</HiddenSlides>
  <MMClips>0</MMClips>
  <ScaleCrop>false</ScaleCrop>
  <HeadingPairs>
    <vt:vector size="6" baseType="variant">
      <vt:variant>
        <vt:lpstr>Kullanılan Yazı Tipleri</vt:lpstr>
      </vt:variant>
      <vt:variant>
        <vt:i4>7</vt:i4>
      </vt:variant>
      <vt:variant>
        <vt:lpstr>Tema</vt:lpstr>
      </vt:variant>
      <vt:variant>
        <vt:i4>1</vt:i4>
      </vt:variant>
      <vt:variant>
        <vt:lpstr>Slayt Başlıkları</vt:lpstr>
      </vt:variant>
      <vt:variant>
        <vt:i4>59</vt:i4>
      </vt:variant>
    </vt:vector>
  </HeadingPairs>
  <TitlesOfParts>
    <vt:vector size="67" baseType="lpstr">
      <vt:lpstr>Arial</vt:lpstr>
      <vt:lpstr>Calibri</vt:lpstr>
      <vt:lpstr>Garamond</vt:lpstr>
      <vt:lpstr>Georgia</vt:lpstr>
      <vt:lpstr>inherit</vt:lpstr>
      <vt:lpstr>Times New Roman</vt:lpstr>
      <vt:lpstr>Wingdings</vt:lpstr>
      <vt:lpstr>Office Teması</vt:lpstr>
      <vt:lpstr>Mevzuat Hazırlama  Usul ve Esasları Hakkında Yönetmelik</vt:lpstr>
      <vt:lpstr>Mevzuat</vt:lpstr>
      <vt:lpstr>PowerPoint Sunusu</vt:lpstr>
      <vt:lpstr>PowerPoint Sunusu</vt:lpstr>
      <vt:lpstr>PowerPoint Sunusu</vt:lpstr>
      <vt:lpstr>Mevzuat taslakları hazırlanırken uyulması gereken  ilkeler:</vt:lpstr>
      <vt:lpstr>Mevzuat taslakları hazırlanırken uyulması gereken  ilkeler:</vt:lpstr>
      <vt:lpstr>Mevzuat taslakları hazırlanırken uyulması gereken  ilkeler:</vt:lpstr>
      <vt:lpstr>Mevzuat taslakları hazırlanırken uyulması gereken  ilkeler:</vt:lpstr>
      <vt:lpstr>Mevzuat taslakları hazırlanırken uyulması gereken  ilkeler:</vt:lpstr>
      <vt:lpstr>PowerPoint Sunusu</vt:lpstr>
      <vt:lpstr>Önemli bazı kavramlar;</vt:lpstr>
      <vt:lpstr>Önemli bazı kavramlar;</vt:lpstr>
      <vt:lpstr>PowerPoint Sunusu</vt:lpstr>
      <vt:lpstr>Önemli bazı kavramlar;</vt:lpstr>
      <vt:lpstr>PowerPoint Sunusu</vt:lpstr>
      <vt:lpstr>PowerPoint Sunusu</vt:lpstr>
      <vt:lpstr>PowerPoint Sunusu</vt:lpstr>
      <vt:lpstr>PowerPoint Sunusu</vt:lpstr>
      <vt:lpstr>PowerPoint Sunusu</vt:lpstr>
      <vt:lpstr>PowerPoint Sunusu</vt:lpstr>
      <vt:lpstr>PowerPoint Sunusu</vt:lpstr>
      <vt:lpstr>PowerPoint Sunusu</vt:lpstr>
      <vt:lpstr>TASLAKLARIN ŞEKLİ – ZORUNLU UNSURLAR</vt:lpstr>
      <vt:lpstr>TASLAĞIN ADI</vt:lpstr>
      <vt:lpstr>MADDELER</vt:lpstr>
      <vt:lpstr>MADDELER</vt:lpstr>
      <vt:lpstr>PowerPoint Sunusu</vt:lpstr>
      <vt:lpstr>Madde başlıkları</vt:lpstr>
      <vt:lpstr>Maddelerin Sıralaması</vt:lpstr>
      <vt:lpstr>Maddeler</vt:lpstr>
      <vt:lpstr>Ek ve Geçici Maddeler</vt:lpstr>
      <vt:lpstr>PowerPoint Sunusu</vt:lpstr>
      <vt:lpstr>PowerPoint Sunusu</vt:lpstr>
      <vt:lpstr>PowerPoint Sunusu</vt:lpstr>
      <vt:lpstr>PowerPoint Sunusu</vt:lpstr>
      <vt:lpstr>PowerPoint Sunusu</vt:lpstr>
      <vt:lpstr>ÖRNEK;</vt:lpstr>
      <vt:lpstr>PowerPoint Sunusu</vt:lpstr>
      <vt:lpstr>PowerPoint Sunusu</vt:lpstr>
      <vt:lpstr>PowerPoint Sunusu</vt:lpstr>
      <vt:lpstr>PowerPoint Sunusu</vt:lpstr>
      <vt:lpstr>PowerPoint Sunusu</vt:lpstr>
      <vt:lpstr>PowerPoint Sunusu</vt:lpstr>
      <vt:lpstr>PowerPoint Sunusu</vt:lpstr>
      <vt:lpstr>Taslaklara Dair Usul ve Esaslar</vt:lpstr>
      <vt:lpstr>PowerPoint Sunusu</vt:lpstr>
      <vt:lpstr>PowerPoint Sunusu</vt:lpstr>
      <vt:lpstr>PowerPoint Sunusu</vt:lpstr>
      <vt:lpstr> </vt:lpstr>
      <vt:lpstr>PowerPoint Sunusu</vt:lpstr>
      <vt:lpstr>PowerPoint Sunusu</vt:lpstr>
      <vt:lpstr>PowerPoint Sunusu</vt:lpstr>
      <vt:lpstr>PowerPoint Sunusu</vt:lpstr>
      <vt:lpstr>PowerPoint Sunusu</vt:lpstr>
      <vt:lpstr>PowerPoint Sunusu</vt:lpstr>
      <vt:lpstr>PowerPoint Sunusu</vt:lpstr>
      <vt:lpstr>PowerPoint Sunusu</vt:lpstr>
      <vt:lpstr>ARZ EDERİM</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Slayt 1</dc:title>
  <dc:creator>Ramazan KARAKOÇ</dc:creator>
  <cp:lastModifiedBy>Nejdet KARAKUŞ</cp:lastModifiedBy>
  <cp:revision>797</cp:revision>
  <cp:lastPrinted>2025-02-24T14:06:14Z</cp:lastPrinted>
  <dcterms:created xsi:type="dcterms:W3CDTF">2011-12-28T16:03:59Z</dcterms:created>
  <dcterms:modified xsi:type="dcterms:W3CDTF">2026-05-05T07:49:33Z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0x0101003DBED51659192544861A58E654DD210E</vt:lpwstr>
  </property>
</Properties>
</file>