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8"/>
  </p:notesMasterIdLst>
  <p:sldIdLst>
    <p:sldId id="256" r:id="rId5"/>
    <p:sldId id="257" r:id="rId6"/>
    <p:sldId id="265" r:id="rId7"/>
    <p:sldId id="267" r:id="rId8"/>
    <p:sldId id="266" r:id="rId9"/>
    <p:sldId id="268" r:id="rId10"/>
    <p:sldId id="269" r:id="rId11"/>
    <p:sldId id="264" r:id="rId12"/>
    <p:sldId id="270" r:id="rId13"/>
    <p:sldId id="271" r:id="rId14"/>
    <p:sldId id="272" r:id="rId15"/>
    <p:sldId id="273" r:id="rId16"/>
    <p:sldId id="261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44" autoAdjust="0"/>
    <p:restoredTop sz="94717" autoAdjust="0"/>
  </p:normalViewPr>
  <p:slideViewPr>
    <p:cSldViewPr snapToGrid="0">
      <p:cViewPr varScale="1">
        <p:scale>
          <a:sx n="83" d="100"/>
          <a:sy n="83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E895D0-D40E-4B9D-BF92-2BD2571207A6}" type="doc">
      <dgm:prSet loTypeId="urn:microsoft.com/office/officeart/2005/8/layout/process1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43531385-468A-4D36-BF77-A897E33DB593}">
      <dgm:prSet/>
      <dgm:spPr/>
      <dgm:t>
        <a:bodyPr/>
        <a:lstStyle/>
        <a:p>
          <a:pPr rtl="0"/>
          <a:r>
            <a:rPr lang="tr-TR" dirty="0" smtClean="0">
              <a:latin typeface="+mn-lt"/>
            </a:rPr>
            <a:t>İlgili birimlerce mevzuat taslaklarının hazırlanması sırasında, </a:t>
          </a:r>
          <a:r>
            <a:rPr lang="tr-TR" b="1" dirty="0" smtClean="0">
              <a:latin typeface="+mn-lt"/>
            </a:rPr>
            <a:t>Mevzuat Hazırlama Usul ve Esasları Hakkında Yönetmelik </a:t>
          </a:r>
          <a:r>
            <a:rPr lang="tr-TR" dirty="0" smtClean="0">
              <a:latin typeface="+mn-lt"/>
            </a:rPr>
            <a:t>hükümlerine uyulması gerekir.</a:t>
          </a:r>
          <a:endParaRPr lang="tr-TR" dirty="0">
            <a:latin typeface="+mn-lt"/>
          </a:endParaRPr>
        </a:p>
      </dgm:t>
    </dgm:pt>
    <dgm:pt modelId="{3516CFC4-D2BB-474A-824C-6330175FC592}" type="parTrans" cxnId="{639D6380-C901-4EDB-BD26-F1289430F2A1}">
      <dgm:prSet/>
      <dgm:spPr/>
      <dgm:t>
        <a:bodyPr/>
        <a:lstStyle/>
        <a:p>
          <a:endParaRPr lang="tr-TR">
            <a:latin typeface="+mn-lt"/>
          </a:endParaRPr>
        </a:p>
      </dgm:t>
    </dgm:pt>
    <dgm:pt modelId="{46644C3F-692E-4740-9D2C-4E13B1D4D3DE}" type="sibTrans" cxnId="{639D6380-C901-4EDB-BD26-F1289430F2A1}">
      <dgm:prSet/>
      <dgm:spPr/>
      <dgm:t>
        <a:bodyPr/>
        <a:lstStyle/>
        <a:p>
          <a:endParaRPr lang="tr-TR">
            <a:latin typeface="+mn-lt"/>
          </a:endParaRPr>
        </a:p>
      </dgm:t>
    </dgm:pt>
    <dgm:pt modelId="{1EB214E2-0717-4286-AA44-E8E5FECE43D3}">
      <dgm:prSet/>
      <dgm:spPr/>
      <dgm:t>
        <a:bodyPr/>
        <a:lstStyle/>
        <a:p>
          <a:pPr rtl="0"/>
          <a:r>
            <a:rPr lang="tr-TR" dirty="0" smtClean="0">
              <a:latin typeface="+mn-lt"/>
            </a:rPr>
            <a:t>Mevzuat çalışmaları, Makamdan alınacak ön olurdan sonra hazırlanmaya başlanır. Makamdan alınacak olurların içeriğinin Makamı bilgilendirecek şekilde detaylı yazılması, söz konusu mevzuat çalışması ile ilgili ve güncel olması esastır.</a:t>
          </a:r>
          <a:endParaRPr lang="tr-TR" dirty="0">
            <a:latin typeface="+mn-lt"/>
          </a:endParaRPr>
        </a:p>
      </dgm:t>
    </dgm:pt>
    <dgm:pt modelId="{445C5B10-2A8F-4A99-9AB5-B190030586D1}" type="parTrans" cxnId="{4311D0B4-501C-4ACB-8BE9-63D8C0F694F8}">
      <dgm:prSet/>
      <dgm:spPr/>
      <dgm:t>
        <a:bodyPr/>
        <a:lstStyle/>
        <a:p>
          <a:endParaRPr lang="tr-TR">
            <a:latin typeface="+mn-lt"/>
          </a:endParaRPr>
        </a:p>
      </dgm:t>
    </dgm:pt>
    <dgm:pt modelId="{BB618100-4C4D-4ABC-AF4B-F0DC3A2DC821}" type="sibTrans" cxnId="{4311D0B4-501C-4ACB-8BE9-63D8C0F694F8}">
      <dgm:prSet/>
      <dgm:spPr/>
      <dgm:t>
        <a:bodyPr/>
        <a:lstStyle/>
        <a:p>
          <a:endParaRPr lang="tr-TR">
            <a:latin typeface="+mn-lt"/>
          </a:endParaRPr>
        </a:p>
      </dgm:t>
    </dgm:pt>
    <dgm:pt modelId="{013EFA47-A74B-4794-8454-19E8CDB95591}">
      <dgm:prSet/>
      <dgm:spPr/>
      <dgm:t>
        <a:bodyPr/>
        <a:lstStyle/>
        <a:p>
          <a:pPr rtl="0"/>
          <a:r>
            <a:rPr lang="tr-TR" dirty="0" smtClean="0">
              <a:latin typeface="+mn-lt"/>
            </a:rPr>
            <a:t>Mevzuat taslakları, taslağı hazırlayan birim tarafından Bakanlığımızın ilgili birimlerinin görüşlerinin değerlendirilmesinin akabinde, Hukuk Hizmetleri Genel Müdürlüğü'ne gönderilir.</a:t>
          </a:r>
          <a:endParaRPr lang="tr-TR" dirty="0">
            <a:latin typeface="+mn-lt"/>
          </a:endParaRPr>
        </a:p>
      </dgm:t>
    </dgm:pt>
    <dgm:pt modelId="{CBB12EAB-7001-46E2-A987-48D0E82C7CE7}" type="parTrans" cxnId="{AF7CFEA0-4219-4BF8-8236-5B52B2B8F83A}">
      <dgm:prSet/>
      <dgm:spPr/>
      <dgm:t>
        <a:bodyPr/>
        <a:lstStyle/>
        <a:p>
          <a:endParaRPr lang="tr-TR">
            <a:latin typeface="+mn-lt"/>
          </a:endParaRPr>
        </a:p>
      </dgm:t>
    </dgm:pt>
    <dgm:pt modelId="{E2C822F5-4D0B-4A7A-B604-389CE4C97E28}" type="sibTrans" cxnId="{AF7CFEA0-4219-4BF8-8236-5B52B2B8F83A}">
      <dgm:prSet/>
      <dgm:spPr/>
      <dgm:t>
        <a:bodyPr/>
        <a:lstStyle/>
        <a:p>
          <a:endParaRPr lang="tr-TR">
            <a:latin typeface="+mn-lt"/>
          </a:endParaRPr>
        </a:p>
      </dgm:t>
    </dgm:pt>
    <dgm:pt modelId="{58DACE1B-51EC-4524-9AF1-F916053450D1}" type="pres">
      <dgm:prSet presAssocID="{27E895D0-D40E-4B9D-BF92-2BD2571207A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B99A319-B882-4DF9-AE9E-10FA0D8DEAD0}" type="pres">
      <dgm:prSet presAssocID="{43531385-468A-4D36-BF77-A897E33DB59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DE3BD1A-1760-4AB4-A7BC-8A828B873EEC}" type="pres">
      <dgm:prSet presAssocID="{46644C3F-692E-4740-9D2C-4E13B1D4D3DE}" presName="sibTrans" presStyleLbl="sibTrans2D1" presStyleIdx="0" presStyleCnt="2"/>
      <dgm:spPr/>
      <dgm:t>
        <a:bodyPr/>
        <a:lstStyle/>
        <a:p>
          <a:endParaRPr lang="tr-TR"/>
        </a:p>
      </dgm:t>
    </dgm:pt>
    <dgm:pt modelId="{8CFB7D9F-368A-4C38-BA81-31D0DF89E9DB}" type="pres">
      <dgm:prSet presAssocID="{46644C3F-692E-4740-9D2C-4E13B1D4D3DE}" presName="connectorText" presStyleLbl="sibTrans2D1" presStyleIdx="0" presStyleCnt="2"/>
      <dgm:spPr/>
      <dgm:t>
        <a:bodyPr/>
        <a:lstStyle/>
        <a:p>
          <a:endParaRPr lang="tr-TR"/>
        </a:p>
      </dgm:t>
    </dgm:pt>
    <dgm:pt modelId="{7B78A40F-6E49-47C4-84FF-9302FC7523FF}" type="pres">
      <dgm:prSet presAssocID="{1EB214E2-0717-4286-AA44-E8E5FECE43D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DD5855E-30D8-4CC7-9ADF-B7D369ED6F18}" type="pres">
      <dgm:prSet presAssocID="{BB618100-4C4D-4ABC-AF4B-F0DC3A2DC821}" presName="sibTrans" presStyleLbl="sibTrans2D1" presStyleIdx="1" presStyleCnt="2"/>
      <dgm:spPr/>
      <dgm:t>
        <a:bodyPr/>
        <a:lstStyle/>
        <a:p>
          <a:endParaRPr lang="tr-TR"/>
        </a:p>
      </dgm:t>
    </dgm:pt>
    <dgm:pt modelId="{775E5321-6A2E-4B86-BEF5-540A97843096}" type="pres">
      <dgm:prSet presAssocID="{BB618100-4C4D-4ABC-AF4B-F0DC3A2DC821}" presName="connectorText" presStyleLbl="sibTrans2D1" presStyleIdx="1" presStyleCnt="2"/>
      <dgm:spPr/>
      <dgm:t>
        <a:bodyPr/>
        <a:lstStyle/>
        <a:p>
          <a:endParaRPr lang="tr-TR"/>
        </a:p>
      </dgm:t>
    </dgm:pt>
    <dgm:pt modelId="{EDBFEF8A-37D0-44A7-A144-320AED2E2331}" type="pres">
      <dgm:prSet presAssocID="{013EFA47-A74B-4794-8454-19E8CDB9559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B9C806E-2749-4376-A824-A8265F0C8A4C}" type="presOf" srcId="{1EB214E2-0717-4286-AA44-E8E5FECE43D3}" destId="{7B78A40F-6E49-47C4-84FF-9302FC7523FF}" srcOrd="0" destOrd="0" presId="urn:microsoft.com/office/officeart/2005/8/layout/process1"/>
    <dgm:cxn modelId="{BF861F83-D1F1-4F7E-9784-5A17384A1336}" type="presOf" srcId="{27E895D0-D40E-4B9D-BF92-2BD2571207A6}" destId="{58DACE1B-51EC-4524-9AF1-F916053450D1}" srcOrd="0" destOrd="0" presId="urn:microsoft.com/office/officeart/2005/8/layout/process1"/>
    <dgm:cxn modelId="{639D6380-C901-4EDB-BD26-F1289430F2A1}" srcId="{27E895D0-D40E-4B9D-BF92-2BD2571207A6}" destId="{43531385-468A-4D36-BF77-A897E33DB593}" srcOrd="0" destOrd="0" parTransId="{3516CFC4-D2BB-474A-824C-6330175FC592}" sibTransId="{46644C3F-692E-4740-9D2C-4E13B1D4D3DE}"/>
    <dgm:cxn modelId="{6501F5F5-E216-4212-87CE-7BE488F5B339}" type="presOf" srcId="{013EFA47-A74B-4794-8454-19E8CDB95591}" destId="{EDBFEF8A-37D0-44A7-A144-320AED2E2331}" srcOrd="0" destOrd="0" presId="urn:microsoft.com/office/officeart/2005/8/layout/process1"/>
    <dgm:cxn modelId="{4311D0B4-501C-4ACB-8BE9-63D8C0F694F8}" srcId="{27E895D0-D40E-4B9D-BF92-2BD2571207A6}" destId="{1EB214E2-0717-4286-AA44-E8E5FECE43D3}" srcOrd="1" destOrd="0" parTransId="{445C5B10-2A8F-4A99-9AB5-B190030586D1}" sibTransId="{BB618100-4C4D-4ABC-AF4B-F0DC3A2DC821}"/>
    <dgm:cxn modelId="{6D93609F-ADC5-42EC-ADB0-C1C558DE1EB3}" type="presOf" srcId="{BB618100-4C4D-4ABC-AF4B-F0DC3A2DC821}" destId="{775E5321-6A2E-4B86-BEF5-540A97843096}" srcOrd="1" destOrd="0" presId="urn:microsoft.com/office/officeart/2005/8/layout/process1"/>
    <dgm:cxn modelId="{81643379-7DD2-46F0-96AA-E4D060372D27}" type="presOf" srcId="{43531385-468A-4D36-BF77-A897E33DB593}" destId="{9B99A319-B882-4DF9-AE9E-10FA0D8DEAD0}" srcOrd="0" destOrd="0" presId="urn:microsoft.com/office/officeart/2005/8/layout/process1"/>
    <dgm:cxn modelId="{3C1AA0AB-6959-4238-B44D-17A886008538}" type="presOf" srcId="{BB618100-4C4D-4ABC-AF4B-F0DC3A2DC821}" destId="{DDD5855E-30D8-4CC7-9ADF-B7D369ED6F18}" srcOrd="0" destOrd="0" presId="urn:microsoft.com/office/officeart/2005/8/layout/process1"/>
    <dgm:cxn modelId="{E59DA847-AF67-4048-B0A8-6974D34F5322}" type="presOf" srcId="{46644C3F-692E-4740-9D2C-4E13B1D4D3DE}" destId="{5DE3BD1A-1760-4AB4-A7BC-8A828B873EEC}" srcOrd="0" destOrd="0" presId="urn:microsoft.com/office/officeart/2005/8/layout/process1"/>
    <dgm:cxn modelId="{AF7CFEA0-4219-4BF8-8236-5B52B2B8F83A}" srcId="{27E895D0-D40E-4B9D-BF92-2BD2571207A6}" destId="{013EFA47-A74B-4794-8454-19E8CDB95591}" srcOrd="2" destOrd="0" parTransId="{CBB12EAB-7001-46E2-A987-48D0E82C7CE7}" sibTransId="{E2C822F5-4D0B-4A7A-B604-389CE4C97E28}"/>
    <dgm:cxn modelId="{6D6143B9-CD2B-4DFD-9E90-58376251C965}" type="presOf" srcId="{46644C3F-692E-4740-9D2C-4E13B1D4D3DE}" destId="{8CFB7D9F-368A-4C38-BA81-31D0DF89E9DB}" srcOrd="1" destOrd="0" presId="urn:microsoft.com/office/officeart/2005/8/layout/process1"/>
    <dgm:cxn modelId="{2581DA62-CA18-4D16-AFE5-D6595F127628}" type="presParOf" srcId="{58DACE1B-51EC-4524-9AF1-F916053450D1}" destId="{9B99A319-B882-4DF9-AE9E-10FA0D8DEAD0}" srcOrd="0" destOrd="0" presId="urn:microsoft.com/office/officeart/2005/8/layout/process1"/>
    <dgm:cxn modelId="{8A1B7966-DF5D-41EF-9CCB-9D7D8175F903}" type="presParOf" srcId="{58DACE1B-51EC-4524-9AF1-F916053450D1}" destId="{5DE3BD1A-1760-4AB4-A7BC-8A828B873EEC}" srcOrd="1" destOrd="0" presId="urn:microsoft.com/office/officeart/2005/8/layout/process1"/>
    <dgm:cxn modelId="{328A6DC7-27FE-4364-BAE4-434D280AAA57}" type="presParOf" srcId="{5DE3BD1A-1760-4AB4-A7BC-8A828B873EEC}" destId="{8CFB7D9F-368A-4C38-BA81-31D0DF89E9DB}" srcOrd="0" destOrd="0" presId="urn:microsoft.com/office/officeart/2005/8/layout/process1"/>
    <dgm:cxn modelId="{B60951B1-FC4D-4AD6-8BF5-FD204EE06B6E}" type="presParOf" srcId="{58DACE1B-51EC-4524-9AF1-F916053450D1}" destId="{7B78A40F-6E49-47C4-84FF-9302FC7523FF}" srcOrd="2" destOrd="0" presId="urn:microsoft.com/office/officeart/2005/8/layout/process1"/>
    <dgm:cxn modelId="{7AEAC62C-B68A-4C76-A71E-11A17F724C9A}" type="presParOf" srcId="{58DACE1B-51EC-4524-9AF1-F916053450D1}" destId="{DDD5855E-30D8-4CC7-9ADF-B7D369ED6F18}" srcOrd="3" destOrd="0" presId="urn:microsoft.com/office/officeart/2005/8/layout/process1"/>
    <dgm:cxn modelId="{E8BC075A-FA46-4B8F-9CBE-EDEBE7529608}" type="presParOf" srcId="{DDD5855E-30D8-4CC7-9ADF-B7D369ED6F18}" destId="{775E5321-6A2E-4B86-BEF5-540A97843096}" srcOrd="0" destOrd="0" presId="urn:microsoft.com/office/officeart/2005/8/layout/process1"/>
    <dgm:cxn modelId="{06D8AD8D-1740-4EAA-8DE2-DDBF5F52A6F6}" type="presParOf" srcId="{58DACE1B-51EC-4524-9AF1-F916053450D1}" destId="{EDBFEF8A-37D0-44A7-A144-320AED2E2331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72C0412-B024-4FCC-B862-C1899790E5FF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D4111A97-D638-4A9A-869E-4AF1D187F892}">
      <dgm:prSet/>
      <dgm:spPr/>
      <dgm:t>
        <a:bodyPr/>
        <a:lstStyle/>
        <a:p>
          <a:pPr algn="just" rtl="0"/>
          <a:r>
            <a:rPr lang="tr-TR" dirty="0" smtClean="0"/>
            <a:t>Bakanlığımızın görüş ve değerlendirmelerinin alınması amacıyla, diğer Bakanlıklar ile kamu kurum ve kuruluşlarından intikal eden mevzuat taslakları hakkındaki Bakanlığımız görüşü Hukuk Hizmetleri Genel Müdürlüğü tarafından hazırlanır. </a:t>
          </a:r>
          <a:endParaRPr lang="tr-TR" dirty="0"/>
        </a:p>
      </dgm:t>
    </dgm:pt>
    <dgm:pt modelId="{A7AF5AE3-2FC3-451E-BB08-99F5F5113697}" type="parTrans" cxnId="{39409163-64C1-4E61-8191-AA2886CDEAF5}">
      <dgm:prSet/>
      <dgm:spPr/>
      <dgm:t>
        <a:bodyPr/>
        <a:lstStyle/>
        <a:p>
          <a:endParaRPr lang="tr-TR"/>
        </a:p>
      </dgm:t>
    </dgm:pt>
    <dgm:pt modelId="{E14C0CB2-ED7C-4F21-B0F3-B402726B535E}" type="sibTrans" cxnId="{39409163-64C1-4E61-8191-AA2886CDEAF5}">
      <dgm:prSet/>
      <dgm:spPr/>
      <dgm:t>
        <a:bodyPr/>
        <a:lstStyle/>
        <a:p>
          <a:endParaRPr lang="tr-TR"/>
        </a:p>
      </dgm:t>
    </dgm:pt>
    <dgm:pt modelId="{BACAC9DD-B8F5-436F-B2A9-B4E281E3496F}">
      <dgm:prSet/>
      <dgm:spPr/>
      <dgm:t>
        <a:bodyPr/>
        <a:lstStyle/>
        <a:p>
          <a:pPr algn="just" rtl="0"/>
          <a:r>
            <a:rPr lang="tr-TR" dirty="0" smtClean="0"/>
            <a:t>Bakanlığımız teşkilatının büyüklüğü ve süreç dolayısıyla Hukuk Hizmetleri Genel Müdürlüğü tarafından verilen süreye riayet edilmesi gerekmektedir.</a:t>
          </a:r>
          <a:endParaRPr lang="tr-TR" dirty="0"/>
        </a:p>
      </dgm:t>
    </dgm:pt>
    <dgm:pt modelId="{4D8841C4-51FC-4550-ACC3-C587649A29E2}" type="parTrans" cxnId="{C940691A-ABD4-40B6-A04B-B5973504DD94}">
      <dgm:prSet/>
      <dgm:spPr/>
      <dgm:t>
        <a:bodyPr/>
        <a:lstStyle/>
        <a:p>
          <a:endParaRPr lang="tr-TR"/>
        </a:p>
      </dgm:t>
    </dgm:pt>
    <dgm:pt modelId="{7B4014E3-6438-4634-9010-8B3904C83B0D}" type="sibTrans" cxnId="{C940691A-ABD4-40B6-A04B-B5973504DD94}">
      <dgm:prSet/>
      <dgm:spPr/>
      <dgm:t>
        <a:bodyPr/>
        <a:lstStyle/>
        <a:p>
          <a:endParaRPr lang="tr-TR"/>
        </a:p>
      </dgm:t>
    </dgm:pt>
    <dgm:pt modelId="{F44CA020-20A1-4E4E-95FF-94757706978C}" type="pres">
      <dgm:prSet presAssocID="{672C0412-B024-4FCC-B862-C1899790E5F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E786829-8A11-49C4-B9DE-3873EB5CA424}" type="pres">
      <dgm:prSet presAssocID="{D4111A97-D638-4A9A-869E-4AF1D187F89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C58E5CC-C451-49FA-86D3-33C0E6AAB135}" type="pres">
      <dgm:prSet presAssocID="{E14C0CB2-ED7C-4F21-B0F3-B402726B535E}" presName="spacer" presStyleCnt="0"/>
      <dgm:spPr/>
      <dgm:t>
        <a:bodyPr/>
        <a:lstStyle/>
        <a:p>
          <a:endParaRPr lang="tr-TR"/>
        </a:p>
      </dgm:t>
    </dgm:pt>
    <dgm:pt modelId="{A2061CD4-0ED4-4FF7-9CF4-2B5C55F59BDD}" type="pres">
      <dgm:prSet presAssocID="{BACAC9DD-B8F5-436F-B2A9-B4E281E3496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44E66F7-DE7D-465E-B874-F35F7F4EBEB7}" type="presOf" srcId="{BACAC9DD-B8F5-436F-B2A9-B4E281E3496F}" destId="{A2061CD4-0ED4-4FF7-9CF4-2B5C55F59BDD}" srcOrd="0" destOrd="0" presId="urn:microsoft.com/office/officeart/2005/8/layout/vList2"/>
    <dgm:cxn modelId="{39409163-64C1-4E61-8191-AA2886CDEAF5}" srcId="{672C0412-B024-4FCC-B862-C1899790E5FF}" destId="{D4111A97-D638-4A9A-869E-4AF1D187F892}" srcOrd="0" destOrd="0" parTransId="{A7AF5AE3-2FC3-451E-BB08-99F5F5113697}" sibTransId="{E14C0CB2-ED7C-4F21-B0F3-B402726B535E}"/>
    <dgm:cxn modelId="{C940691A-ABD4-40B6-A04B-B5973504DD94}" srcId="{672C0412-B024-4FCC-B862-C1899790E5FF}" destId="{BACAC9DD-B8F5-436F-B2A9-B4E281E3496F}" srcOrd="1" destOrd="0" parTransId="{4D8841C4-51FC-4550-ACC3-C587649A29E2}" sibTransId="{7B4014E3-6438-4634-9010-8B3904C83B0D}"/>
    <dgm:cxn modelId="{E8030D88-101F-4463-AD35-BED25E1489FD}" type="presOf" srcId="{D4111A97-D638-4A9A-869E-4AF1D187F892}" destId="{8E786829-8A11-49C4-B9DE-3873EB5CA424}" srcOrd="0" destOrd="0" presId="urn:microsoft.com/office/officeart/2005/8/layout/vList2"/>
    <dgm:cxn modelId="{9823AA77-23E2-4A83-8C6D-70D60BBE5396}" type="presOf" srcId="{672C0412-B024-4FCC-B862-C1899790E5FF}" destId="{F44CA020-20A1-4E4E-95FF-94757706978C}" srcOrd="0" destOrd="0" presId="urn:microsoft.com/office/officeart/2005/8/layout/vList2"/>
    <dgm:cxn modelId="{08A94E79-EFF3-4D9F-93B0-FDD4B892D605}" type="presParOf" srcId="{F44CA020-20A1-4E4E-95FF-94757706978C}" destId="{8E786829-8A11-49C4-B9DE-3873EB5CA424}" srcOrd="0" destOrd="0" presId="urn:microsoft.com/office/officeart/2005/8/layout/vList2"/>
    <dgm:cxn modelId="{EE1666B4-5B62-483D-89DE-E2981D35338A}" type="presParOf" srcId="{F44CA020-20A1-4E4E-95FF-94757706978C}" destId="{8C58E5CC-C451-49FA-86D3-33C0E6AAB135}" srcOrd="1" destOrd="0" presId="urn:microsoft.com/office/officeart/2005/8/layout/vList2"/>
    <dgm:cxn modelId="{553BD57C-7571-4364-AA7C-7934C472DC33}" type="presParOf" srcId="{F44CA020-20A1-4E4E-95FF-94757706978C}" destId="{A2061CD4-0ED4-4FF7-9CF4-2B5C55F59BD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DBE5959-23A3-4E33-868A-4433482A32EE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7ECF6E25-365C-44C4-AFAC-42C46D9A9CC1}">
      <dgm:prSet/>
      <dgm:spPr/>
      <dgm:t>
        <a:bodyPr/>
        <a:lstStyle/>
        <a:p>
          <a:pPr rtl="0"/>
          <a:r>
            <a:rPr lang="tr-TR" dirty="0" smtClean="0"/>
            <a:t>Görüş gönderilmemesi veya süresi içerisinde intikal ettirilmemesi halinde sorumluluk ilgili birime aittir. </a:t>
          </a:r>
          <a:endParaRPr lang="tr-TR" dirty="0"/>
        </a:p>
      </dgm:t>
    </dgm:pt>
    <dgm:pt modelId="{864DD8F1-DEB0-46BE-870C-2289F9D500D0}" type="parTrans" cxnId="{384C2B9F-174A-41E6-B3B3-352A44B605FC}">
      <dgm:prSet/>
      <dgm:spPr/>
      <dgm:t>
        <a:bodyPr/>
        <a:lstStyle/>
        <a:p>
          <a:endParaRPr lang="tr-TR"/>
        </a:p>
      </dgm:t>
    </dgm:pt>
    <dgm:pt modelId="{DEC0AFA1-DA6D-4477-B46F-2D55195948AE}" type="sibTrans" cxnId="{384C2B9F-174A-41E6-B3B3-352A44B605FC}">
      <dgm:prSet/>
      <dgm:spPr/>
      <dgm:t>
        <a:bodyPr/>
        <a:lstStyle/>
        <a:p>
          <a:endParaRPr lang="tr-TR"/>
        </a:p>
      </dgm:t>
    </dgm:pt>
    <dgm:pt modelId="{09009AB9-0969-4F96-8209-6E71A92A80A0}">
      <dgm:prSet/>
      <dgm:spPr/>
      <dgm:t>
        <a:bodyPr/>
        <a:lstStyle/>
        <a:p>
          <a:pPr rtl="0"/>
          <a:r>
            <a:rPr lang="tr-TR" dirty="0" smtClean="0"/>
            <a:t>Mücbir sebeplerle gecikme olması hallerinde, ivedilikle Bakanlığımız Hukuk Hizmetleri Mevzuat Birimi ile iletişime geçilecektir.</a:t>
          </a:r>
          <a:endParaRPr lang="tr-TR" dirty="0"/>
        </a:p>
      </dgm:t>
    </dgm:pt>
    <dgm:pt modelId="{1E5EE9C5-4E3F-4F78-BF44-4C72A6B1128E}" type="parTrans" cxnId="{8B7C63A9-2EB0-4D2B-9777-128D0707A620}">
      <dgm:prSet/>
      <dgm:spPr/>
      <dgm:t>
        <a:bodyPr/>
        <a:lstStyle/>
        <a:p>
          <a:endParaRPr lang="tr-TR"/>
        </a:p>
      </dgm:t>
    </dgm:pt>
    <dgm:pt modelId="{D63433DB-0009-4264-AB06-33CCEF5D8056}" type="sibTrans" cxnId="{8B7C63A9-2EB0-4D2B-9777-128D0707A620}">
      <dgm:prSet/>
      <dgm:spPr/>
      <dgm:t>
        <a:bodyPr/>
        <a:lstStyle/>
        <a:p>
          <a:endParaRPr lang="tr-TR"/>
        </a:p>
      </dgm:t>
    </dgm:pt>
    <dgm:pt modelId="{DB0300C9-2E93-43F7-B306-1066181B365A}">
      <dgm:prSet/>
      <dgm:spPr/>
      <dgm:t>
        <a:bodyPr/>
        <a:lstStyle/>
        <a:p>
          <a:pPr rtl="0"/>
          <a:r>
            <a:rPr lang="tr-TR" dirty="0" smtClean="0"/>
            <a:t>Bakanlığımız birimlerinden gelen görüşlerin, görüş bildirme formuna işlenmiş vaziyette Word formatında gönderilmesi icap etmektedir.</a:t>
          </a:r>
          <a:endParaRPr lang="tr-TR" dirty="0"/>
        </a:p>
      </dgm:t>
    </dgm:pt>
    <dgm:pt modelId="{97F23BBB-9D33-49D2-ACE9-CD973A388F26}" type="parTrans" cxnId="{7FF4F8B9-C002-4104-98F4-53FC3F40EE02}">
      <dgm:prSet/>
      <dgm:spPr/>
      <dgm:t>
        <a:bodyPr/>
        <a:lstStyle/>
        <a:p>
          <a:endParaRPr lang="tr-TR"/>
        </a:p>
      </dgm:t>
    </dgm:pt>
    <dgm:pt modelId="{4F6B877D-F2C9-46C8-B161-ED715A213EC4}" type="sibTrans" cxnId="{7FF4F8B9-C002-4104-98F4-53FC3F40EE02}">
      <dgm:prSet/>
      <dgm:spPr/>
      <dgm:t>
        <a:bodyPr/>
        <a:lstStyle/>
        <a:p>
          <a:endParaRPr lang="tr-TR"/>
        </a:p>
      </dgm:t>
    </dgm:pt>
    <dgm:pt modelId="{61A38796-8F6C-4132-BD4F-4F4294DD8DE2}" type="pres">
      <dgm:prSet presAssocID="{7DBE5959-23A3-4E33-868A-4433482A32E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D391F1E-8B70-4F91-9239-D4C51C44CB32}" type="pres">
      <dgm:prSet presAssocID="{7ECF6E25-365C-44C4-AFAC-42C46D9A9CC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608AB5B-D246-4053-9470-0421181AEFBC}" type="pres">
      <dgm:prSet presAssocID="{DEC0AFA1-DA6D-4477-B46F-2D55195948AE}" presName="spacer" presStyleCnt="0"/>
      <dgm:spPr/>
      <dgm:t>
        <a:bodyPr/>
        <a:lstStyle/>
        <a:p>
          <a:endParaRPr lang="tr-TR"/>
        </a:p>
      </dgm:t>
    </dgm:pt>
    <dgm:pt modelId="{F6D2AFB9-0AFD-41B3-B3F9-E65B0B38D997}" type="pres">
      <dgm:prSet presAssocID="{09009AB9-0969-4F96-8209-6E71A92A80A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238C717-32CF-4C8D-B9B9-1455B2E9F1EA}" type="pres">
      <dgm:prSet presAssocID="{D63433DB-0009-4264-AB06-33CCEF5D8056}" presName="spacer" presStyleCnt="0"/>
      <dgm:spPr/>
      <dgm:t>
        <a:bodyPr/>
        <a:lstStyle/>
        <a:p>
          <a:endParaRPr lang="tr-TR"/>
        </a:p>
      </dgm:t>
    </dgm:pt>
    <dgm:pt modelId="{EC0B129E-3668-4082-B760-AA863576617A}" type="pres">
      <dgm:prSet presAssocID="{DB0300C9-2E93-43F7-B306-1066181B365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F41F85C-744C-4A44-BF0F-E680F8B06009}" type="presOf" srcId="{7ECF6E25-365C-44C4-AFAC-42C46D9A9CC1}" destId="{5D391F1E-8B70-4F91-9239-D4C51C44CB32}" srcOrd="0" destOrd="0" presId="urn:microsoft.com/office/officeart/2005/8/layout/vList2"/>
    <dgm:cxn modelId="{384C2B9F-174A-41E6-B3B3-352A44B605FC}" srcId="{7DBE5959-23A3-4E33-868A-4433482A32EE}" destId="{7ECF6E25-365C-44C4-AFAC-42C46D9A9CC1}" srcOrd="0" destOrd="0" parTransId="{864DD8F1-DEB0-46BE-870C-2289F9D500D0}" sibTransId="{DEC0AFA1-DA6D-4477-B46F-2D55195948AE}"/>
    <dgm:cxn modelId="{C206AF65-CD27-4782-B935-EF50C5CAC52B}" type="presOf" srcId="{09009AB9-0969-4F96-8209-6E71A92A80A0}" destId="{F6D2AFB9-0AFD-41B3-B3F9-E65B0B38D997}" srcOrd="0" destOrd="0" presId="urn:microsoft.com/office/officeart/2005/8/layout/vList2"/>
    <dgm:cxn modelId="{8B7C63A9-2EB0-4D2B-9777-128D0707A620}" srcId="{7DBE5959-23A3-4E33-868A-4433482A32EE}" destId="{09009AB9-0969-4F96-8209-6E71A92A80A0}" srcOrd="1" destOrd="0" parTransId="{1E5EE9C5-4E3F-4F78-BF44-4C72A6B1128E}" sibTransId="{D63433DB-0009-4264-AB06-33CCEF5D8056}"/>
    <dgm:cxn modelId="{7FF4F8B9-C002-4104-98F4-53FC3F40EE02}" srcId="{7DBE5959-23A3-4E33-868A-4433482A32EE}" destId="{DB0300C9-2E93-43F7-B306-1066181B365A}" srcOrd="2" destOrd="0" parTransId="{97F23BBB-9D33-49D2-ACE9-CD973A388F26}" sibTransId="{4F6B877D-F2C9-46C8-B161-ED715A213EC4}"/>
    <dgm:cxn modelId="{15531543-DC40-4DA1-A670-EF5DA1AD707E}" type="presOf" srcId="{DB0300C9-2E93-43F7-B306-1066181B365A}" destId="{EC0B129E-3668-4082-B760-AA863576617A}" srcOrd="0" destOrd="0" presId="urn:microsoft.com/office/officeart/2005/8/layout/vList2"/>
    <dgm:cxn modelId="{3A2C9E97-37DD-4591-A4C6-B4DF4FA5C015}" type="presOf" srcId="{7DBE5959-23A3-4E33-868A-4433482A32EE}" destId="{61A38796-8F6C-4132-BD4F-4F4294DD8DE2}" srcOrd="0" destOrd="0" presId="urn:microsoft.com/office/officeart/2005/8/layout/vList2"/>
    <dgm:cxn modelId="{41C97CEE-7B5E-4A9E-A7AD-1482CDED2073}" type="presParOf" srcId="{61A38796-8F6C-4132-BD4F-4F4294DD8DE2}" destId="{5D391F1E-8B70-4F91-9239-D4C51C44CB32}" srcOrd="0" destOrd="0" presId="urn:microsoft.com/office/officeart/2005/8/layout/vList2"/>
    <dgm:cxn modelId="{79C68CF9-077A-48D6-BE97-0583F97D6FC8}" type="presParOf" srcId="{61A38796-8F6C-4132-BD4F-4F4294DD8DE2}" destId="{C608AB5B-D246-4053-9470-0421181AEFBC}" srcOrd="1" destOrd="0" presId="urn:microsoft.com/office/officeart/2005/8/layout/vList2"/>
    <dgm:cxn modelId="{F1830F3A-7DC6-41DB-88CA-895F6889D8A1}" type="presParOf" srcId="{61A38796-8F6C-4132-BD4F-4F4294DD8DE2}" destId="{F6D2AFB9-0AFD-41B3-B3F9-E65B0B38D997}" srcOrd="2" destOrd="0" presId="urn:microsoft.com/office/officeart/2005/8/layout/vList2"/>
    <dgm:cxn modelId="{3B773713-DFDE-4516-86D6-499DC0160E77}" type="presParOf" srcId="{61A38796-8F6C-4132-BD4F-4F4294DD8DE2}" destId="{2238C717-32CF-4C8D-B9B9-1455B2E9F1EA}" srcOrd="3" destOrd="0" presId="urn:microsoft.com/office/officeart/2005/8/layout/vList2"/>
    <dgm:cxn modelId="{E222D115-A26F-4DB5-9041-751670159147}" type="presParOf" srcId="{61A38796-8F6C-4132-BD4F-4F4294DD8DE2}" destId="{EC0B129E-3668-4082-B760-AA863576617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8E97EA-E308-439D-8316-C9D2FFBA0C79}" type="doc">
      <dgm:prSet loTypeId="urn:microsoft.com/office/officeart/2005/8/layout/arrow6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838D76CF-7243-4397-A5F3-D8D7DD877449}">
      <dgm:prSet/>
      <dgm:spPr/>
      <dgm:t>
        <a:bodyPr/>
        <a:lstStyle/>
        <a:p>
          <a:pPr rtl="0"/>
          <a:r>
            <a:rPr lang="tr-TR" dirty="0" smtClean="0"/>
            <a:t>Hukuk Hizmetleri Genel Müdürlüğü'nün görüşü doğrultusunda düzenlenen taslak, hazırlayan birim tarafından ilgili bakanlıklar ile kamu kurum ve kuruluşlarının görüşüne sunulur.</a:t>
          </a:r>
          <a:endParaRPr lang="tr-TR" dirty="0"/>
        </a:p>
      </dgm:t>
    </dgm:pt>
    <dgm:pt modelId="{4E66F34B-75AA-499B-B09E-9CB6A00DA5B9}" type="parTrans" cxnId="{108F5E75-C97F-4051-A56C-2317FFA7D2F2}">
      <dgm:prSet/>
      <dgm:spPr/>
      <dgm:t>
        <a:bodyPr/>
        <a:lstStyle/>
        <a:p>
          <a:endParaRPr lang="tr-TR"/>
        </a:p>
      </dgm:t>
    </dgm:pt>
    <dgm:pt modelId="{09029BFB-D43F-419A-85AA-6ED31A6A7CE9}" type="sibTrans" cxnId="{108F5E75-C97F-4051-A56C-2317FFA7D2F2}">
      <dgm:prSet/>
      <dgm:spPr/>
      <dgm:t>
        <a:bodyPr/>
        <a:lstStyle/>
        <a:p>
          <a:endParaRPr lang="tr-TR"/>
        </a:p>
      </dgm:t>
    </dgm:pt>
    <dgm:pt modelId="{F1F9682C-4342-4A65-82AF-ABAD7B718EB4}">
      <dgm:prSet/>
      <dgm:spPr/>
      <dgm:t>
        <a:bodyPr/>
        <a:lstStyle/>
        <a:p>
          <a:pPr rtl="0"/>
          <a:r>
            <a:rPr lang="tr-TR" dirty="0" smtClean="0"/>
            <a:t>Bakanlıklar ile diğer kamu kurum ve kuruluşlarına görev ve sorumluluk yükleyen hükümlere yer verilmesi hâlinde, bu Bakanlıklar ile kamu kurum ve kuruluşlarının uygun görüşleri alınır veya taslak bunlarla birlikte hazırlanır.</a:t>
          </a:r>
          <a:endParaRPr lang="tr-TR" dirty="0"/>
        </a:p>
      </dgm:t>
    </dgm:pt>
    <dgm:pt modelId="{E6CB7C34-DD84-4A74-9730-8FD5F23D06EC}" type="parTrans" cxnId="{6B7DE254-E55C-4CF0-A763-703DF9D3602A}">
      <dgm:prSet/>
      <dgm:spPr/>
      <dgm:t>
        <a:bodyPr/>
        <a:lstStyle/>
        <a:p>
          <a:endParaRPr lang="tr-TR"/>
        </a:p>
      </dgm:t>
    </dgm:pt>
    <dgm:pt modelId="{49434F77-2866-49B1-B5B0-9266EEA3DA4B}" type="sibTrans" cxnId="{6B7DE254-E55C-4CF0-A763-703DF9D3602A}">
      <dgm:prSet/>
      <dgm:spPr/>
      <dgm:t>
        <a:bodyPr/>
        <a:lstStyle/>
        <a:p>
          <a:endParaRPr lang="tr-TR"/>
        </a:p>
      </dgm:t>
    </dgm:pt>
    <dgm:pt modelId="{B0338EF0-6EBA-4512-B11F-30FDCFCE130E}" type="pres">
      <dgm:prSet presAssocID="{068E97EA-E308-439D-8316-C9D2FFBA0C79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B6B4E75-F6EF-4CC4-9ED5-920ACD259459}" type="pres">
      <dgm:prSet presAssocID="{068E97EA-E308-439D-8316-C9D2FFBA0C79}" presName="ribbon" presStyleLbl="node1" presStyleIdx="0" presStyleCnt="1"/>
      <dgm:spPr/>
    </dgm:pt>
    <dgm:pt modelId="{64804DBF-13C5-4D96-BEC4-07BEDEB77A19}" type="pres">
      <dgm:prSet presAssocID="{068E97EA-E308-439D-8316-C9D2FFBA0C79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8989954-D01E-43A0-BA76-DE36F64684EC}" type="pres">
      <dgm:prSet presAssocID="{068E97EA-E308-439D-8316-C9D2FFBA0C79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8B5E628-BB6B-4197-8FF9-A4FCBBF77619}" type="presOf" srcId="{F1F9682C-4342-4A65-82AF-ABAD7B718EB4}" destId="{D8989954-D01E-43A0-BA76-DE36F64684EC}" srcOrd="0" destOrd="0" presId="urn:microsoft.com/office/officeart/2005/8/layout/arrow6"/>
    <dgm:cxn modelId="{6B7DE254-E55C-4CF0-A763-703DF9D3602A}" srcId="{068E97EA-E308-439D-8316-C9D2FFBA0C79}" destId="{F1F9682C-4342-4A65-82AF-ABAD7B718EB4}" srcOrd="1" destOrd="0" parTransId="{E6CB7C34-DD84-4A74-9730-8FD5F23D06EC}" sibTransId="{49434F77-2866-49B1-B5B0-9266EEA3DA4B}"/>
    <dgm:cxn modelId="{B8442572-ED1F-4165-A6FD-4791E23BDFC3}" type="presOf" srcId="{068E97EA-E308-439D-8316-C9D2FFBA0C79}" destId="{B0338EF0-6EBA-4512-B11F-30FDCFCE130E}" srcOrd="0" destOrd="0" presId="urn:microsoft.com/office/officeart/2005/8/layout/arrow6"/>
    <dgm:cxn modelId="{108F5E75-C97F-4051-A56C-2317FFA7D2F2}" srcId="{068E97EA-E308-439D-8316-C9D2FFBA0C79}" destId="{838D76CF-7243-4397-A5F3-D8D7DD877449}" srcOrd="0" destOrd="0" parTransId="{4E66F34B-75AA-499B-B09E-9CB6A00DA5B9}" sibTransId="{09029BFB-D43F-419A-85AA-6ED31A6A7CE9}"/>
    <dgm:cxn modelId="{E11888A0-5FCF-4E67-8633-6F8B1AB5263B}" type="presOf" srcId="{838D76CF-7243-4397-A5F3-D8D7DD877449}" destId="{64804DBF-13C5-4D96-BEC4-07BEDEB77A19}" srcOrd="0" destOrd="0" presId="urn:microsoft.com/office/officeart/2005/8/layout/arrow6"/>
    <dgm:cxn modelId="{2C452B2A-92DB-45DC-B795-4CD0A19BC5F2}" type="presParOf" srcId="{B0338EF0-6EBA-4512-B11F-30FDCFCE130E}" destId="{5B6B4E75-F6EF-4CC4-9ED5-920ACD259459}" srcOrd="0" destOrd="0" presId="urn:microsoft.com/office/officeart/2005/8/layout/arrow6"/>
    <dgm:cxn modelId="{34ECA9D6-6B6F-415B-AACA-993FBAD80889}" type="presParOf" srcId="{B0338EF0-6EBA-4512-B11F-30FDCFCE130E}" destId="{64804DBF-13C5-4D96-BEC4-07BEDEB77A19}" srcOrd="1" destOrd="0" presId="urn:microsoft.com/office/officeart/2005/8/layout/arrow6"/>
    <dgm:cxn modelId="{A2B59568-00CC-4102-A9D7-B4AC2512C93A}" type="presParOf" srcId="{B0338EF0-6EBA-4512-B11F-30FDCFCE130E}" destId="{D8989954-D01E-43A0-BA76-DE36F64684EC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8E97EA-E308-439D-8316-C9D2FFBA0C79}" type="doc">
      <dgm:prSet loTypeId="urn:microsoft.com/office/officeart/2005/8/layout/process1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838D76CF-7243-4397-A5F3-D8D7DD877449}">
      <dgm:prSet custT="1"/>
      <dgm:spPr/>
      <dgm:t>
        <a:bodyPr/>
        <a:lstStyle/>
        <a:p>
          <a:pPr rtl="0"/>
          <a:r>
            <a:rPr lang="tr-TR" sz="1800" dirty="0" smtClean="0"/>
            <a:t>Taslaklar dış görüşe gönderilirken;</a:t>
          </a:r>
          <a:endParaRPr lang="tr-TR" sz="1800" dirty="0"/>
        </a:p>
      </dgm:t>
    </dgm:pt>
    <dgm:pt modelId="{4E66F34B-75AA-499B-B09E-9CB6A00DA5B9}" type="parTrans" cxnId="{108F5E75-C97F-4051-A56C-2317FFA7D2F2}">
      <dgm:prSet/>
      <dgm:spPr/>
      <dgm:t>
        <a:bodyPr/>
        <a:lstStyle/>
        <a:p>
          <a:endParaRPr lang="tr-TR"/>
        </a:p>
      </dgm:t>
    </dgm:pt>
    <dgm:pt modelId="{09029BFB-D43F-419A-85AA-6ED31A6A7CE9}" type="sibTrans" cxnId="{108F5E75-C97F-4051-A56C-2317FFA7D2F2}">
      <dgm:prSet/>
      <dgm:spPr/>
      <dgm:t>
        <a:bodyPr/>
        <a:lstStyle/>
        <a:p>
          <a:endParaRPr lang="tr-TR"/>
        </a:p>
      </dgm:t>
    </dgm:pt>
    <dgm:pt modelId="{F1F9682C-4342-4A65-82AF-ABAD7B718EB4}">
      <dgm:prSet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800" dirty="0" smtClean="0"/>
            <a:t>Taslak mevzuat veya değişiklik yapan taslaklarda çerçeve taslak</a:t>
          </a:r>
        </a:p>
        <a:p>
          <a:pPr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900" dirty="0"/>
        </a:p>
      </dgm:t>
    </dgm:pt>
    <dgm:pt modelId="{E6CB7C34-DD84-4A74-9730-8FD5F23D06EC}" type="parTrans" cxnId="{6B7DE254-E55C-4CF0-A763-703DF9D3602A}">
      <dgm:prSet/>
      <dgm:spPr/>
      <dgm:t>
        <a:bodyPr/>
        <a:lstStyle/>
        <a:p>
          <a:endParaRPr lang="tr-TR"/>
        </a:p>
      </dgm:t>
    </dgm:pt>
    <dgm:pt modelId="{49434F77-2866-49B1-B5B0-9266EEA3DA4B}" type="sibTrans" cxnId="{6B7DE254-E55C-4CF0-A763-703DF9D3602A}">
      <dgm:prSet/>
      <dgm:spPr/>
      <dgm:t>
        <a:bodyPr/>
        <a:lstStyle/>
        <a:p>
          <a:endParaRPr lang="tr-TR"/>
        </a:p>
      </dgm:t>
    </dgm:pt>
    <dgm:pt modelId="{4AA9BED1-A903-47EC-9AB3-202C50CF6844}">
      <dgm:prSet/>
      <dgm:spPr/>
      <dgm:t>
        <a:bodyPr/>
        <a:lstStyle/>
        <a:p>
          <a:pPr rtl="0"/>
          <a:r>
            <a:rPr lang="tr-TR" dirty="0" smtClean="0"/>
            <a:t>Yürürlükteki mevzuat metni üzerinde değişiklik yapan taslaklarda, yürürlükteki mevzuat metni ile değişiklik metninin mukayese edildiği "</a:t>
          </a:r>
          <a:r>
            <a:rPr lang="tr-TR" b="1" dirty="0" smtClean="0"/>
            <a:t>karşılaştırma cetveli</a:t>
          </a:r>
          <a:r>
            <a:rPr lang="tr-TR" dirty="0" smtClean="0"/>
            <a:t>" </a:t>
          </a:r>
          <a:endParaRPr lang="tr-TR" dirty="0"/>
        </a:p>
      </dgm:t>
    </dgm:pt>
    <dgm:pt modelId="{234B2CF6-00B8-44B0-B21E-3B9C76722300}" type="parTrans" cxnId="{1A943E91-ECDE-4294-B3E7-323F137D2FB1}">
      <dgm:prSet/>
      <dgm:spPr/>
      <dgm:t>
        <a:bodyPr/>
        <a:lstStyle/>
        <a:p>
          <a:endParaRPr lang="tr-TR"/>
        </a:p>
      </dgm:t>
    </dgm:pt>
    <dgm:pt modelId="{249E7FF3-3781-469C-9FD6-16E61E223D8F}" type="sibTrans" cxnId="{1A943E91-ECDE-4294-B3E7-323F137D2FB1}">
      <dgm:prSet/>
      <dgm:spPr/>
      <dgm:t>
        <a:bodyPr/>
        <a:lstStyle/>
        <a:p>
          <a:endParaRPr lang="tr-TR"/>
        </a:p>
      </dgm:t>
    </dgm:pt>
    <dgm:pt modelId="{2B85A960-E79D-4111-9B8A-8F5DFAB54D58}">
      <dgm:prSet/>
      <dgm:spPr/>
      <dgm:t>
        <a:bodyPr/>
        <a:lstStyle/>
        <a:p>
          <a:r>
            <a:rPr lang="tr-TR" dirty="0" smtClean="0"/>
            <a:t>Kanunlar ve Cumhurbaşkanlığı Kararnameleri için taslağın </a:t>
          </a:r>
          <a:r>
            <a:rPr lang="tr-TR" b="1" dirty="0" smtClean="0"/>
            <a:t>genel gerekçesi ile madde gerekçeleri</a:t>
          </a:r>
          <a:r>
            <a:rPr lang="tr-TR" dirty="0" smtClean="0"/>
            <a:t>, Cumhurbaşkanı kararlarında, Yönetmeliklerde ve Tebliğlerde taslağın </a:t>
          </a:r>
          <a:r>
            <a:rPr lang="tr-TR" b="1" dirty="0" smtClean="0"/>
            <a:t>genel gerekçesi</a:t>
          </a:r>
          <a:r>
            <a:rPr lang="tr-TR" dirty="0" smtClean="0"/>
            <a:t>, </a:t>
          </a:r>
          <a:endParaRPr lang="tr-TR" dirty="0"/>
        </a:p>
      </dgm:t>
    </dgm:pt>
    <dgm:pt modelId="{65AD5A33-F94E-473F-9BD6-3AC21F64D699}" type="parTrans" cxnId="{30BED8DA-F6A1-4752-8BCB-8D3285CB8BFA}">
      <dgm:prSet/>
      <dgm:spPr/>
      <dgm:t>
        <a:bodyPr/>
        <a:lstStyle/>
        <a:p>
          <a:endParaRPr lang="tr-TR"/>
        </a:p>
      </dgm:t>
    </dgm:pt>
    <dgm:pt modelId="{92D55AEE-5D21-40A8-8D80-CB66A1DE2C04}" type="sibTrans" cxnId="{30BED8DA-F6A1-4752-8BCB-8D3285CB8BFA}">
      <dgm:prSet/>
      <dgm:spPr/>
      <dgm:t>
        <a:bodyPr/>
        <a:lstStyle/>
        <a:p>
          <a:endParaRPr lang="tr-TR"/>
        </a:p>
      </dgm:t>
    </dgm:pt>
    <dgm:pt modelId="{D2DAAEC9-DDC8-4C0C-9629-32821512F1CF}" type="pres">
      <dgm:prSet presAssocID="{068E97EA-E308-439D-8316-C9D2FFBA0C7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4DFA908-1DCB-4DF2-869A-5367245D522A}" type="pres">
      <dgm:prSet presAssocID="{838D76CF-7243-4397-A5F3-D8D7DD87744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67A4D1E-0354-4A36-8512-6B116EA62852}" type="pres">
      <dgm:prSet presAssocID="{09029BFB-D43F-419A-85AA-6ED31A6A7CE9}" presName="sibTrans" presStyleLbl="sibTrans2D1" presStyleIdx="0" presStyleCnt="3"/>
      <dgm:spPr/>
      <dgm:t>
        <a:bodyPr/>
        <a:lstStyle/>
        <a:p>
          <a:endParaRPr lang="tr-TR"/>
        </a:p>
      </dgm:t>
    </dgm:pt>
    <dgm:pt modelId="{F40F2988-A50D-47E8-8A46-DBD6A19A9BC1}" type="pres">
      <dgm:prSet presAssocID="{09029BFB-D43F-419A-85AA-6ED31A6A7CE9}" presName="connectorText" presStyleLbl="sibTrans2D1" presStyleIdx="0" presStyleCnt="3"/>
      <dgm:spPr/>
      <dgm:t>
        <a:bodyPr/>
        <a:lstStyle/>
        <a:p>
          <a:endParaRPr lang="tr-TR"/>
        </a:p>
      </dgm:t>
    </dgm:pt>
    <dgm:pt modelId="{7745569D-D643-437B-A6DC-A76C531C11EE}" type="pres">
      <dgm:prSet presAssocID="{F1F9682C-4342-4A65-82AF-ABAD7B718EB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7579FA2-7D36-4718-A8AA-A4F260246C21}" type="pres">
      <dgm:prSet presAssocID="{49434F77-2866-49B1-B5B0-9266EEA3DA4B}" presName="sibTrans" presStyleLbl="sibTrans2D1" presStyleIdx="1" presStyleCnt="3"/>
      <dgm:spPr/>
      <dgm:t>
        <a:bodyPr/>
        <a:lstStyle/>
        <a:p>
          <a:endParaRPr lang="tr-TR"/>
        </a:p>
      </dgm:t>
    </dgm:pt>
    <dgm:pt modelId="{9057442F-00F1-4FF8-8213-1E2A1EA1F98A}" type="pres">
      <dgm:prSet presAssocID="{49434F77-2866-49B1-B5B0-9266EEA3DA4B}" presName="connectorText" presStyleLbl="sibTrans2D1" presStyleIdx="1" presStyleCnt="3"/>
      <dgm:spPr/>
      <dgm:t>
        <a:bodyPr/>
        <a:lstStyle/>
        <a:p>
          <a:endParaRPr lang="tr-TR"/>
        </a:p>
      </dgm:t>
    </dgm:pt>
    <dgm:pt modelId="{714F1A4B-0154-4F68-A81E-D0E18A456D78}" type="pres">
      <dgm:prSet presAssocID="{2B85A960-E79D-4111-9B8A-8F5DFAB54D5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131FA09-1A18-48D6-94A1-F7EC6FECBF7C}" type="pres">
      <dgm:prSet presAssocID="{92D55AEE-5D21-40A8-8D80-CB66A1DE2C04}" presName="sibTrans" presStyleLbl="sibTrans2D1" presStyleIdx="2" presStyleCnt="3"/>
      <dgm:spPr/>
      <dgm:t>
        <a:bodyPr/>
        <a:lstStyle/>
        <a:p>
          <a:endParaRPr lang="tr-TR"/>
        </a:p>
      </dgm:t>
    </dgm:pt>
    <dgm:pt modelId="{E4A77673-0053-4D5A-9CCF-A1E5FE8ED0A5}" type="pres">
      <dgm:prSet presAssocID="{92D55AEE-5D21-40A8-8D80-CB66A1DE2C04}" presName="connectorText" presStyleLbl="sibTrans2D1" presStyleIdx="2" presStyleCnt="3"/>
      <dgm:spPr/>
      <dgm:t>
        <a:bodyPr/>
        <a:lstStyle/>
        <a:p>
          <a:endParaRPr lang="tr-TR"/>
        </a:p>
      </dgm:t>
    </dgm:pt>
    <dgm:pt modelId="{05862DF6-8FEB-4CA2-92B6-D3A25C80504D}" type="pres">
      <dgm:prSet presAssocID="{4AA9BED1-A903-47EC-9AB3-202C50CF684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4C58690-2C66-4759-AE9E-190C1A92E14D}" type="presOf" srcId="{49434F77-2866-49B1-B5B0-9266EEA3DA4B}" destId="{9057442F-00F1-4FF8-8213-1E2A1EA1F98A}" srcOrd="1" destOrd="0" presId="urn:microsoft.com/office/officeart/2005/8/layout/process1"/>
    <dgm:cxn modelId="{72750112-82AB-4139-9A8F-4A79120DD56B}" type="presOf" srcId="{068E97EA-E308-439D-8316-C9D2FFBA0C79}" destId="{D2DAAEC9-DDC8-4C0C-9629-32821512F1CF}" srcOrd="0" destOrd="0" presId="urn:microsoft.com/office/officeart/2005/8/layout/process1"/>
    <dgm:cxn modelId="{6B7DE254-E55C-4CF0-A763-703DF9D3602A}" srcId="{068E97EA-E308-439D-8316-C9D2FFBA0C79}" destId="{F1F9682C-4342-4A65-82AF-ABAD7B718EB4}" srcOrd="1" destOrd="0" parTransId="{E6CB7C34-DD84-4A74-9730-8FD5F23D06EC}" sibTransId="{49434F77-2866-49B1-B5B0-9266EEA3DA4B}"/>
    <dgm:cxn modelId="{A6F62F14-06F7-48CB-9F89-CF1FBDC2892F}" type="presOf" srcId="{4AA9BED1-A903-47EC-9AB3-202C50CF6844}" destId="{05862DF6-8FEB-4CA2-92B6-D3A25C80504D}" srcOrd="0" destOrd="0" presId="urn:microsoft.com/office/officeart/2005/8/layout/process1"/>
    <dgm:cxn modelId="{E898232A-A427-42D1-BBD2-FB3D95E4C227}" type="presOf" srcId="{09029BFB-D43F-419A-85AA-6ED31A6A7CE9}" destId="{F40F2988-A50D-47E8-8A46-DBD6A19A9BC1}" srcOrd="1" destOrd="0" presId="urn:microsoft.com/office/officeart/2005/8/layout/process1"/>
    <dgm:cxn modelId="{1A943E91-ECDE-4294-B3E7-323F137D2FB1}" srcId="{068E97EA-E308-439D-8316-C9D2FFBA0C79}" destId="{4AA9BED1-A903-47EC-9AB3-202C50CF6844}" srcOrd="3" destOrd="0" parTransId="{234B2CF6-00B8-44B0-B21E-3B9C76722300}" sibTransId="{249E7FF3-3781-469C-9FD6-16E61E223D8F}"/>
    <dgm:cxn modelId="{89DD45C6-0CA1-4D71-B3A5-EB16F6A95AB9}" type="presOf" srcId="{92D55AEE-5D21-40A8-8D80-CB66A1DE2C04}" destId="{E4A77673-0053-4D5A-9CCF-A1E5FE8ED0A5}" srcOrd="1" destOrd="0" presId="urn:microsoft.com/office/officeart/2005/8/layout/process1"/>
    <dgm:cxn modelId="{5EA2BE76-8F00-4FB8-A3FE-16358741FC98}" type="presOf" srcId="{F1F9682C-4342-4A65-82AF-ABAD7B718EB4}" destId="{7745569D-D643-437B-A6DC-A76C531C11EE}" srcOrd="0" destOrd="0" presId="urn:microsoft.com/office/officeart/2005/8/layout/process1"/>
    <dgm:cxn modelId="{D56ED148-3605-4F6D-800F-AF1432C71A7A}" type="presOf" srcId="{2B85A960-E79D-4111-9B8A-8F5DFAB54D58}" destId="{714F1A4B-0154-4F68-A81E-D0E18A456D78}" srcOrd="0" destOrd="0" presId="urn:microsoft.com/office/officeart/2005/8/layout/process1"/>
    <dgm:cxn modelId="{D52397AC-713B-44DE-982C-FDE54ECF9C96}" type="presOf" srcId="{92D55AEE-5D21-40A8-8D80-CB66A1DE2C04}" destId="{1131FA09-1A18-48D6-94A1-F7EC6FECBF7C}" srcOrd="0" destOrd="0" presId="urn:microsoft.com/office/officeart/2005/8/layout/process1"/>
    <dgm:cxn modelId="{63A4862D-7FF1-4DB0-9B93-6D70A2F1C3AC}" type="presOf" srcId="{49434F77-2866-49B1-B5B0-9266EEA3DA4B}" destId="{67579FA2-7D36-4718-A8AA-A4F260246C21}" srcOrd="0" destOrd="0" presId="urn:microsoft.com/office/officeart/2005/8/layout/process1"/>
    <dgm:cxn modelId="{108F5E75-C97F-4051-A56C-2317FFA7D2F2}" srcId="{068E97EA-E308-439D-8316-C9D2FFBA0C79}" destId="{838D76CF-7243-4397-A5F3-D8D7DD877449}" srcOrd="0" destOrd="0" parTransId="{4E66F34B-75AA-499B-B09E-9CB6A00DA5B9}" sibTransId="{09029BFB-D43F-419A-85AA-6ED31A6A7CE9}"/>
    <dgm:cxn modelId="{30BED8DA-F6A1-4752-8BCB-8D3285CB8BFA}" srcId="{068E97EA-E308-439D-8316-C9D2FFBA0C79}" destId="{2B85A960-E79D-4111-9B8A-8F5DFAB54D58}" srcOrd="2" destOrd="0" parTransId="{65AD5A33-F94E-473F-9BD6-3AC21F64D699}" sibTransId="{92D55AEE-5D21-40A8-8D80-CB66A1DE2C04}"/>
    <dgm:cxn modelId="{A3405FC9-5BE9-4AB6-9909-A524FA2233F9}" type="presOf" srcId="{838D76CF-7243-4397-A5F3-D8D7DD877449}" destId="{34DFA908-1DCB-4DF2-869A-5367245D522A}" srcOrd="0" destOrd="0" presId="urn:microsoft.com/office/officeart/2005/8/layout/process1"/>
    <dgm:cxn modelId="{49CEA2A6-F80E-4E27-91C6-432124519C84}" type="presOf" srcId="{09029BFB-D43F-419A-85AA-6ED31A6A7CE9}" destId="{F67A4D1E-0354-4A36-8512-6B116EA62852}" srcOrd="0" destOrd="0" presId="urn:microsoft.com/office/officeart/2005/8/layout/process1"/>
    <dgm:cxn modelId="{3DFD58E0-1E89-473E-9EE5-9FD070A011A4}" type="presParOf" srcId="{D2DAAEC9-DDC8-4C0C-9629-32821512F1CF}" destId="{34DFA908-1DCB-4DF2-869A-5367245D522A}" srcOrd="0" destOrd="0" presId="urn:microsoft.com/office/officeart/2005/8/layout/process1"/>
    <dgm:cxn modelId="{86938400-11AD-4476-A516-A8711A128577}" type="presParOf" srcId="{D2DAAEC9-DDC8-4C0C-9629-32821512F1CF}" destId="{F67A4D1E-0354-4A36-8512-6B116EA62852}" srcOrd="1" destOrd="0" presId="urn:microsoft.com/office/officeart/2005/8/layout/process1"/>
    <dgm:cxn modelId="{2612F146-46CB-421D-B52A-61E279F7CC01}" type="presParOf" srcId="{F67A4D1E-0354-4A36-8512-6B116EA62852}" destId="{F40F2988-A50D-47E8-8A46-DBD6A19A9BC1}" srcOrd="0" destOrd="0" presId="urn:microsoft.com/office/officeart/2005/8/layout/process1"/>
    <dgm:cxn modelId="{6A92FB59-FDAF-4CAD-B6ED-FAD87CDCE88A}" type="presParOf" srcId="{D2DAAEC9-DDC8-4C0C-9629-32821512F1CF}" destId="{7745569D-D643-437B-A6DC-A76C531C11EE}" srcOrd="2" destOrd="0" presId="urn:microsoft.com/office/officeart/2005/8/layout/process1"/>
    <dgm:cxn modelId="{F55D83B7-6FE6-4130-A810-8D932F9A06BD}" type="presParOf" srcId="{D2DAAEC9-DDC8-4C0C-9629-32821512F1CF}" destId="{67579FA2-7D36-4718-A8AA-A4F260246C21}" srcOrd="3" destOrd="0" presId="urn:microsoft.com/office/officeart/2005/8/layout/process1"/>
    <dgm:cxn modelId="{531FF40D-9C02-43F1-A068-62BDE96BFF93}" type="presParOf" srcId="{67579FA2-7D36-4718-A8AA-A4F260246C21}" destId="{9057442F-00F1-4FF8-8213-1E2A1EA1F98A}" srcOrd="0" destOrd="0" presId="urn:microsoft.com/office/officeart/2005/8/layout/process1"/>
    <dgm:cxn modelId="{17712790-6782-44B3-8730-96E91EECE67D}" type="presParOf" srcId="{D2DAAEC9-DDC8-4C0C-9629-32821512F1CF}" destId="{714F1A4B-0154-4F68-A81E-D0E18A456D78}" srcOrd="4" destOrd="0" presId="urn:microsoft.com/office/officeart/2005/8/layout/process1"/>
    <dgm:cxn modelId="{E20B9945-1324-43C8-BA4E-85FE83689B59}" type="presParOf" srcId="{D2DAAEC9-DDC8-4C0C-9629-32821512F1CF}" destId="{1131FA09-1A18-48D6-94A1-F7EC6FECBF7C}" srcOrd="5" destOrd="0" presId="urn:microsoft.com/office/officeart/2005/8/layout/process1"/>
    <dgm:cxn modelId="{BCC9FF1A-C5FF-43C5-8DDA-471EB9E50944}" type="presParOf" srcId="{1131FA09-1A18-48D6-94A1-F7EC6FECBF7C}" destId="{E4A77673-0053-4D5A-9CCF-A1E5FE8ED0A5}" srcOrd="0" destOrd="0" presId="urn:microsoft.com/office/officeart/2005/8/layout/process1"/>
    <dgm:cxn modelId="{F0D2EE7B-FDD8-44E8-8BA2-291B5C2E700C}" type="presParOf" srcId="{D2DAAEC9-DDC8-4C0C-9629-32821512F1CF}" destId="{05862DF6-8FEB-4CA2-92B6-D3A25C80504D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E29A768-696D-47B9-9ABF-E488CA4B96FF}" type="doc">
      <dgm:prSet loTypeId="urn:microsoft.com/office/officeart/2005/8/layout/hierarchy4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EBE6FDC8-F2BA-4077-9D11-31890E3A30CE}">
      <dgm:prSet custT="1"/>
      <dgm:spPr/>
      <dgm:t>
        <a:bodyPr vert="vert270"/>
        <a:lstStyle/>
        <a:p>
          <a:pPr rtl="0"/>
          <a:r>
            <a:rPr lang="tr-TR" sz="3600" dirty="0" smtClean="0">
              <a:solidFill>
                <a:srgbClr val="FF0000"/>
              </a:solidFill>
            </a:rPr>
            <a:t>Kanunlar</a:t>
          </a:r>
          <a:endParaRPr lang="tr-TR" sz="3600" dirty="0">
            <a:solidFill>
              <a:srgbClr val="FF0000"/>
            </a:solidFill>
          </a:endParaRPr>
        </a:p>
      </dgm:t>
    </dgm:pt>
    <dgm:pt modelId="{FEAC3250-E2E6-4783-A20B-39709CDF7CEA}" type="parTrans" cxnId="{EC901F59-8310-4F62-B69A-A6732B58E580}">
      <dgm:prSet/>
      <dgm:spPr/>
      <dgm:t>
        <a:bodyPr/>
        <a:lstStyle/>
        <a:p>
          <a:endParaRPr lang="tr-TR"/>
        </a:p>
      </dgm:t>
    </dgm:pt>
    <dgm:pt modelId="{E4CE9073-FBCF-4869-8DBF-F8AC5C161831}" type="sibTrans" cxnId="{EC901F59-8310-4F62-B69A-A6732B58E580}">
      <dgm:prSet/>
      <dgm:spPr/>
      <dgm:t>
        <a:bodyPr/>
        <a:lstStyle/>
        <a:p>
          <a:endParaRPr lang="tr-TR"/>
        </a:p>
      </dgm:t>
    </dgm:pt>
    <dgm:pt modelId="{CD73D8BD-0DFF-416B-A04F-BC89DC9DBBCB}">
      <dgm:prSet custT="1"/>
      <dgm:spPr/>
      <dgm:t>
        <a:bodyPr/>
        <a:lstStyle/>
        <a:p>
          <a:pPr rtl="0"/>
          <a:r>
            <a:rPr lang="tr-TR" sz="1400" dirty="0" smtClean="0"/>
            <a:t>Kanun taslağı veya yürürlükteki mevzuat metni üzerinde değişiklik yapan taslaklarda çerçeve Kanun taslağı,</a:t>
          </a:r>
          <a:endParaRPr lang="tr-TR" sz="1400" dirty="0"/>
        </a:p>
      </dgm:t>
    </dgm:pt>
    <dgm:pt modelId="{4ACA66CC-D5A9-4555-BFEF-539B70E6B756}" type="parTrans" cxnId="{01EE97EF-2BB1-4766-BDDA-11D460A0A546}">
      <dgm:prSet/>
      <dgm:spPr/>
      <dgm:t>
        <a:bodyPr/>
        <a:lstStyle/>
        <a:p>
          <a:endParaRPr lang="tr-TR"/>
        </a:p>
      </dgm:t>
    </dgm:pt>
    <dgm:pt modelId="{84204AAE-4BB8-4C2E-B67D-A7E691873734}" type="sibTrans" cxnId="{01EE97EF-2BB1-4766-BDDA-11D460A0A546}">
      <dgm:prSet/>
      <dgm:spPr/>
      <dgm:t>
        <a:bodyPr/>
        <a:lstStyle/>
        <a:p>
          <a:endParaRPr lang="tr-TR"/>
        </a:p>
      </dgm:t>
    </dgm:pt>
    <dgm:pt modelId="{3BD065FA-2E05-4C4B-ACE7-D617A77C9B0E}">
      <dgm:prSet custT="1"/>
      <dgm:spPr/>
      <dgm:t>
        <a:bodyPr/>
        <a:lstStyle/>
        <a:p>
          <a:pPr rtl="0"/>
          <a:r>
            <a:rPr lang="tr-TR" sz="1400" dirty="0" smtClean="0"/>
            <a:t>Genel gerekçe,</a:t>
          </a:r>
          <a:endParaRPr lang="tr-TR" sz="1400" dirty="0"/>
        </a:p>
      </dgm:t>
    </dgm:pt>
    <dgm:pt modelId="{3A314411-3BFE-4BFE-BA21-D8912B997DF8}" type="parTrans" cxnId="{A9159935-BC84-4CF1-AAAC-A3C5C4E680F6}">
      <dgm:prSet/>
      <dgm:spPr/>
      <dgm:t>
        <a:bodyPr/>
        <a:lstStyle/>
        <a:p>
          <a:endParaRPr lang="tr-TR"/>
        </a:p>
      </dgm:t>
    </dgm:pt>
    <dgm:pt modelId="{4D6A5AA6-EEA1-4E8F-8A99-D879F9DF00D2}" type="sibTrans" cxnId="{A9159935-BC84-4CF1-AAAC-A3C5C4E680F6}">
      <dgm:prSet/>
      <dgm:spPr/>
      <dgm:t>
        <a:bodyPr/>
        <a:lstStyle/>
        <a:p>
          <a:endParaRPr lang="tr-TR"/>
        </a:p>
      </dgm:t>
    </dgm:pt>
    <dgm:pt modelId="{2591FEE6-5D4D-4531-8FCD-550129FAAAE1}">
      <dgm:prSet custT="1"/>
      <dgm:spPr/>
      <dgm:t>
        <a:bodyPr/>
        <a:lstStyle/>
        <a:p>
          <a:pPr rtl="0"/>
          <a:r>
            <a:rPr lang="tr-TR" sz="1400" smtClean="0"/>
            <a:t>Madde gerekçeleri,</a:t>
          </a:r>
          <a:endParaRPr lang="tr-TR" sz="1400"/>
        </a:p>
      </dgm:t>
    </dgm:pt>
    <dgm:pt modelId="{8BCB0634-B9C9-452B-B7C6-1D364519D9B5}" type="parTrans" cxnId="{A54E16FE-3536-40A9-B018-EE6A9FE62FD1}">
      <dgm:prSet/>
      <dgm:spPr/>
      <dgm:t>
        <a:bodyPr/>
        <a:lstStyle/>
        <a:p>
          <a:endParaRPr lang="tr-TR"/>
        </a:p>
      </dgm:t>
    </dgm:pt>
    <dgm:pt modelId="{4F7B16A4-331F-48FB-B9AE-4702895B8756}" type="sibTrans" cxnId="{A54E16FE-3536-40A9-B018-EE6A9FE62FD1}">
      <dgm:prSet/>
      <dgm:spPr/>
      <dgm:t>
        <a:bodyPr/>
        <a:lstStyle/>
        <a:p>
          <a:endParaRPr lang="tr-TR"/>
        </a:p>
      </dgm:t>
    </dgm:pt>
    <dgm:pt modelId="{3DC5CE01-1CA6-4074-B779-8246224B8924}">
      <dgm:prSet custT="1"/>
      <dgm:spPr/>
      <dgm:t>
        <a:bodyPr/>
        <a:lstStyle/>
        <a:p>
          <a:pPr rtl="0"/>
          <a:r>
            <a:rPr lang="tr-TR" sz="1400" dirty="0" smtClean="0"/>
            <a:t>Görüşe gönderilen taslak,</a:t>
          </a:r>
          <a:endParaRPr lang="tr-TR" sz="1400" dirty="0"/>
        </a:p>
      </dgm:t>
    </dgm:pt>
    <dgm:pt modelId="{92009C19-A9CB-4664-94A5-4BB6C766C621}" type="parTrans" cxnId="{FFCA2AA2-1ABA-4E7C-83D0-FC4FDC017DBA}">
      <dgm:prSet/>
      <dgm:spPr/>
      <dgm:t>
        <a:bodyPr/>
        <a:lstStyle/>
        <a:p>
          <a:endParaRPr lang="tr-TR"/>
        </a:p>
      </dgm:t>
    </dgm:pt>
    <dgm:pt modelId="{C3772A10-904E-4B74-A052-2A16E60412B5}" type="sibTrans" cxnId="{FFCA2AA2-1ABA-4E7C-83D0-FC4FDC017DBA}">
      <dgm:prSet/>
      <dgm:spPr/>
      <dgm:t>
        <a:bodyPr/>
        <a:lstStyle/>
        <a:p>
          <a:endParaRPr lang="tr-TR"/>
        </a:p>
      </dgm:t>
    </dgm:pt>
    <dgm:pt modelId="{2CCA8ED0-FFAE-483C-8123-C53040AD6586}">
      <dgm:prSet custT="1"/>
      <dgm:spPr/>
      <dgm:t>
        <a:bodyPr/>
        <a:lstStyle/>
        <a:p>
          <a:pPr rtl="0"/>
          <a:r>
            <a:rPr lang="tr-TR" sz="1400" dirty="0" smtClean="0"/>
            <a:t>Taslak metin hazırlanırken alınan görüşlerin tamamı,</a:t>
          </a:r>
          <a:endParaRPr lang="tr-TR" sz="1400" dirty="0"/>
        </a:p>
      </dgm:t>
    </dgm:pt>
    <dgm:pt modelId="{115104F8-CDD3-40A8-8639-63E4559418B8}" type="parTrans" cxnId="{7284DDE6-149F-4CE0-9D10-9249ADDD1B40}">
      <dgm:prSet/>
      <dgm:spPr/>
      <dgm:t>
        <a:bodyPr/>
        <a:lstStyle/>
        <a:p>
          <a:endParaRPr lang="tr-TR"/>
        </a:p>
      </dgm:t>
    </dgm:pt>
    <dgm:pt modelId="{A11B6AEC-2275-418C-AF17-B660186DF8BA}" type="sibTrans" cxnId="{7284DDE6-149F-4CE0-9D10-9249ADDD1B40}">
      <dgm:prSet/>
      <dgm:spPr/>
      <dgm:t>
        <a:bodyPr/>
        <a:lstStyle/>
        <a:p>
          <a:endParaRPr lang="tr-TR"/>
        </a:p>
      </dgm:t>
    </dgm:pt>
    <dgm:pt modelId="{2C028EC4-F4DD-4ED9-80AC-F5C82FBCD62A}">
      <dgm:prSet custT="1"/>
      <dgm:spPr/>
      <dgm:t>
        <a:bodyPr/>
        <a:lstStyle/>
        <a:p>
          <a:pPr rtl="0"/>
          <a:r>
            <a:rPr lang="tr-TR" sz="1400" dirty="0" smtClean="0"/>
            <a:t>Alınan görüşlere uyulup uyulmadığına dair değerlendirme tablosu,</a:t>
          </a:r>
          <a:endParaRPr lang="tr-TR" sz="1400" dirty="0"/>
        </a:p>
      </dgm:t>
    </dgm:pt>
    <dgm:pt modelId="{C875A85B-E05D-45ED-89F3-EAB601750D80}" type="parTrans" cxnId="{A2AA9DEE-B687-4998-84A9-3434E0CAEF04}">
      <dgm:prSet/>
      <dgm:spPr/>
      <dgm:t>
        <a:bodyPr/>
        <a:lstStyle/>
        <a:p>
          <a:endParaRPr lang="tr-TR"/>
        </a:p>
      </dgm:t>
    </dgm:pt>
    <dgm:pt modelId="{0ABA9A16-13F1-45DA-9B08-13736B308FC8}" type="sibTrans" cxnId="{A2AA9DEE-B687-4998-84A9-3434E0CAEF04}">
      <dgm:prSet/>
      <dgm:spPr/>
      <dgm:t>
        <a:bodyPr/>
        <a:lstStyle/>
        <a:p>
          <a:endParaRPr lang="tr-TR"/>
        </a:p>
      </dgm:t>
    </dgm:pt>
    <dgm:pt modelId="{BC88E406-CCEB-40FD-9761-825B38DBCD65}">
      <dgm:prSet custT="1"/>
      <dgm:spPr/>
      <dgm:t>
        <a:bodyPr/>
        <a:lstStyle/>
        <a:p>
          <a:pPr rtl="0"/>
          <a:r>
            <a:rPr lang="tr-TR" sz="1400" dirty="0" smtClean="0"/>
            <a:t>Taslağın yürürlüğe girmesi halinde etki edeceği hususlar ve sonuçlarına dair bilgi notu,</a:t>
          </a:r>
          <a:endParaRPr lang="tr-TR" sz="1400" dirty="0"/>
        </a:p>
      </dgm:t>
    </dgm:pt>
    <dgm:pt modelId="{CEC4562E-413D-47DC-94CF-48DAC6433108}" type="parTrans" cxnId="{25BD13A0-2FC2-49F2-92F4-1279846996D2}">
      <dgm:prSet/>
      <dgm:spPr/>
      <dgm:t>
        <a:bodyPr/>
        <a:lstStyle/>
        <a:p>
          <a:endParaRPr lang="tr-TR"/>
        </a:p>
      </dgm:t>
    </dgm:pt>
    <dgm:pt modelId="{F625EF18-FBAA-4888-86AF-13DE09E9E48D}" type="sibTrans" cxnId="{25BD13A0-2FC2-49F2-92F4-1279846996D2}">
      <dgm:prSet/>
      <dgm:spPr/>
      <dgm:t>
        <a:bodyPr/>
        <a:lstStyle/>
        <a:p>
          <a:endParaRPr lang="tr-TR"/>
        </a:p>
      </dgm:t>
    </dgm:pt>
    <dgm:pt modelId="{0096656F-4D96-4134-A824-B4535D5C43E6}">
      <dgm:prSet custT="1"/>
      <dgm:spPr/>
      <dgm:t>
        <a:bodyPr/>
        <a:lstStyle/>
        <a:p>
          <a:pPr rtl="0"/>
          <a:r>
            <a:rPr lang="tr-TR" sz="1400" dirty="0" smtClean="0"/>
            <a:t>Yürürlükteki mevzuatta değişiklik yapan taslaklarda, yürürlükteki mevzuat metni ile plânlanan değişiklik metninin mukayese edildiği "karşılaştırma cetveli"</a:t>
          </a:r>
          <a:endParaRPr lang="tr-TR" sz="1400" dirty="0"/>
        </a:p>
      </dgm:t>
    </dgm:pt>
    <dgm:pt modelId="{C65317C5-5B83-4EC5-8C64-A1D0C3E618E5}" type="parTrans" cxnId="{7C6B4CCC-E5DF-4F7D-89D5-F5E473E16B20}">
      <dgm:prSet/>
      <dgm:spPr/>
      <dgm:t>
        <a:bodyPr/>
        <a:lstStyle/>
        <a:p>
          <a:endParaRPr lang="tr-TR"/>
        </a:p>
      </dgm:t>
    </dgm:pt>
    <dgm:pt modelId="{940B5FCC-6938-4439-A4F7-E21C7B6BBB8F}" type="sibTrans" cxnId="{7C6B4CCC-E5DF-4F7D-89D5-F5E473E16B20}">
      <dgm:prSet/>
      <dgm:spPr/>
      <dgm:t>
        <a:bodyPr/>
        <a:lstStyle/>
        <a:p>
          <a:endParaRPr lang="tr-TR"/>
        </a:p>
      </dgm:t>
    </dgm:pt>
    <dgm:pt modelId="{00B665E4-0497-48A6-83E2-2C0F4376BB29}" type="pres">
      <dgm:prSet presAssocID="{7E29A768-696D-47B9-9ABF-E488CA4B96F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AB30E300-4C64-4775-B7A3-F7246E969DB9}" type="pres">
      <dgm:prSet presAssocID="{EBE6FDC8-F2BA-4077-9D11-31890E3A30CE}" presName="vertOne" presStyleCnt="0"/>
      <dgm:spPr/>
      <dgm:t>
        <a:bodyPr/>
        <a:lstStyle/>
        <a:p>
          <a:endParaRPr lang="tr-TR"/>
        </a:p>
      </dgm:t>
    </dgm:pt>
    <dgm:pt modelId="{5A3A0762-2B1E-44DE-B6D4-FCA8D1262C65}" type="pres">
      <dgm:prSet presAssocID="{EBE6FDC8-F2BA-4077-9D11-31890E3A30CE}" presName="txOne" presStyleLbl="node0" presStyleIdx="0" presStyleCnt="9" custLinFactNeighborX="-7719" custLinFactNeighborY="-65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2DB1D68-B4FC-48ED-A1C9-A607DB145C05}" type="pres">
      <dgm:prSet presAssocID="{EBE6FDC8-F2BA-4077-9D11-31890E3A30CE}" presName="horzOne" presStyleCnt="0"/>
      <dgm:spPr/>
      <dgm:t>
        <a:bodyPr/>
        <a:lstStyle/>
        <a:p>
          <a:endParaRPr lang="tr-TR"/>
        </a:p>
      </dgm:t>
    </dgm:pt>
    <dgm:pt modelId="{8EF7EC9C-E55C-4CF7-A382-ACF6CBBAA059}" type="pres">
      <dgm:prSet presAssocID="{E4CE9073-FBCF-4869-8DBF-F8AC5C161831}" presName="sibSpaceOne" presStyleCnt="0"/>
      <dgm:spPr/>
      <dgm:t>
        <a:bodyPr/>
        <a:lstStyle/>
        <a:p>
          <a:endParaRPr lang="tr-TR"/>
        </a:p>
      </dgm:t>
    </dgm:pt>
    <dgm:pt modelId="{CD22F9A4-D848-46D0-BE95-9D3BCB73B3BB}" type="pres">
      <dgm:prSet presAssocID="{CD73D8BD-0DFF-416B-A04F-BC89DC9DBBCB}" presName="vertOne" presStyleCnt="0"/>
      <dgm:spPr/>
      <dgm:t>
        <a:bodyPr/>
        <a:lstStyle/>
        <a:p>
          <a:endParaRPr lang="tr-TR"/>
        </a:p>
      </dgm:t>
    </dgm:pt>
    <dgm:pt modelId="{B9CD316F-E50E-4254-9F3D-EE19C6A0E719}" type="pres">
      <dgm:prSet presAssocID="{CD73D8BD-0DFF-416B-A04F-BC89DC9DBBCB}" presName="txOne" presStyleLbl="node0" presStyleIdx="1" presStyleCnt="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B6C12F2-36B4-4B5A-9D90-1814F0325971}" type="pres">
      <dgm:prSet presAssocID="{CD73D8BD-0DFF-416B-A04F-BC89DC9DBBCB}" presName="horzOne" presStyleCnt="0"/>
      <dgm:spPr/>
      <dgm:t>
        <a:bodyPr/>
        <a:lstStyle/>
        <a:p>
          <a:endParaRPr lang="tr-TR"/>
        </a:p>
      </dgm:t>
    </dgm:pt>
    <dgm:pt modelId="{C7B77019-D4F7-457F-83BC-3CDEA72669FC}" type="pres">
      <dgm:prSet presAssocID="{84204AAE-4BB8-4C2E-B67D-A7E691873734}" presName="sibSpaceOne" presStyleCnt="0"/>
      <dgm:spPr/>
      <dgm:t>
        <a:bodyPr/>
        <a:lstStyle/>
        <a:p>
          <a:endParaRPr lang="tr-TR"/>
        </a:p>
      </dgm:t>
    </dgm:pt>
    <dgm:pt modelId="{310591FF-7BF5-4BC3-BD30-7E264F1F5357}" type="pres">
      <dgm:prSet presAssocID="{3BD065FA-2E05-4C4B-ACE7-D617A77C9B0E}" presName="vertOne" presStyleCnt="0"/>
      <dgm:spPr/>
      <dgm:t>
        <a:bodyPr/>
        <a:lstStyle/>
        <a:p>
          <a:endParaRPr lang="tr-TR"/>
        </a:p>
      </dgm:t>
    </dgm:pt>
    <dgm:pt modelId="{C40BF60B-98A4-47CC-B041-B01897917749}" type="pres">
      <dgm:prSet presAssocID="{3BD065FA-2E05-4C4B-ACE7-D617A77C9B0E}" presName="txOne" presStyleLbl="node0" presStyleIdx="2" presStyleCnt="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4A85EE1-7A30-4EA2-B3EE-D989DE531E6C}" type="pres">
      <dgm:prSet presAssocID="{3BD065FA-2E05-4C4B-ACE7-D617A77C9B0E}" presName="horzOne" presStyleCnt="0"/>
      <dgm:spPr/>
      <dgm:t>
        <a:bodyPr/>
        <a:lstStyle/>
        <a:p>
          <a:endParaRPr lang="tr-TR"/>
        </a:p>
      </dgm:t>
    </dgm:pt>
    <dgm:pt modelId="{B691BA68-F20C-45EF-9CC6-F2DEE0980124}" type="pres">
      <dgm:prSet presAssocID="{4D6A5AA6-EEA1-4E8F-8A99-D879F9DF00D2}" presName="sibSpaceOne" presStyleCnt="0"/>
      <dgm:spPr/>
      <dgm:t>
        <a:bodyPr/>
        <a:lstStyle/>
        <a:p>
          <a:endParaRPr lang="tr-TR"/>
        </a:p>
      </dgm:t>
    </dgm:pt>
    <dgm:pt modelId="{AFD90B19-EBE8-4E88-ACAA-D95105DB2F36}" type="pres">
      <dgm:prSet presAssocID="{2591FEE6-5D4D-4531-8FCD-550129FAAAE1}" presName="vertOne" presStyleCnt="0"/>
      <dgm:spPr/>
      <dgm:t>
        <a:bodyPr/>
        <a:lstStyle/>
        <a:p>
          <a:endParaRPr lang="tr-TR"/>
        </a:p>
      </dgm:t>
    </dgm:pt>
    <dgm:pt modelId="{5947A0BE-9367-423F-BEED-7E9023CFEFCC}" type="pres">
      <dgm:prSet presAssocID="{2591FEE6-5D4D-4531-8FCD-550129FAAAE1}" presName="txOne" presStyleLbl="node0" presStyleIdx="3" presStyleCnt="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50E77C4-3140-4DC7-873A-D7F1AFCB04BC}" type="pres">
      <dgm:prSet presAssocID="{2591FEE6-5D4D-4531-8FCD-550129FAAAE1}" presName="horzOne" presStyleCnt="0"/>
      <dgm:spPr/>
      <dgm:t>
        <a:bodyPr/>
        <a:lstStyle/>
        <a:p>
          <a:endParaRPr lang="tr-TR"/>
        </a:p>
      </dgm:t>
    </dgm:pt>
    <dgm:pt modelId="{C340E2C1-A705-4A23-9CDC-C10A225F6599}" type="pres">
      <dgm:prSet presAssocID="{4F7B16A4-331F-48FB-B9AE-4702895B8756}" presName="sibSpaceOne" presStyleCnt="0"/>
      <dgm:spPr/>
      <dgm:t>
        <a:bodyPr/>
        <a:lstStyle/>
        <a:p>
          <a:endParaRPr lang="tr-TR"/>
        </a:p>
      </dgm:t>
    </dgm:pt>
    <dgm:pt modelId="{9D37861A-3E26-4201-A10B-7FAA6DB197D5}" type="pres">
      <dgm:prSet presAssocID="{3DC5CE01-1CA6-4074-B779-8246224B8924}" presName="vertOne" presStyleCnt="0"/>
      <dgm:spPr/>
      <dgm:t>
        <a:bodyPr/>
        <a:lstStyle/>
        <a:p>
          <a:endParaRPr lang="tr-TR"/>
        </a:p>
      </dgm:t>
    </dgm:pt>
    <dgm:pt modelId="{BE431CFB-64CC-4F4D-93C9-809A8245218D}" type="pres">
      <dgm:prSet presAssocID="{3DC5CE01-1CA6-4074-B779-8246224B8924}" presName="txOne" presStyleLbl="node0" presStyleIdx="4" presStyleCnt="9" custLinFactNeighborX="1715" custLinFactNeighborY="-65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7EF16AE-6E95-4D08-9B4F-931B5576D41F}" type="pres">
      <dgm:prSet presAssocID="{3DC5CE01-1CA6-4074-B779-8246224B8924}" presName="horzOne" presStyleCnt="0"/>
      <dgm:spPr/>
      <dgm:t>
        <a:bodyPr/>
        <a:lstStyle/>
        <a:p>
          <a:endParaRPr lang="tr-TR"/>
        </a:p>
      </dgm:t>
    </dgm:pt>
    <dgm:pt modelId="{6304D713-DACA-484B-81E0-187BA56882CF}" type="pres">
      <dgm:prSet presAssocID="{C3772A10-904E-4B74-A052-2A16E60412B5}" presName="sibSpaceOne" presStyleCnt="0"/>
      <dgm:spPr/>
      <dgm:t>
        <a:bodyPr/>
        <a:lstStyle/>
        <a:p>
          <a:endParaRPr lang="tr-TR"/>
        </a:p>
      </dgm:t>
    </dgm:pt>
    <dgm:pt modelId="{D1FD0891-16AD-4A5E-B0E8-217A5F49137A}" type="pres">
      <dgm:prSet presAssocID="{2CCA8ED0-FFAE-483C-8123-C53040AD6586}" presName="vertOne" presStyleCnt="0"/>
      <dgm:spPr/>
      <dgm:t>
        <a:bodyPr/>
        <a:lstStyle/>
        <a:p>
          <a:endParaRPr lang="tr-TR"/>
        </a:p>
      </dgm:t>
    </dgm:pt>
    <dgm:pt modelId="{9B9E42BF-634B-40FE-A855-6F97FE7322ED}" type="pres">
      <dgm:prSet presAssocID="{2CCA8ED0-FFAE-483C-8123-C53040AD6586}" presName="txOne" presStyleLbl="node0" presStyleIdx="5" presStyleCnt="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261E4B3-BA36-41AC-9AEA-68A0DA6E77B8}" type="pres">
      <dgm:prSet presAssocID="{2CCA8ED0-FFAE-483C-8123-C53040AD6586}" presName="horzOne" presStyleCnt="0"/>
      <dgm:spPr/>
      <dgm:t>
        <a:bodyPr/>
        <a:lstStyle/>
        <a:p>
          <a:endParaRPr lang="tr-TR"/>
        </a:p>
      </dgm:t>
    </dgm:pt>
    <dgm:pt modelId="{A7DE6DF2-DE44-4F4D-A5E5-2228B889036E}" type="pres">
      <dgm:prSet presAssocID="{A11B6AEC-2275-418C-AF17-B660186DF8BA}" presName="sibSpaceOne" presStyleCnt="0"/>
      <dgm:spPr/>
      <dgm:t>
        <a:bodyPr/>
        <a:lstStyle/>
        <a:p>
          <a:endParaRPr lang="tr-TR"/>
        </a:p>
      </dgm:t>
    </dgm:pt>
    <dgm:pt modelId="{6EA52A1E-809F-4F6C-86F1-8169230C8529}" type="pres">
      <dgm:prSet presAssocID="{2C028EC4-F4DD-4ED9-80AC-F5C82FBCD62A}" presName="vertOne" presStyleCnt="0"/>
      <dgm:spPr/>
      <dgm:t>
        <a:bodyPr/>
        <a:lstStyle/>
        <a:p>
          <a:endParaRPr lang="tr-TR"/>
        </a:p>
      </dgm:t>
    </dgm:pt>
    <dgm:pt modelId="{F66A76E1-DEA8-4532-8E45-7F11F57FF34B}" type="pres">
      <dgm:prSet presAssocID="{2C028EC4-F4DD-4ED9-80AC-F5C82FBCD62A}" presName="txOne" presStyleLbl="node0" presStyleIdx="6" presStyleCnt="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5B9F5B6-A3A1-4B71-8423-CDB60326542B}" type="pres">
      <dgm:prSet presAssocID="{2C028EC4-F4DD-4ED9-80AC-F5C82FBCD62A}" presName="horzOne" presStyleCnt="0"/>
      <dgm:spPr/>
      <dgm:t>
        <a:bodyPr/>
        <a:lstStyle/>
        <a:p>
          <a:endParaRPr lang="tr-TR"/>
        </a:p>
      </dgm:t>
    </dgm:pt>
    <dgm:pt modelId="{BFB82B5D-2154-4AAF-97D4-212E48A558DF}" type="pres">
      <dgm:prSet presAssocID="{0ABA9A16-13F1-45DA-9B08-13736B308FC8}" presName="sibSpaceOne" presStyleCnt="0"/>
      <dgm:spPr/>
      <dgm:t>
        <a:bodyPr/>
        <a:lstStyle/>
        <a:p>
          <a:endParaRPr lang="tr-TR"/>
        </a:p>
      </dgm:t>
    </dgm:pt>
    <dgm:pt modelId="{44148E96-0E78-4752-857A-233E34EA4147}" type="pres">
      <dgm:prSet presAssocID="{BC88E406-CCEB-40FD-9761-825B38DBCD65}" presName="vertOne" presStyleCnt="0"/>
      <dgm:spPr/>
      <dgm:t>
        <a:bodyPr/>
        <a:lstStyle/>
        <a:p>
          <a:endParaRPr lang="tr-TR"/>
        </a:p>
      </dgm:t>
    </dgm:pt>
    <dgm:pt modelId="{24EA9DAC-F8F7-463D-A9B7-09F9380B4A1F}" type="pres">
      <dgm:prSet presAssocID="{BC88E406-CCEB-40FD-9761-825B38DBCD65}" presName="txOne" presStyleLbl="node0" presStyleIdx="7" presStyleCnt="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19C75D8-19F3-4ED0-BFEE-F984634FF8F7}" type="pres">
      <dgm:prSet presAssocID="{BC88E406-CCEB-40FD-9761-825B38DBCD65}" presName="horzOne" presStyleCnt="0"/>
      <dgm:spPr/>
      <dgm:t>
        <a:bodyPr/>
        <a:lstStyle/>
        <a:p>
          <a:endParaRPr lang="tr-TR"/>
        </a:p>
      </dgm:t>
    </dgm:pt>
    <dgm:pt modelId="{FBDC563C-9397-4DCC-AAEA-2AE76B6D80A5}" type="pres">
      <dgm:prSet presAssocID="{F625EF18-FBAA-4888-86AF-13DE09E9E48D}" presName="sibSpaceOne" presStyleCnt="0"/>
      <dgm:spPr/>
      <dgm:t>
        <a:bodyPr/>
        <a:lstStyle/>
        <a:p>
          <a:endParaRPr lang="tr-TR"/>
        </a:p>
      </dgm:t>
    </dgm:pt>
    <dgm:pt modelId="{692A3000-3D0D-470F-BA8F-B90AEFD6B7AD}" type="pres">
      <dgm:prSet presAssocID="{0096656F-4D96-4134-A824-B4535D5C43E6}" presName="vertOne" presStyleCnt="0"/>
      <dgm:spPr/>
      <dgm:t>
        <a:bodyPr/>
        <a:lstStyle/>
        <a:p>
          <a:endParaRPr lang="tr-TR"/>
        </a:p>
      </dgm:t>
    </dgm:pt>
    <dgm:pt modelId="{28A166E1-FE09-4D8D-A7E5-ACD4B78397DF}" type="pres">
      <dgm:prSet presAssocID="{0096656F-4D96-4134-A824-B4535D5C43E6}" presName="txOne" presStyleLbl="node0" presStyleIdx="8" presStyleCnt="9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65CC9A6-F35E-49F2-977B-40E2F5ABA206}" type="pres">
      <dgm:prSet presAssocID="{0096656F-4D96-4134-A824-B4535D5C43E6}" presName="horzOne" presStyleCnt="0"/>
      <dgm:spPr/>
      <dgm:t>
        <a:bodyPr/>
        <a:lstStyle/>
        <a:p>
          <a:endParaRPr lang="tr-TR"/>
        </a:p>
      </dgm:t>
    </dgm:pt>
  </dgm:ptLst>
  <dgm:cxnLst>
    <dgm:cxn modelId="{A9EBDD14-17F6-48DF-8FE3-ACFCB51B691E}" type="presOf" srcId="{CD73D8BD-0DFF-416B-A04F-BC89DC9DBBCB}" destId="{B9CD316F-E50E-4254-9F3D-EE19C6A0E719}" srcOrd="0" destOrd="0" presId="urn:microsoft.com/office/officeart/2005/8/layout/hierarchy4"/>
    <dgm:cxn modelId="{0D30BF81-A4D3-4DFF-ABC6-5579817CC7CA}" type="presOf" srcId="{3BD065FA-2E05-4C4B-ACE7-D617A77C9B0E}" destId="{C40BF60B-98A4-47CC-B041-B01897917749}" srcOrd="0" destOrd="0" presId="urn:microsoft.com/office/officeart/2005/8/layout/hierarchy4"/>
    <dgm:cxn modelId="{89D80D5F-DE83-45CA-B67C-D999574263E8}" type="presOf" srcId="{2C028EC4-F4DD-4ED9-80AC-F5C82FBCD62A}" destId="{F66A76E1-DEA8-4532-8E45-7F11F57FF34B}" srcOrd="0" destOrd="0" presId="urn:microsoft.com/office/officeart/2005/8/layout/hierarchy4"/>
    <dgm:cxn modelId="{1576A173-9BA0-4BF9-9C89-5ECE9EC34D8B}" type="presOf" srcId="{3DC5CE01-1CA6-4074-B779-8246224B8924}" destId="{BE431CFB-64CC-4F4D-93C9-809A8245218D}" srcOrd="0" destOrd="0" presId="urn:microsoft.com/office/officeart/2005/8/layout/hierarchy4"/>
    <dgm:cxn modelId="{F8C594C2-2062-4490-AB5F-D991B0EB10AB}" type="presOf" srcId="{BC88E406-CCEB-40FD-9761-825B38DBCD65}" destId="{24EA9DAC-F8F7-463D-A9B7-09F9380B4A1F}" srcOrd="0" destOrd="0" presId="urn:microsoft.com/office/officeart/2005/8/layout/hierarchy4"/>
    <dgm:cxn modelId="{F2F9F19B-AE6C-4142-AB21-4C94C2978074}" type="presOf" srcId="{2CCA8ED0-FFAE-483C-8123-C53040AD6586}" destId="{9B9E42BF-634B-40FE-A855-6F97FE7322ED}" srcOrd="0" destOrd="0" presId="urn:microsoft.com/office/officeart/2005/8/layout/hierarchy4"/>
    <dgm:cxn modelId="{A9159935-BC84-4CF1-AAAC-A3C5C4E680F6}" srcId="{7E29A768-696D-47B9-9ABF-E488CA4B96FF}" destId="{3BD065FA-2E05-4C4B-ACE7-D617A77C9B0E}" srcOrd="2" destOrd="0" parTransId="{3A314411-3BFE-4BFE-BA21-D8912B997DF8}" sibTransId="{4D6A5AA6-EEA1-4E8F-8A99-D879F9DF00D2}"/>
    <dgm:cxn modelId="{9F7DA1CB-4424-4484-8856-F4CB0FFA956C}" type="presOf" srcId="{2591FEE6-5D4D-4531-8FCD-550129FAAAE1}" destId="{5947A0BE-9367-423F-BEED-7E9023CFEFCC}" srcOrd="0" destOrd="0" presId="urn:microsoft.com/office/officeart/2005/8/layout/hierarchy4"/>
    <dgm:cxn modelId="{FFCA2AA2-1ABA-4E7C-83D0-FC4FDC017DBA}" srcId="{7E29A768-696D-47B9-9ABF-E488CA4B96FF}" destId="{3DC5CE01-1CA6-4074-B779-8246224B8924}" srcOrd="4" destOrd="0" parTransId="{92009C19-A9CB-4664-94A5-4BB6C766C621}" sibTransId="{C3772A10-904E-4B74-A052-2A16E60412B5}"/>
    <dgm:cxn modelId="{7E1A9822-1547-4547-BE41-6D0FD6BB0E36}" type="presOf" srcId="{7E29A768-696D-47B9-9ABF-E488CA4B96FF}" destId="{00B665E4-0497-48A6-83E2-2C0F4376BB29}" srcOrd="0" destOrd="0" presId="urn:microsoft.com/office/officeart/2005/8/layout/hierarchy4"/>
    <dgm:cxn modelId="{B3703029-67B0-4221-ACBD-B311DAE90044}" type="presOf" srcId="{EBE6FDC8-F2BA-4077-9D11-31890E3A30CE}" destId="{5A3A0762-2B1E-44DE-B6D4-FCA8D1262C65}" srcOrd="0" destOrd="0" presId="urn:microsoft.com/office/officeart/2005/8/layout/hierarchy4"/>
    <dgm:cxn modelId="{8376D02F-F84E-472C-AB5A-89A388C67C75}" type="presOf" srcId="{0096656F-4D96-4134-A824-B4535D5C43E6}" destId="{28A166E1-FE09-4D8D-A7E5-ACD4B78397DF}" srcOrd="0" destOrd="0" presId="urn:microsoft.com/office/officeart/2005/8/layout/hierarchy4"/>
    <dgm:cxn modelId="{01EE97EF-2BB1-4766-BDDA-11D460A0A546}" srcId="{7E29A768-696D-47B9-9ABF-E488CA4B96FF}" destId="{CD73D8BD-0DFF-416B-A04F-BC89DC9DBBCB}" srcOrd="1" destOrd="0" parTransId="{4ACA66CC-D5A9-4555-BFEF-539B70E6B756}" sibTransId="{84204AAE-4BB8-4C2E-B67D-A7E691873734}"/>
    <dgm:cxn modelId="{7C6B4CCC-E5DF-4F7D-89D5-F5E473E16B20}" srcId="{7E29A768-696D-47B9-9ABF-E488CA4B96FF}" destId="{0096656F-4D96-4134-A824-B4535D5C43E6}" srcOrd="8" destOrd="0" parTransId="{C65317C5-5B83-4EC5-8C64-A1D0C3E618E5}" sibTransId="{940B5FCC-6938-4439-A4F7-E21C7B6BBB8F}"/>
    <dgm:cxn modelId="{7284DDE6-149F-4CE0-9D10-9249ADDD1B40}" srcId="{7E29A768-696D-47B9-9ABF-E488CA4B96FF}" destId="{2CCA8ED0-FFAE-483C-8123-C53040AD6586}" srcOrd="5" destOrd="0" parTransId="{115104F8-CDD3-40A8-8639-63E4559418B8}" sibTransId="{A11B6AEC-2275-418C-AF17-B660186DF8BA}"/>
    <dgm:cxn modelId="{EC901F59-8310-4F62-B69A-A6732B58E580}" srcId="{7E29A768-696D-47B9-9ABF-E488CA4B96FF}" destId="{EBE6FDC8-F2BA-4077-9D11-31890E3A30CE}" srcOrd="0" destOrd="0" parTransId="{FEAC3250-E2E6-4783-A20B-39709CDF7CEA}" sibTransId="{E4CE9073-FBCF-4869-8DBF-F8AC5C161831}"/>
    <dgm:cxn modelId="{A2AA9DEE-B687-4998-84A9-3434E0CAEF04}" srcId="{7E29A768-696D-47B9-9ABF-E488CA4B96FF}" destId="{2C028EC4-F4DD-4ED9-80AC-F5C82FBCD62A}" srcOrd="6" destOrd="0" parTransId="{C875A85B-E05D-45ED-89F3-EAB601750D80}" sibTransId="{0ABA9A16-13F1-45DA-9B08-13736B308FC8}"/>
    <dgm:cxn modelId="{25BD13A0-2FC2-49F2-92F4-1279846996D2}" srcId="{7E29A768-696D-47B9-9ABF-E488CA4B96FF}" destId="{BC88E406-CCEB-40FD-9761-825B38DBCD65}" srcOrd="7" destOrd="0" parTransId="{CEC4562E-413D-47DC-94CF-48DAC6433108}" sibTransId="{F625EF18-FBAA-4888-86AF-13DE09E9E48D}"/>
    <dgm:cxn modelId="{A54E16FE-3536-40A9-B018-EE6A9FE62FD1}" srcId="{7E29A768-696D-47B9-9ABF-E488CA4B96FF}" destId="{2591FEE6-5D4D-4531-8FCD-550129FAAAE1}" srcOrd="3" destOrd="0" parTransId="{8BCB0634-B9C9-452B-B7C6-1D364519D9B5}" sibTransId="{4F7B16A4-331F-48FB-B9AE-4702895B8756}"/>
    <dgm:cxn modelId="{E8EE98FF-DA8B-41D0-9CA9-395D2A46EE1F}" type="presParOf" srcId="{00B665E4-0497-48A6-83E2-2C0F4376BB29}" destId="{AB30E300-4C64-4775-B7A3-F7246E969DB9}" srcOrd="0" destOrd="0" presId="urn:microsoft.com/office/officeart/2005/8/layout/hierarchy4"/>
    <dgm:cxn modelId="{5DA41D81-64EF-4C32-8AB3-401267BC14C1}" type="presParOf" srcId="{AB30E300-4C64-4775-B7A3-F7246E969DB9}" destId="{5A3A0762-2B1E-44DE-B6D4-FCA8D1262C65}" srcOrd="0" destOrd="0" presId="urn:microsoft.com/office/officeart/2005/8/layout/hierarchy4"/>
    <dgm:cxn modelId="{138283F4-1472-43C9-9934-03CAF7D693CF}" type="presParOf" srcId="{AB30E300-4C64-4775-B7A3-F7246E969DB9}" destId="{52DB1D68-B4FC-48ED-A1C9-A607DB145C05}" srcOrd="1" destOrd="0" presId="urn:microsoft.com/office/officeart/2005/8/layout/hierarchy4"/>
    <dgm:cxn modelId="{76E1770F-7889-4FB1-93CF-9469F42B5F70}" type="presParOf" srcId="{00B665E4-0497-48A6-83E2-2C0F4376BB29}" destId="{8EF7EC9C-E55C-4CF7-A382-ACF6CBBAA059}" srcOrd="1" destOrd="0" presId="urn:microsoft.com/office/officeart/2005/8/layout/hierarchy4"/>
    <dgm:cxn modelId="{ED000500-DA5C-42C2-BFCF-1774E08CE9FA}" type="presParOf" srcId="{00B665E4-0497-48A6-83E2-2C0F4376BB29}" destId="{CD22F9A4-D848-46D0-BE95-9D3BCB73B3BB}" srcOrd="2" destOrd="0" presId="urn:microsoft.com/office/officeart/2005/8/layout/hierarchy4"/>
    <dgm:cxn modelId="{8160468C-05D2-402E-B328-683E71B2D813}" type="presParOf" srcId="{CD22F9A4-D848-46D0-BE95-9D3BCB73B3BB}" destId="{B9CD316F-E50E-4254-9F3D-EE19C6A0E719}" srcOrd="0" destOrd="0" presId="urn:microsoft.com/office/officeart/2005/8/layout/hierarchy4"/>
    <dgm:cxn modelId="{26B043BC-87BB-4B92-A441-0511AF83B95F}" type="presParOf" srcId="{CD22F9A4-D848-46D0-BE95-9D3BCB73B3BB}" destId="{7B6C12F2-36B4-4B5A-9D90-1814F0325971}" srcOrd="1" destOrd="0" presId="urn:microsoft.com/office/officeart/2005/8/layout/hierarchy4"/>
    <dgm:cxn modelId="{270FFEA3-1DA5-4780-8702-E414B8BC95DE}" type="presParOf" srcId="{00B665E4-0497-48A6-83E2-2C0F4376BB29}" destId="{C7B77019-D4F7-457F-83BC-3CDEA72669FC}" srcOrd="3" destOrd="0" presId="urn:microsoft.com/office/officeart/2005/8/layout/hierarchy4"/>
    <dgm:cxn modelId="{C79DFF30-8B52-4D4E-937C-7A78A244BD7B}" type="presParOf" srcId="{00B665E4-0497-48A6-83E2-2C0F4376BB29}" destId="{310591FF-7BF5-4BC3-BD30-7E264F1F5357}" srcOrd="4" destOrd="0" presId="urn:microsoft.com/office/officeart/2005/8/layout/hierarchy4"/>
    <dgm:cxn modelId="{0C427011-7600-45F7-B0F1-30F09BD3C6CE}" type="presParOf" srcId="{310591FF-7BF5-4BC3-BD30-7E264F1F5357}" destId="{C40BF60B-98A4-47CC-B041-B01897917749}" srcOrd="0" destOrd="0" presId="urn:microsoft.com/office/officeart/2005/8/layout/hierarchy4"/>
    <dgm:cxn modelId="{C96A287E-CC49-4C4D-A611-59873EE9A8CB}" type="presParOf" srcId="{310591FF-7BF5-4BC3-BD30-7E264F1F5357}" destId="{34A85EE1-7A30-4EA2-B3EE-D989DE531E6C}" srcOrd="1" destOrd="0" presId="urn:microsoft.com/office/officeart/2005/8/layout/hierarchy4"/>
    <dgm:cxn modelId="{4BB4E3C2-E2EC-4237-8E12-EB695E769063}" type="presParOf" srcId="{00B665E4-0497-48A6-83E2-2C0F4376BB29}" destId="{B691BA68-F20C-45EF-9CC6-F2DEE0980124}" srcOrd="5" destOrd="0" presId="urn:microsoft.com/office/officeart/2005/8/layout/hierarchy4"/>
    <dgm:cxn modelId="{4F255F48-712F-497C-BAC6-5F206EA92362}" type="presParOf" srcId="{00B665E4-0497-48A6-83E2-2C0F4376BB29}" destId="{AFD90B19-EBE8-4E88-ACAA-D95105DB2F36}" srcOrd="6" destOrd="0" presId="urn:microsoft.com/office/officeart/2005/8/layout/hierarchy4"/>
    <dgm:cxn modelId="{3ADF9546-344B-44AE-8C5B-031E1734E9F9}" type="presParOf" srcId="{AFD90B19-EBE8-4E88-ACAA-D95105DB2F36}" destId="{5947A0BE-9367-423F-BEED-7E9023CFEFCC}" srcOrd="0" destOrd="0" presId="urn:microsoft.com/office/officeart/2005/8/layout/hierarchy4"/>
    <dgm:cxn modelId="{A5645972-EB00-485E-B4E1-04FF430F5C9B}" type="presParOf" srcId="{AFD90B19-EBE8-4E88-ACAA-D95105DB2F36}" destId="{B50E77C4-3140-4DC7-873A-D7F1AFCB04BC}" srcOrd="1" destOrd="0" presId="urn:microsoft.com/office/officeart/2005/8/layout/hierarchy4"/>
    <dgm:cxn modelId="{9278452F-B9BC-4454-9DD5-AC72A9EC20A5}" type="presParOf" srcId="{00B665E4-0497-48A6-83E2-2C0F4376BB29}" destId="{C340E2C1-A705-4A23-9CDC-C10A225F6599}" srcOrd="7" destOrd="0" presId="urn:microsoft.com/office/officeart/2005/8/layout/hierarchy4"/>
    <dgm:cxn modelId="{B7325F4E-D4CA-4AC9-98A0-FC3D58AD521F}" type="presParOf" srcId="{00B665E4-0497-48A6-83E2-2C0F4376BB29}" destId="{9D37861A-3E26-4201-A10B-7FAA6DB197D5}" srcOrd="8" destOrd="0" presId="urn:microsoft.com/office/officeart/2005/8/layout/hierarchy4"/>
    <dgm:cxn modelId="{8B5BBE81-D2D6-4AC2-86F6-7B561E2F5F03}" type="presParOf" srcId="{9D37861A-3E26-4201-A10B-7FAA6DB197D5}" destId="{BE431CFB-64CC-4F4D-93C9-809A8245218D}" srcOrd="0" destOrd="0" presId="urn:microsoft.com/office/officeart/2005/8/layout/hierarchy4"/>
    <dgm:cxn modelId="{826A62BC-6D00-46C6-A5EC-82BA124D7768}" type="presParOf" srcId="{9D37861A-3E26-4201-A10B-7FAA6DB197D5}" destId="{07EF16AE-6E95-4D08-9B4F-931B5576D41F}" srcOrd="1" destOrd="0" presId="urn:microsoft.com/office/officeart/2005/8/layout/hierarchy4"/>
    <dgm:cxn modelId="{104947BC-B315-4817-9060-205A1C271754}" type="presParOf" srcId="{00B665E4-0497-48A6-83E2-2C0F4376BB29}" destId="{6304D713-DACA-484B-81E0-187BA56882CF}" srcOrd="9" destOrd="0" presId="urn:microsoft.com/office/officeart/2005/8/layout/hierarchy4"/>
    <dgm:cxn modelId="{4064D14E-1254-4783-AD11-4E68D8A18AFC}" type="presParOf" srcId="{00B665E4-0497-48A6-83E2-2C0F4376BB29}" destId="{D1FD0891-16AD-4A5E-B0E8-217A5F49137A}" srcOrd="10" destOrd="0" presId="urn:microsoft.com/office/officeart/2005/8/layout/hierarchy4"/>
    <dgm:cxn modelId="{BD32A17E-8096-4864-8E56-F99A1FDA816A}" type="presParOf" srcId="{D1FD0891-16AD-4A5E-B0E8-217A5F49137A}" destId="{9B9E42BF-634B-40FE-A855-6F97FE7322ED}" srcOrd="0" destOrd="0" presId="urn:microsoft.com/office/officeart/2005/8/layout/hierarchy4"/>
    <dgm:cxn modelId="{252E7EA4-6F0A-40F1-8238-2656C01EE7EB}" type="presParOf" srcId="{D1FD0891-16AD-4A5E-B0E8-217A5F49137A}" destId="{B261E4B3-BA36-41AC-9AEA-68A0DA6E77B8}" srcOrd="1" destOrd="0" presId="urn:microsoft.com/office/officeart/2005/8/layout/hierarchy4"/>
    <dgm:cxn modelId="{70D9D323-0CE2-44C3-878E-B57EC4BAC6E2}" type="presParOf" srcId="{00B665E4-0497-48A6-83E2-2C0F4376BB29}" destId="{A7DE6DF2-DE44-4F4D-A5E5-2228B889036E}" srcOrd="11" destOrd="0" presId="urn:microsoft.com/office/officeart/2005/8/layout/hierarchy4"/>
    <dgm:cxn modelId="{15C946D0-DADE-4C9A-ACE4-CFDD36C717EC}" type="presParOf" srcId="{00B665E4-0497-48A6-83E2-2C0F4376BB29}" destId="{6EA52A1E-809F-4F6C-86F1-8169230C8529}" srcOrd="12" destOrd="0" presId="urn:microsoft.com/office/officeart/2005/8/layout/hierarchy4"/>
    <dgm:cxn modelId="{C7F193B1-8737-4D9A-B31A-C0ACE0BC1675}" type="presParOf" srcId="{6EA52A1E-809F-4F6C-86F1-8169230C8529}" destId="{F66A76E1-DEA8-4532-8E45-7F11F57FF34B}" srcOrd="0" destOrd="0" presId="urn:microsoft.com/office/officeart/2005/8/layout/hierarchy4"/>
    <dgm:cxn modelId="{6E00A97C-C501-4C92-A4E3-2E8D1ECC5584}" type="presParOf" srcId="{6EA52A1E-809F-4F6C-86F1-8169230C8529}" destId="{75B9F5B6-A3A1-4B71-8423-CDB60326542B}" srcOrd="1" destOrd="0" presId="urn:microsoft.com/office/officeart/2005/8/layout/hierarchy4"/>
    <dgm:cxn modelId="{E8E2304F-3CE2-4986-A3FA-1E3A8AEAC7E0}" type="presParOf" srcId="{00B665E4-0497-48A6-83E2-2C0F4376BB29}" destId="{BFB82B5D-2154-4AAF-97D4-212E48A558DF}" srcOrd="13" destOrd="0" presId="urn:microsoft.com/office/officeart/2005/8/layout/hierarchy4"/>
    <dgm:cxn modelId="{1DD2EB0B-78F4-4F69-A5BF-0F589A2574C7}" type="presParOf" srcId="{00B665E4-0497-48A6-83E2-2C0F4376BB29}" destId="{44148E96-0E78-4752-857A-233E34EA4147}" srcOrd="14" destOrd="0" presId="urn:microsoft.com/office/officeart/2005/8/layout/hierarchy4"/>
    <dgm:cxn modelId="{CA41009C-325F-4A0E-85E9-26129BE81356}" type="presParOf" srcId="{44148E96-0E78-4752-857A-233E34EA4147}" destId="{24EA9DAC-F8F7-463D-A9B7-09F9380B4A1F}" srcOrd="0" destOrd="0" presId="urn:microsoft.com/office/officeart/2005/8/layout/hierarchy4"/>
    <dgm:cxn modelId="{72E3F997-DC87-41F8-8939-07B95A244C45}" type="presParOf" srcId="{44148E96-0E78-4752-857A-233E34EA4147}" destId="{119C75D8-19F3-4ED0-BFEE-F984634FF8F7}" srcOrd="1" destOrd="0" presId="urn:microsoft.com/office/officeart/2005/8/layout/hierarchy4"/>
    <dgm:cxn modelId="{58ED8FA1-BF11-4E58-8E96-BAF010B3C26B}" type="presParOf" srcId="{00B665E4-0497-48A6-83E2-2C0F4376BB29}" destId="{FBDC563C-9397-4DCC-AAEA-2AE76B6D80A5}" srcOrd="15" destOrd="0" presId="urn:microsoft.com/office/officeart/2005/8/layout/hierarchy4"/>
    <dgm:cxn modelId="{63972D74-0E19-42EA-A5A5-CC3793F288B3}" type="presParOf" srcId="{00B665E4-0497-48A6-83E2-2C0F4376BB29}" destId="{692A3000-3D0D-470F-BA8F-B90AEFD6B7AD}" srcOrd="16" destOrd="0" presId="urn:microsoft.com/office/officeart/2005/8/layout/hierarchy4"/>
    <dgm:cxn modelId="{71D222F9-5064-48FE-91D4-09733CF8DF2C}" type="presParOf" srcId="{692A3000-3D0D-470F-BA8F-B90AEFD6B7AD}" destId="{28A166E1-FE09-4D8D-A7E5-ACD4B78397DF}" srcOrd="0" destOrd="0" presId="urn:microsoft.com/office/officeart/2005/8/layout/hierarchy4"/>
    <dgm:cxn modelId="{9B81EF41-1E33-4B93-80A0-5AC3E5563D9C}" type="presParOf" srcId="{692A3000-3D0D-470F-BA8F-B90AEFD6B7AD}" destId="{665CC9A6-F35E-49F2-977B-40E2F5ABA20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E29A768-696D-47B9-9ABF-E488CA4B96FF}" type="doc">
      <dgm:prSet loTypeId="urn:microsoft.com/office/officeart/2005/8/layout/hierarchy4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EBE6FDC8-F2BA-4077-9D11-31890E3A30CE}">
      <dgm:prSet custT="1"/>
      <dgm:spPr/>
      <dgm:t>
        <a:bodyPr vert="vert270"/>
        <a:lstStyle/>
        <a:p>
          <a:pPr rtl="0"/>
          <a:r>
            <a:rPr lang="tr-TR" sz="2800" dirty="0" smtClean="0">
              <a:solidFill>
                <a:srgbClr val="FF0000"/>
              </a:solidFill>
            </a:rPr>
            <a:t>CBK ve Cumhurbaşkanı Kararları</a:t>
          </a:r>
          <a:endParaRPr lang="tr-TR" sz="2800" dirty="0">
            <a:solidFill>
              <a:srgbClr val="FF0000"/>
            </a:solidFill>
          </a:endParaRPr>
        </a:p>
      </dgm:t>
    </dgm:pt>
    <dgm:pt modelId="{FEAC3250-E2E6-4783-A20B-39709CDF7CEA}" type="parTrans" cxnId="{EC901F59-8310-4F62-B69A-A6732B58E580}">
      <dgm:prSet/>
      <dgm:spPr/>
      <dgm:t>
        <a:bodyPr/>
        <a:lstStyle/>
        <a:p>
          <a:endParaRPr lang="tr-TR"/>
        </a:p>
      </dgm:t>
    </dgm:pt>
    <dgm:pt modelId="{E4CE9073-FBCF-4869-8DBF-F8AC5C161831}" type="sibTrans" cxnId="{EC901F59-8310-4F62-B69A-A6732B58E580}">
      <dgm:prSet/>
      <dgm:spPr/>
      <dgm:t>
        <a:bodyPr/>
        <a:lstStyle/>
        <a:p>
          <a:endParaRPr lang="tr-TR"/>
        </a:p>
      </dgm:t>
    </dgm:pt>
    <dgm:pt modelId="{CD73D8BD-0DFF-416B-A04F-BC89DC9DBBCB}">
      <dgm:prSet/>
      <dgm:spPr/>
      <dgm:t>
        <a:bodyPr/>
        <a:lstStyle/>
        <a:p>
          <a:pPr rtl="0"/>
          <a:r>
            <a:rPr lang="tr-TR" dirty="0" smtClean="0"/>
            <a:t>Taslak metin (hem </a:t>
          </a:r>
          <a:r>
            <a:rPr lang="tr-TR" dirty="0" err="1" smtClean="0"/>
            <a:t>word</a:t>
          </a:r>
          <a:r>
            <a:rPr lang="tr-TR" dirty="0" smtClean="0"/>
            <a:t> hali hem paraflı, mühürlü, tarihli bir şekilde onaylanmış </a:t>
          </a:r>
          <a:r>
            <a:rPr lang="tr-TR" dirty="0" err="1" smtClean="0"/>
            <a:t>pdf</a:t>
          </a:r>
          <a:r>
            <a:rPr lang="tr-TR" dirty="0" smtClean="0"/>
            <a:t> hali)</a:t>
          </a:r>
          <a:endParaRPr lang="tr-TR" dirty="0"/>
        </a:p>
      </dgm:t>
    </dgm:pt>
    <dgm:pt modelId="{4ACA66CC-D5A9-4555-BFEF-539B70E6B756}" type="parTrans" cxnId="{01EE97EF-2BB1-4766-BDDA-11D460A0A546}">
      <dgm:prSet/>
      <dgm:spPr/>
      <dgm:t>
        <a:bodyPr/>
        <a:lstStyle/>
        <a:p>
          <a:endParaRPr lang="tr-TR"/>
        </a:p>
      </dgm:t>
    </dgm:pt>
    <dgm:pt modelId="{84204AAE-4BB8-4C2E-B67D-A7E691873734}" type="sibTrans" cxnId="{01EE97EF-2BB1-4766-BDDA-11D460A0A546}">
      <dgm:prSet/>
      <dgm:spPr/>
      <dgm:t>
        <a:bodyPr/>
        <a:lstStyle/>
        <a:p>
          <a:endParaRPr lang="tr-TR"/>
        </a:p>
      </dgm:t>
    </dgm:pt>
    <dgm:pt modelId="{3BD065FA-2E05-4C4B-ACE7-D617A77C9B0E}">
      <dgm:prSet/>
      <dgm:spPr/>
      <dgm:t>
        <a:bodyPr/>
        <a:lstStyle/>
        <a:p>
          <a:pPr rtl="0"/>
          <a:r>
            <a:rPr lang="tr-TR" dirty="0" smtClean="0"/>
            <a:t>Genel gerekçe,</a:t>
          </a:r>
          <a:endParaRPr lang="tr-TR" dirty="0"/>
        </a:p>
      </dgm:t>
    </dgm:pt>
    <dgm:pt modelId="{3A314411-3BFE-4BFE-BA21-D8912B997DF8}" type="parTrans" cxnId="{A9159935-BC84-4CF1-AAAC-A3C5C4E680F6}">
      <dgm:prSet/>
      <dgm:spPr/>
      <dgm:t>
        <a:bodyPr/>
        <a:lstStyle/>
        <a:p>
          <a:endParaRPr lang="tr-TR"/>
        </a:p>
      </dgm:t>
    </dgm:pt>
    <dgm:pt modelId="{4D6A5AA6-EEA1-4E8F-8A99-D879F9DF00D2}" type="sibTrans" cxnId="{A9159935-BC84-4CF1-AAAC-A3C5C4E680F6}">
      <dgm:prSet/>
      <dgm:spPr/>
      <dgm:t>
        <a:bodyPr/>
        <a:lstStyle/>
        <a:p>
          <a:endParaRPr lang="tr-TR"/>
        </a:p>
      </dgm:t>
    </dgm:pt>
    <dgm:pt modelId="{3DC5CE01-1CA6-4074-B779-8246224B8924}">
      <dgm:prSet/>
      <dgm:spPr/>
      <dgm:t>
        <a:bodyPr/>
        <a:lstStyle/>
        <a:p>
          <a:pPr rtl="0"/>
          <a:r>
            <a:rPr lang="tr-TR" dirty="0" smtClean="0"/>
            <a:t>Görüşe gönderilen taslak,</a:t>
          </a:r>
          <a:endParaRPr lang="tr-TR" dirty="0"/>
        </a:p>
      </dgm:t>
    </dgm:pt>
    <dgm:pt modelId="{92009C19-A9CB-4664-94A5-4BB6C766C621}" type="parTrans" cxnId="{FFCA2AA2-1ABA-4E7C-83D0-FC4FDC017DBA}">
      <dgm:prSet/>
      <dgm:spPr/>
      <dgm:t>
        <a:bodyPr/>
        <a:lstStyle/>
        <a:p>
          <a:endParaRPr lang="tr-TR"/>
        </a:p>
      </dgm:t>
    </dgm:pt>
    <dgm:pt modelId="{C3772A10-904E-4B74-A052-2A16E60412B5}" type="sibTrans" cxnId="{FFCA2AA2-1ABA-4E7C-83D0-FC4FDC017DBA}">
      <dgm:prSet/>
      <dgm:spPr/>
      <dgm:t>
        <a:bodyPr/>
        <a:lstStyle/>
        <a:p>
          <a:endParaRPr lang="tr-TR"/>
        </a:p>
      </dgm:t>
    </dgm:pt>
    <dgm:pt modelId="{2CCA8ED0-FFAE-483C-8123-C53040AD6586}">
      <dgm:prSet/>
      <dgm:spPr/>
      <dgm:t>
        <a:bodyPr/>
        <a:lstStyle/>
        <a:p>
          <a:pPr rtl="0"/>
          <a:r>
            <a:rPr lang="tr-TR" dirty="0" smtClean="0"/>
            <a:t>Taslak metin hazırlanırken alınan görüşlerin tamamı,</a:t>
          </a:r>
          <a:endParaRPr lang="tr-TR" dirty="0"/>
        </a:p>
      </dgm:t>
    </dgm:pt>
    <dgm:pt modelId="{115104F8-CDD3-40A8-8639-63E4559418B8}" type="parTrans" cxnId="{7284DDE6-149F-4CE0-9D10-9249ADDD1B40}">
      <dgm:prSet/>
      <dgm:spPr/>
      <dgm:t>
        <a:bodyPr/>
        <a:lstStyle/>
        <a:p>
          <a:endParaRPr lang="tr-TR"/>
        </a:p>
      </dgm:t>
    </dgm:pt>
    <dgm:pt modelId="{A11B6AEC-2275-418C-AF17-B660186DF8BA}" type="sibTrans" cxnId="{7284DDE6-149F-4CE0-9D10-9249ADDD1B40}">
      <dgm:prSet/>
      <dgm:spPr/>
      <dgm:t>
        <a:bodyPr/>
        <a:lstStyle/>
        <a:p>
          <a:endParaRPr lang="tr-TR"/>
        </a:p>
      </dgm:t>
    </dgm:pt>
    <dgm:pt modelId="{2C028EC4-F4DD-4ED9-80AC-F5C82FBCD62A}">
      <dgm:prSet/>
      <dgm:spPr/>
      <dgm:t>
        <a:bodyPr/>
        <a:lstStyle/>
        <a:p>
          <a:pPr rtl="0"/>
          <a:r>
            <a:rPr lang="tr-TR" dirty="0" smtClean="0"/>
            <a:t>Alınan görüşlere uyulup uyulmadığına dair değerlendirme tablosu,</a:t>
          </a:r>
          <a:endParaRPr lang="tr-TR" dirty="0"/>
        </a:p>
      </dgm:t>
    </dgm:pt>
    <dgm:pt modelId="{C875A85B-E05D-45ED-89F3-EAB601750D80}" type="parTrans" cxnId="{A2AA9DEE-B687-4998-84A9-3434E0CAEF04}">
      <dgm:prSet/>
      <dgm:spPr/>
      <dgm:t>
        <a:bodyPr/>
        <a:lstStyle/>
        <a:p>
          <a:endParaRPr lang="tr-TR"/>
        </a:p>
      </dgm:t>
    </dgm:pt>
    <dgm:pt modelId="{0ABA9A16-13F1-45DA-9B08-13736B308FC8}" type="sibTrans" cxnId="{A2AA9DEE-B687-4998-84A9-3434E0CAEF04}">
      <dgm:prSet/>
      <dgm:spPr/>
      <dgm:t>
        <a:bodyPr/>
        <a:lstStyle/>
        <a:p>
          <a:endParaRPr lang="tr-TR"/>
        </a:p>
      </dgm:t>
    </dgm:pt>
    <dgm:pt modelId="{0096656F-4D96-4134-A824-B4535D5C43E6}">
      <dgm:prSet/>
      <dgm:spPr/>
      <dgm:t>
        <a:bodyPr/>
        <a:lstStyle/>
        <a:p>
          <a:pPr rtl="0"/>
          <a:r>
            <a:rPr lang="tr-TR" dirty="0" smtClean="0"/>
            <a:t>Yürürlükteki mevzuatta değişiklik yapan taslaklarda, yürürlükteki mevzuat metni ile plânlanan değişiklik metninin mukayese edildiği "karşılaştırma cetveli"</a:t>
          </a:r>
          <a:endParaRPr lang="tr-TR" dirty="0"/>
        </a:p>
      </dgm:t>
    </dgm:pt>
    <dgm:pt modelId="{C65317C5-5B83-4EC5-8C64-A1D0C3E618E5}" type="parTrans" cxnId="{7C6B4CCC-E5DF-4F7D-89D5-F5E473E16B20}">
      <dgm:prSet/>
      <dgm:spPr/>
      <dgm:t>
        <a:bodyPr/>
        <a:lstStyle/>
        <a:p>
          <a:endParaRPr lang="tr-TR"/>
        </a:p>
      </dgm:t>
    </dgm:pt>
    <dgm:pt modelId="{940B5FCC-6938-4439-A4F7-E21C7B6BBB8F}" type="sibTrans" cxnId="{7C6B4CCC-E5DF-4F7D-89D5-F5E473E16B20}">
      <dgm:prSet/>
      <dgm:spPr/>
      <dgm:t>
        <a:bodyPr/>
        <a:lstStyle/>
        <a:p>
          <a:endParaRPr lang="tr-TR"/>
        </a:p>
      </dgm:t>
    </dgm:pt>
    <dgm:pt modelId="{00B665E4-0497-48A6-83E2-2C0F4376BB29}" type="pres">
      <dgm:prSet presAssocID="{7E29A768-696D-47B9-9ABF-E488CA4B96F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AB30E300-4C64-4775-B7A3-F7246E969DB9}" type="pres">
      <dgm:prSet presAssocID="{EBE6FDC8-F2BA-4077-9D11-31890E3A30CE}" presName="vertOne" presStyleCnt="0"/>
      <dgm:spPr/>
      <dgm:t>
        <a:bodyPr/>
        <a:lstStyle/>
        <a:p>
          <a:endParaRPr lang="tr-TR"/>
        </a:p>
      </dgm:t>
    </dgm:pt>
    <dgm:pt modelId="{5A3A0762-2B1E-44DE-B6D4-FCA8D1262C65}" type="pres">
      <dgm:prSet presAssocID="{EBE6FDC8-F2BA-4077-9D11-31890E3A30CE}" presName="txOne" presStyleLbl="node0" presStyleIdx="0" presStyleCnt="7" custLinFactNeighborX="-626" custLinFactNeighborY="140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2DB1D68-B4FC-48ED-A1C9-A607DB145C05}" type="pres">
      <dgm:prSet presAssocID="{EBE6FDC8-F2BA-4077-9D11-31890E3A30CE}" presName="horzOne" presStyleCnt="0"/>
      <dgm:spPr/>
      <dgm:t>
        <a:bodyPr/>
        <a:lstStyle/>
        <a:p>
          <a:endParaRPr lang="tr-TR"/>
        </a:p>
      </dgm:t>
    </dgm:pt>
    <dgm:pt modelId="{8EF7EC9C-E55C-4CF7-A382-ACF6CBBAA059}" type="pres">
      <dgm:prSet presAssocID="{E4CE9073-FBCF-4869-8DBF-F8AC5C161831}" presName="sibSpaceOne" presStyleCnt="0"/>
      <dgm:spPr/>
      <dgm:t>
        <a:bodyPr/>
        <a:lstStyle/>
        <a:p>
          <a:endParaRPr lang="tr-TR"/>
        </a:p>
      </dgm:t>
    </dgm:pt>
    <dgm:pt modelId="{CD22F9A4-D848-46D0-BE95-9D3BCB73B3BB}" type="pres">
      <dgm:prSet presAssocID="{CD73D8BD-0DFF-416B-A04F-BC89DC9DBBCB}" presName="vertOne" presStyleCnt="0"/>
      <dgm:spPr/>
      <dgm:t>
        <a:bodyPr/>
        <a:lstStyle/>
        <a:p>
          <a:endParaRPr lang="tr-TR"/>
        </a:p>
      </dgm:t>
    </dgm:pt>
    <dgm:pt modelId="{B9CD316F-E50E-4254-9F3D-EE19C6A0E719}" type="pres">
      <dgm:prSet presAssocID="{CD73D8BD-0DFF-416B-A04F-BC89DC9DBBCB}" presName="txOne" presStyleLbl="node0" presStyleIdx="1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B6C12F2-36B4-4B5A-9D90-1814F0325971}" type="pres">
      <dgm:prSet presAssocID="{CD73D8BD-0DFF-416B-A04F-BC89DC9DBBCB}" presName="horzOne" presStyleCnt="0"/>
      <dgm:spPr/>
      <dgm:t>
        <a:bodyPr/>
        <a:lstStyle/>
        <a:p>
          <a:endParaRPr lang="tr-TR"/>
        </a:p>
      </dgm:t>
    </dgm:pt>
    <dgm:pt modelId="{C7B77019-D4F7-457F-83BC-3CDEA72669FC}" type="pres">
      <dgm:prSet presAssocID="{84204AAE-4BB8-4C2E-B67D-A7E691873734}" presName="sibSpaceOne" presStyleCnt="0"/>
      <dgm:spPr/>
      <dgm:t>
        <a:bodyPr/>
        <a:lstStyle/>
        <a:p>
          <a:endParaRPr lang="tr-TR"/>
        </a:p>
      </dgm:t>
    </dgm:pt>
    <dgm:pt modelId="{310591FF-7BF5-4BC3-BD30-7E264F1F5357}" type="pres">
      <dgm:prSet presAssocID="{3BD065FA-2E05-4C4B-ACE7-D617A77C9B0E}" presName="vertOne" presStyleCnt="0"/>
      <dgm:spPr/>
      <dgm:t>
        <a:bodyPr/>
        <a:lstStyle/>
        <a:p>
          <a:endParaRPr lang="tr-TR"/>
        </a:p>
      </dgm:t>
    </dgm:pt>
    <dgm:pt modelId="{C40BF60B-98A4-47CC-B041-B01897917749}" type="pres">
      <dgm:prSet presAssocID="{3BD065FA-2E05-4C4B-ACE7-D617A77C9B0E}" presName="txOne" presStyleLbl="node0" presStyleIdx="2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4A85EE1-7A30-4EA2-B3EE-D989DE531E6C}" type="pres">
      <dgm:prSet presAssocID="{3BD065FA-2E05-4C4B-ACE7-D617A77C9B0E}" presName="horzOne" presStyleCnt="0"/>
      <dgm:spPr/>
      <dgm:t>
        <a:bodyPr/>
        <a:lstStyle/>
        <a:p>
          <a:endParaRPr lang="tr-TR"/>
        </a:p>
      </dgm:t>
    </dgm:pt>
    <dgm:pt modelId="{B691BA68-F20C-45EF-9CC6-F2DEE0980124}" type="pres">
      <dgm:prSet presAssocID="{4D6A5AA6-EEA1-4E8F-8A99-D879F9DF00D2}" presName="sibSpaceOne" presStyleCnt="0"/>
      <dgm:spPr/>
      <dgm:t>
        <a:bodyPr/>
        <a:lstStyle/>
        <a:p>
          <a:endParaRPr lang="tr-TR"/>
        </a:p>
      </dgm:t>
    </dgm:pt>
    <dgm:pt modelId="{9D37861A-3E26-4201-A10B-7FAA6DB197D5}" type="pres">
      <dgm:prSet presAssocID="{3DC5CE01-1CA6-4074-B779-8246224B8924}" presName="vertOne" presStyleCnt="0"/>
      <dgm:spPr/>
      <dgm:t>
        <a:bodyPr/>
        <a:lstStyle/>
        <a:p>
          <a:endParaRPr lang="tr-TR"/>
        </a:p>
      </dgm:t>
    </dgm:pt>
    <dgm:pt modelId="{BE431CFB-64CC-4F4D-93C9-809A8245218D}" type="pres">
      <dgm:prSet presAssocID="{3DC5CE01-1CA6-4074-B779-8246224B8924}" presName="txOne" presStyleLbl="node0" presStyleIdx="3" presStyleCnt="7" custLinFactNeighborX="1715" custLinFactNeighborY="-65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7EF16AE-6E95-4D08-9B4F-931B5576D41F}" type="pres">
      <dgm:prSet presAssocID="{3DC5CE01-1CA6-4074-B779-8246224B8924}" presName="horzOne" presStyleCnt="0"/>
      <dgm:spPr/>
      <dgm:t>
        <a:bodyPr/>
        <a:lstStyle/>
        <a:p>
          <a:endParaRPr lang="tr-TR"/>
        </a:p>
      </dgm:t>
    </dgm:pt>
    <dgm:pt modelId="{6304D713-DACA-484B-81E0-187BA56882CF}" type="pres">
      <dgm:prSet presAssocID="{C3772A10-904E-4B74-A052-2A16E60412B5}" presName="sibSpaceOne" presStyleCnt="0"/>
      <dgm:spPr/>
      <dgm:t>
        <a:bodyPr/>
        <a:lstStyle/>
        <a:p>
          <a:endParaRPr lang="tr-TR"/>
        </a:p>
      </dgm:t>
    </dgm:pt>
    <dgm:pt modelId="{D1FD0891-16AD-4A5E-B0E8-217A5F49137A}" type="pres">
      <dgm:prSet presAssocID="{2CCA8ED0-FFAE-483C-8123-C53040AD6586}" presName="vertOne" presStyleCnt="0"/>
      <dgm:spPr/>
      <dgm:t>
        <a:bodyPr/>
        <a:lstStyle/>
        <a:p>
          <a:endParaRPr lang="tr-TR"/>
        </a:p>
      </dgm:t>
    </dgm:pt>
    <dgm:pt modelId="{9B9E42BF-634B-40FE-A855-6F97FE7322ED}" type="pres">
      <dgm:prSet presAssocID="{2CCA8ED0-FFAE-483C-8123-C53040AD6586}" presName="txOne" presStyleLbl="node0" presStyleIdx="4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261E4B3-BA36-41AC-9AEA-68A0DA6E77B8}" type="pres">
      <dgm:prSet presAssocID="{2CCA8ED0-FFAE-483C-8123-C53040AD6586}" presName="horzOne" presStyleCnt="0"/>
      <dgm:spPr/>
      <dgm:t>
        <a:bodyPr/>
        <a:lstStyle/>
        <a:p>
          <a:endParaRPr lang="tr-TR"/>
        </a:p>
      </dgm:t>
    </dgm:pt>
    <dgm:pt modelId="{A7DE6DF2-DE44-4F4D-A5E5-2228B889036E}" type="pres">
      <dgm:prSet presAssocID="{A11B6AEC-2275-418C-AF17-B660186DF8BA}" presName="sibSpaceOne" presStyleCnt="0"/>
      <dgm:spPr/>
      <dgm:t>
        <a:bodyPr/>
        <a:lstStyle/>
        <a:p>
          <a:endParaRPr lang="tr-TR"/>
        </a:p>
      </dgm:t>
    </dgm:pt>
    <dgm:pt modelId="{6EA52A1E-809F-4F6C-86F1-8169230C8529}" type="pres">
      <dgm:prSet presAssocID="{2C028EC4-F4DD-4ED9-80AC-F5C82FBCD62A}" presName="vertOne" presStyleCnt="0"/>
      <dgm:spPr/>
      <dgm:t>
        <a:bodyPr/>
        <a:lstStyle/>
        <a:p>
          <a:endParaRPr lang="tr-TR"/>
        </a:p>
      </dgm:t>
    </dgm:pt>
    <dgm:pt modelId="{F66A76E1-DEA8-4532-8E45-7F11F57FF34B}" type="pres">
      <dgm:prSet presAssocID="{2C028EC4-F4DD-4ED9-80AC-F5C82FBCD62A}" presName="txOne" presStyleLbl="node0" presStyleIdx="5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5B9F5B6-A3A1-4B71-8423-CDB60326542B}" type="pres">
      <dgm:prSet presAssocID="{2C028EC4-F4DD-4ED9-80AC-F5C82FBCD62A}" presName="horzOne" presStyleCnt="0"/>
      <dgm:spPr/>
      <dgm:t>
        <a:bodyPr/>
        <a:lstStyle/>
        <a:p>
          <a:endParaRPr lang="tr-TR"/>
        </a:p>
      </dgm:t>
    </dgm:pt>
    <dgm:pt modelId="{BFB82B5D-2154-4AAF-97D4-212E48A558DF}" type="pres">
      <dgm:prSet presAssocID="{0ABA9A16-13F1-45DA-9B08-13736B308FC8}" presName="sibSpaceOne" presStyleCnt="0"/>
      <dgm:spPr/>
      <dgm:t>
        <a:bodyPr/>
        <a:lstStyle/>
        <a:p>
          <a:endParaRPr lang="tr-TR"/>
        </a:p>
      </dgm:t>
    </dgm:pt>
    <dgm:pt modelId="{692A3000-3D0D-470F-BA8F-B90AEFD6B7AD}" type="pres">
      <dgm:prSet presAssocID="{0096656F-4D96-4134-A824-B4535D5C43E6}" presName="vertOne" presStyleCnt="0"/>
      <dgm:spPr/>
      <dgm:t>
        <a:bodyPr/>
        <a:lstStyle/>
        <a:p>
          <a:endParaRPr lang="tr-TR"/>
        </a:p>
      </dgm:t>
    </dgm:pt>
    <dgm:pt modelId="{28A166E1-FE09-4D8D-A7E5-ACD4B78397DF}" type="pres">
      <dgm:prSet presAssocID="{0096656F-4D96-4134-A824-B4535D5C43E6}" presName="txOne" presStyleLbl="node0" presStyleIdx="6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65CC9A6-F35E-49F2-977B-40E2F5ABA206}" type="pres">
      <dgm:prSet presAssocID="{0096656F-4D96-4134-A824-B4535D5C43E6}" presName="horzOne" presStyleCnt="0"/>
      <dgm:spPr/>
      <dgm:t>
        <a:bodyPr/>
        <a:lstStyle/>
        <a:p>
          <a:endParaRPr lang="tr-TR"/>
        </a:p>
      </dgm:t>
    </dgm:pt>
  </dgm:ptLst>
  <dgm:cxnLst>
    <dgm:cxn modelId="{8376D02F-F84E-472C-AB5A-89A388C67C75}" type="presOf" srcId="{0096656F-4D96-4134-A824-B4535D5C43E6}" destId="{28A166E1-FE09-4D8D-A7E5-ACD4B78397DF}" srcOrd="0" destOrd="0" presId="urn:microsoft.com/office/officeart/2005/8/layout/hierarchy4"/>
    <dgm:cxn modelId="{7C6B4CCC-E5DF-4F7D-89D5-F5E473E16B20}" srcId="{7E29A768-696D-47B9-9ABF-E488CA4B96FF}" destId="{0096656F-4D96-4134-A824-B4535D5C43E6}" srcOrd="6" destOrd="0" parTransId="{C65317C5-5B83-4EC5-8C64-A1D0C3E618E5}" sibTransId="{940B5FCC-6938-4439-A4F7-E21C7B6BBB8F}"/>
    <dgm:cxn modelId="{EC901F59-8310-4F62-B69A-A6732B58E580}" srcId="{7E29A768-696D-47B9-9ABF-E488CA4B96FF}" destId="{EBE6FDC8-F2BA-4077-9D11-31890E3A30CE}" srcOrd="0" destOrd="0" parTransId="{FEAC3250-E2E6-4783-A20B-39709CDF7CEA}" sibTransId="{E4CE9073-FBCF-4869-8DBF-F8AC5C161831}"/>
    <dgm:cxn modelId="{7284DDE6-149F-4CE0-9D10-9249ADDD1B40}" srcId="{7E29A768-696D-47B9-9ABF-E488CA4B96FF}" destId="{2CCA8ED0-FFAE-483C-8123-C53040AD6586}" srcOrd="4" destOrd="0" parTransId="{115104F8-CDD3-40A8-8639-63E4559418B8}" sibTransId="{A11B6AEC-2275-418C-AF17-B660186DF8BA}"/>
    <dgm:cxn modelId="{FFCA2AA2-1ABA-4E7C-83D0-FC4FDC017DBA}" srcId="{7E29A768-696D-47B9-9ABF-E488CA4B96FF}" destId="{3DC5CE01-1CA6-4074-B779-8246224B8924}" srcOrd="3" destOrd="0" parTransId="{92009C19-A9CB-4664-94A5-4BB6C766C621}" sibTransId="{C3772A10-904E-4B74-A052-2A16E60412B5}"/>
    <dgm:cxn modelId="{0D30BF81-A4D3-4DFF-ABC6-5579817CC7CA}" type="presOf" srcId="{3BD065FA-2E05-4C4B-ACE7-D617A77C9B0E}" destId="{C40BF60B-98A4-47CC-B041-B01897917749}" srcOrd="0" destOrd="0" presId="urn:microsoft.com/office/officeart/2005/8/layout/hierarchy4"/>
    <dgm:cxn modelId="{89D80D5F-DE83-45CA-B67C-D999574263E8}" type="presOf" srcId="{2C028EC4-F4DD-4ED9-80AC-F5C82FBCD62A}" destId="{F66A76E1-DEA8-4532-8E45-7F11F57FF34B}" srcOrd="0" destOrd="0" presId="urn:microsoft.com/office/officeart/2005/8/layout/hierarchy4"/>
    <dgm:cxn modelId="{1576A173-9BA0-4BF9-9C89-5ECE9EC34D8B}" type="presOf" srcId="{3DC5CE01-1CA6-4074-B779-8246224B8924}" destId="{BE431CFB-64CC-4F4D-93C9-809A8245218D}" srcOrd="0" destOrd="0" presId="urn:microsoft.com/office/officeart/2005/8/layout/hierarchy4"/>
    <dgm:cxn modelId="{01EE97EF-2BB1-4766-BDDA-11D460A0A546}" srcId="{7E29A768-696D-47B9-9ABF-E488CA4B96FF}" destId="{CD73D8BD-0DFF-416B-A04F-BC89DC9DBBCB}" srcOrd="1" destOrd="0" parTransId="{4ACA66CC-D5A9-4555-BFEF-539B70E6B756}" sibTransId="{84204AAE-4BB8-4C2E-B67D-A7E691873734}"/>
    <dgm:cxn modelId="{F2F9F19B-AE6C-4142-AB21-4C94C2978074}" type="presOf" srcId="{2CCA8ED0-FFAE-483C-8123-C53040AD6586}" destId="{9B9E42BF-634B-40FE-A855-6F97FE7322ED}" srcOrd="0" destOrd="0" presId="urn:microsoft.com/office/officeart/2005/8/layout/hierarchy4"/>
    <dgm:cxn modelId="{A9EBDD14-17F6-48DF-8FE3-ACFCB51B691E}" type="presOf" srcId="{CD73D8BD-0DFF-416B-A04F-BC89DC9DBBCB}" destId="{B9CD316F-E50E-4254-9F3D-EE19C6A0E719}" srcOrd="0" destOrd="0" presId="urn:microsoft.com/office/officeart/2005/8/layout/hierarchy4"/>
    <dgm:cxn modelId="{A9159935-BC84-4CF1-AAAC-A3C5C4E680F6}" srcId="{7E29A768-696D-47B9-9ABF-E488CA4B96FF}" destId="{3BD065FA-2E05-4C4B-ACE7-D617A77C9B0E}" srcOrd="2" destOrd="0" parTransId="{3A314411-3BFE-4BFE-BA21-D8912B997DF8}" sibTransId="{4D6A5AA6-EEA1-4E8F-8A99-D879F9DF00D2}"/>
    <dgm:cxn modelId="{7E1A9822-1547-4547-BE41-6D0FD6BB0E36}" type="presOf" srcId="{7E29A768-696D-47B9-9ABF-E488CA4B96FF}" destId="{00B665E4-0497-48A6-83E2-2C0F4376BB29}" srcOrd="0" destOrd="0" presId="urn:microsoft.com/office/officeart/2005/8/layout/hierarchy4"/>
    <dgm:cxn modelId="{B3703029-67B0-4221-ACBD-B311DAE90044}" type="presOf" srcId="{EBE6FDC8-F2BA-4077-9D11-31890E3A30CE}" destId="{5A3A0762-2B1E-44DE-B6D4-FCA8D1262C65}" srcOrd="0" destOrd="0" presId="urn:microsoft.com/office/officeart/2005/8/layout/hierarchy4"/>
    <dgm:cxn modelId="{A2AA9DEE-B687-4998-84A9-3434E0CAEF04}" srcId="{7E29A768-696D-47B9-9ABF-E488CA4B96FF}" destId="{2C028EC4-F4DD-4ED9-80AC-F5C82FBCD62A}" srcOrd="5" destOrd="0" parTransId="{C875A85B-E05D-45ED-89F3-EAB601750D80}" sibTransId="{0ABA9A16-13F1-45DA-9B08-13736B308FC8}"/>
    <dgm:cxn modelId="{E8EE98FF-DA8B-41D0-9CA9-395D2A46EE1F}" type="presParOf" srcId="{00B665E4-0497-48A6-83E2-2C0F4376BB29}" destId="{AB30E300-4C64-4775-B7A3-F7246E969DB9}" srcOrd="0" destOrd="0" presId="urn:microsoft.com/office/officeart/2005/8/layout/hierarchy4"/>
    <dgm:cxn modelId="{5DA41D81-64EF-4C32-8AB3-401267BC14C1}" type="presParOf" srcId="{AB30E300-4C64-4775-B7A3-F7246E969DB9}" destId="{5A3A0762-2B1E-44DE-B6D4-FCA8D1262C65}" srcOrd="0" destOrd="0" presId="urn:microsoft.com/office/officeart/2005/8/layout/hierarchy4"/>
    <dgm:cxn modelId="{138283F4-1472-43C9-9934-03CAF7D693CF}" type="presParOf" srcId="{AB30E300-4C64-4775-B7A3-F7246E969DB9}" destId="{52DB1D68-B4FC-48ED-A1C9-A607DB145C05}" srcOrd="1" destOrd="0" presId="urn:microsoft.com/office/officeart/2005/8/layout/hierarchy4"/>
    <dgm:cxn modelId="{76E1770F-7889-4FB1-93CF-9469F42B5F70}" type="presParOf" srcId="{00B665E4-0497-48A6-83E2-2C0F4376BB29}" destId="{8EF7EC9C-E55C-4CF7-A382-ACF6CBBAA059}" srcOrd="1" destOrd="0" presId="urn:microsoft.com/office/officeart/2005/8/layout/hierarchy4"/>
    <dgm:cxn modelId="{ED000500-DA5C-42C2-BFCF-1774E08CE9FA}" type="presParOf" srcId="{00B665E4-0497-48A6-83E2-2C0F4376BB29}" destId="{CD22F9A4-D848-46D0-BE95-9D3BCB73B3BB}" srcOrd="2" destOrd="0" presId="urn:microsoft.com/office/officeart/2005/8/layout/hierarchy4"/>
    <dgm:cxn modelId="{8160468C-05D2-402E-B328-683E71B2D813}" type="presParOf" srcId="{CD22F9A4-D848-46D0-BE95-9D3BCB73B3BB}" destId="{B9CD316F-E50E-4254-9F3D-EE19C6A0E719}" srcOrd="0" destOrd="0" presId="urn:microsoft.com/office/officeart/2005/8/layout/hierarchy4"/>
    <dgm:cxn modelId="{26B043BC-87BB-4B92-A441-0511AF83B95F}" type="presParOf" srcId="{CD22F9A4-D848-46D0-BE95-9D3BCB73B3BB}" destId="{7B6C12F2-36B4-4B5A-9D90-1814F0325971}" srcOrd="1" destOrd="0" presId="urn:microsoft.com/office/officeart/2005/8/layout/hierarchy4"/>
    <dgm:cxn modelId="{270FFEA3-1DA5-4780-8702-E414B8BC95DE}" type="presParOf" srcId="{00B665E4-0497-48A6-83E2-2C0F4376BB29}" destId="{C7B77019-D4F7-457F-83BC-3CDEA72669FC}" srcOrd="3" destOrd="0" presId="urn:microsoft.com/office/officeart/2005/8/layout/hierarchy4"/>
    <dgm:cxn modelId="{C79DFF30-8B52-4D4E-937C-7A78A244BD7B}" type="presParOf" srcId="{00B665E4-0497-48A6-83E2-2C0F4376BB29}" destId="{310591FF-7BF5-4BC3-BD30-7E264F1F5357}" srcOrd="4" destOrd="0" presId="urn:microsoft.com/office/officeart/2005/8/layout/hierarchy4"/>
    <dgm:cxn modelId="{0C427011-7600-45F7-B0F1-30F09BD3C6CE}" type="presParOf" srcId="{310591FF-7BF5-4BC3-BD30-7E264F1F5357}" destId="{C40BF60B-98A4-47CC-B041-B01897917749}" srcOrd="0" destOrd="0" presId="urn:microsoft.com/office/officeart/2005/8/layout/hierarchy4"/>
    <dgm:cxn modelId="{C96A287E-CC49-4C4D-A611-59873EE9A8CB}" type="presParOf" srcId="{310591FF-7BF5-4BC3-BD30-7E264F1F5357}" destId="{34A85EE1-7A30-4EA2-B3EE-D989DE531E6C}" srcOrd="1" destOrd="0" presId="urn:microsoft.com/office/officeart/2005/8/layout/hierarchy4"/>
    <dgm:cxn modelId="{4BB4E3C2-E2EC-4237-8E12-EB695E769063}" type="presParOf" srcId="{00B665E4-0497-48A6-83E2-2C0F4376BB29}" destId="{B691BA68-F20C-45EF-9CC6-F2DEE0980124}" srcOrd="5" destOrd="0" presId="urn:microsoft.com/office/officeart/2005/8/layout/hierarchy4"/>
    <dgm:cxn modelId="{B7325F4E-D4CA-4AC9-98A0-FC3D58AD521F}" type="presParOf" srcId="{00B665E4-0497-48A6-83E2-2C0F4376BB29}" destId="{9D37861A-3E26-4201-A10B-7FAA6DB197D5}" srcOrd="6" destOrd="0" presId="urn:microsoft.com/office/officeart/2005/8/layout/hierarchy4"/>
    <dgm:cxn modelId="{8B5BBE81-D2D6-4AC2-86F6-7B561E2F5F03}" type="presParOf" srcId="{9D37861A-3E26-4201-A10B-7FAA6DB197D5}" destId="{BE431CFB-64CC-4F4D-93C9-809A8245218D}" srcOrd="0" destOrd="0" presId="urn:microsoft.com/office/officeart/2005/8/layout/hierarchy4"/>
    <dgm:cxn modelId="{826A62BC-6D00-46C6-A5EC-82BA124D7768}" type="presParOf" srcId="{9D37861A-3E26-4201-A10B-7FAA6DB197D5}" destId="{07EF16AE-6E95-4D08-9B4F-931B5576D41F}" srcOrd="1" destOrd="0" presId="urn:microsoft.com/office/officeart/2005/8/layout/hierarchy4"/>
    <dgm:cxn modelId="{104947BC-B315-4817-9060-205A1C271754}" type="presParOf" srcId="{00B665E4-0497-48A6-83E2-2C0F4376BB29}" destId="{6304D713-DACA-484B-81E0-187BA56882CF}" srcOrd="7" destOrd="0" presId="urn:microsoft.com/office/officeart/2005/8/layout/hierarchy4"/>
    <dgm:cxn modelId="{4064D14E-1254-4783-AD11-4E68D8A18AFC}" type="presParOf" srcId="{00B665E4-0497-48A6-83E2-2C0F4376BB29}" destId="{D1FD0891-16AD-4A5E-B0E8-217A5F49137A}" srcOrd="8" destOrd="0" presId="urn:microsoft.com/office/officeart/2005/8/layout/hierarchy4"/>
    <dgm:cxn modelId="{BD32A17E-8096-4864-8E56-F99A1FDA816A}" type="presParOf" srcId="{D1FD0891-16AD-4A5E-B0E8-217A5F49137A}" destId="{9B9E42BF-634B-40FE-A855-6F97FE7322ED}" srcOrd="0" destOrd="0" presId="urn:microsoft.com/office/officeart/2005/8/layout/hierarchy4"/>
    <dgm:cxn modelId="{252E7EA4-6F0A-40F1-8238-2656C01EE7EB}" type="presParOf" srcId="{D1FD0891-16AD-4A5E-B0E8-217A5F49137A}" destId="{B261E4B3-BA36-41AC-9AEA-68A0DA6E77B8}" srcOrd="1" destOrd="0" presId="urn:microsoft.com/office/officeart/2005/8/layout/hierarchy4"/>
    <dgm:cxn modelId="{70D9D323-0CE2-44C3-878E-B57EC4BAC6E2}" type="presParOf" srcId="{00B665E4-0497-48A6-83E2-2C0F4376BB29}" destId="{A7DE6DF2-DE44-4F4D-A5E5-2228B889036E}" srcOrd="9" destOrd="0" presId="urn:microsoft.com/office/officeart/2005/8/layout/hierarchy4"/>
    <dgm:cxn modelId="{15C946D0-DADE-4C9A-ACE4-CFDD36C717EC}" type="presParOf" srcId="{00B665E4-0497-48A6-83E2-2C0F4376BB29}" destId="{6EA52A1E-809F-4F6C-86F1-8169230C8529}" srcOrd="10" destOrd="0" presId="urn:microsoft.com/office/officeart/2005/8/layout/hierarchy4"/>
    <dgm:cxn modelId="{C7F193B1-8737-4D9A-B31A-C0ACE0BC1675}" type="presParOf" srcId="{6EA52A1E-809F-4F6C-86F1-8169230C8529}" destId="{F66A76E1-DEA8-4532-8E45-7F11F57FF34B}" srcOrd="0" destOrd="0" presId="urn:microsoft.com/office/officeart/2005/8/layout/hierarchy4"/>
    <dgm:cxn modelId="{6E00A97C-C501-4C92-A4E3-2E8D1ECC5584}" type="presParOf" srcId="{6EA52A1E-809F-4F6C-86F1-8169230C8529}" destId="{75B9F5B6-A3A1-4B71-8423-CDB60326542B}" srcOrd="1" destOrd="0" presId="urn:microsoft.com/office/officeart/2005/8/layout/hierarchy4"/>
    <dgm:cxn modelId="{E8E2304F-3CE2-4986-A3FA-1E3A8AEAC7E0}" type="presParOf" srcId="{00B665E4-0497-48A6-83E2-2C0F4376BB29}" destId="{BFB82B5D-2154-4AAF-97D4-212E48A558DF}" srcOrd="11" destOrd="0" presId="urn:microsoft.com/office/officeart/2005/8/layout/hierarchy4"/>
    <dgm:cxn modelId="{63972D74-0E19-42EA-A5A5-CC3793F288B3}" type="presParOf" srcId="{00B665E4-0497-48A6-83E2-2C0F4376BB29}" destId="{692A3000-3D0D-470F-BA8F-B90AEFD6B7AD}" srcOrd="12" destOrd="0" presId="urn:microsoft.com/office/officeart/2005/8/layout/hierarchy4"/>
    <dgm:cxn modelId="{71D222F9-5064-48FE-91D4-09733CF8DF2C}" type="presParOf" srcId="{692A3000-3D0D-470F-BA8F-B90AEFD6B7AD}" destId="{28A166E1-FE09-4D8D-A7E5-ACD4B78397DF}" srcOrd="0" destOrd="0" presId="urn:microsoft.com/office/officeart/2005/8/layout/hierarchy4"/>
    <dgm:cxn modelId="{9B81EF41-1E33-4B93-80A0-5AC3E5563D9C}" type="presParOf" srcId="{692A3000-3D0D-470F-BA8F-B90AEFD6B7AD}" destId="{665CC9A6-F35E-49F2-977B-40E2F5ABA20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E29A768-696D-47B9-9ABF-E488CA4B96FF}" type="doc">
      <dgm:prSet loTypeId="urn:microsoft.com/office/officeart/2005/8/layout/hierarchy4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EBE6FDC8-F2BA-4077-9D11-31890E3A30CE}">
      <dgm:prSet custT="1"/>
      <dgm:spPr/>
      <dgm:t>
        <a:bodyPr vert="vert270"/>
        <a:lstStyle/>
        <a:p>
          <a:pPr rtl="0"/>
          <a:r>
            <a:rPr lang="tr-TR" sz="2800" dirty="0" smtClean="0">
              <a:solidFill>
                <a:srgbClr val="FF0000"/>
              </a:solidFill>
            </a:rPr>
            <a:t>Yönetmelik ve Tebliğler</a:t>
          </a:r>
          <a:endParaRPr lang="tr-TR" sz="2800" dirty="0">
            <a:solidFill>
              <a:srgbClr val="FF0000"/>
            </a:solidFill>
          </a:endParaRPr>
        </a:p>
      </dgm:t>
    </dgm:pt>
    <dgm:pt modelId="{FEAC3250-E2E6-4783-A20B-39709CDF7CEA}" type="parTrans" cxnId="{EC901F59-8310-4F62-B69A-A6732B58E580}">
      <dgm:prSet/>
      <dgm:spPr/>
      <dgm:t>
        <a:bodyPr/>
        <a:lstStyle/>
        <a:p>
          <a:endParaRPr lang="tr-TR"/>
        </a:p>
      </dgm:t>
    </dgm:pt>
    <dgm:pt modelId="{E4CE9073-FBCF-4869-8DBF-F8AC5C161831}" type="sibTrans" cxnId="{EC901F59-8310-4F62-B69A-A6732B58E580}">
      <dgm:prSet/>
      <dgm:spPr/>
      <dgm:t>
        <a:bodyPr/>
        <a:lstStyle/>
        <a:p>
          <a:endParaRPr lang="tr-TR"/>
        </a:p>
      </dgm:t>
    </dgm:pt>
    <dgm:pt modelId="{CD73D8BD-0DFF-416B-A04F-BC89DC9DBBCB}">
      <dgm:prSet/>
      <dgm:spPr/>
      <dgm:t>
        <a:bodyPr/>
        <a:lstStyle/>
        <a:p>
          <a:pPr rtl="0"/>
          <a:r>
            <a:rPr lang="tr-TR" dirty="0" smtClean="0"/>
            <a:t>Taslak metin veya çerçeve taslak (hem </a:t>
          </a:r>
          <a:r>
            <a:rPr lang="tr-TR" dirty="0" err="1" smtClean="0"/>
            <a:t>word</a:t>
          </a:r>
          <a:r>
            <a:rPr lang="tr-TR" dirty="0" smtClean="0"/>
            <a:t> hali hem paraflı, mühürlü, tarihli bir şekilde onaylanmış </a:t>
          </a:r>
          <a:r>
            <a:rPr lang="tr-TR" dirty="0" err="1" smtClean="0"/>
            <a:t>pdf</a:t>
          </a:r>
          <a:r>
            <a:rPr lang="tr-TR" dirty="0" smtClean="0"/>
            <a:t> hali)</a:t>
          </a:r>
          <a:endParaRPr lang="tr-TR" dirty="0"/>
        </a:p>
      </dgm:t>
    </dgm:pt>
    <dgm:pt modelId="{4ACA66CC-D5A9-4555-BFEF-539B70E6B756}" type="parTrans" cxnId="{01EE97EF-2BB1-4766-BDDA-11D460A0A546}">
      <dgm:prSet/>
      <dgm:spPr/>
      <dgm:t>
        <a:bodyPr/>
        <a:lstStyle/>
        <a:p>
          <a:endParaRPr lang="tr-TR"/>
        </a:p>
      </dgm:t>
    </dgm:pt>
    <dgm:pt modelId="{84204AAE-4BB8-4C2E-B67D-A7E691873734}" type="sibTrans" cxnId="{01EE97EF-2BB1-4766-BDDA-11D460A0A546}">
      <dgm:prSet/>
      <dgm:spPr/>
      <dgm:t>
        <a:bodyPr/>
        <a:lstStyle/>
        <a:p>
          <a:endParaRPr lang="tr-TR"/>
        </a:p>
      </dgm:t>
    </dgm:pt>
    <dgm:pt modelId="{3BD065FA-2E05-4C4B-ACE7-D617A77C9B0E}">
      <dgm:prSet/>
      <dgm:spPr/>
      <dgm:t>
        <a:bodyPr/>
        <a:lstStyle/>
        <a:p>
          <a:pPr rtl="0"/>
          <a:r>
            <a:rPr lang="tr-TR" dirty="0" smtClean="0"/>
            <a:t>Genel gerekçe,</a:t>
          </a:r>
          <a:endParaRPr lang="tr-TR" dirty="0"/>
        </a:p>
      </dgm:t>
    </dgm:pt>
    <dgm:pt modelId="{3A314411-3BFE-4BFE-BA21-D8912B997DF8}" type="parTrans" cxnId="{A9159935-BC84-4CF1-AAAC-A3C5C4E680F6}">
      <dgm:prSet/>
      <dgm:spPr/>
      <dgm:t>
        <a:bodyPr/>
        <a:lstStyle/>
        <a:p>
          <a:endParaRPr lang="tr-TR"/>
        </a:p>
      </dgm:t>
    </dgm:pt>
    <dgm:pt modelId="{4D6A5AA6-EEA1-4E8F-8A99-D879F9DF00D2}" type="sibTrans" cxnId="{A9159935-BC84-4CF1-AAAC-A3C5C4E680F6}">
      <dgm:prSet/>
      <dgm:spPr/>
      <dgm:t>
        <a:bodyPr/>
        <a:lstStyle/>
        <a:p>
          <a:endParaRPr lang="tr-TR"/>
        </a:p>
      </dgm:t>
    </dgm:pt>
    <dgm:pt modelId="{3DC5CE01-1CA6-4074-B779-8246224B8924}">
      <dgm:prSet/>
      <dgm:spPr/>
      <dgm:t>
        <a:bodyPr/>
        <a:lstStyle/>
        <a:p>
          <a:pPr rtl="0"/>
          <a:r>
            <a:rPr lang="tr-TR" dirty="0" smtClean="0"/>
            <a:t>Görüşe gönderilen taslak,</a:t>
          </a:r>
          <a:endParaRPr lang="tr-TR" dirty="0"/>
        </a:p>
      </dgm:t>
    </dgm:pt>
    <dgm:pt modelId="{92009C19-A9CB-4664-94A5-4BB6C766C621}" type="parTrans" cxnId="{FFCA2AA2-1ABA-4E7C-83D0-FC4FDC017DBA}">
      <dgm:prSet/>
      <dgm:spPr/>
      <dgm:t>
        <a:bodyPr/>
        <a:lstStyle/>
        <a:p>
          <a:endParaRPr lang="tr-TR"/>
        </a:p>
      </dgm:t>
    </dgm:pt>
    <dgm:pt modelId="{C3772A10-904E-4B74-A052-2A16E60412B5}" type="sibTrans" cxnId="{FFCA2AA2-1ABA-4E7C-83D0-FC4FDC017DBA}">
      <dgm:prSet/>
      <dgm:spPr/>
      <dgm:t>
        <a:bodyPr/>
        <a:lstStyle/>
        <a:p>
          <a:endParaRPr lang="tr-TR"/>
        </a:p>
      </dgm:t>
    </dgm:pt>
    <dgm:pt modelId="{2CCA8ED0-FFAE-483C-8123-C53040AD6586}">
      <dgm:prSet/>
      <dgm:spPr/>
      <dgm:t>
        <a:bodyPr/>
        <a:lstStyle/>
        <a:p>
          <a:pPr rtl="0"/>
          <a:r>
            <a:rPr lang="tr-TR" dirty="0" smtClean="0"/>
            <a:t>Taslak metin hazırlanırken alınan görüşlerin tamamı,</a:t>
          </a:r>
          <a:endParaRPr lang="tr-TR" dirty="0"/>
        </a:p>
      </dgm:t>
    </dgm:pt>
    <dgm:pt modelId="{115104F8-CDD3-40A8-8639-63E4559418B8}" type="parTrans" cxnId="{7284DDE6-149F-4CE0-9D10-9249ADDD1B40}">
      <dgm:prSet/>
      <dgm:spPr/>
      <dgm:t>
        <a:bodyPr/>
        <a:lstStyle/>
        <a:p>
          <a:endParaRPr lang="tr-TR"/>
        </a:p>
      </dgm:t>
    </dgm:pt>
    <dgm:pt modelId="{A11B6AEC-2275-418C-AF17-B660186DF8BA}" type="sibTrans" cxnId="{7284DDE6-149F-4CE0-9D10-9249ADDD1B40}">
      <dgm:prSet/>
      <dgm:spPr/>
      <dgm:t>
        <a:bodyPr/>
        <a:lstStyle/>
        <a:p>
          <a:endParaRPr lang="tr-TR"/>
        </a:p>
      </dgm:t>
    </dgm:pt>
    <dgm:pt modelId="{2C028EC4-F4DD-4ED9-80AC-F5C82FBCD62A}">
      <dgm:prSet/>
      <dgm:spPr/>
      <dgm:t>
        <a:bodyPr/>
        <a:lstStyle/>
        <a:p>
          <a:pPr rtl="0"/>
          <a:r>
            <a:rPr lang="tr-TR" dirty="0" smtClean="0"/>
            <a:t>Alınan görüşlere uyulup uyulmadığına dair değerlendirme tablosu,</a:t>
          </a:r>
          <a:endParaRPr lang="tr-TR" dirty="0"/>
        </a:p>
      </dgm:t>
    </dgm:pt>
    <dgm:pt modelId="{C875A85B-E05D-45ED-89F3-EAB601750D80}" type="parTrans" cxnId="{A2AA9DEE-B687-4998-84A9-3434E0CAEF04}">
      <dgm:prSet/>
      <dgm:spPr/>
      <dgm:t>
        <a:bodyPr/>
        <a:lstStyle/>
        <a:p>
          <a:endParaRPr lang="tr-TR"/>
        </a:p>
      </dgm:t>
    </dgm:pt>
    <dgm:pt modelId="{0ABA9A16-13F1-45DA-9B08-13736B308FC8}" type="sibTrans" cxnId="{A2AA9DEE-B687-4998-84A9-3434E0CAEF04}">
      <dgm:prSet/>
      <dgm:spPr/>
      <dgm:t>
        <a:bodyPr/>
        <a:lstStyle/>
        <a:p>
          <a:endParaRPr lang="tr-TR"/>
        </a:p>
      </dgm:t>
    </dgm:pt>
    <dgm:pt modelId="{0096656F-4D96-4134-A824-B4535D5C43E6}">
      <dgm:prSet/>
      <dgm:spPr/>
      <dgm:t>
        <a:bodyPr/>
        <a:lstStyle/>
        <a:p>
          <a:pPr rtl="0"/>
          <a:r>
            <a:rPr lang="tr-TR" dirty="0" smtClean="0"/>
            <a:t>Yürürlükteki mevzuatta değişiklik yapan taslaklarda, yürürlükteki mevzuat metni ile plânlanan değişiklik metninin mukayese edildiği "karşılaştırma cetveli"</a:t>
          </a:r>
          <a:endParaRPr lang="tr-TR" dirty="0"/>
        </a:p>
      </dgm:t>
    </dgm:pt>
    <dgm:pt modelId="{C65317C5-5B83-4EC5-8C64-A1D0C3E618E5}" type="parTrans" cxnId="{7C6B4CCC-E5DF-4F7D-89D5-F5E473E16B20}">
      <dgm:prSet/>
      <dgm:spPr/>
      <dgm:t>
        <a:bodyPr/>
        <a:lstStyle/>
        <a:p>
          <a:endParaRPr lang="tr-TR"/>
        </a:p>
      </dgm:t>
    </dgm:pt>
    <dgm:pt modelId="{940B5FCC-6938-4439-A4F7-E21C7B6BBB8F}" type="sibTrans" cxnId="{7C6B4CCC-E5DF-4F7D-89D5-F5E473E16B20}">
      <dgm:prSet/>
      <dgm:spPr/>
      <dgm:t>
        <a:bodyPr/>
        <a:lstStyle/>
        <a:p>
          <a:endParaRPr lang="tr-TR"/>
        </a:p>
      </dgm:t>
    </dgm:pt>
    <dgm:pt modelId="{00B665E4-0497-48A6-83E2-2C0F4376BB29}" type="pres">
      <dgm:prSet presAssocID="{7E29A768-696D-47B9-9ABF-E488CA4B96F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AB30E300-4C64-4775-B7A3-F7246E969DB9}" type="pres">
      <dgm:prSet presAssocID="{EBE6FDC8-F2BA-4077-9D11-31890E3A30CE}" presName="vertOne" presStyleCnt="0"/>
      <dgm:spPr/>
      <dgm:t>
        <a:bodyPr/>
        <a:lstStyle/>
        <a:p>
          <a:endParaRPr lang="tr-TR"/>
        </a:p>
      </dgm:t>
    </dgm:pt>
    <dgm:pt modelId="{5A3A0762-2B1E-44DE-B6D4-FCA8D1262C65}" type="pres">
      <dgm:prSet presAssocID="{EBE6FDC8-F2BA-4077-9D11-31890E3A30CE}" presName="txOne" presStyleLbl="node0" presStyleIdx="0" presStyleCnt="7" custLinFactNeighborX="-626" custLinFactNeighborY="140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2DB1D68-B4FC-48ED-A1C9-A607DB145C05}" type="pres">
      <dgm:prSet presAssocID="{EBE6FDC8-F2BA-4077-9D11-31890E3A30CE}" presName="horzOne" presStyleCnt="0"/>
      <dgm:spPr/>
      <dgm:t>
        <a:bodyPr/>
        <a:lstStyle/>
        <a:p>
          <a:endParaRPr lang="tr-TR"/>
        </a:p>
      </dgm:t>
    </dgm:pt>
    <dgm:pt modelId="{8EF7EC9C-E55C-4CF7-A382-ACF6CBBAA059}" type="pres">
      <dgm:prSet presAssocID="{E4CE9073-FBCF-4869-8DBF-F8AC5C161831}" presName="sibSpaceOne" presStyleCnt="0"/>
      <dgm:spPr/>
      <dgm:t>
        <a:bodyPr/>
        <a:lstStyle/>
        <a:p>
          <a:endParaRPr lang="tr-TR"/>
        </a:p>
      </dgm:t>
    </dgm:pt>
    <dgm:pt modelId="{CD22F9A4-D848-46D0-BE95-9D3BCB73B3BB}" type="pres">
      <dgm:prSet presAssocID="{CD73D8BD-0DFF-416B-A04F-BC89DC9DBBCB}" presName="vertOne" presStyleCnt="0"/>
      <dgm:spPr/>
      <dgm:t>
        <a:bodyPr/>
        <a:lstStyle/>
        <a:p>
          <a:endParaRPr lang="tr-TR"/>
        </a:p>
      </dgm:t>
    </dgm:pt>
    <dgm:pt modelId="{B9CD316F-E50E-4254-9F3D-EE19C6A0E719}" type="pres">
      <dgm:prSet presAssocID="{CD73D8BD-0DFF-416B-A04F-BC89DC9DBBCB}" presName="txOne" presStyleLbl="node0" presStyleIdx="1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B6C12F2-36B4-4B5A-9D90-1814F0325971}" type="pres">
      <dgm:prSet presAssocID="{CD73D8BD-0DFF-416B-A04F-BC89DC9DBBCB}" presName="horzOne" presStyleCnt="0"/>
      <dgm:spPr/>
      <dgm:t>
        <a:bodyPr/>
        <a:lstStyle/>
        <a:p>
          <a:endParaRPr lang="tr-TR"/>
        </a:p>
      </dgm:t>
    </dgm:pt>
    <dgm:pt modelId="{C7B77019-D4F7-457F-83BC-3CDEA72669FC}" type="pres">
      <dgm:prSet presAssocID="{84204AAE-4BB8-4C2E-B67D-A7E691873734}" presName="sibSpaceOne" presStyleCnt="0"/>
      <dgm:spPr/>
      <dgm:t>
        <a:bodyPr/>
        <a:lstStyle/>
        <a:p>
          <a:endParaRPr lang="tr-TR"/>
        </a:p>
      </dgm:t>
    </dgm:pt>
    <dgm:pt modelId="{310591FF-7BF5-4BC3-BD30-7E264F1F5357}" type="pres">
      <dgm:prSet presAssocID="{3BD065FA-2E05-4C4B-ACE7-D617A77C9B0E}" presName="vertOne" presStyleCnt="0"/>
      <dgm:spPr/>
      <dgm:t>
        <a:bodyPr/>
        <a:lstStyle/>
        <a:p>
          <a:endParaRPr lang="tr-TR"/>
        </a:p>
      </dgm:t>
    </dgm:pt>
    <dgm:pt modelId="{C40BF60B-98A4-47CC-B041-B01897917749}" type="pres">
      <dgm:prSet presAssocID="{3BD065FA-2E05-4C4B-ACE7-D617A77C9B0E}" presName="txOne" presStyleLbl="node0" presStyleIdx="2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4A85EE1-7A30-4EA2-B3EE-D989DE531E6C}" type="pres">
      <dgm:prSet presAssocID="{3BD065FA-2E05-4C4B-ACE7-D617A77C9B0E}" presName="horzOne" presStyleCnt="0"/>
      <dgm:spPr/>
      <dgm:t>
        <a:bodyPr/>
        <a:lstStyle/>
        <a:p>
          <a:endParaRPr lang="tr-TR"/>
        </a:p>
      </dgm:t>
    </dgm:pt>
    <dgm:pt modelId="{B691BA68-F20C-45EF-9CC6-F2DEE0980124}" type="pres">
      <dgm:prSet presAssocID="{4D6A5AA6-EEA1-4E8F-8A99-D879F9DF00D2}" presName="sibSpaceOne" presStyleCnt="0"/>
      <dgm:spPr/>
      <dgm:t>
        <a:bodyPr/>
        <a:lstStyle/>
        <a:p>
          <a:endParaRPr lang="tr-TR"/>
        </a:p>
      </dgm:t>
    </dgm:pt>
    <dgm:pt modelId="{9D37861A-3E26-4201-A10B-7FAA6DB197D5}" type="pres">
      <dgm:prSet presAssocID="{3DC5CE01-1CA6-4074-B779-8246224B8924}" presName="vertOne" presStyleCnt="0"/>
      <dgm:spPr/>
      <dgm:t>
        <a:bodyPr/>
        <a:lstStyle/>
        <a:p>
          <a:endParaRPr lang="tr-TR"/>
        </a:p>
      </dgm:t>
    </dgm:pt>
    <dgm:pt modelId="{BE431CFB-64CC-4F4D-93C9-809A8245218D}" type="pres">
      <dgm:prSet presAssocID="{3DC5CE01-1CA6-4074-B779-8246224B8924}" presName="txOne" presStyleLbl="node0" presStyleIdx="3" presStyleCnt="7" custLinFactNeighborX="-39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7EF16AE-6E95-4D08-9B4F-931B5576D41F}" type="pres">
      <dgm:prSet presAssocID="{3DC5CE01-1CA6-4074-B779-8246224B8924}" presName="horzOne" presStyleCnt="0"/>
      <dgm:spPr/>
      <dgm:t>
        <a:bodyPr/>
        <a:lstStyle/>
        <a:p>
          <a:endParaRPr lang="tr-TR"/>
        </a:p>
      </dgm:t>
    </dgm:pt>
    <dgm:pt modelId="{6304D713-DACA-484B-81E0-187BA56882CF}" type="pres">
      <dgm:prSet presAssocID="{C3772A10-904E-4B74-A052-2A16E60412B5}" presName="sibSpaceOne" presStyleCnt="0"/>
      <dgm:spPr/>
      <dgm:t>
        <a:bodyPr/>
        <a:lstStyle/>
        <a:p>
          <a:endParaRPr lang="tr-TR"/>
        </a:p>
      </dgm:t>
    </dgm:pt>
    <dgm:pt modelId="{D1FD0891-16AD-4A5E-B0E8-217A5F49137A}" type="pres">
      <dgm:prSet presAssocID="{2CCA8ED0-FFAE-483C-8123-C53040AD6586}" presName="vertOne" presStyleCnt="0"/>
      <dgm:spPr/>
      <dgm:t>
        <a:bodyPr/>
        <a:lstStyle/>
        <a:p>
          <a:endParaRPr lang="tr-TR"/>
        </a:p>
      </dgm:t>
    </dgm:pt>
    <dgm:pt modelId="{9B9E42BF-634B-40FE-A855-6F97FE7322ED}" type="pres">
      <dgm:prSet presAssocID="{2CCA8ED0-FFAE-483C-8123-C53040AD6586}" presName="txOne" presStyleLbl="node0" presStyleIdx="4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261E4B3-BA36-41AC-9AEA-68A0DA6E77B8}" type="pres">
      <dgm:prSet presAssocID="{2CCA8ED0-FFAE-483C-8123-C53040AD6586}" presName="horzOne" presStyleCnt="0"/>
      <dgm:spPr/>
      <dgm:t>
        <a:bodyPr/>
        <a:lstStyle/>
        <a:p>
          <a:endParaRPr lang="tr-TR"/>
        </a:p>
      </dgm:t>
    </dgm:pt>
    <dgm:pt modelId="{A7DE6DF2-DE44-4F4D-A5E5-2228B889036E}" type="pres">
      <dgm:prSet presAssocID="{A11B6AEC-2275-418C-AF17-B660186DF8BA}" presName="sibSpaceOne" presStyleCnt="0"/>
      <dgm:spPr/>
      <dgm:t>
        <a:bodyPr/>
        <a:lstStyle/>
        <a:p>
          <a:endParaRPr lang="tr-TR"/>
        </a:p>
      </dgm:t>
    </dgm:pt>
    <dgm:pt modelId="{6EA52A1E-809F-4F6C-86F1-8169230C8529}" type="pres">
      <dgm:prSet presAssocID="{2C028EC4-F4DD-4ED9-80AC-F5C82FBCD62A}" presName="vertOne" presStyleCnt="0"/>
      <dgm:spPr/>
      <dgm:t>
        <a:bodyPr/>
        <a:lstStyle/>
        <a:p>
          <a:endParaRPr lang="tr-TR"/>
        </a:p>
      </dgm:t>
    </dgm:pt>
    <dgm:pt modelId="{F66A76E1-DEA8-4532-8E45-7F11F57FF34B}" type="pres">
      <dgm:prSet presAssocID="{2C028EC4-F4DD-4ED9-80AC-F5C82FBCD62A}" presName="txOne" presStyleLbl="node0" presStyleIdx="5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5B9F5B6-A3A1-4B71-8423-CDB60326542B}" type="pres">
      <dgm:prSet presAssocID="{2C028EC4-F4DD-4ED9-80AC-F5C82FBCD62A}" presName="horzOne" presStyleCnt="0"/>
      <dgm:spPr/>
      <dgm:t>
        <a:bodyPr/>
        <a:lstStyle/>
        <a:p>
          <a:endParaRPr lang="tr-TR"/>
        </a:p>
      </dgm:t>
    </dgm:pt>
    <dgm:pt modelId="{BFB82B5D-2154-4AAF-97D4-212E48A558DF}" type="pres">
      <dgm:prSet presAssocID="{0ABA9A16-13F1-45DA-9B08-13736B308FC8}" presName="sibSpaceOne" presStyleCnt="0"/>
      <dgm:spPr/>
      <dgm:t>
        <a:bodyPr/>
        <a:lstStyle/>
        <a:p>
          <a:endParaRPr lang="tr-TR"/>
        </a:p>
      </dgm:t>
    </dgm:pt>
    <dgm:pt modelId="{692A3000-3D0D-470F-BA8F-B90AEFD6B7AD}" type="pres">
      <dgm:prSet presAssocID="{0096656F-4D96-4134-A824-B4535D5C43E6}" presName="vertOne" presStyleCnt="0"/>
      <dgm:spPr/>
      <dgm:t>
        <a:bodyPr/>
        <a:lstStyle/>
        <a:p>
          <a:endParaRPr lang="tr-TR"/>
        </a:p>
      </dgm:t>
    </dgm:pt>
    <dgm:pt modelId="{28A166E1-FE09-4D8D-A7E5-ACD4B78397DF}" type="pres">
      <dgm:prSet presAssocID="{0096656F-4D96-4134-A824-B4535D5C43E6}" presName="txOne" presStyleLbl="node0" presStyleIdx="6" presStyleCnt="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65CC9A6-F35E-49F2-977B-40E2F5ABA206}" type="pres">
      <dgm:prSet presAssocID="{0096656F-4D96-4134-A824-B4535D5C43E6}" presName="horzOne" presStyleCnt="0"/>
      <dgm:spPr/>
      <dgm:t>
        <a:bodyPr/>
        <a:lstStyle/>
        <a:p>
          <a:endParaRPr lang="tr-TR"/>
        </a:p>
      </dgm:t>
    </dgm:pt>
  </dgm:ptLst>
  <dgm:cxnLst>
    <dgm:cxn modelId="{8376D02F-F84E-472C-AB5A-89A388C67C75}" type="presOf" srcId="{0096656F-4D96-4134-A824-B4535D5C43E6}" destId="{28A166E1-FE09-4D8D-A7E5-ACD4B78397DF}" srcOrd="0" destOrd="0" presId="urn:microsoft.com/office/officeart/2005/8/layout/hierarchy4"/>
    <dgm:cxn modelId="{7C6B4CCC-E5DF-4F7D-89D5-F5E473E16B20}" srcId="{7E29A768-696D-47B9-9ABF-E488CA4B96FF}" destId="{0096656F-4D96-4134-A824-B4535D5C43E6}" srcOrd="6" destOrd="0" parTransId="{C65317C5-5B83-4EC5-8C64-A1D0C3E618E5}" sibTransId="{940B5FCC-6938-4439-A4F7-E21C7B6BBB8F}"/>
    <dgm:cxn modelId="{EC901F59-8310-4F62-B69A-A6732B58E580}" srcId="{7E29A768-696D-47B9-9ABF-E488CA4B96FF}" destId="{EBE6FDC8-F2BA-4077-9D11-31890E3A30CE}" srcOrd="0" destOrd="0" parTransId="{FEAC3250-E2E6-4783-A20B-39709CDF7CEA}" sibTransId="{E4CE9073-FBCF-4869-8DBF-F8AC5C161831}"/>
    <dgm:cxn modelId="{7284DDE6-149F-4CE0-9D10-9249ADDD1B40}" srcId="{7E29A768-696D-47B9-9ABF-E488CA4B96FF}" destId="{2CCA8ED0-FFAE-483C-8123-C53040AD6586}" srcOrd="4" destOrd="0" parTransId="{115104F8-CDD3-40A8-8639-63E4559418B8}" sibTransId="{A11B6AEC-2275-418C-AF17-B660186DF8BA}"/>
    <dgm:cxn modelId="{FFCA2AA2-1ABA-4E7C-83D0-FC4FDC017DBA}" srcId="{7E29A768-696D-47B9-9ABF-E488CA4B96FF}" destId="{3DC5CE01-1CA6-4074-B779-8246224B8924}" srcOrd="3" destOrd="0" parTransId="{92009C19-A9CB-4664-94A5-4BB6C766C621}" sibTransId="{C3772A10-904E-4B74-A052-2A16E60412B5}"/>
    <dgm:cxn modelId="{0D30BF81-A4D3-4DFF-ABC6-5579817CC7CA}" type="presOf" srcId="{3BD065FA-2E05-4C4B-ACE7-D617A77C9B0E}" destId="{C40BF60B-98A4-47CC-B041-B01897917749}" srcOrd="0" destOrd="0" presId="urn:microsoft.com/office/officeart/2005/8/layout/hierarchy4"/>
    <dgm:cxn modelId="{89D80D5F-DE83-45CA-B67C-D999574263E8}" type="presOf" srcId="{2C028EC4-F4DD-4ED9-80AC-F5C82FBCD62A}" destId="{F66A76E1-DEA8-4532-8E45-7F11F57FF34B}" srcOrd="0" destOrd="0" presId="urn:microsoft.com/office/officeart/2005/8/layout/hierarchy4"/>
    <dgm:cxn modelId="{1576A173-9BA0-4BF9-9C89-5ECE9EC34D8B}" type="presOf" srcId="{3DC5CE01-1CA6-4074-B779-8246224B8924}" destId="{BE431CFB-64CC-4F4D-93C9-809A8245218D}" srcOrd="0" destOrd="0" presId="urn:microsoft.com/office/officeart/2005/8/layout/hierarchy4"/>
    <dgm:cxn modelId="{01EE97EF-2BB1-4766-BDDA-11D460A0A546}" srcId="{7E29A768-696D-47B9-9ABF-E488CA4B96FF}" destId="{CD73D8BD-0DFF-416B-A04F-BC89DC9DBBCB}" srcOrd="1" destOrd="0" parTransId="{4ACA66CC-D5A9-4555-BFEF-539B70E6B756}" sibTransId="{84204AAE-4BB8-4C2E-B67D-A7E691873734}"/>
    <dgm:cxn modelId="{F2F9F19B-AE6C-4142-AB21-4C94C2978074}" type="presOf" srcId="{2CCA8ED0-FFAE-483C-8123-C53040AD6586}" destId="{9B9E42BF-634B-40FE-A855-6F97FE7322ED}" srcOrd="0" destOrd="0" presId="urn:microsoft.com/office/officeart/2005/8/layout/hierarchy4"/>
    <dgm:cxn modelId="{A9EBDD14-17F6-48DF-8FE3-ACFCB51B691E}" type="presOf" srcId="{CD73D8BD-0DFF-416B-A04F-BC89DC9DBBCB}" destId="{B9CD316F-E50E-4254-9F3D-EE19C6A0E719}" srcOrd="0" destOrd="0" presId="urn:microsoft.com/office/officeart/2005/8/layout/hierarchy4"/>
    <dgm:cxn modelId="{A9159935-BC84-4CF1-AAAC-A3C5C4E680F6}" srcId="{7E29A768-696D-47B9-9ABF-E488CA4B96FF}" destId="{3BD065FA-2E05-4C4B-ACE7-D617A77C9B0E}" srcOrd="2" destOrd="0" parTransId="{3A314411-3BFE-4BFE-BA21-D8912B997DF8}" sibTransId="{4D6A5AA6-EEA1-4E8F-8A99-D879F9DF00D2}"/>
    <dgm:cxn modelId="{7E1A9822-1547-4547-BE41-6D0FD6BB0E36}" type="presOf" srcId="{7E29A768-696D-47B9-9ABF-E488CA4B96FF}" destId="{00B665E4-0497-48A6-83E2-2C0F4376BB29}" srcOrd="0" destOrd="0" presId="urn:microsoft.com/office/officeart/2005/8/layout/hierarchy4"/>
    <dgm:cxn modelId="{B3703029-67B0-4221-ACBD-B311DAE90044}" type="presOf" srcId="{EBE6FDC8-F2BA-4077-9D11-31890E3A30CE}" destId="{5A3A0762-2B1E-44DE-B6D4-FCA8D1262C65}" srcOrd="0" destOrd="0" presId="urn:microsoft.com/office/officeart/2005/8/layout/hierarchy4"/>
    <dgm:cxn modelId="{A2AA9DEE-B687-4998-84A9-3434E0CAEF04}" srcId="{7E29A768-696D-47B9-9ABF-E488CA4B96FF}" destId="{2C028EC4-F4DD-4ED9-80AC-F5C82FBCD62A}" srcOrd="5" destOrd="0" parTransId="{C875A85B-E05D-45ED-89F3-EAB601750D80}" sibTransId="{0ABA9A16-13F1-45DA-9B08-13736B308FC8}"/>
    <dgm:cxn modelId="{E8EE98FF-DA8B-41D0-9CA9-395D2A46EE1F}" type="presParOf" srcId="{00B665E4-0497-48A6-83E2-2C0F4376BB29}" destId="{AB30E300-4C64-4775-B7A3-F7246E969DB9}" srcOrd="0" destOrd="0" presId="urn:microsoft.com/office/officeart/2005/8/layout/hierarchy4"/>
    <dgm:cxn modelId="{5DA41D81-64EF-4C32-8AB3-401267BC14C1}" type="presParOf" srcId="{AB30E300-4C64-4775-B7A3-F7246E969DB9}" destId="{5A3A0762-2B1E-44DE-B6D4-FCA8D1262C65}" srcOrd="0" destOrd="0" presId="urn:microsoft.com/office/officeart/2005/8/layout/hierarchy4"/>
    <dgm:cxn modelId="{138283F4-1472-43C9-9934-03CAF7D693CF}" type="presParOf" srcId="{AB30E300-4C64-4775-B7A3-F7246E969DB9}" destId="{52DB1D68-B4FC-48ED-A1C9-A607DB145C05}" srcOrd="1" destOrd="0" presId="urn:microsoft.com/office/officeart/2005/8/layout/hierarchy4"/>
    <dgm:cxn modelId="{76E1770F-7889-4FB1-93CF-9469F42B5F70}" type="presParOf" srcId="{00B665E4-0497-48A6-83E2-2C0F4376BB29}" destId="{8EF7EC9C-E55C-4CF7-A382-ACF6CBBAA059}" srcOrd="1" destOrd="0" presId="urn:microsoft.com/office/officeart/2005/8/layout/hierarchy4"/>
    <dgm:cxn modelId="{ED000500-DA5C-42C2-BFCF-1774E08CE9FA}" type="presParOf" srcId="{00B665E4-0497-48A6-83E2-2C0F4376BB29}" destId="{CD22F9A4-D848-46D0-BE95-9D3BCB73B3BB}" srcOrd="2" destOrd="0" presId="urn:microsoft.com/office/officeart/2005/8/layout/hierarchy4"/>
    <dgm:cxn modelId="{8160468C-05D2-402E-B328-683E71B2D813}" type="presParOf" srcId="{CD22F9A4-D848-46D0-BE95-9D3BCB73B3BB}" destId="{B9CD316F-E50E-4254-9F3D-EE19C6A0E719}" srcOrd="0" destOrd="0" presId="urn:microsoft.com/office/officeart/2005/8/layout/hierarchy4"/>
    <dgm:cxn modelId="{26B043BC-87BB-4B92-A441-0511AF83B95F}" type="presParOf" srcId="{CD22F9A4-D848-46D0-BE95-9D3BCB73B3BB}" destId="{7B6C12F2-36B4-4B5A-9D90-1814F0325971}" srcOrd="1" destOrd="0" presId="urn:microsoft.com/office/officeart/2005/8/layout/hierarchy4"/>
    <dgm:cxn modelId="{270FFEA3-1DA5-4780-8702-E414B8BC95DE}" type="presParOf" srcId="{00B665E4-0497-48A6-83E2-2C0F4376BB29}" destId="{C7B77019-D4F7-457F-83BC-3CDEA72669FC}" srcOrd="3" destOrd="0" presId="urn:microsoft.com/office/officeart/2005/8/layout/hierarchy4"/>
    <dgm:cxn modelId="{C79DFF30-8B52-4D4E-937C-7A78A244BD7B}" type="presParOf" srcId="{00B665E4-0497-48A6-83E2-2C0F4376BB29}" destId="{310591FF-7BF5-4BC3-BD30-7E264F1F5357}" srcOrd="4" destOrd="0" presId="urn:microsoft.com/office/officeart/2005/8/layout/hierarchy4"/>
    <dgm:cxn modelId="{0C427011-7600-45F7-B0F1-30F09BD3C6CE}" type="presParOf" srcId="{310591FF-7BF5-4BC3-BD30-7E264F1F5357}" destId="{C40BF60B-98A4-47CC-B041-B01897917749}" srcOrd="0" destOrd="0" presId="urn:microsoft.com/office/officeart/2005/8/layout/hierarchy4"/>
    <dgm:cxn modelId="{C96A287E-CC49-4C4D-A611-59873EE9A8CB}" type="presParOf" srcId="{310591FF-7BF5-4BC3-BD30-7E264F1F5357}" destId="{34A85EE1-7A30-4EA2-B3EE-D989DE531E6C}" srcOrd="1" destOrd="0" presId="urn:microsoft.com/office/officeart/2005/8/layout/hierarchy4"/>
    <dgm:cxn modelId="{4BB4E3C2-E2EC-4237-8E12-EB695E769063}" type="presParOf" srcId="{00B665E4-0497-48A6-83E2-2C0F4376BB29}" destId="{B691BA68-F20C-45EF-9CC6-F2DEE0980124}" srcOrd="5" destOrd="0" presId="urn:microsoft.com/office/officeart/2005/8/layout/hierarchy4"/>
    <dgm:cxn modelId="{B7325F4E-D4CA-4AC9-98A0-FC3D58AD521F}" type="presParOf" srcId="{00B665E4-0497-48A6-83E2-2C0F4376BB29}" destId="{9D37861A-3E26-4201-A10B-7FAA6DB197D5}" srcOrd="6" destOrd="0" presId="urn:microsoft.com/office/officeart/2005/8/layout/hierarchy4"/>
    <dgm:cxn modelId="{8B5BBE81-D2D6-4AC2-86F6-7B561E2F5F03}" type="presParOf" srcId="{9D37861A-3E26-4201-A10B-7FAA6DB197D5}" destId="{BE431CFB-64CC-4F4D-93C9-809A8245218D}" srcOrd="0" destOrd="0" presId="urn:microsoft.com/office/officeart/2005/8/layout/hierarchy4"/>
    <dgm:cxn modelId="{826A62BC-6D00-46C6-A5EC-82BA124D7768}" type="presParOf" srcId="{9D37861A-3E26-4201-A10B-7FAA6DB197D5}" destId="{07EF16AE-6E95-4D08-9B4F-931B5576D41F}" srcOrd="1" destOrd="0" presId="urn:microsoft.com/office/officeart/2005/8/layout/hierarchy4"/>
    <dgm:cxn modelId="{104947BC-B315-4817-9060-205A1C271754}" type="presParOf" srcId="{00B665E4-0497-48A6-83E2-2C0F4376BB29}" destId="{6304D713-DACA-484B-81E0-187BA56882CF}" srcOrd="7" destOrd="0" presId="urn:microsoft.com/office/officeart/2005/8/layout/hierarchy4"/>
    <dgm:cxn modelId="{4064D14E-1254-4783-AD11-4E68D8A18AFC}" type="presParOf" srcId="{00B665E4-0497-48A6-83E2-2C0F4376BB29}" destId="{D1FD0891-16AD-4A5E-B0E8-217A5F49137A}" srcOrd="8" destOrd="0" presId="urn:microsoft.com/office/officeart/2005/8/layout/hierarchy4"/>
    <dgm:cxn modelId="{BD32A17E-8096-4864-8E56-F99A1FDA816A}" type="presParOf" srcId="{D1FD0891-16AD-4A5E-B0E8-217A5F49137A}" destId="{9B9E42BF-634B-40FE-A855-6F97FE7322ED}" srcOrd="0" destOrd="0" presId="urn:microsoft.com/office/officeart/2005/8/layout/hierarchy4"/>
    <dgm:cxn modelId="{252E7EA4-6F0A-40F1-8238-2656C01EE7EB}" type="presParOf" srcId="{D1FD0891-16AD-4A5E-B0E8-217A5F49137A}" destId="{B261E4B3-BA36-41AC-9AEA-68A0DA6E77B8}" srcOrd="1" destOrd="0" presId="urn:microsoft.com/office/officeart/2005/8/layout/hierarchy4"/>
    <dgm:cxn modelId="{70D9D323-0CE2-44C3-878E-B57EC4BAC6E2}" type="presParOf" srcId="{00B665E4-0497-48A6-83E2-2C0F4376BB29}" destId="{A7DE6DF2-DE44-4F4D-A5E5-2228B889036E}" srcOrd="9" destOrd="0" presId="urn:microsoft.com/office/officeart/2005/8/layout/hierarchy4"/>
    <dgm:cxn modelId="{15C946D0-DADE-4C9A-ACE4-CFDD36C717EC}" type="presParOf" srcId="{00B665E4-0497-48A6-83E2-2C0F4376BB29}" destId="{6EA52A1E-809F-4F6C-86F1-8169230C8529}" srcOrd="10" destOrd="0" presId="urn:microsoft.com/office/officeart/2005/8/layout/hierarchy4"/>
    <dgm:cxn modelId="{C7F193B1-8737-4D9A-B31A-C0ACE0BC1675}" type="presParOf" srcId="{6EA52A1E-809F-4F6C-86F1-8169230C8529}" destId="{F66A76E1-DEA8-4532-8E45-7F11F57FF34B}" srcOrd="0" destOrd="0" presId="urn:microsoft.com/office/officeart/2005/8/layout/hierarchy4"/>
    <dgm:cxn modelId="{6E00A97C-C501-4C92-A4E3-2E8D1ECC5584}" type="presParOf" srcId="{6EA52A1E-809F-4F6C-86F1-8169230C8529}" destId="{75B9F5B6-A3A1-4B71-8423-CDB60326542B}" srcOrd="1" destOrd="0" presId="urn:microsoft.com/office/officeart/2005/8/layout/hierarchy4"/>
    <dgm:cxn modelId="{E8E2304F-3CE2-4986-A3FA-1E3A8AEAC7E0}" type="presParOf" srcId="{00B665E4-0497-48A6-83E2-2C0F4376BB29}" destId="{BFB82B5D-2154-4AAF-97D4-212E48A558DF}" srcOrd="11" destOrd="0" presId="urn:microsoft.com/office/officeart/2005/8/layout/hierarchy4"/>
    <dgm:cxn modelId="{63972D74-0E19-42EA-A5A5-CC3793F288B3}" type="presParOf" srcId="{00B665E4-0497-48A6-83E2-2C0F4376BB29}" destId="{692A3000-3D0D-470F-BA8F-B90AEFD6B7AD}" srcOrd="12" destOrd="0" presId="urn:microsoft.com/office/officeart/2005/8/layout/hierarchy4"/>
    <dgm:cxn modelId="{71D222F9-5064-48FE-91D4-09733CF8DF2C}" type="presParOf" srcId="{692A3000-3D0D-470F-BA8F-B90AEFD6B7AD}" destId="{28A166E1-FE09-4D8D-A7E5-ACD4B78397DF}" srcOrd="0" destOrd="0" presId="urn:microsoft.com/office/officeart/2005/8/layout/hierarchy4"/>
    <dgm:cxn modelId="{9B81EF41-1E33-4B93-80A0-5AC3E5563D9C}" type="presParOf" srcId="{692A3000-3D0D-470F-BA8F-B90AEFD6B7AD}" destId="{665CC9A6-F35E-49F2-977B-40E2F5ABA20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0CD103B-B40D-41B7-9F5B-ABB4842BA712}" type="doc">
      <dgm:prSet loTypeId="urn:microsoft.com/office/officeart/2005/8/layout/chevron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A330AB39-BBA2-4786-89F7-CD0F0F88A81C}">
      <dgm:prSet custT="1"/>
      <dgm:spPr/>
      <dgm:t>
        <a:bodyPr/>
        <a:lstStyle/>
        <a:p>
          <a:pPr algn="ctr" rtl="0"/>
          <a:r>
            <a:rPr lang="tr-TR" sz="2400" b="1" dirty="0" smtClean="0">
              <a:solidFill>
                <a:srgbClr val="FF0000"/>
              </a:solidFill>
            </a:rPr>
            <a:t>Tebliğ</a:t>
          </a:r>
          <a:r>
            <a:rPr lang="tr-TR" sz="500" dirty="0" smtClean="0"/>
            <a:t>, </a:t>
          </a:r>
          <a:endParaRPr lang="tr-TR" sz="500" dirty="0"/>
        </a:p>
      </dgm:t>
    </dgm:pt>
    <dgm:pt modelId="{34831DDD-8046-4C1B-8705-6A3D7E90AE18}" type="parTrans" cxnId="{31483048-42EE-4C5D-AEFD-E860E56BB314}">
      <dgm:prSet/>
      <dgm:spPr/>
      <dgm:t>
        <a:bodyPr/>
        <a:lstStyle/>
        <a:p>
          <a:endParaRPr lang="tr-TR"/>
        </a:p>
      </dgm:t>
    </dgm:pt>
    <dgm:pt modelId="{327A0DA0-8390-455C-8B15-EC54D004EC30}" type="sibTrans" cxnId="{31483048-42EE-4C5D-AEFD-E860E56BB314}">
      <dgm:prSet/>
      <dgm:spPr/>
      <dgm:t>
        <a:bodyPr/>
        <a:lstStyle/>
        <a:p>
          <a:endParaRPr lang="tr-TR"/>
        </a:p>
      </dgm:t>
    </dgm:pt>
    <dgm:pt modelId="{67831BC7-BC18-487B-B14F-99FCFD266E43}">
      <dgm:prSet custT="1"/>
      <dgm:spPr/>
      <dgm:t>
        <a:bodyPr/>
        <a:lstStyle/>
        <a:p>
          <a:pPr algn="just" rtl="0"/>
          <a:r>
            <a:rPr lang="tr-TR" sz="2400" b="1" dirty="0" smtClean="0">
              <a:solidFill>
                <a:srgbClr val="FF0000"/>
              </a:solidFill>
            </a:rPr>
            <a:t>Genelge</a:t>
          </a:r>
          <a:endParaRPr lang="tr-TR" sz="2400" dirty="0">
            <a:solidFill>
              <a:srgbClr val="FF0000"/>
            </a:solidFill>
          </a:endParaRPr>
        </a:p>
      </dgm:t>
    </dgm:pt>
    <dgm:pt modelId="{B737B12F-6E39-4FE8-9001-C1DB07895955}" type="parTrans" cxnId="{EB34B3B4-7BCD-411D-A79B-20FB335B5DD0}">
      <dgm:prSet/>
      <dgm:spPr/>
      <dgm:t>
        <a:bodyPr/>
        <a:lstStyle/>
        <a:p>
          <a:endParaRPr lang="tr-TR"/>
        </a:p>
      </dgm:t>
    </dgm:pt>
    <dgm:pt modelId="{AB568BC5-8203-4EF4-B4AD-F7E597D22510}" type="sibTrans" cxnId="{EB34B3B4-7BCD-411D-A79B-20FB335B5DD0}">
      <dgm:prSet/>
      <dgm:spPr/>
      <dgm:t>
        <a:bodyPr/>
        <a:lstStyle/>
        <a:p>
          <a:endParaRPr lang="tr-TR"/>
        </a:p>
      </dgm:t>
    </dgm:pt>
    <dgm:pt modelId="{4B1660F6-E5D2-44CA-9109-B976B923B447}">
      <dgm:prSet/>
      <dgm:spPr/>
      <dgm:t>
        <a:bodyPr/>
        <a:lstStyle/>
        <a:p>
          <a:pPr algn="just" rtl="0"/>
          <a:r>
            <a:rPr lang="tr-TR" b="1" dirty="0" smtClean="0">
              <a:solidFill>
                <a:srgbClr val="FF0000"/>
              </a:solidFill>
            </a:rPr>
            <a:t>Yönerge</a:t>
          </a:r>
          <a:r>
            <a:rPr lang="tr-TR" dirty="0" smtClean="0"/>
            <a:t> </a:t>
          </a:r>
          <a:endParaRPr lang="tr-TR" dirty="0"/>
        </a:p>
      </dgm:t>
    </dgm:pt>
    <dgm:pt modelId="{9059D6B8-D020-4548-9190-CA0F688739C8}" type="parTrans" cxnId="{7FD30A6E-9FBB-4E49-AF9B-FD17849C4F1D}">
      <dgm:prSet/>
      <dgm:spPr/>
      <dgm:t>
        <a:bodyPr/>
        <a:lstStyle/>
        <a:p>
          <a:endParaRPr lang="tr-TR"/>
        </a:p>
      </dgm:t>
    </dgm:pt>
    <dgm:pt modelId="{25D80190-E19C-46ED-9143-6E3BBFD1F9CC}" type="sibTrans" cxnId="{7FD30A6E-9FBB-4E49-AF9B-FD17849C4F1D}">
      <dgm:prSet/>
      <dgm:spPr/>
      <dgm:t>
        <a:bodyPr/>
        <a:lstStyle/>
        <a:p>
          <a:endParaRPr lang="tr-TR"/>
        </a:p>
      </dgm:t>
    </dgm:pt>
    <dgm:pt modelId="{24176A01-B4C4-4642-BBA5-67BF7164C0DB}">
      <dgm:prSet custT="1"/>
      <dgm:spPr/>
      <dgm:t>
        <a:bodyPr/>
        <a:lstStyle/>
        <a:p>
          <a:pPr marL="0" marR="0" lvl="0" indent="0" algn="just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600" dirty="0" smtClean="0"/>
            <a:t>üçüncü kişileri (gerçek ve tüzel kişileri) ilgilendiren konularda, kanun, cumhurbaşkanlığı kararı veya kararnamesi ve yönetmeliklerin uygulanmasının temini maksadıyla hazırlanan; durum tespiti yapan veya belli bir uygulamaya dair usul ve esasları belirten düzenlemeler olup, Bakan tarafından imzalanır ve kural olarak Resmî </a:t>
          </a:r>
          <a:r>
            <a:rPr lang="tr-TR" sz="1600" dirty="0" err="1" smtClean="0"/>
            <a:t>Gazete'de</a:t>
          </a:r>
          <a:r>
            <a:rPr lang="tr-TR" sz="1600" dirty="0" smtClean="0"/>
            <a:t> yayımlanarak yürürlüğe girer.</a:t>
          </a:r>
        </a:p>
        <a:p>
          <a:pPr marL="285750" lvl="1" indent="0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tr-TR" sz="1400" dirty="0"/>
        </a:p>
      </dgm:t>
    </dgm:pt>
    <dgm:pt modelId="{590D60FA-EBE0-476C-84F1-93A785664756}" type="parTrans" cxnId="{606A2F40-B47D-4EFE-8F23-85D4C5DF22A1}">
      <dgm:prSet/>
      <dgm:spPr/>
      <dgm:t>
        <a:bodyPr/>
        <a:lstStyle/>
        <a:p>
          <a:endParaRPr lang="tr-TR"/>
        </a:p>
      </dgm:t>
    </dgm:pt>
    <dgm:pt modelId="{D49B5BAD-1490-4522-8C7D-3B959783ACA1}" type="sibTrans" cxnId="{606A2F40-B47D-4EFE-8F23-85D4C5DF22A1}">
      <dgm:prSet/>
      <dgm:spPr/>
      <dgm:t>
        <a:bodyPr/>
        <a:lstStyle/>
        <a:p>
          <a:endParaRPr lang="tr-TR"/>
        </a:p>
      </dgm:t>
    </dgm:pt>
    <dgm:pt modelId="{D0258006-851B-47C3-A46A-E8514E082A70}">
      <dgm:prSet custT="1"/>
      <dgm:spPr/>
      <dgm:t>
        <a:bodyPr/>
        <a:lstStyle/>
        <a:p>
          <a:pPr marL="0" marR="0" lvl="0" indent="0" algn="just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600" dirty="0" smtClean="0"/>
            <a:t>mevzuatta aksine hüküm bulunmadıkça, kural olarak Bakan onayı ile yürürlüğe konulan ve Bakanlık iş ve işlemlerine ilişkin olarak belli konulara açıklık getiren; genel, sürekli olarak uygulanacak ve objektif nitelikteki düzenlemeleri ifade eder.</a:t>
          </a:r>
        </a:p>
        <a:p>
          <a:pPr marL="114300" lvl="1" indent="0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tr-TR" sz="1400" dirty="0"/>
        </a:p>
      </dgm:t>
    </dgm:pt>
    <dgm:pt modelId="{A3CE0E90-EC22-4485-A2BB-128770EC9A57}" type="parTrans" cxnId="{2DAD6991-DF7D-4F8A-A8B7-758F023E8A6E}">
      <dgm:prSet/>
      <dgm:spPr/>
      <dgm:t>
        <a:bodyPr/>
        <a:lstStyle/>
        <a:p>
          <a:endParaRPr lang="tr-TR"/>
        </a:p>
      </dgm:t>
    </dgm:pt>
    <dgm:pt modelId="{A0BE9E44-C84B-4BBD-9AD8-8D50EBABA378}" type="sibTrans" cxnId="{2DAD6991-DF7D-4F8A-A8B7-758F023E8A6E}">
      <dgm:prSet/>
      <dgm:spPr/>
      <dgm:t>
        <a:bodyPr/>
        <a:lstStyle/>
        <a:p>
          <a:endParaRPr lang="tr-TR"/>
        </a:p>
      </dgm:t>
    </dgm:pt>
    <dgm:pt modelId="{7B1251A0-FBBB-4F85-8681-4C166442663B}">
      <dgm:prSet custT="1"/>
      <dgm:spPr/>
      <dgm:t>
        <a:bodyPr/>
        <a:lstStyle/>
        <a:p>
          <a:pPr marL="0" marR="0" lvl="0" indent="0" algn="just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600" dirty="0" smtClean="0"/>
            <a:t>mevzuatta aksine hüküm bulunmadıkça, kural olarak Bakan onayı ile yürürlüğe konulan, belli bir konuda yapılacak işlemleri, izlenecek yöntemleri ve aşamaları teferruatlı olarak belirten düzenleyici işlemlerdir.</a:t>
          </a:r>
        </a:p>
        <a:p>
          <a:pPr marL="114300" lvl="1" indent="0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tr-TR" sz="1400" dirty="0"/>
        </a:p>
      </dgm:t>
    </dgm:pt>
    <dgm:pt modelId="{8BEC8140-DDA5-4DB6-8FBE-771E54DAC20D}" type="parTrans" cxnId="{69B905B9-DD1A-44C7-99F6-E9EF6D9C0B62}">
      <dgm:prSet/>
      <dgm:spPr/>
      <dgm:t>
        <a:bodyPr/>
        <a:lstStyle/>
        <a:p>
          <a:endParaRPr lang="tr-TR"/>
        </a:p>
      </dgm:t>
    </dgm:pt>
    <dgm:pt modelId="{DC5ACC63-6FDA-4A5A-9973-35CD23B94E21}" type="sibTrans" cxnId="{69B905B9-DD1A-44C7-99F6-E9EF6D9C0B62}">
      <dgm:prSet/>
      <dgm:spPr/>
      <dgm:t>
        <a:bodyPr/>
        <a:lstStyle/>
        <a:p>
          <a:endParaRPr lang="tr-TR"/>
        </a:p>
      </dgm:t>
    </dgm:pt>
    <dgm:pt modelId="{962B6AF4-78E6-4D8D-BE99-EEB62E9128CA}" type="pres">
      <dgm:prSet presAssocID="{40CD103B-B40D-41B7-9F5B-ABB4842BA71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FF54B40-9E45-452A-A03B-39BEFA9A31FF}" type="pres">
      <dgm:prSet presAssocID="{A330AB39-BBA2-4786-89F7-CD0F0F88A81C}" presName="composite" presStyleCnt="0"/>
      <dgm:spPr/>
    </dgm:pt>
    <dgm:pt modelId="{EC7418FE-DA55-41D0-AD76-268FAB3889BB}" type="pres">
      <dgm:prSet presAssocID="{A330AB39-BBA2-4786-89F7-CD0F0F88A81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DF2260A-3CD4-48D8-AC43-1585D6B66C86}" type="pres">
      <dgm:prSet presAssocID="{A330AB39-BBA2-4786-89F7-CD0F0F88A81C}" presName="descendantText" presStyleLbl="alignAcc1" presStyleIdx="0" presStyleCnt="3" custScaleY="14339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37D69AA-3FD1-4FE5-A273-43101A19F258}" type="pres">
      <dgm:prSet presAssocID="{327A0DA0-8390-455C-8B15-EC54D004EC30}" presName="sp" presStyleCnt="0"/>
      <dgm:spPr/>
    </dgm:pt>
    <dgm:pt modelId="{8B3C9A40-612B-4978-AE7D-FE9CE950F02F}" type="pres">
      <dgm:prSet presAssocID="{67831BC7-BC18-487B-B14F-99FCFD266E43}" presName="composite" presStyleCnt="0"/>
      <dgm:spPr/>
    </dgm:pt>
    <dgm:pt modelId="{5DD7D5AC-A8EF-42DE-87CC-D7A93020A6A3}" type="pres">
      <dgm:prSet presAssocID="{67831BC7-BC18-487B-B14F-99FCFD266E4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737192A-E411-4745-B83F-959DF1CD9930}" type="pres">
      <dgm:prSet presAssocID="{67831BC7-BC18-487B-B14F-99FCFD266E4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A739A23-D577-4C3D-9B03-DEFFBD7E5561}" type="pres">
      <dgm:prSet presAssocID="{AB568BC5-8203-4EF4-B4AD-F7E597D22510}" presName="sp" presStyleCnt="0"/>
      <dgm:spPr/>
    </dgm:pt>
    <dgm:pt modelId="{A89A945D-0988-408F-B688-1B13BA84E231}" type="pres">
      <dgm:prSet presAssocID="{4B1660F6-E5D2-44CA-9109-B976B923B447}" presName="composite" presStyleCnt="0"/>
      <dgm:spPr/>
    </dgm:pt>
    <dgm:pt modelId="{D1FD8631-857F-42EE-926A-D0ADF1DE7407}" type="pres">
      <dgm:prSet presAssocID="{4B1660F6-E5D2-44CA-9109-B976B923B44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3709C1C-D6BD-4DB8-B65F-F508919B474E}" type="pres">
      <dgm:prSet presAssocID="{4B1660F6-E5D2-44CA-9109-B976B923B44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1483048-42EE-4C5D-AEFD-E860E56BB314}" srcId="{40CD103B-B40D-41B7-9F5B-ABB4842BA712}" destId="{A330AB39-BBA2-4786-89F7-CD0F0F88A81C}" srcOrd="0" destOrd="0" parTransId="{34831DDD-8046-4C1B-8705-6A3D7E90AE18}" sibTransId="{327A0DA0-8390-455C-8B15-EC54D004EC30}"/>
    <dgm:cxn modelId="{7FD30A6E-9FBB-4E49-AF9B-FD17849C4F1D}" srcId="{40CD103B-B40D-41B7-9F5B-ABB4842BA712}" destId="{4B1660F6-E5D2-44CA-9109-B976B923B447}" srcOrd="2" destOrd="0" parTransId="{9059D6B8-D020-4548-9190-CA0F688739C8}" sibTransId="{25D80190-E19C-46ED-9143-6E3BBFD1F9CC}"/>
    <dgm:cxn modelId="{2DAD6991-DF7D-4F8A-A8B7-758F023E8A6E}" srcId="{67831BC7-BC18-487B-B14F-99FCFD266E43}" destId="{D0258006-851B-47C3-A46A-E8514E082A70}" srcOrd="0" destOrd="0" parTransId="{A3CE0E90-EC22-4485-A2BB-128770EC9A57}" sibTransId="{A0BE9E44-C84B-4BBD-9AD8-8D50EBABA378}"/>
    <dgm:cxn modelId="{606A2F40-B47D-4EFE-8F23-85D4C5DF22A1}" srcId="{A330AB39-BBA2-4786-89F7-CD0F0F88A81C}" destId="{24176A01-B4C4-4642-BBA5-67BF7164C0DB}" srcOrd="0" destOrd="0" parTransId="{590D60FA-EBE0-476C-84F1-93A785664756}" sibTransId="{D49B5BAD-1490-4522-8C7D-3B959783ACA1}"/>
    <dgm:cxn modelId="{7E544C6A-D3A7-40E3-B37C-EFCB3C267612}" type="presOf" srcId="{40CD103B-B40D-41B7-9F5B-ABB4842BA712}" destId="{962B6AF4-78E6-4D8D-BE99-EEB62E9128CA}" srcOrd="0" destOrd="0" presId="urn:microsoft.com/office/officeart/2005/8/layout/chevron2"/>
    <dgm:cxn modelId="{2CB7120E-B232-46EC-8B50-D258E1426A69}" type="presOf" srcId="{24176A01-B4C4-4642-BBA5-67BF7164C0DB}" destId="{5DF2260A-3CD4-48D8-AC43-1585D6B66C86}" srcOrd="0" destOrd="0" presId="urn:microsoft.com/office/officeart/2005/8/layout/chevron2"/>
    <dgm:cxn modelId="{79B594AF-97DB-4787-9BD2-7E1032EA7C14}" type="presOf" srcId="{D0258006-851B-47C3-A46A-E8514E082A70}" destId="{6737192A-E411-4745-B83F-959DF1CD9930}" srcOrd="0" destOrd="0" presId="urn:microsoft.com/office/officeart/2005/8/layout/chevron2"/>
    <dgm:cxn modelId="{46AED30A-1A1F-4EE8-8994-6628CCF61D99}" type="presOf" srcId="{A330AB39-BBA2-4786-89F7-CD0F0F88A81C}" destId="{EC7418FE-DA55-41D0-AD76-268FAB3889BB}" srcOrd="0" destOrd="0" presId="urn:microsoft.com/office/officeart/2005/8/layout/chevron2"/>
    <dgm:cxn modelId="{69B905B9-DD1A-44C7-99F6-E9EF6D9C0B62}" srcId="{4B1660F6-E5D2-44CA-9109-B976B923B447}" destId="{7B1251A0-FBBB-4F85-8681-4C166442663B}" srcOrd="0" destOrd="0" parTransId="{8BEC8140-DDA5-4DB6-8FBE-771E54DAC20D}" sibTransId="{DC5ACC63-6FDA-4A5A-9973-35CD23B94E21}"/>
    <dgm:cxn modelId="{3B87AADD-6699-4A11-8879-65EE4A131549}" type="presOf" srcId="{4B1660F6-E5D2-44CA-9109-B976B923B447}" destId="{D1FD8631-857F-42EE-926A-D0ADF1DE7407}" srcOrd="0" destOrd="0" presId="urn:microsoft.com/office/officeart/2005/8/layout/chevron2"/>
    <dgm:cxn modelId="{AC2D8249-1DE1-46D0-8B71-2B83E030E786}" type="presOf" srcId="{67831BC7-BC18-487B-B14F-99FCFD266E43}" destId="{5DD7D5AC-A8EF-42DE-87CC-D7A93020A6A3}" srcOrd="0" destOrd="0" presId="urn:microsoft.com/office/officeart/2005/8/layout/chevron2"/>
    <dgm:cxn modelId="{5BC59E7B-34D7-4585-83EA-E9657C7F0AD5}" type="presOf" srcId="{7B1251A0-FBBB-4F85-8681-4C166442663B}" destId="{F3709C1C-D6BD-4DB8-B65F-F508919B474E}" srcOrd="0" destOrd="0" presId="urn:microsoft.com/office/officeart/2005/8/layout/chevron2"/>
    <dgm:cxn modelId="{EB34B3B4-7BCD-411D-A79B-20FB335B5DD0}" srcId="{40CD103B-B40D-41B7-9F5B-ABB4842BA712}" destId="{67831BC7-BC18-487B-B14F-99FCFD266E43}" srcOrd="1" destOrd="0" parTransId="{B737B12F-6E39-4FE8-9001-C1DB07895955}" sibTransId="{AB568BC5-8203-4EF4-B4AD-F7E597D22510}"/>
    <dgm:cxn modelId="{1DD686BC-D560-4DEB-BCD5-BF3479C06C76}" type="presParOf" srcId="{962B6AF4-78E6-4D8D-BE99-EEB62E9128CA}" destId="{2FF54B40-9E45-452A-A03B-39BEFA9A31FF}" srcOrd="0" destOrd="0" presId="urn:microsoft.com/office/officeart/2005/8/layout/chevron2"/>
    <dgm:cxn modelId="{BCB1BB50-6773-4D3F-A822-1A0C8DF0C155}" type="presParOf" srcId="{2FF54B40-9E45-452A-A03B-39BEFA9A31FF}" destId="{EC7418FE-DA55-41D0-AD76-268FAB3889BB}" srcOrd="0" destOrd="0" presId="urn:microsoft.com/office/officeart/2005/8/layout/chevron2"/>
    <dgm:cxn modelId="{65637BF3-D3E1-488F-9F49-B1008A1AAACC}" type="presParOf" srcId="{2FF54B40-9E45-452A-A03B-39BEFA9A31FF}" destId="{5DF2260A-3CD4-48D8-AC43-1585D6B66C86}" srcOrd="1" destOrd="0" presId="urn:microsoft.com/office/officeart/2005/8/layout/chevron2"/>
    <dgm:cxn modelId="{35223D7D-D422-4BE0-9C4D-15ACE160A9B5}" type="presParOf" srcId="{962B6AF4-78E6-4D8D-BE99-EEB62E9128CA}" destId="{037D69AA-3FD1-4FE5-A273-43101A19F258}" srcOrd="1" destOrd="0" presId="urn:microsoft.com/office/officeart/2005/8/layout/chevron2"/>
    <dgm:cxn modelId="{D590641A-8F7C-451C-AA44-D6C05D466EAE}" type="presParOf" srcId="{962B6AF4-78E6-4D8D-BE99-EEB62E9128CA}" destId="{8B3C9A40-612B-4978-AE7D-FE9CE950F02F}" srcOrd="2" destOrd="0" presId="urn:microsoft.com/office/officeart/2005/8/layout/chevron2"/>
    <dgm:cxn modelId="{21C218A3-67EF-4175-BAF9-DF13B0ACBDDB}" type="presParOf" srcId="{8B3C9A40-612B-4978-AE7D-FE9CE950F02F}" destId="{5DD7D5AC-A8EF-42DE-87CC-D7A93020A6A3}" srcOrd="0" destOrd="0" presId="urn:microsoft.com/office/officeart/2005/8/layout/chevron2"/>
    <dgm:cxn modelId="{FE52B54B-3982-47CB-8EC4-089347FE9A73}" type="presParOf" srcId="{8B3C9A40-612B-4978-AE7D-FE9CE950F02F}" destId="{6737192A-E411-4745-B83F-959DF1CD9930}" srcOrd="1" destOrd="0" presId="urn:microsoft.com/office/officeart/2005/8/layout/chevron2"/>
    <dgm:cxn modelId="{8E615BC1-6458-44CF-ACB3-B9E8ADCEA73C}" type="presParOf" srcId="{962B6AF4-78E6-4D8D-BE99-EEB62E9128CA}" destId="{3A739A23-D577-4C3D-9B03-DEFFBD7E5561}" srcOrd="3" destOrd="0" presId="urn:microsoft.com/office/officeart/2005/8/layout/chevron2"/>
    <dgm:cxn modelId="{AF4377A3-6C93-47D0-A379-D2E10E91BC7B}" type="presParOf" srcId="{962B6AF4-78E6-4D8D-BE99-EEB62E9128CA}" destId="{A89A945D-0988-408F-B688-1B13BA84E231}" srcOrd="4" destOrd="0" presId="urn:microsoft.com/office/officeart/2005/8/layout/chevron2"/>
    <dgm:cxn modelId="{8B96D433-32FC-4DEA-9A2A-F70A172E5532}" type="presParOf" srcId="{A89A945D-0988-408F-B688-1B13BA84E231}" destId="{D1FD8631-857F-42EE-926A-D0ADF1DE7407}" srcOrd="0" destOrd="0" presId="urn:microsoft.com/office/officeart/2005/8/layout/chevron2"/>
    <dgm:cxn modelId="{50ABC6B8-BAC6-499C-A172-FFECC1C24D46}" type="presParOf" srcId="{A89A945D-0988-408F-B688-1B13BA84E231}" destId="{F3709C1C-D6BD-4DB8-B65F-F508919B474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48AF7F3-DDEE-4114-9F67-BC660C3201F4}" type="doc">
      <dgm:prSet loTypeId="urn:microsoft.com/office/officeart/2005/8/layout/process4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327CC7BA-0E91-40C3-B364-7FCE63CDE15A}">
      <dgm:prSet/>
      <dgm:spPr/>
      <dgm:t>
        <a:bodyPr/>
        <a:lstStyle/>
        <a:p>
          <a:pPr algn="ctr" rtl="0"/>
          <a:r>
            <a:rPr lang="tr-TR" dirty="0" smtClean="0"/>
            <a:t>Yukarıda belirtilen hükümler çerçevesinde; genelge ve yönerge taslakları hakkında Hukuk Hizmetleri Genel Müdürlüğü'nün görüşü alınır.</a:t>
          </a:r>
          <a:endParaRPr lang="tr-TR" dirty="0"/>
        </a:p>
      </dgm:t>
    </dgm:pt>
    <dgm:pt modelId="{09CF4898-2D17-41FC-92FA-2F2DABEB7959}" type="parTrans" cxnId="{C700CF61-FC5E-46DC-BDD4-A6105A19FBDF}">
      <dgm:prSet/>
      <dgm:spPr/>
      <dgm:t>
        <a:bodyPr/>
        <a:lstStyle/>
        <a:p>
          <a:endParaRPr lang="tr-TR"/>
        </a:p>
      </dgm:t>
    </dgm:pt>
    <dgm:pt modelId="{2CA78ABA-4396-430C-A746-25029A6B4F40}" type="sibTrans" cxnId="{C700CF61-FC5E-46DC-BDD4-A6105A19FBDF}">
      <dgm:prSet/>
      <dgm:spPr/>
      <dgm:t>
        <a:bodyPr/>
        <a:lstStyle/>
        <a:p>
          <a:endParaRPr lang="tr-TR"/>
        </a:p>
      </dgm:t>
    </dgm:pt>
    <dgm:pt modelId="{B0710298-8826-459D-B3A4-47EE90D79DAA}">
      <dgm:prSet/>
      <dgm:spPr/>
      <dgm:t>
        <a:bodyPr/>
        <a:lstStyle/>
        <a:p>
          <a:pPr algn="ctr" rtl="0"/>
          <a:r>
            <a:rPr lang="tr-TR" dirty="0" smtClean="0"/>
            <a:t>Nihai taslak, hazırlayan birim tarafından Makamın imzasına sunulur.</a:t>
          </a:r>
          <a:endParaRPr lang="tr-TR" dirty="0"/>
        </a:p>
      </dgm:t>
    </dgm:pt>
    <dgm:pt modelId="{2318CDED-1CCA-41B3-B6F3-4B8F7C5CAED0}" type="parTrans" cxnId="{8103BBA1-9DE6-4A0E-98BE-71BEB676546A}">
      <dgm:prSet/>
      <dgm:spPr/>
      <dgm:t>
        <a:bodyPr/>
        <a:lstStyle/>
        <a:p>
          <a:endParaRPr lang="tr-TR"/>
        </a:p>
      </dgm:t>
    </dgm:pt>
    <dgm:pt modelId="{7D1484D0-ACB5-406D-8744-97D48BFC8AC7}" type="sibTrans" cxnId="{8103BBA1-9DE6-4A0E-98BE-71BEB676546A}">
      <dgm:prSet/>
      <dgm:spPr/>
      <dgm:t>
        <a:bodyPr/>
        <a:lstStyle/>
        <a:p>
          <a:endParaRPr lang="tr-TR"/>
        </a:p>
      </dgm:t>
    </dgm:pt>
    <dgm:pt modelId="{82C207F7-4F50-49AA-81DB-05D9C857B86E}">
      <dgm:prSet/>
      <dgm:spPr/>
      <dgm:t>
        <a:bodyPr/>
        <a:lstStyle/>
        <a:p>
          <a:pPr algn="ctr" rtl="0"/>
          <a:r>
            <a:rPr lang="tr-TR" dirty="0" smtClean="0"/>
            <a:t>Yönergeler için makamın imzasından sonra Hukuk Hizmetleri Genel Müdürlüğü'nden sayı alınması mecburidir.</a:t>
          </a:r>
          <a:endParaRPr lang="tr-TR" dirty="0"/>
        </a:p>
      </dgm:t>
    </dgm:pt>
    <dgm:pt modelId="{DC552B2C-1AE2-417C-B479-EF97D37196EB}" type="parTrans" cxnId="{2EB7CD0F-8E10-4BBD-A08B-8B14B3CEFCD8}">
      <dgm:prSet/>
      <dgm:spPr/>
      <dgm:t>
        <a:bodyPr/>
        <a:lstStyle/>
        <a:p>
          <a:endParaRPr lang="tr-TR"/>
        </a:p>
      </dgm:t>
    </dgm:pt>
    <dgm:pt modelId="{77691C07-17D0-4A02-BBDE-2C34A929CCEC}" type="sibTrans" cxnId="{2EB7CD0F-8E10-4BBD-A08B-8B14B3CEFCD8}">
      <dgm:prSet/>
      <dgm:spPr/>
      <dgm:t>
        <a:bodyPr/>
        <a:lstStyle/>
        <a:p>
          <a:endParaRPr lang="tr-TR"/>
        </a:p>
      </dgm:t>
    </dgm:pt>
    <dgm:pt modelId="{77CE5437-24E1-4BE5-99FF-D9BF0C2E264D}">
      <dgm:prSet/>
      <dgm:spPr/>
      <dgm:t>
        <a:bodyPr/>
        <a:lstStyle/>
        <a:p>
          <a:pPr algn="ctr" rtl="0"/>
          <a:r>
            <a:rPr lang="tr-TR" dirty="0" smtClean="0"/>
            <a:t>Genelgeler ve Yönergeler, metni hazırlayan birim tarafından birimlere duyurulur.</a:t>
          </a:r>
          <a:endParaRPr lang="tr-TR" dirty="0"/>
        </a:p>
      </dgm:t>
    </dgm:pt>
    <dgm:pt modelId="{350084DC-D197-47C5-9D6E-3C3F817EAEAA}" type="parTrans" cxnId="{ED4E0F95-B867-42B9-9A35-15095E8B826E}">
      <dgm:prSet/>
      <dgm:spPr/>
      <dgm:t>
        <a:bodyPr/>
        <a:lstStyle/>
        <a:p>
          <a:endParaRPr lang="tr-TR"/>
        </a:p>
      </dgm:t>
    </dgm:pt>
    <dgm:pt modelId="{01A7E4BC-994C-4240-A5F5-D1C6F53B13D8}" type="sibTrans" cxnId="{ED4E0F95-B867-42B9-9A35-15095E8B826E}">
      <dgm:prSet/>
      <dgm:spPr/>
      <dgm:t>
        <a:bodyPr/>
        <a:lstStyle/>
        <a:p>
          <a:endParaRPr lang="tr-TR"/>
        </a:p>
      </dgm:t>
    </dgm:pt>
    <dgm:pt modelId="{E4685D8D-6C9C-4B63-B0E4-1CA32692CBE5}" type="pres">
      <dgm:prSet presAssocID="{648AF7F3-DDEE-4114-9F67-BC660C3201F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006B4C1-6AB7-4EE6-99AA-A8271B15055D}" type="pres">
      <dgm:prSet presAssocID="{77CE5437-24E1-4BE5-99FF-D9BF0C2E264D}" presName="boxAndChildren" presStyleCnt="0"/>
      <dgm:spPr/>
    </dgm:pt>
    <dgm:pt modelId="{860859D8-3AA4-40E1-A1B1-4A2E640635F4}" type="pres">
      <dgm:prSet presAssocID="{77CE5437-24E1-4BE5-99FF-D9BF0C2E264D}" presName="parentTextBox" presStyleLbl="node1" presStyleIdx="0" presStyleCnt="4"/>
      <dgm:spPr/>
      <dgm:t>
        <a:bodyPr/>
        <a:lstStyle/>
        <a:p>
          <a:endParaRPr lang="tr-TR"/>
        </a:p>
      </dgm:t>
    </dgm:pt>
    <dgm:pt modelId="{2D44529C-4191-4420-BB61-F99153C65570}" type="pres">
      <dgm:prSet presAssocID="{77691C07-17D0-4A02-BBDE-2C34A929CCEC}" presName="sp" presStyleCnt="0"/>
      <dgm:spPr/>
    </dgm:pt>
    <dgm:pt modelId="{572C0092-877E-49EF-B8B2-B664EA46B7C9}" type="pres">
      <dgm:prSet presAssocID="{82C207F7-4F50-49AA-81DB-05D9C857B86E}" presName="arrowAndChildren" presStyleCnt="0"/>
      <dgm:spPr/>
    </dgm:pt>
    <dgm:pt modelId="{85BB3998-2607-4B77-907D-98689B2AE737}" type="pres">
      <dgm:prSet presAssocID="{82C207F7-4F50-49AA-81DB-05D9C857B86E}" presName="parentTextArrow" presStyleLbl="node1" presStyleIdx="1" presStyleCnt="4"/>
      <dgm:spPr/>
      <dgm:t>
        <a:bodyPr/>
        <a:lstStyle/>
        <a:p>
          <a:endParaRPr lang="tr-TR"/>
        </a:p>
      </dgm:t>
    </dgm:pt>
    <dgm:pt modelId="{436EA4B2-2C41-4277-A5FC-AFA64B97E60A}" type="pres">
      <dgm:prSet presAssocID="{7D1484D0-ACB5-406D-8744-97D48BFC8AC7}" presName="sp" presStyleCnt="0"/>
      <dgm:spPr/>
    </dgm:pt>
    <dgm:pt modelId="{1B12A807-2264-45F5-B4CD-EAEF753A7BB5}" type="pres">
      <dgm:prSet presAssocID="{B0710298-8826-459D-B3A4-47EE90D79DAA}" presName="arrowAndChildren" presStyleCnt="0"/>
      <dgm:spPr/>
    </dgm:pt>
    <dgm:pt modelId="{9529066E-04C8-4B08-A0E1-3571C0FD0E75}" type="pres">
      <dgm:prSet presAssocID="{B0710298-8826-459D-B3A4-47EE90D79DAA}" presName="parentTextArrow" presStyleLbl="node1" presStyleIdx="2" presStyleCnt="4"/>
      <dgm:spPr/>
      <dgm:t>
        <a:bodyPr/>
        <a:lstStyle/>
        <a:p>
          <a:endParaRPr lang="tr-TR"/>
        </a:p>
      </dgm:t>
    </dgm:pt>
    <dgm:pt modelId="{055857E0-CD01-4956-86F0-3231DE6F85C9}" type="pres">
      <dgm:prSet presAssocID="{2CA78ABA-4396-430C-A746-25029A6B4F40}" presName="sp" presStyleCnt="0"/>
      <dgm:spPr/>
    </dgm:pt>
    <dgm:pt modelId="{DB7F88CA-4536-4FBD-A3B2-BBB4EDDF7686}" type="pres">
      <dgm:prSet presAssocID="{327CC7BA-0E91-40C3-B364-7FCE63CDE15A}" presName="arrowAndChildren" presStyleCnt="0"/>
      <dgm:spPr/>
    </dgm:pt>
    <dgm:pt modelId="{6997EC67-D65A-4FAD-B7CC-2B5C084EA73A}" type="pres">
      <dgm:prSet presAssocID="{327CC7BA-0E91-40C3-B364-7FCE63CDE15A}" presName="parentTextArrow" presStyleLbl="node1" presStyleIdx="3" presStyleCnt="4"/>
      <dgm:spPr/>
      <dgm:t>
        <a:bodyPr/>
        <a:lstStyle/>
        <a:p>
          <a:endParaRPr lang="tr-TR"/>
        </a:p>
      </dgm:t>
    </dgm:pt>
  </dgm:ptLst>
  <dgm:cxnLst>
    <dgm:cxn modelId="{465CCC8A-3072-47B3-8888-D283BD3F34E1}" type="presOf" srcId="{B0710298-8826-459D-B3A4-47EE90D79DAA}" destId="{9529066E-04C8-4B08-A0E1-3571C0FD0E75}" srcOrd="0" destOrd="0" presId="urn:microsoft.com/office/officeart/2005/8/layout/process4"/>
    <dgm:cxn modelId="{2EB7CD0F-8E10-4BBD-A08B-8B14B3CEFCD8}" srcId="{648AF7F3-DDEE-4114-9F67-BC660C3201F4}" destId="{82C207F7-4F50-49AA-81DB-05D9C857B86E}" srcOrd="2" destOrd="0" parTransId="{DC552B2C-1AE2-417C-B479-EF97D37196EB}" sibTransId="{77691C07-17D0-4A02-BBDE-2C34A929CCEC}"/>
    <dgm:cxn modelId="{8103BBA1-9DE6-4A0E-98BE-71BEB676546A}" srcId="{648AF7F3-DDEE-4114-9F67-BC660C3201F4}" destId="{B0710298-8826-459D-B3A4-47EE90D79DAA}" srcOrd="1" destOrd="0" parTransId="{2318CDED-1CCA-41B3-B6F3-4B8F7C5CAED0}" sibTransId="{7D1484D0-ACB5-406D-8744-97D48BFC8AC7}"/>
    <dgm:cxn modelId="{1E97035A-B18D-4FBC-B7FB-D18B3233624B}" type="presOf" srcId="{327CC7BA-0E91-40C3-B364-7FCE63CDE15A}" destId="{6997EC67-D65A-4FAD-B7CC-2B5C084EA73A}" srcOrd="0" destOrd="0" presId="urn:microsoft.com/office/officeart/2005/8/layout/process4"/>
    <dgm:cxn modelId="{C700CF61-FC5E-46DC-BDD4-A6105A19FBDF}" srcId="{648AF7F3-DDEE-4114-9F67-BC660C3201F4}" destId="{327CC7BA-0E91-40C3-B364-7FCE63CDE15A}" srcOrd="0" destOrd="0" parTransId="{09CF4898-2D17-41FC-92FA-2F2DABEB7959}" sibTransId="{2CA78ABA-4396-430C-A746-25029A6B4F40}"/>
    <dgm:cxn modelId="{5C30B19A-5487-4821-8925-D7A8C70F1F9F}" type="presOf" srcId="{77CE5437-24E1-4BE5-99FF-D9BF0C2E264D}" destId="{860859D8-3AA4-40E1-A1B1-4A2E640635F4}" srcOrd="0" destOrd="0" presId="urn:microsoft.com/office/officeart/2005/8/layout/process4"/>
    <dgm:cxn modelId="{364F65E0-8FFE-4A9A-99CF-99EA81739D06}" type="presOf" srcId="{82C207F7-4F50-49AA-81DB-05D9C857B86E}" destId="{85BB3998-2607-4B77-907D-98689B2AE737}" srcOrd="0" destOrd="0" presId="urn:microsoft.com/office/officeart/2005/8/layout/process4"/>
    <dgm:cxn modelId="{ED4E0F95-B867-42B9-9A35-15095E8B826E}" srcId="{648AF7F3-DDEE-4114-9F67-BC660C3201F4}" destId="{77CE5437-24E1-4BE5-99FF-D9BF0C2E264D}" srcOrd="3" destOrd="0" parTransId="{350084DC-D197-47C5-9D6E-3C3F817EAEAA}" sibTransId="{01A7E4BC-994C-4240-A5F5-D1C6F53B13D8}"/>
    <dgm:cxn modelId="{0EE967C8-CF71-40F7-8676-161619177D8D}" type="presOf" srcId="{648AF7F3-DDEE-4114-9F67-BC660C3201F4}" destId="{E4685D8D-6C9C-4B63-B0E4-1CA32692CBE5}" srcOrd="0" destOrd="0" presId="urn:microsoft.com/office/officeart/2005/8/layout/process4"/>
    <dgm:cxn modelId="{28037E1F-6129-48C2-9615-E08C14C10C3C}" type="presParOf" srcId="{E4685D8D-6C9C-4B63-B0E4-1CA32692CBE5}" destId="{8006B4C1-6AB7-4EE6-99AA-A8271B15055D}" srcOrd="0" destOrd="0" presId="urn:microsoft.com/office/officeart/2005/8/layout/process4"/>
    <dgm:cxn modelId="{A26716E4-4D71-4271-935B-59369BD1B768}" type="presParOf" srcId="{8006B4C1-6AB7-4EE6-99AA-A8271B15055D}" destId="{860859D8-3AA4-40E1-A1B1-4A2E640635F4}" srcOrd="0" destOrd="0" presId="urn:microsoft.com/office/officeart/2005/8/layout/process4"/>
    <dgm:cxn modelId="{5CC87347-6808-42ED-9CB6-9003CABA8FB9}" type="presParOf" srcId="{E4685D8D-6C9C-4B63-B0E4-1CA32692CBE5}" destId="{2D44529C-4191-4420-BB61-F99153C65570}" srcOrd="1" destOrd="0" presId="urn:microsoft.com/office/officeart/2005/8/layout/process4"/>
    <dgm:cxn modelId="{8D02888F-37F7-45DE-B128-2A193F0240AC}" type="presParOf" srcId="{E4685D8D-6C9C-4B63-B0E4-1CA32692CBE5}" destId="{572C0092-877E-49EF-B8B2-B664EA46B7C9}" srcOrd="2" destOrd="0" presId="urn:microsoft.com/office/officeart/2005/8/layout/process4"/>
    <dgm:cxn modelId="{078CF1C8-F816-4E17-A40C-F2D99AD5CA12}" type="presParOf" srcId="{572C0092-877E-49EF-B8B2-B664EA46B7C9}" destId="{85BB3998-2607-4B77-907D-98689B2AE737}" srcOrd="0" destOrd="0" presId="urn:microsoft.com/office/officeart/2005/8/layout/process4"/>
    <dgm:cxn modelId="{1E408F58-977B-4E4C-9EB2-D9F4C165729F}" type="presParOf" srcId="{E4685D8D-6C9C-4B63-B0E4-1CA32692CBE5}" destId="{436EA4B2-2C41-4277-A5FC-AFA64B97E60A}" srcOrd="3" destOrd="0" presId="urn:microsoft.com/office/officeart/2005/8/layout/process4"/>
    <dgm:cxn modelId="{C8ECC812-33E8-4D30-B4D3-7DB7D2CC8549}" type="presParOf" srcId="{E4685D8D-6C9C-4B63-B0E4-1CA32692CBE5}" destId="{1B12A807-2264-45F5-B4CD-EAEF753A7BB5}" srcOrd="4" destOrd="0" presId="urn:microsoft.com/office/officeart/2005/8/layout/process4"/>
    <dgm:cxn modelId="{FBBDD8B2-B011-4828-8F1F-39C4B1C4E653}" type="presParOf" srcId="{1B12A807-2264-45F5-B4CD-EAEF753A7BB5}" destId="{9529066E-04C8-4B08-A0E1-3571C0FD0E75}" srcOrd="0" destOrd="0" presId="urn:microsoft.com/office/officeart/2005/8/layout/process4"/>
    <dgm:cxn modelId="{D4440FF1-4BBA-45F5-BE75-22348DA67E35}" type="presParOf" srcId="{E4685D8D-6C9C-4B63-B0E4-1CA32692CBE5}" destId="{055857E0-CD01-4956-86F0-3231DE6F85C9}" srcOrd="5" destOrd="0" presId="urn:microsoft.com/office/officeart/2005/8/layout/process4"/>
    <dgm:cxn modelId="{FE70ACE6-75E6-4A9D-9D67-0FF3D590E768}" type="presParOf" srcId="{E4685D8D-6C9C-4B63-B0E4-1CA32692CBE5}" destId="{DB7F88CA-4536-4FBD-A3B2-BBB4EDDF7686}" srcOrd="6" destOrd="0" presId="urn:microsoft.com/office/officeart/2005/8/layout/process4"/>
    <dgm:cxn modelId="{2732EC37-8B21-4BD1-8DF7-BCF2016E9EF4}" type="presParOf" srcId="{DB7F88CA-4536-4FBD-A3B2-BBB4EDDF7686}" destId="{6997EC67-D65A-4FAD-B7CC-2B5C084EA73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53BDB8C-0B2A-44D5-9CF7-8214655ADF9B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60E7DD23-259D-4FC3-8467-BBC58E7D9DAB}">
      <dgm:prSet/>
      <dgm:spPr/>
      <dgm:t>
        <a:bodyPr/>
        <a:lstStyle/>
        <a:p>
          <a:pPr algn="just" rtl="0"/>
          <a:r>
            <a:rPr lang="tr-TR" b="1" dirty="0" smtClean="0">
              <a:solidFill>
                <a:srgbClr val="FF0000"/>
              </a:solidFill>
            </a:rPr>
            <a:t>Bakanlığımız bağlı kuruluşları tarafından hazırlanan mevzuat taslakları </a:t>
          </a:r>
          <a:r>
            <a:rPr lang="tr-TR" dirty="0" smtClean="0"/>
            <a:t>(Kanun, Cumhurbaşkanlığı Kararnamesi, Cumhurbaşkanı Kararı, Yönetmelik, Tebliğ) hakkında ayrıca Bakanlığımız Hukuk Hizmetleri Genel Müdürlüğü'nün görüşü alınır.</a:t>
          </a:r>
          <a:endParaRPr lang="tr-TR" dirty="0"/>
        </a:p>
      </dgm:t>
    </dgm:pt>
    <dgm:pt modelId="{3D1169D7-F321-430E-834D-9AD5AAABFAB0}" type="parTrans" cxnId="{B865C9DB-9F5D-42CB-B243-A1F60517368B}">
      <dgm:prSet/>
      <dgm:spPr/>
      <dgm:t>
        <a:bodyPr/>
        <a:lstStyle/>
        <a:p>
          <a:endParaRPr lang="tr-TR"/>
        </a:p>
      </dgm:t>
    </dgm:pt>
    <dgm:pt modelId="{7A4336BF-52D1-4822-B22E-BF38D4E5CF26}" type="sibTrans" cxnId="{B865C9DB-9F5D-42CB-B243-A1F60517368B}">
      <dgm:prSet/>
      <dgm:spPr/>
      <dgm:t>
        <a:bodyPr/>
        <a:lstStyle/>
        <a:p>
          <a:endParaRPr lang="tr-TR"/>
        </a:p>
      </dgm:t>
    </dgm:pt>
    <dgm:pt modelId="{6289824F-6608-48DB-8E2C-0EA42CCECAFD}">
      <dgm:prSet/>
      <dgm:spPr/>
      <dgm:t>
        <a:bodyPr/>
        <a:lstStyle/>
        <a:p>
          <a:pPr algn="just" rtl="0"/>
          <a:r>
            <a:rPr lang="tr-TR" dirty="0" smtClean="0"/>
            <a:t>Hukuk Hizmetleri Genel Müdürlüğü'nün görüşü doğrultusunda düzenlenen taslak, taslağı hazırlayan tarafından, bakanlıklar ile kamu kurum ve kuruluşlarının görüşüne sunulur ve alınan görüşler çerçevesinde taslağa nihai hali verilir.</a:t>
          </a:r>
          <a:endParaRPr lang="tr-TR" dirty="0"/>
        </a:p>
      </dgm:t>
    </dgm:pt>
    <dgm:pt modelId="{5E8ECE97-A6D8-4BAB-AE9A-97237E2E564E}" type="parTrans" cxnId="{5D520D07-488A-4476-99C2-1792EDE20605}">
      <dgm:prSet/>
      <dgm:spPr/>
      <dgm:t>
        <a:bodyPr/>
        <a:lstStyle/>
        <a:p>
          <a:endParaRPr lang="tr-TR"/>
        </a:p>
      </dgm:t>
    </dgm:pt>
    <dgm:pt modelId="{2F4ADDC0-9E2F-45F0-B117-E4EBC4F9A118}" type="sibTrans" cxnId="{5D520D07-488A-4476-99C2-1792EDE20605}">
      <dgm:prSet/>
      <dgm:spPr/>
      <dgm:t>
        <a:bodyPr/>
        <a:lstStyle/>
        <a:p>
          <a:endParaRPr lang="tr-TR"/>
        </a:p>
      </dgm:t>
    </dgm:pt>
    <dgm:pt modelId="{335D1A46-8282-434E-BC60-B024114C1281}">
      <dgm:prSet/>
      <dgm:spPr/>
      <dgm:t>
        <a:bodyPr/>
        <a:lstStyle/>
        <a:p>
          <a:pPr rtl="0"/>
          <a:r>
            <a:rPr lang="tr-TR" dirty="0" smtClean="0"/>
            <a:t>Cumhurbaşkanlığına gönderilmesi maksadı ile bağlı ve ilgili kuruluşların hukuk birimleri aracılığı ile Hukuk Hizmetleri Genel Müdürlüğü'ne intikal ettirilir</a:t>
          </a:r>
          <a:endParaRPr lang="tr-TR" dirty="0"/>
        </a:p>
      </dgm:t>
    </dgm:pt>
    <dgm:pt modelId="{C3EC97D6-88B9-4FE0-8EC6-54C636B80CEB}" type="parTrans" cxnId="{6BF9A69B-A771-4259-85E7-FF5786CD889E}">
      <dgm:prSet/>
      <dgm:spPr/>
      <dgm:t>
        <a:bodyPr/>
        <a:lstStyle/>
        <a:p>
          <a:endParaRPr lang="tr-TR"/>
        </a:p>
      </dgm:t>
    </dgm:pt>
    <dgm:pt modelId="{B50D169A-7532-4115-B6DF-9376795CF15D}" type="sibTrans" cxnId="{6BF9A69B-A771-4259-85E7-FF5786CD889E}">
      <dgm:prSet/>
      <dgm:spPr/>
      <dgm:t>
        <a:bodyPr/>
        <a:lstStyle/>
        <a:p>
          <a:endParaRPr lang="tr-TR"/>
        </a:p>
      </dgm:t>
    </dgm:pt>
    <dgm:pt modelId="{4F48D2F5-E57F-4447-806D-59DDAF473FF5}" type="pres">
      <dgm:prSet presAssocID="{653BDB8C-0B2A-44D5-9CF7-8214655ADF9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8317665-A645-4257-B4AC-1786188481C4}" type="pres">
      <dgm:prSet presAssocID="{60E7DD23-259D-4FC3-8467-BBC58E7D9DA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F9CBB3D-38AD-4FBB-AF19-E1481001BA56}" type="pres">
      <dgm:prSet presAssocID="{7A4336BF-52D1-4822-B22E-BF38D4E5CF26}" presName="spacer" presStyleCnt="0"/>
      <dgm:spPr/>
      <dgm:t>
        <a:bodyPr/>
        <a:lstStyle/>
        <a:p>
          <a:endParaRPr lang="tr-TR"/>
        </a:p>
      </dgm:t>
    </dgm:pt>
    <dgm:pt modelId="{A61A0604-4D16-4059-92D2-67BAB05B633F}" type="pres">
      <dgm:prSet presAssocID="{6289824F-6608-48DB-8E2C-0EA42CCECAF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BCD03E4-8414-4231-9244-95873C707F74}" type="pres">
      <dgm:prSet presAssocID="{2F4ADDC0-9E2F-45F0-B117-E4EBC4F9A118}" presName="spacer" presStyleCnt="0"/>
      <dgm:spPr/>
      <dgm:t>
        <a:bodyPr/>
        <a:lstStyle/>
        <a:p>
          <a:endParaRPr lang="tr-TR"/>
        </a:p>
      </dgm:t>
    </dgm:pt>
    <dgm:pt modelId="{20167464-20ED-4CD9-BF53-C000F145CAB5}" type="pres">
      <dgm:prSet presAssocID="{335D1A46-8282-434E-BC60-B024114C128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04EC0A0-1AD3-416B-862F-D0B401C4B4FB}" type="presOf" srcId="{335D1A46-8282-434E-BC60-B024114C1281}" destId="{20167464-20ED-4CD9-BF53-C000F145CAB5}" srcOrd="0" destOrd="0" presId="urn:microsoft.com/office/officeart/2005/8/layout/vList2"/>
    <dgm:cxn modelId="{6BF9A69B-A771-4259-85E7-FF5786CD889E}" srcId="{653BDB8C-0B2A-44D5-9CF7-8214655ADF9B}" destId="{335D1A46-8282-434E-BC60-B024114C1281}" srcOrd="2" destOrd="0" parTransId="{C3EC97D6-88B9-4FE0-8EC6-54C636B80CEB}" sibTransId="{B50D169A-7532-4115-B6DF-9376795CF15D}"/>
    <dgm:cxn modelId="{0596AC7A-AF2F-44A7-A4FE-835881F03C5C}" type="presOf" srcId="{6289824F-6608-48DB-8E2C-0EA42CCECAFD}" destId="{A61A0604-4D16-4059-92D2-67BAB05B633F}" srcOrd="0" destOrd="0" presId="urn:microsoft.com/office/officeart/2005/8/layout/vList2"/>
    <dgm:cxn modelId="{5BAE9CC6-0996-4C7B-AAB3-AFDD7C8E70AA}" type="presOf" srcId="{653BDB8C-0B2A-44D5-9CF7-8214655ADF9B}" destId="{4F48D2F5-E57F-4447-806D-59DDAF473FF5}" srcOrd="0" destOrd="0" presId="urn:microsoft.com/office/officeart/2005/8/layout/vList2"/>
    <dgm:cxn modelId="{5D520D07-488A-4476-99C2-1792EDE20605}" srcId="{653BDB8C-0B2A-44D5-9CF7-8214655ADF9B}" destId="{6289824F-6608-48DB-8E2C-0EA42CCECAFD}" srcOrd="1" destOrd="0" parTransId="{5E8ECE97-A6D8-4BAB-AE9A-97237E2E564E}" sibTransId="{2F4ADDC0-9E2F-45F0-B117-E4EBC4F9A118}"/>
    <dgm:cxn modelId="{B865C9DB-9F5D-42CB-B243-A1F60517368B}" srcId="{653BDB8C-0B2A-44D5-9CF7-8214655ADF9B}" destId="{60E7DD23-259D-4FC3-8467-BBC58E7D9DAB}" srcOrd="0" destOrd="0" parTransId="{3D1169D7-F321-430E-834D-9AD5AAABFAB0}" sibTransId="{7A4336BF-52D1-4822-B22E-BF38D4E5CF26}"/>
    <dgm:cxn modelId="{C121C74E-5F09-49E5-AD28-DDE100FE9A7D}" type="presOf" srcId="{60E7DD23-259D-4FC3-8467-BBC58E7D9DAB}" destId="{58317665-A645-4257-B4AC-1786188481C4}" srcOrd="0" destOrd="0" presId="urn:microsoft.com/office/officeart/2005/8/layout/vList2"/>
    <dgm:cxn modelId="{9210729C-E125-4B66-8176-839A0AA4E3FC}" type="presParOf" srcId="{4F48D2F5-E57F-4447-806D-59DDAF473FF5}" destId="{58317665-A645-4257-B4AC-1786188481C4}" srcOrd="0" destOrd="0" presId="urn:microsoft.com/office/officeart/2005/8/layout/vList2"/>
    <dgm:cxn modelId="{337B4A84-88BB-4D98-B1E8-B3C46B222B56}" type="presParOf" srcId="{4F48D2F5-E57F-4447-806D-59DDAF473FF5}" destId="{5F9CBB3D-38AD-4FBB-AF19-E1481001BA56}" srcOrd="1" destOrd="0" presId="urn:microsoft.com/office/officeart/2005/8/layout/vList2"/>
    <dgm:cxn modelId="{137D46D3-6BA2-4DAD-AC01-C85FA6F1167F}" type="presParOf" srcId="{4F48D2F5-E57F-4447-806D-59DDAF473FF5}" destId="{A61A0604-4D16-4059-92D2-67BAB05B633F}" srcOrd="2" destOrd="0" presId="urn:microsoft.com/office/officeart/2005/8/layout/vList2"/>
    <dgm:cxn modelId="{BBC4FA7E-24A2-4F5E-9DF6-E46CE9DF04C5}" type="presParOf" srcId="{4F48D2F5-E57F-4447-806D-59DDAF473FF5}" destId="{4BCD03E4-8414-4231-9244-95873C707F74}" srcOrd="3" destOrd="0" presId="urn:microsoft.com/office/officeart/2005/8/layout/vList2"/>
    <dgm:cxn modelId="{8F640F1E-F5FA-4A4A-A5D9-9D5C41919325}" type="presParOf" srcId="{4F48D2F5-E57F-4447-806D-59DDAF473FF5}" destId="{20167464-20ED-4CD9-BF53-C000F145CAB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99A319-B882-4DF9-AE9E-10FA0D8DEAD0}">
      <dsp:nvSpPr>
        <dsp:cNvPr id="0" name=""/>
        <dsp:cNvSpPr/>
      </dsp:nvSpPr>
      <dsp:spPr>
        <a:xfrm>
          <a:off x="9242" y="451446"/>
          <a:ext cx="2762398" cy="309474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latin typeface="+mn-lt"/>
            </a:rPr>
            <a:t>İlgili birimlerce mevzuat taslaklarının hazırlanması sırasında, </a:t>
          </a:r>
          <a:r>
            <a:rPr lang="tr-TR" sz="1800" b="1" kern="1200" dirty="0" smtClean="0">
              <a:latin typeface="+mn-lt"/>
            </a:rPr>
            <a:t>Mevzuat Hazırlama Usul ve Esasları Hakkında Yönetmelik </a:t>
          </a:r>
          <a:r>
            <a:rPr lang="tr-TR" sz="1800" kern="1200" dirty="0" smtClean="0">
              <a:latin typeface="+mn-lt"/>
            </a:rPr>
            <a:t>hükümlerine uyulması gerekir.</a:t>
          </a:r>
          <a:endParaRPr lang="tr-TR" sz="1800" kern="1200" dirty="0">
            <a:latin typeface="+mn-lt"/>
          </a:endParaRPr>
        </a:p>
      </dsp:txBody>
      <dsp:txXfrm>
        <a:off x="90150" y="532354"/>
        <a:ext cx="2600582" cy="2932933"/>
      </dsp:txXfrm>
    </dsp:sp>
    <dsp:sp modelId="{5DE3BD1A-1760-4AB4-A7BC-8A828B873EEC}">
      <dsp:nvSpPr>
        <dsp:cNvPr id="0" name=""/>
        <dsp:cNvSpPr/>
      </dsp:nvSpPr>
      <dsp:spPr>
        <a:xfrm>
          <a:off x="3047880" y="1656284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>
            <a:latin typeface="+mn-lt"/>
          </a:endParaRPr>
        </a:p>
      </dsp:txBody>
      <dsp:txXfrm>
        <a:off x="3047880" y="1793299"/>
        <a:ext cx="409940" cy="411044"/>
      </dsp:txXfrm>
    </dsp:sp>
    <dsp:sp modelId="{7B78A40F-6E49-47C4-84FF-9302FC7523FF}">
      <dsp:nvSpPr>
        <dsp:cNvPr id="0" name=""/>
        <dsp:cNvSpPr/>
      </dsp:nvSpPr>
      <dsp:spPr>
        <a:xfrm>
          <a:off x="3876600" y="451446"/>
          <a:ext cx="2762398" cy="309474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latin typeface="+mn-lt"/>
            </a:rPr>
            <a:t>Mevzuat çalışmaları, Makamdan alınacak ön olurdan sonra hazırlanmaya başlanır. Makamdan alınacak olurların içeriğinin Makamı bilgilendirecek şekilde detaylı yazılması, söz konusu mevzuat çalışması ile ilgili ve güncel olması esastır.</a:t>
          </a:r>
          <a:endParaRPr lang="tr-TR" sz="1800" kern="1200" dirty="0">
            <a:latin typeface="+mn-lt"/>
          </a:endParaRPr>
        </a:p>
      </dsp:txBody>
      <dsp:txXfrm>
        <a:off x="3957508" y="532354"/>
        <a:ext cx="2600582" cy="2932933"/>
      </dsp:txXfrm>
    </dsp:sp>
    <dsp:sp modelId="{DDD5855E-30D8-4CC7-9ADF-B7D369ED6F18}">
      <dsp:nvSpPr>
        <dsp:cNvPr id="0" name=""/>
        <dsp:cNvSpPr/>
      </dsp:nvSpPr>
      <dsp:spPr>
        <a:xfrm>
          <a:off x="6915239" y="1656284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>
            <a:latin typeface="+mn-lt"/>
          </a:endParaRPr>
        </a:p>
      </dsp:txBody>
      <dsp:txXfrm>
        <a:off x="6915239" y="1793299"/>
        <a:ext cx="409940" cy="411044"/>
      </dsp:txXfrm>
    </dsp:sp>
    <dsp:sp modelId="{EDBFEF8A-37D0-44A7-A144-320AED2E2331}">
      <dsp:nvSpPr>
        <dsp:cNvPr id="0" name=""/>
        <dsp:cNvSpPr/>
      </dsp:nvSpPr>
      <dsp:spPr>
        <a:xfrm>
          <a:off x="7743958" y="451446"/>
          <a:ext cx="2762398" cy="309474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latin typeface="+mn-lt"/>
            </a:rPr>
            <a:t>Mevzuat taslakları, taslağı hazırlayan birim tarafından Bakanlığımızın ilgili birimlerinin görüşlerinin değerlendirilmesinin akabinde, Hukuk Hizmetleri Genel Müdürlüğü'ne gönderilir.</a:t>
          </a:r>
          <a:endParaRPr lang="tr-TR" sz="1800" kern="1200" dirty="0">
            <a:latin typeface="+mn-lt"/>
          </a:endParaRPr>
        </a:p>
      </dsp:txBody>
      <dsp:txXfrm>
        <a:off x="7824866" y="532354"/>
        <a:ext cx="2600582" cy="293293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786829-8A11-49C4-B9DE-3873EB5CA424}">
      <dsp:nvSpPr>
        <dsp:cNvPr id="0" name=""/>
        <dsp:cNvSpPr/>
      </dsp:nvSpPr>
      <dsp:spPr>
        <a:xfrm>
          <a:off x="0" y="32951"/>
          <a:ext cx="10515600" cy="192699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just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Bakanlığımızın görüş ve değerlendirmelerinin alınması amacıyla, diğer Bakanlıklar ile kamu kurum ve kuruluşlarından intikal eden mevzuat taslakları hakkındaki Bakanlığımız görüşü Hukuk Hizmetleri Genel Müdürlüğü tarafından hazırlanır. </a:t>
          </a:r>
          <a:endParaRPr lang="tr-TR" sz="2700" kern="1200" dirty="0"/>
        </a:p>
      </dsp:txBody>
      <dsp:txXfrm>
        <a:off x="94068" y="127019"/>
        <a:ext cx="10327464" cy="1738854"/>
      </dsp:txXfrm>
    </dsp:sp>
    <dsp:sp modelId="{A2061CD4-0ED4-4FF7-9CF4-2B5C55F59BDD}">
      <dsp:nvSpPr>
        <dsp:cNvPr id="0" name=""/>
        <dsp:cNvSpPr/>
      </dsp:nvSpPr>
      <dsp:spPr>
        <a:xfrm>
          <a:off x="0" y="2037701"/>
          <a:ext cx="10515600" cy="192699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just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Bakanlığımız teşkilatının büyüklüğü ve süreç dolayısıyla Hukuk Hizmetleri Genel Müdürlüğü tarafından verilen süreye riayet edilmesi gerekmektedir.</a:t>
          </a:r>
          <a:endParaRPr lang="tr-TR" sz="2700" kern="1200" dirty="0"/>
        </a:p>
      </dsp:txBody>
      <dsp:txXfrm>
        <a:off x="94068" y="2131769"/>
        <a:ext cx="10327464" cy="173885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391F1E-8B70-4F91-9239-D4C51C44CB32}">
      <dsp:nvSpPr>
        <dsp:cNvPr id="0" name=""/>
        <dsp:cNvSpPr/>
      </dsp:nvSpPr>
      <dsp:spPr>
        <a:xfrm>
          <a:off x="0" y="184871"/>
          <a:ext cx="10515600" cy="11536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Görüş gönderilmemesi veya süresi içerisinde intikal ettirilmemesi halinde sorumluluk ilgili birime aittir. </a:t>
          </a:r>
          <a:endParaRPr lang="tr-TR" sz="2900" kern="1200" dirty="0"/>
        </a:p>
      </dsp:txBody>
      <dsp:txXfrm>
        <a:off x="56315" y="241186"/>
        <a:ext cx="10402970" cy="1040990"/>
      </dsp:txXfrm>
    </dsp:sp>
    <dsp:sp modelId="{F6D2AFB9-0AFD-41B3-B3F9-E65B0B38D997}">
      <dsp:nvSpPr>
        <dsp:cNvPr id="0" name=""/>
        <dsp:cNvSpPr/>
      </dsp:nvSpPr>
      <dsp:spPr>
        <a:xfrm>
          <a:off x="0" y="1422011"/>
          <a:ext cx="10515600" cy="11536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Mücbir sebeplerle gecikme olması hallerinde, ivedilikle Bakanlığımız Hukuk Hizmetleri Mevzuat Birimi ile iletişime geçilecektir.</a:t>
          </a:r>
          <a:endParaRPr lang="tr-TR" sz="2900" kern="1200" dirty="0"/>
        </a:p>
      </dsp:txBody>
      <dsp:txXfrm>
        <a:off x="56315" y="1478326"/>
        <a:ext cx="10402970" cy="1040990"/>
      </dsp:txXfrm>
    </dsp:sp>
    <dsp:sp modelId="{EC0B129E-3668-4082-B760-AA863576617A}">
      <dsp:nvSpPr>
        <dsp:cNvPr id="0" name=""/>
        <dsp:cNvSpPr/>
      </dsp:nvSpPr>
      <dsp:spPr>
        <a:xfrm>
          <a:off x="0" y="2659151"/>
          <a:ext cx="10515600" cy="11536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Bakanlığımız birimlerinden gelen görüşlerin, görüş bildirme formuna işlenmiş vaziyette Word formatında gönderilmesi icap etmektedir.</a:t>
          </a:r>
          <a:endParaRPr lang="tr-TR" sz="2900" kern="1200" dirty="0"/>
        </a:p>
      </dsp:txBody>
      <dsp:txXfrm>
        <a:off x="56315" y="2715466"/>
        <a:ext cx="10402970" cy="10409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6B4E75-F6EF-4CC4-9ED5-920ACD259459}">
      <dsp:nvSpPr>
        <dsp:cNvPr id="0" name=""/>
        <dsp:cNvSpPr/>
      </dsp:nvSpPr>
      <dsp:spPr>
        <a:xfrm>
          <a:off x="260746" y="0"/>
          <a:ext cx="9994107" cy="3997643"/>
        </a:xfrm>
        <a:prstGeom prst="leftRightRibb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804DBF-13C5-4D96-BEC4-07BEDEB77A19}">
      <dsp:nvSpPr>
        <dsp:cNvPr id="0" name=""/>
        <dsp:cNvSpPr/>
      </dsp:nvSpPr>
      <dsp:spPr>
        <a:xfrm>
          <a:off x="1460039" y="699587"/>
          <a:ext cx="3298055" cy="195884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4008" rIns="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Hukuk Hizmetleri Genel Müdürlüğü'nün görüşü doğrultusunda düzenlenen taslak, hazırlayan birim tarafından ilgili bakanlıklar ile kamu kurum ve kuruluşlarının görüşüne sunulur.</a:t>
          </a:r>
          <a:endParaRPr lang="tr-TR" sz="1800" kern="1200" dirty="0"/>
        </a:p>
      </dsp:txBody>
      <dsp:txXfrm>
        <a:off x="1460039" y="699587"/>
        <a:ext cx="3298055" cy="1958845"/>
      </dsp:txXfrm>
    </dsp:sp>
    <dsp:sp modelId="{D8989954-D01E-43A0-BA76-DE36F64684EC}">
      <dsp:nvSpPr>
        <dsp:cNvPr id="0" name=""/>
        <dsp:cNvSpPr/>
      </dsp:nvSpPr>
      <dsp:spPr>
        <a:xfrm>
          <a:off x="5257800" y="1339210"/>
          <a:ext cx="3897701" cy="195884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4008" rIns="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Bakanlıklar ile diğer kamu kurum ve kuruluşlarına görev ve sorumluluk yükleyen hükümlere yer verilmesi hâlinde, bu Bakanlıklar ile kamu kurum ve kuruluşlarının uygun görüşleri alınır veya taslak bunlarla birlikte hazırlanır.</a:t>
          </a:r>
          <a:endParaRPr lang="tr-TR" sz="1800" kern="1200" dirty="0"/>
        </a:p>
      </dsp:txBody>
      <dsp:txXfrm>
        <a:off x="5257800" y="1339210"/>
        <a:ext cx="3897701" cy="19588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DFA908-1DCB-4DF2-869A-5367245D522A}">
      <dsp:nvSpPr>
        <dsp:cNvPr id="0" name=""/>
        <dsp:cNvSpPr/>
      </dsp:nvSpPr>
      <dsp:spPr>
        <a:xfrm>
          <a:off x="4621" y="547780"/>
          <a:ext cx="2020453" cy="28868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Taslaklar dış görüşe gönderilirken;</a:t>
          </a:r>
          <a:endParaRPr lang="tr-TR" sz="1800" kern="1200" dirty="0"/>
        </a:p>
      </dsp:txBody>
      <dsp:txXfrm>
        <a:off x="63798" y="606957"/>
        <a:ext cx="1902099" cy="2768487"/>
      </dsp:txXfrm>
    </dsp:sp>
    <dsp:sp modelId="{F67A4D1E-0354-4A36-8512-6B116EA62852}">
      <dsp:nvSpPr>
        <dsp:cNvPr id="0" name=""/>
        <dsp:cNvSpPr/>
      </dsp:nvSpPr>
      <dsp:spPr>
        <a:xfrm>
          <a:off x="2227119" y="1740664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>
        <a:off x="2227119" y="1840878"/>
        <a:ext cx="299835" cy="300644"/>
      </dsp:txXfrm>
    </dsp:sp>
    <dsp:sp modelId="{7745569D-D643-437B-A6DC-A76C531C11EE}">
      <dsp:nvSpPr>
        <dsp:cNvPr id="0" name=""/>
        <dsp:cNvSpPr/>
      </dsp:nvSpPr>
      <dsp:spPr>
        <a:xfrm>
          <a:off x="2833255" y="547780"/>
          <a:ext cx="2020453" cy="28868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800" kern="1200" dirty="0" smtClean="0"/>
            <a:t>Taslak mevzuat veya değişiklik yapan taslaklarda çerçeve taslak</a:t>
          </a:r>
        </a:p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900" kern="1200" dirty="0"/>
        </a:p>
      </dsp:txBody>
      <dsp:txXfrm>
        <a:off x="2892432" y="606957"/>
        <a:ext cx="1902099" cy="2768487"/>
      </dsp:txXfrm>
    </dsp:sp>
    <dsp:sp modelId="{67579FA2-7D36-4718-A8AA-A4F260246C21}">
      <dsp:nvSpPr>
        <dsp:cNvPr id="0" name=""/>
        <dsp:cNvSpPr/>
      </dsp:nvSpPr>
      <dsp:spPr>
        <a:xfrm>
          <a:off x="5055754" y="1740664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>
        <a:off x="5055754" y="1840878"/>
        <a:ext cx="299835" cy="300644"/>
      </dsp:txXfrm>
    </dsp:sp>
    <dsp:sp modelId="{714F1A4B-0154-4F68-A81E-D0E18A456D78}">
      <dsp:nvSpPr>
        <dsp:cNvPr id="0" name=""/>
        <dsp:cNvSpPr/>
      </dsp:nvSpPr>
      <dsp:spPr>
        <a:xfrm>
          <a:off x="5661890" y="547780"/>
          <a:ext cx="2020453" cy="28868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Kanunlar ve Cumhurbaşkanlığı Kararnameleri için taslağın </a:t>
          </a:r>
          <a:r>
            <a:rPr lang="tr-TR" sz="1700" b="1" kern="1200" dirty="0" smtClean="0"/>
            <a:t>genel gerekçesi ile madde gerekçeleri</a:t>
          </a:r>
          <a:r>
            <a:rPr lang="tr-TR" sz="1700" kern="1200" dirty="0" smtClean="0"/>
            <a:t>, Cumhurbaşkanı kararlarında, Yönetmeliklerde ve Tebliğlerde taslağın </a:t>
          </a:r>
          <a:r>
            <a:rPr lang="tr-TR" sz="1700" b="1" kern="1200" dirty="0" smtClean="0"/>
            <a:t>genel gerekçesi</a:t>
          </a:r>
          <a:r>
            <a:rPr lang="tr-TR" sz="1700" kern="1200" dirty="0" smtClean="0"/>
            <a:t>, </a:t>
          </a:r>
          <a:endParaRPr lang="tr-TR" sz="1700" kern="1200" dirty="0"/>
        </a:p>
      </dsp:txBody>
      <dsp:txXfrm>
        <a:off x="5721067" y="606957"/>
        <a:ext cx="1902099" cy="2768487"/>
      </dsp:txXfrm>
    </dsp:sp>
    <dsp:sp modelId="{1131FA09-1A18-48D6-94A1-F7EC6FECBF7C}">
      <dsp:nvSpPr>
        <dsp:cNvPr id="0" name=""/>
        <dsp:cNvSpPr/>
      </dsp:nvSpPr>
      <dsp:spPr>
        <a:xfrm>
          <a:off x="7884389" y="1740664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400" kern="1200"/>
        </a:p>
      </dsp:txBody>
      <dsp:txXfrm>
        <a:off x="7884389" y="1840878"/>
        <a:ext cx="299835" cy="300644"/>
      </dsp:txXfrm>
    </dsp:sp>
    <dsp:sp modelId="{05862DF6-8FEB-4CA2-92B6-D3A25C80504D}">
      <dsp:nvSpPr>
        <dsp:cNvPr id="0" name=""/>
        <dsp:cNvSpPr/>
      </dsp:nvSpPr>
      <dsp:spPr>
        <a:xfrm>
          <a:off x="8490525" y="547780"/>
          <a:ext cx="2020453" cy="28868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Yürürlükteki mevzuat metni üzerinde değişiklik yapan taslaklarda, yürürlükteki mevzuat metni ile değişiklik metninin mukayese edildiği "</a:t>
          </a:r>
          <a:r>
            <a:rPr lang="tr-TR" sz="1700" b="1" kern="1200" dirty="0" smtClean="0"/>
            <a:t>karşılaştırma cetveli</a:t>
          </a:r>
          <a:r>
            <a:rPr lang="tr-TR" sz="1700" kern="1200" dirty="0" smtClean="0"/>
            <a:t>" </a:t>
          </a:r>
          <a:endParaRPr lang="tr-TR" sz="1700" kern="1200" dirty="0"/>
        </a:p>
      </dsp:txBody>
      <dsp:txXfrm>
        <a:off x="8549702" y="606957"/>
        <a:ext cx="1902099" cy="27684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3A0762-2B1E-44DE-B6D4-FCA8D1262C65}">
      <dsp:nvSpPr>
        <dsp:cNvPr id="0" name=""/>
        <dsp:cNvSpPr/>
      </dsp:nvSpPr>
      <dsp:spPr>
        <a:xfrm>
          <a:off x="0" y="0"/>
          <a:ext cx="1044569" cy="39976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>
              <a:solidFill>
                <a:srgbClr val="FF0000"/>
              </a:solidFill>
            </a:rPr>
            <a:t>Kanunlar</a:t>
          </a:r>
          <a:endParaRPr lang="tr-TR" sz="3600" kern="1200" dirty="0">
            <a:solidFill>
              <a:srgbClr val="FF0000"/>
            </a:solidFill>
          </a:endParaRPr>
        </a:p>
      </dsp:txBody>
      <dsp:txXfrm>
        <a:off x="30594" y="30594"/>
        <a:ext cx="983381" cy="3936455"/>
      </dsp:txXfrm>
    </dsp:sp>
    <dsp:sp modelId="{B9CD316F-E50E-4254-9F3D-EE19C6A0E719}">
      <dsp:nvSpPr>
        <dsp:cNvPr id="0" name=""/>
        <dsp:cNvSpPr/>
      </dsp:nvSpPr>
      <dsp:spPr>
        <a:xfrm>
          <a:off x="1226590" y="0"/>
          <a:ext cx="1044569" cy="39976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Kanun taslağı veya yürürlükteki mevzuat metni üzerinde değişiklik yapan taslaklarda çerçeve Kanun taslağı,</a:t>
          </a:r>
          <a:endParaRPr lang="tr-TR" sz="1400" kern="1200" dirty="0"/>
        </a:p>
      </dsp:txBody>
      <dsp:txXfrm>
        <a:off x="1257184" y="30594"/>
        <a:ext cx="983381" cy="3936455"/>
      </dsp:txXfrm>
    </dsp:sp>
    <dsp:sp modelId="{C40BF60B-98A4-47CC-B041-B01897917749}">
      <dsp:nvSpPr>
        <dsp:cNvPr id="0" name=""/>
        <dsp:cNvSpPr/>
      </dsp:nvSpPr>
      <dsp:spPr>
        <a:xfrm>
          <a:off x="2446647" y="0"/>
          <a:ext cx="1044569" cy="39976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Genel gerekçe,</a:t>
          </a:r>
          <a:endParaRPr lang="tr-TR" sz="1400" kern="1200" dirty="0"/>
        </a:p>
      </dsp:txBody>
      <dsp:txXfrm>
        <a:off x="2477241" y="30594"/>
        <a:ext cx="983381" cy="3936455"/>
      </dsp:txXfrm>
    </dsp:sp>
    <dsp:sp modelId="{5947A0BE-9367-423F-BEED-7E9023CFEFCC}">
      <dsp:nvSpPr>
        <dsp:cNvPr id="0" name=""/>
        <dsp:cNvSpPr/>
      </dsp:nvSpPr>
      <dsp:spPr>
        <a:xfrm>
          <a:off x="3666704" y="0"/>
          <a:ext cx="1044569" cy="39976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smtClean="0"/>
            <a:t>Madde gerekçeleri,</a:t>
          </a:r>
          <a:endParaRPr lang="tr-TR" sz="1400" kern="1200"/>
        </a:p>
      </dsp:txBody>
      <dsp:txXfrm>
        <a:off x="3697298" y="30594"/>
        <a:ext cx="983381" cy="3936455"/>
      </dsp:txXfrm>
    </dsp:sp>
    <dsp:sp modelId="{BE431CFB-64CC-4F4D-93C9-809A8245218D}">
      <dsp:nvSpPr>
        <dsp:cNvPr id="0" name=""/>
        <dsp:cNvSpPr/>
      </dsp:nvSpPr>
      <dsp:spPr>
        <a:xfrm>
          <a:off x="4904675" y="0"/>
          <a:ext cx="1044569" cy="39976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Görüşe gönderilen taslak,</a:t>
          </a:r>
          <a:endParaRPr lang="tr-TR" sz="1400" kern="1200" dirty="0"/>
        </a:p>
      </dsp:txBody>
      <dsp:txXfrm>
        <a:off x="4935269" y="30594"/>
        <a:ext cx="983381" cy="3936455"/>
      </dsp:txXfrm>
    </dsp:sp>
    <dsp:sp modelId="{9B9E42BF-634B-40FE-A855-6F97FE7322ED}">
      <dsp:nvSpPr>
        <dsp:cNvPr id="0" name=""/>
        <dsp:cNvSpPr/>
      </dsp:nvSpPr>
      <dsp:spPr>
        <a:xfrm>
          <a:off x="6106817" y="0"/>
          <a:ext cx="1044569" cy="39976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Taslak metin hazırlanırken alınan görüşlerin tamamı,</a:t>
          </a:r>
          <a:endParaRPr lang="tr-TR" sz="1400" kern="1200" dirty="0"/>
        </a:p>
      </dsp:txBody>
      <dsp:txXfrm>
        <a:off x="6137411" y="30594"/>
        <a:ext cx="983381" cy="3936455"/>
      </dsp:txXfrm>
    </dsp:sp>
    <dsp:sp modelId="{F66A76E1-DEA8-4532-8E45-7F11F57FF34B}">
      <dsp:nvSpPr>
        <dsp:cNvPr id="0" name=""/>
        <dsp:cNvSpPr/>
      </dsp:nvSpPr>
      <dsp:spPr>
        <a:xfrm>
          <a:off x="7326874" y="0"/>
          <a:ext cx="1044569" cy="39976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Alınan görüşlere uyulup uyulmadığına dair değerlendirme tablosu,</a:t>
          </a:r>
          <a:endParaRPr lang="tr-TR" sz="1400" kern="1200" dirty="0"/>
        </a:p>
      </dsp:txBody>
      <dsp:txXfrm>
        <a:off x="7357468" y="30594"/>
        <a:ext cx="983381" cy="3936455"/>
      </dsp:txXfrm>
    </dsp:sp>
    <dsp:sp modelId="{24EA9DAC-F8F7-463D-A9B7-09F9380B4A1F}">
      <dsp:nvSpPr>
        <dsp:cNvPr id="0" name=""/>
        <dsp:cNvSpPr/>
      </dsp:nvSpPr>
      <dsp:spPr>
        <a:xfrm>
          <a:off x="8546931" y="0"/>
          <a:ext cx="1044569" cy="39976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Taslağın yürürlüğe girmesi halinde etki edeceği hususlar ve sonuçlarına dair bilgi notu,</a:t>
          </a:r>
          <a:endParaRPr lang="tr-TR" sz="1400" kern="1200" dirty="0"/>
        </a:p>
      </dsp:txBody>
      <dsp:txXfrm>
        <a:off x="8577525" y="30594"/>
        <a:ext cx="983381" cy="3936455"/>
      </dsp:txXfrm>
    </dsp:sp>
    <dsp:sp modelId="{28A166E1-FE09-4D8D-A7E5-ACD4B78397DF}">
      <dsp:nvSpPr>
        <dsp:cNvPr id="0" name=""/>
        <dsp:cNvSpPr/>
      </dsp:nvSpPr>
      <dsp:spPr>
        <a:xfrm>
          <a:off x="9766987" y="0"/>
          <a:ext cx="1044569" cy="39976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Yürürlükteki mevzuatta değişiklik yapan taslaklarda, yürürlükteki mevzuat metni ile plânlanan değişiklik metninin mukayese edildiği "karşılaştırma cetveli"</a:t>
          </a:r>
          <a:endParaRPr lang="tr-TR" sz="1400" kern="1200" dirty="0"/>
        </a:p>
      </dsp:txBody>
      <dsp:txXfrm>
        <a:off x="9797581" y="30594"/>
        <a:ext cx="983381" cy="393645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3A0762-2B1E-44DE-B6D4-FCA8D1262C65}">
      <dsp:nvSpPr>
        <dsp:cNvPr id="0" name=""/>
        <dsp:cNvSpPr/>
      </dsp:nvSpPr>
      <dsp:spPr>
        <a:xfrm>
          <a:off x="0" y="0"/>
          <a:ext cx="1311882" cy="39976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>
              <a:solidFill>
                <a:srgbClr val="FF0000"/>
              </a:solidFill>
            </a:rPr>
            <a:t>CBK ve Cumhurbaşkanı Kararları</a:t>
          </a:r>
          <a:endParaRPr lang="tr-TR" sz="2800" kern="1200" dirty="0">
            <a:solidFill>
              <a:srgbClr val="FF0000"/>
            </a:solidFill>
          </a:endParaRPr>
        </a:p>
      </dsp:txBody>
      <dsp:txXfrm>
        <a:off x="38424" y="38424"/>
        <a:ext cx="1235034" cy="3920795"/>
      </dsp:txXfrm>
    </dsp:sp>
    <dsp:sp modelId="{B9CD316F-E50E-4254-9F3D-EE19C6A0E719}">
      <dsp:nvSpPr>
        <dsp:cNvPr id="0" name=""/>
        <dsp:cNvSpPr/>
      </dsp:nvSpPr>
      <dsp:spPr>
        <a:xfrm>
          <a:off x="1537300" y="0"/>
          <a:ext cx="1311882" cy="39976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Taslak metin (hem </a:t>
          </a:r>
          <a:r>
            <a:rPr lang="tr-TR" sz="1400" kern="1200" dirty="0" err="1" smtClean="0"/>
            <a:t>word</a:t>
          </a:r>
          <a:r>
            <a:rPr lang="tr-TR" sz="1400" kern="1200" dirty="0" smtClean="0"/>
            <a:t> hali hem paraflı, mühürlü, tarihli bir şekilde onaylanmış </a:t>
          </a:r>
          <a:r>
            <a:rPr lang="tr-TR" sz="1400" kern="1200" dirty="0" err="1" smtClean="0"/>
            <a:t>pdf</a:t>
          </a:r>
          <a:r>
            <a:rPr lang="tr-TR" sz="1400" kern="1200" dirty="0" smtClean="0"/>
            <a:t> hali)</a:t>
          </a:r>
          <a:endParaRPr lang="tr-TR" sz="1400" kern="1200" dirty="0"/>
        </a:p>
      </dsp:txBody>
      <dsp:txXfrm>
        <a:off x="1575724" y="38424"/>
        <a:ext cx="1235034" cy="3920795"/>
      </dsp:txXfrm>
    </dsp:sp>
    <dsp:sp modelId="{C40BF60B-98A4-47CC-B041-B01897917749}">
      <dsp:nvSpPr>
        <dsp:cNvPr id="0" name=""/>
        <dsp:cNvSpPr/>
      </dsp:nvSpPr>
      <dsp:spPr>
        <a:xfrm>
          <a:off x="3069579" y="0"/>
          <a:ext cx="1311882" cy="39976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Genel gerekçe,</a:t>
          </a:r>
          <a:endParaRPr lang="tr-TR" sz="1400" kern="1200" dirty="0"/>
        </a:p>
      </dsp:txBody>
      <dsp:txXfrm>
        <a:off x="3108003" y="38424"/>
        <a:ext cx="1235034" cy="3920795"/>
      </dsp:txXfrm>
    </dsp:sp>
    <dsp:sp modelId="{BE431CFB-64CC-4F4D-93C9-809A8245218D}">
      <dsp:nvSpPr>
        <dsp:cNvPr id="0" name=""/>
        <dsp:cNvSpPr/>
      </dsp:nvSpPr>
      <dsp:spPr>
        <a:xfrm>
          <a:off x="4624357" y="0"/>
          <a:ext cx="1311882" cy="39976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Görüşe gönderilen taslak,</a:t>
          </a:r>
          <a:endParaRPr lang="tr-TR" sz="1400" kern="1200" dirty="0"/>
        </a:p>
      </dsp:txBody>
      <dsp:txXfrm>
        <a:off x="4662781" y="38424"/>
        <a:ext cx="1235034" cy="3920795"/>
      </dsp:txXfrm>
    </dsp:sp>
    <dsp:sp modelId="{9B9E42BF-634B-40FE-A855-6F97FE7322ED}">
      <dsp:nvSpPr>
        <dsp:cNvPr id="0" name=""/>
        <dsp:cNvSpPr/>
      </dsp:nvSpPr>
      <dsp:spPr>
        <a:xfrm>
          <a:off x="6134137" y="0"/>
          <a:ext cx="1311882" cy="39976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Taslak metin hazırlanırken alınan görüşlerin tamamı,</a:t>
          </a:r>
          <a:endParaRPr lang="tr-TR" sz="1400" kern="1200" dirty="0"/>
        </a:p>
      </dsp:txBody>
      <dsp:txXfrm>
        <a:off x="6172561" y="38424"/>
        <a:ext cx="1235034" cy="3920795"/>
      </dsp:txXfrm>
    </dsp:sp>
    <dsp:sp modelId="{F66A76E1-DEA8-4532-8E45-7F11F57FF34B}">
      <dsp:nvSpPr>
        <dsp:cNvPr id="0" name=""/>
        <dsp:cNvSpPr/>
      </dsp:nvSpPr>
      <dsp:spPr>
        <a:xfrm>
          <a:off x="7666416" y="0"/>
          <a:ext cx="1311882" cy="39976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Alınan görüşlere uyulup uyulmadığına dair değerlendirme tablosu,</a:t>
          </a:r>
          <a:endParaRPr lang="tr-TR" sz="1400" kern="1200" dirty="0"/>
        </a:p>
      </dsp:txBody>
      <dsp:txXfrm>
        <a:off x="7704840" y="38424"/>
        <a:ext cx="1235034" cy="3920795"/>
      </dsp:txXfrm>
    </dsp:sp>
    <dsp:sp modelId="{28A166E1-FE09-4D8D-A7E5-ACD4B78397DF}">
      <dsp:nvSpPr>
        <dsp:cNvPr id="0" name=""/>
        <dsp:cNvSpPr/>
      </dsp:nvSpPr>
      <dsp:spPr>
        <a:xfrm>
          <a:off x="9198695" y="0"/>
          <a:ext cx="1311882" cy="39976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Yürürlükteki mevzuatta değişiklik yapan taslaklarda, yürürlükteki mevzuat metni ile plânlanan değişiklik metninin mukayese edildiği "karşılaştırma cetveli"</a:t>
          </a:r>
          <a:endParaRPr lang="tr-TR" sz="1400" kern="1200" dirty="0"/>
        </a:p>
      </dsp:txBody>
      <dsp:txXfrm>
        <a:off x="9237119" y="38424"/>
        <a:ext cx="1235034" cy="392079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3A0762-2B1E-44DE-B6D4-FCA8D1262C65}">
      <dsp:nvSpPr>
        <dsp:cNvPr id="0" name=""/>
        <dsp:cNvSpPr/>
      </dsp:nvSpPr>
      <dsp:spPr>
        <a:xfrm>
          <a:off x="0" y="0"/>
          <a:ext cx="1311882" cy="39976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>
              <a:solidFill>
                <a:srgbClr val="FF0000"/>
              </a:solidFill>
            </a:rPr>
            <a:t>Yönetmelik ve Tebliğler</a:t>
          </a:r>
          <a:endParaRPr lang="tr-TR" sz="2800" kern="1200" dirty="0">
            <a:solidFill>
              <a:srgbClr val="FF0000"/>
            </a:solidFill>
          </a:endParaRPr>
        </a:p>
      </dsp:txBody>
      <dsp:txXfrm>
        <a:off x="38424" y="38424"/>
        <a:ext cx="1235034" cy="3920795"/>
      </dsp:txXfrm>
    </dsp:sp>
    <dsp:sp modelId="{B9CD316F-E50E-4254-9F3D-EE19C6A0E719}">
      <dsp:nvSpPr>
        <dsp:cNvPr id="0" name=""/>
        <dsp:cNvSpPr/>
      </dsp:nvSpPr>
      <dsp:spPr>
        <a:xfrm>
          <a:off x="1537300" y="0"/>
          <a:ext cx="1311882" cy="39976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Taslak metin veya çerçeve taslak (hem </a:t>
          </a:r>
          <a:r>
            <a:rPr lang="tr-TR" sz="1400" kern="1200" dirty="0" err="1" smtClean="0"/>
            <a:t>word</a:t>
          </a:r>
          <a:r>
            <a:rPr lang="tr-TR" sz="1400" kern="1200" dirty="0" smtClean="0"/>
            <a:t> hali hem paraflı, mühürlü, tarihli bir şekilde onaylanmış </a:t>
          </a:r>
          <a:r>
            <a:rPr lang="tr-TR" sz="1400" kern="1200" dirty="0" err="1" smtClean="0"/>
            <a:t>pdf</a:t>
          </a:r>
          <a:r>
            <a:rPr lang="tr-TR" sz="1400" kern="1200" dirty="0" smtClean="0"/>
            <a:t> hali)</a:t>
          </a:r>
          <a:endParaRPr lang="tr-TR" sz="1400" kern="1200" dirty="0"/>
        </a:p>
      </dsp:txBody>
      <dsp:txXfrm>
        <a:off x="1575724" y="38424"/>
        <a:ext cx="1235034" cy="3920795"/>
      </dsp:txXfrm>
    </dsp:sp>
    <dsp:sp modelId="{C40BF60B-98A4-47CC-B041-B01897917749}">
      <dsp:nvSpPr>
        <dsp:cNvPr id="0" name=""/>
        <dsp:cNvSpPr/>
      </dsp:nvSpPr>
      <dsp:spPr>
        <a:xfrm>
          <a:off x="3069579" y="0"/>
          <a:ext cx="1311882" cy="39976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Genel gerekçe,</a:t>
          </a:r>
          <a:endParaRPr lang="tr-TR" sz="1400" kern="1200" dirty="0"/>
        </a:p>
      </dsp:txBody>
      <dsp:txXfrm>
        <a:off x="3108003" y="38424"/>
        <a:ext cx="1235034" cy="3920795"/>
      </dsp:txXfrm>
    </dsp:sp>
    <dsp:sp modelId="{BE431CFB-64CC-4F4D-93C9-809A8245218D}">
      <dsp:nvSpPr>
        <dsp:cNvPr id="0" name=""/>
        <dsp:cNvSpPr/>
      </dsp:nvSpPr>
      <dsp:spPr>
        <a:xfrm>
          <a:off x="4596650" y="0"/>
          <a:ext cx="1311882" cy="39976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Görüşe gönderilen taslak,</a:t>
          </a:r>
          <a:endParaRPr lang="tr-TR" sz="1400" kern="1200" dirty="0"/>
        </a:p>
      </dsp:txBody>
      <dsp:txXfrm>
        <a:off x="4635074" y="38424"/>
        <a:ext cx="1235034" cy="3920795"/>
      </dsp:txXfrm>
    </dsp:sp>
    <dsp:sp modelId="{9B9E42BF-634B-40FE-A855-6F97FE7322ED}">
      <dsp:nvSpPr>
        <dsp:cNvPr id="0" name=""/>
        <dsp:cNvSpPr/>
      </dsp:nvSpPr>
      <dsp:spPr>
        <a:xfrm>
          <a:off x="6134137" y="0"/>
          <a:ext cx="1311882" cy="39976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Taslak metin hazırlanırken alınan görüşlerin tamamı,</a:t>
          </a:r>
          <a:endParaRPr lang="tr-TR" sz="1400" kern="1200" dirty="0"/>
        </a:p>
      </dsp:txBody>
      <dsp:txXfrm>
        <a:off x="6172561" y="38424"/>
        <a:ext cx="1235034" cy="3920795"/>
      </dsp:txXfrm>
    </dsp:sp>
    <dsp:sp modelId="{F66A76E1-DEA8-4532-8E45-7F11F57FF34B}">
      <dsp:nvSpPr>
        <dsp:cNvPr id="0" name=""/>
        <dsp:cNvSpPr/>
      </dsp:nvSpPr>
      <dsp:spPr>
        <a:xfrm>
          <a:off x="7666416" y="0"/>
          <a:ext cx="1311882" cy="39976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Alınan görüşlere uyulup uyulmadığına dair değerlendirme tablosu,</a:t>
          </a:r>
          <a:endParaRPr lang="tr-TR" sz="1400" kern="1200" dirty="0"/>
        </a:p>
      </dsp:txBody>
      <dsp:txXfrm>
        <a:off x="7704840" y="38424"/>
        <a:ext cx="1235034" cy="3920795"/>
      </dsp:txXfrm>
    </dsp:sp>
    <dsp:sp modelId="{28A166E1-FE09-4D8D-A7E5-ACD4B78397DF}">
      <dsp:nvSpPr>
        <dsp:cNvPr id="0" name=""/>
        <dsp:cNvSpPr/>
      </dsp:nvSpPr>
      <dsp:spPr>
        <a:xfrm>
          <a:off x="9198695" y="0"/>
          <a:ext cx="1311882" cy="39976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Yürürlükteki mevzuatta değişiklik yapan taslaklarda, yürürlükteki mevzuat metni ile plânlanan değişiklik metninin mukayese edildiği "karşılaştırma cetveli"</a:t>
          </a:r>
          <a:endParaRPr lang="tr-TR" sz="1400" kern="1200" dirty="0"/>
        </a:p>
      </dsp:txBody>
      <dsp:txXfrm>
        <a:off x="9237119" y="38424"/>
        <a:ext cx="1235034" cy="392079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7418FE-DA55-41D0-AD76-268FAB3889BB}">
      <dsp:nvSpPr>
        <dsp:cNvPr id="0" name=""/>
        <dsp:cNvSpPr/>
      </dsp:nvSpPr>
      <dsp:spPr>
        <a:xfrm rot="5400000">
          <a:off x="-234926" y="460372"/>
          <a:ext cx="1566174" cy="109632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rgbClr val="FF0000"/>
              </a:solidFill>
            </a:rPr>
            <a:t>Tebliğ</a:t>
          </a:r>
          <a:r>
            <a:rPr lang="tr-TR" sz="500" kern="1200" dirty="0" smtClean="0"/>
            <a:t>, </a:t>
          </a:r>
          <a:endParaRPr lang="tr-TR" sz="500" kern="1200" dirty="0"/>
        </a:p>
      </dsp:txBody>
      <dsp:txXfrm rot="-5400000">
        <a:off x="0" y="773607"/>
        <a:ext cx="1096322" cy="469852"/>
      </dsp:txXfrm>
    </dsp:sp>
    <dsp:sp modelId="{5DF2260A-3CD4-48D8-AC43-1585D6B66C86}">
      <dsp:nvSpPr>
        <dsp:cNvPr id="0" name=""/>
        <dsp:cNvSpPr/>
      </dsp:nvSpPr>
      <dsp:spPr>
        <a:xfrm rot="5400000">
          <a:off x="5076055" y="-3975185"/>
          <a:ext cx="1459810" cy="9419277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0" marR="0" lvl="0" indent="0" algn="just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tr-TR" sz="1600" kern="1200" dirty="0" smtClean="0"/>
            <a:t>üçüncü kişileri (gerçek ve tüzel kişileri) ilgilendiren konularda, kanun, cumhurbaşkanlığı kararı veya kararnamesi ve yönetmeliklerin uygulanmasının temini maksadıyla hazırlanan; durum tespiti yapan veya belli bir uygulamaya dair usul ve esasları belirten düzenlemeler olup, Bakan tarafından imzalanır ve kural olarak Resmî </a:t>
          </a:r>
          <a:r>
            <a:rPr lang="tr-TR" sz="1600" kern="1200" dirty="0" err="1" smtClean="0"/>
            <a:t>Gazete'de</a:t>
          </a:r>
          <a:r>
            <a:rPr lang="tr-TR" sz="1600" kern="1200" dirty="0" smtClean="0"/>
            <a:t> yayımlanarak yürürlüğe girer.</a:t>
          </a:r>
        </a:p>
        <a:p>
          <a:pPr marL="285750" lvl="1" indent="0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400" kern="1200" dirty="0"/>
        </a:p>
      </dsp:txBody>
      <dsp:txXfrm rot="-5400000">
        <a:off x="1096322" y="75810"/>
        <a:ext cx="9348015" cy="1317286"/>
      </dsp:txXfrm>
    </dsp:sp>
    <dsp:sp modelId="{5DD7D5AC-A8EF-42DE-87CC-D7A93020A6A3}">
      <dsp:nvSpPr>
        <dsp:cNvPr id="0" name=""/>
        <dsp:cNvSpPr/>
      </dsp:nvSpPr>
      <dsp:spPr>
        <a:xfrm rot="5400000">
          <a:off x="-234926" y="1842587"/>
          <a:ext cx="1566174" cy="109632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rgbClr val="FF0000"/>
              </a:solidFill>
            </a:rPr>
            <a:t>Genelge</a:t>
          </a:r>
          <a:endParaRPr lang="tr-TR" sz="2400" kern="1200" dirty="0">
            <a:solidFill>
              <a:srgbClr val="FF0000"/>
            </a:solidFill>
          </a:endParaRPr>
        </a:p>
      </dsp:txBody>
      <dsp:txXfrm rot="-5400000">
        <a:off x="0" y="2155822"/>
        <a:ext cx="1096322" cy="469852"/>
      </dsp:txXfrm>
    </dsp:sp>
    <dsp:sp modelId="{6737192A-E411-4745-B83F-959DF1CD9930}">
      <dsp:nvSpPr>
        <dsp:cNvPr id="0" name=""/>
        <dsp:cNvSpPr/>
      </dsp:nvSpPr>
      <dsp:spPr>
        <a:xfrm rot="5400000">
          <a:off x="5296954" y="-2592971"/>
          <a:ext cx="1018013" cy="9419277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0" marR="0" lvl="0" indent="0" algn="just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tr-TR" sz="1600" kern="1200" dirty="0" smtClean="0"/>
            <a:t>mevzuatta aksine hüküm bulunmadıkça, kural olarak Bakan onayı ile yürürlüğe konulan ve Bakanlık iş ve işlemlerine ilişkin olarak belli konulara açıklık getiren; genel, sürekli olarak uygulanacak ve objektif nitelikteki düzenlemeleri ifade eder.</a:t>
          </a:r>
        </a:p>
        <a:p>
          <a:pPr marL="114300" lvl="1" indent="0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400" kern="1200" dirty="0"/>
        </a:p>
      </dsp:txBody>
      <dsp:txXfrm rot="-5400000">
        <a:off x="1096323" y="1657355"/>
        <a:ext cx="9369582" cy="918623"/>
      </dsp:txXfrm>
    </dsp:sp>
    <dsp:sp modelId="{D1FD8631-857F-42EE-926A-D0ADF1DE7407}">
      <dsp:nvSpPr>
        <dsp:cNvPr id="0" name=""/>
        <dsp:cNvSpPr/>
      </dsp:nvSpPr>
      <dsp:spPr>
        <a:xfrm rot="5400000">
          <a:off x="-234926" y="3224801"/>
          <a:ext cx="1566174" cy="109632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just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b="1" kern="1200" dirty="0" smtClean="0">
              <a:solidFill>
                <a:srgbClr val="FF0000"/>
              </a:solidFill>
            </a:rPr>
            <a:t>Yönerge</a:t>
          </a:r>
          <a:r>
            <a:rPr lang="tr-TR" sz="2500" kern="1200" dirty="0" smtClean="0"/>
            <a:t> </a:t>
          </a:r>
          <a:endParaRPr lang="tr-TR" sz="2500" kern="1200" dirty="0"/>
        </a:p>
      </dsp:txBody>
      <dsp:txXfrm rot="-5400000">
        <a:off x="0" y="3538036"/>
        <a:ext cx="1096322" cy="469852"/>
      </dsp:txXfrm>
    </dsp:sp>
    <dsp:sp modelId="{F3709C1C-D6BD-4DB8-B65F-F508919B474E}">
      <dsp:nvSpPr>
        <dsp:cNvPr id="0" name=""/>
        <dsp:cNvSpPr/>
      </dsp:nvSpPr>
      <dsp:spPr>
        <a:xfrm rot="5400000">
          <a:off x="5296954" y="-1210756"/>
          <a:ext cx="1018013" cy="9419277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0" marR="0" lvl="0" indent="0" algn="just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tr-TR" sz="1600" kern="1200" dirty="0" smtClean="0"/>
            <a:t>mevzuatta aksine hüküm bulunmadıkça, kural olarak Bakan onayı ile yürürlüğe konulan, belli bir konuda yapılacak işlemleri, izlenecek yöntemleri ve aşamaları teferruatlı olarak belirten düzenleyici işlemlerdir.</a:t>
          </a:r>
        </a:p>
        <a:p>
          <a:pPr marL="114300" lvl="1" indent="0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400" kern="1200" dirty="0"/>
        </a:p>
      </dsp:txBody>
      <dsp:txXfrm rot="-5400000">
        <a:off x="1096323" y="3039570"/>
        <a:ext cx="9369582" cy="91862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0859D8-3AA4-40E1-A1B1-4A2E640635F4}">
      <dsp:nvSpPr>
        <dsp:cNvPr id="0" name=""/>
        <dsp:cNvSpPr/>
      </dsp:nvSpPr>
      <dsp:spPr>
        <a:xfrm>
          <a:off x="0" y="3716436"/>
          <a:ext cx="10515600" cy="8130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Genelgeler ve Yönergeler, metni hazırlayan birim tarafından birimlere duyurulur.</a:t>
          </a:r>
          <a:endParaRPr lang="tr-TR" sz="1900" kern="1200" dirty="0"/>
        </a:p>
      </dsp:txBody>
      <dsp:txXfrm>
        <a:off x="0" y="3716436"/>
        <a:ext cx="10515600" cy="813065"/>
      </dsp:txXfrm>
    </dsp:sp>
    <dsp:sp modelId="{85BB3998-2607-4B77-907D-98689B2AE737}">
      <dsp:nvSpPr>
        <dsp:cNvPr id="0" name=""/>
        <dsp:cNvSpPr/>
      </dsp:nvSpPr>
      <dsp:spPr>
        <a:xfrm rot="10800000">
          <a:off x="0" y="2478137"/>
          <a:ext cx="10515600" cy="1250494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Yönergeler için makamın imzasından sonra Hukuk Hizmetleri Genel Müdürlüğü'nden sayı alınması mecburidir.</a:t>
          </a:r>
          <a:endParaRPr lang="tr-TR" sz="1900" kern="1200" dirty="0"/>
        </a:p>
      </dsp:txBody>
      <dsp:txXfrm rot="10800000">
        <a:off x="0" y="2478137"/>
        <a:ext cx="10515600" cy="812533"/>
      </dsp:txXfrm>
    </dsp:sp>
    <dsp:sp modelId="{9529066E-04C8-4B08-A0E1-3571C0FD0E75}">
      <dsp:nvSpPr>
        <dsp:cNvPr id="0" name=""/>
        <dsp:cNvSpPr/>
      </dsp:nvSpPr>
      <dsp:spPr>
        <a:xfrm rot="10800000">
          <a:off x="0" y="1239839"/>
          <a:ext cx="10515600" cy="1250494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Nihai taslak, hazırlayan birim tarafından Makamın imzasına sunulur.</a:t>
          </a:r>
          <a:endParaRPr lang="tr-TR" sz="1900" kern="1200" dirty="0"/>
        </a:p>
      </dsp:txBody>
      <dsp:txXfrm rot="10800000">
        <a:off x="0" y="1239839"/>
        <a:ext cx="10515600" cy="812533"/>
      </dsp:txXfrm>
    </dsp:sp>
    <dsp:sp modelId="{6997EC67-D65A-4FAD-B7CC-2B5C084EA73A}">
      <dsp:nvSpPr>
        <dsp:cNvPr id="0" name=""/>
        <dsp:cNvSpPr/>
      </dsp:nvSpPr>
      <dsp:spPr>
        <a:xfrm rot="10800000">
          <a:off x="0" y="1540"/>
          <a:ext cx="10515600" cy="1250494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Yukarıda belirtilen hükümler çerçevesinde; genelge ve yönerge taslakları hakkında Hukuk Hizmetleri Genel Müdürlüğü'nün görüşü alınır.</a:t>
          </a:r>
          <a:endParaRPr lang="tr-TR" sz="1900" kern="1200" dirty="0"/>
        </a:p>
      </dsp:txBody>
      <dsp:txXfrm rot="10800000">
        <a:off x="0" y="1540"/>
        <a:ext cx="10515600" cy="81253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317665-A645-4257-B4AC-1786188481C4}">
      <dsp:nvSpPr>
        <dsp:cNvPr id="0" name=""/>
        <dsp:cNvSpPr/>
      </dsp:nvSpPr>
      <dsp:spPr>
        <a:xfrm>
          <a:off x="0" y="168977"/>
          <a:ext cx="10515600" cy="131975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rgbClr val="FF0000"/>
              </a:solidFill>
            </a:rPr>
            <a:t>Bakanlığımız bağlı kuruluşları tarafından hazırlanan mevzuat taslakları </a:t>
          </a:r>
          <a:r>
            <a:rPr lang="tr-TR" sz="2400" kern="1200" dirty="0" smtClean="0"/>
            <a:t>(Kanun, Cumhurbaşkanlığı Kararnamesi, Cumhurbaşkanı Kararı, Yönetmelik, Tebliğ) hakkında ayrıca Bakanlığımız Hukuk Hizmetleri Genel Müdürlüğü'nün görüşü alınır.</a:t>
          </a:r>
          <a:endParaRPr lang="tr-TR" sz="2400" kern="1200" dirty="0"/>
        </a:p>
      </dsp:txBody>
      <dsp:txXfrm>
        <a:off x="64425" y="233402"/>
        <a:ext cx="10386750" cy="1190909"/>
      </dsp:txXfrm>
    </dsp:sp>
    <dsp:sp modelId="{A61A0604-4D16-4059-92D2-67BAB05B633F}">
      <dsp:nvSpPr>
        <dsp:cNvPr id="0" name=""/>
        <dsp:cNvSpPr/>
      </dsp:nvSpPr>
      <dsp:spPr>
        <a:xfrm>
          <a:off x="0" y="1557857"/>
          <a:ext cx="10515600" cy="131975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Hukuk Hizmetleri Genel Müdürlüğü'nün görüşü doğrultusunda düzenlenen taslak, taslağı hazırlayan tarafından, bakanlıklar ile kamu kurum ve kuruluşlarının görüşüne sunulur ve alınan görüşler çerçevesinde taslağa nihai hali verilir.</a:t>
          </a:r>
          <a:endParaRPr lang="tr-TR" sz="2400" kern="1200" dirty="0"/>
        </a:p>
      </dsp:txBody>
      <dsp:txXfrm>
        <a:off x="64425" y="1622282"/>
        <a:ext cx="10386750" cy="1190909"/>
      </dsp:txXfrm>
    </dsp:sp>
    <dsp:sp modelId="{20167464-20ED-4CD9-BF53-C000F145CAB5}">
      <dsp:nvSpPr>
        <dsp:cNvPr id="0" name=""/>
        <dsp:cNvSpPr/>
      </dsp:nvSpPr>
      <dsp:spPr>
        <a:xfrm>
          <a:off x="0" y="2946737"/>
          <a:ext cx="10515600" cy="131975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Cumhurbaşkanlığına gönderilmesi maksadı ile bağlı ve ilgili kuruluşların hukuk birimleri aracılığı ile Hukuk Hizmetleri Genel Müdürlüğü'ne intikal ettirilir</a:t>
          </a:r>
          <a:endParaRPr lang="tr-TR" sz="2400" kern="1200" dirty="0"/>
        </a:p>
      </dsp:txBody>
      <dsp:txXfrm>
        <a:off x="64425" y="3011162"/>
        <a:ext cx="10386750" cy="11909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575A4-D94D-4244-8BA0-9EA20CC8BABC}" type="datetimeFigureOut">
              <a:rPr lang="tr-TR" smtClean="0"/>
              <a:t>17.01.2024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320671-87E8-4BB1-84C3-6B52097E00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0789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>
            <a:extLst>
              <a:ext uri="{FF2B5EF4-FFF2-40B4-BE49-F238E27FC236}">
                <a16:creationId xmlns:a16="http://schemas.microsoft.com/office/drawing/2014/main" id="{C0DE9D92-E193-BDD5-62D9-7E764A30AB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ctrTitle" hasCustomPrompt="1"/>
          </p:nvPr>
        </p:nvSpPr>
        <p:spPr>
          <a:xfrm>
            <a:off x="1524000" y="4429760"/>
            <a:ext cx="9144000" cy="990600"/>
          </a:xfrm>
        </p:spPr>
        <p:txBody>
          <a:bodyPr anchor="b"/>
          <a:lstStyle>
            <a:lvl1pPr algn="ctr">
              <a:defRPr sz="4400">
                <a:latin typeface="Garamond" panose="02020404030301010803" pitchFamily="18" charset="0"/>
              </a:defRPr>
            </a:lvl1pPr>
          </a:lstStyle>
          <a:p>
            <a:r>
              <a:rPr lang="tr-TR" dirty="0"/>
              <a:t>Asıl Başlık Stili İçin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Garamond" panose="02020404030301010803" pitchFamily="18" charset="0"/>
              </a:defRPr>
            </a:lvl1pPr>
          </a:lstStyle>
          <a:p>
            <a:fld id="{7ADF1662-30C2-4C67-AF7C-DC7E409B3935}" type="datetime1">
              <a:rPr lang="tr-TR" smtClean="0"/>
              <a:t>17.01.2024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5806440" y="6357620"/>
            <a:ext cx="579120" cy="501650"/>
          </a:xfrm>
        </p:spPr>
        <p:txBody>
          <a:bodyPr/>
          <a:lstStyle>
            <a:lvl1pPr>
              <a:defRPr>
                <a:latin typeface="Garamond" panose="02020404030301010803" pitchFamily="18" charset="0"/>
              </a:defRPr>
            </a:lvl1pPr>
          </a:lstStyle>
          <a:p>
            <a:fld id="{7858AF1D-E6D7-4B64-9545-F66A72DEE560}" type="slidenum">
              <a:rPr lang="tr-TR" smtClean="0"/>
              <a:pPr/>
              <a:t>‹#›</a:t>
            </a:fld>
            <a:r>
              <a:rPr lang="tr-TR" dirty="0"/>
              <a:t>/30</a:t>
            </a:r>
          </a:p>
        </p:txBody>
      </p:sp>
    </p:spTree>
    <p:extLst>
      <p:ext uri="{BB962C8B-B14F-4D97-AF65-F5344CB8AC3E}">
        <p14:creationId xmlns:p14="http://schemas.microsoft.com/office/powerpoint/2010/main" val="33527136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8BF02-CD2F-4910-88FA-EF6123C78196}" type="datetime1">
              <a:rPr lang="tr-TR" smtClean="0"/>
              <a:t>17.01.2024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AF1D-E6D7-4B64-9545-F66A72DEE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96421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3D4D6-A40A-41EA-AFB7-6C606E88E00E}" type="datetime1">
              <a:rPr lang="tr-TR" smtClean="0"/>
              <a:t>17.01.2024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AF1D-E6D7-4B64-9545-F66A72DEE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95537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9C8AE-EE40-467C-BC23-9BAEACA8539D}" type="datetime1">
              <a:rPr lang="tr-TR" smtClean="0"/>
              <a:t>17.01.2024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5806440" y="6401276"/>
            <a:ext cx="579120" cy="320199"/>
          </a:xfrm>
        </p:spPr>
        <p:txBody>
          <a:bodyPr/>
          <a:lstStyle/>
          <a:p>
            <a:fld id="{7858AF1D-E6D7-4B64-9545-F66A72DEE560}" type="slidenum">
              <a:rPr lang="tr-TR" smtClean="0"/>
              <a:pPr/>
              <a:t>‹#›</a:t>
            </a:fld>
            <a:r>
              <a:rPr lang="tr-TR" dirty="0"/>
              <a:t>/30</a:t>
            </a:r>
          </a:p>
        </p:txBody>
      </p:sp>
    </p:spTree>
    <p:extLst>
      <p:ext uri="{BB962C8B-B14F-4D97-AF65-F5344CB8AC3E}">
        <p14:creationId xmlns:p14="http://schemas.microsoft.com/office/powerpoint/2010/main" val="4705744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6A5F4-188A-4C7F-B43D-B4C937B611A4}" type="datetime1">
              <a:rPr lang="tr-TR" smtClean="0"/>
              <a:t>17.01.2024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AF1D-E6D7-4B64-9545-F66A72DEE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54220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E05B-91CB-4FEC-9FB9-BEAB5167D064}" type="datetime1">
              <a:rPr lang="tr-TR" smtClean="0"/>
              <a:t>17.01.2024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AF1D-E6D7-4B64-9545-F66A72DEE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12165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D189-C9AF-4375-A44E-642AA5BF1D97}" type="datetime1">
              <a:rPr lang="tr-TR" smtClean="0"/>
              <a:t>17.01.2024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AF1D-E6D7-4B64-9545-F66A72DEE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07492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B435-589A-4C1A-865B-93649847119F}" type="datetime1">
              <a:rPr lang="tr-TR" smtClean="0"/>
              <a:t>17.01.2024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AF1D-E6D7-4B64-9545-F66A72DEE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13016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E452-0823-4E93-B6E1-0C269FAC81A7}" type="datetime1">
              <a:rPr lang="tr-TR" smtClean="0"/>
              <a:t>17.01.2024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AF1D-E6D7-4B64-9545-F66A72DEE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72504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4F10-D337-4F93-80A0-25311A5F2582}" type="datetime1">
              <a:rPr lang="tr-TR" smtClean="0"/>
              <a:t>17.01.2024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AF1D-E6D7-4B64-9545-F66A72DEE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13064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5C8B-3283-4DBB-93D3-358C0CF70E55}" type="datetime1">
              <a:rPr lang="tr-TR" smtClean="0"/>
              <a:t>17.01.2024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AF1D-E6D7-4B64-9545-F66A72DEE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38845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>
            <a:extLst>
              <a:ext uri="{FF2B5EF4-FFF2-40B4-BE49-F238E27FC236}">
                <a16:creationId xmlns:a16="http://schemas.microsoft.com/office/drawing/2014/main" id="{D16DE916-E104-8D88-D1DB-502067171A2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1408905"/>
            <a:ext cx="10515600" cy="546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dirty="0"/>
              <a:t>Başlık Stili: Yalınızca İlk Harf Büyük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2179319"/>
            <a:ext cx="10515600" cy="3997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21B3E-E9FE-4AA5-B184-F728A9E8DDB9}" type="datetime1">
              <a:rPr lang="tr-TR" smtClean="0"/>
              <a:t>17.01.2024</a:t>
            </a:fld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882640" y="6401276"/>
            <a:ext cx="579120" cy="3201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8AF1D-E6D7-4B64-9545-F66A72DEE560}" type="slidenum">
              <a:rPr lang="tr-TR" smtClean="0"/>
              <a:pPr/>
              <a:t>‹#›</a:t>
            </a:fld>
            <a:r>
              <a:rPr lang="tr-TR" dirty="0"/>
              <a:t>/30</a:t>
            </a:r>
          </a:p>
        </p:txBody>
      </p:sp>
    </p:spTree>
    <p:extLst>
      <p:ext uri="{BB962C8B-B14F-4D97-AF65-F5344CB8AC3E}">
        <p14:creationId xmlns:p14="http://schemas.microsoft.com/office/powerpoint/2010/main" val="736240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baseline="0">
          <a:solidFill>
            <a:schemeClr val="tx1"/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344583" y="4260866"/>
            <a:ext cx="7531463" cy="1074057"/>
          </a:xfrm>
        </p:spPr>
        <p:txBody>
          <a:bodyPr/>
          <a:lstStyle/>
          <a:p>
            <a:r>
              <a:rPr lang="tr-TR" sz="3200" dirty="0" smtClean="0"/>
              <a:t>Mevzuat Çalışmalarında İzlenecek Usul ve Esaslar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677866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624840" y="1417697"/>
            <a:ext cx="10515600" cy="546100"/>
          </a:xfrm>
        </p:spPr>
        <p:txBody>
          <a:bodyPr/>
          <a:lstStyle/>
          <a:p>
            <a:pPr algn="ctr"/>
            <a:r>
              <a:rPr lang="tr-TR" sz="2400" dirty="0" smtClean="0"/>
              <a:t>Bakanlığımız Bağlı/İlgili Kuruluşları Tarafından Hazırlanan Mevzuat Taslakları </a:t>
            </a:r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AF1D-E6D7-4B64-9545-F66A72DEE560}" type="slidenum">
              <a:rPr lang="tr-TR" smtClean="0"/>
              <a:pPr/>
              <a:t>10</a:t>
            </a:fld>
            <a:r>
              <a:rPr lang="tr-TR" smtClean="0"/>
              <a:t>/30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90453253"/>
              </p:ext>
            </p:extLst>
          </p:nvPr>
        </p:nvGraphicFramePr>
        <p:xfrm>
          <a:off x="826477" y="1965801"/>
          <a:ext cx="10515600" cy="4435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57178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8737388"/>
              </p:ext>
            </p:extLst>
          </p:nvPr>
        </p:nvGraphicFramePr>
        <p:xfrm>
          <a:off x="838200" y="2179319"/>
          <a:ext cx="10515600" cy="3997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838200" y="1408905"/>
            <a:ext cx="10515600" cy="637609"/>
          </a:xfrm>
        </p:spPr>
        <p:txBody>
          <a:bodyPr>
            <a:noAutofit/>
          </a:bodyPr>
          <a:lstStyle/>
          <a:p>
            <a:pPr algn="ctr"/>
            <a:r>
              <a:rPr lang="tr-TR" sz="2400" dirty="0" smtClean="0">
                <a:solidFill>
                  <a:srgbClr val="FF0000"/>
                </a:solidFill>
              </a:rPr>
              <a:t/>
            </a:r>
            <a:br>
              <a:rPr lang="tr-TR" sz="2400" dirty="0" smtClean="0">
                <a:solidFill>
                  <a:srgbClr val="FF0000"/>
                </a:solidFill>
              </a:rPr>
            </a:br>
            <a:r>
              <a:rPr lang="tr-TR" sz="2400" dirty="0">
                <a:solidFill>
                  <a:srgbClr val="FF0000"/>
                </a:solidFill>
              </a:rPr>
              <a:t/>
            </a:r>
            <a:br>
              <a:rPr lang="tr-TR" sz="2400" dirty="0">
                <a:solidFill>
                  <a:srgbClr val="FF0000"/>
                </a:solidFill>
              </a:rPr>
            </a:br>
            <a:r>
              <a:rPr lang="nn-NO" sz="2400" dirty="0" smtClean="0">
                <a:solidFill>
                  <a:srgbClr val="FF0000"/>
                </a:solidFill>
              </a:rPr>
              <a:t>DİĞER </a:t>
            </a:r>
            <a:r>
              <a:rPr lang="nn-NO" sz="2400" dirty="0">
                <a:solidFill>
                  <a:srgbClr val="FF0000"/>
                </a:solidFill>
              </a:rPr>
              <a:t>KAMU KURUM VE KURULUŞLARINDAN İNTİKAL EDEN</a:t>
            </a:r>
            <a:br>
              <a:rPr lang="nn-NO" sz="2400" dirty="0">
                <a:solidFill>
                  <a:srgbClr val="FF0000"/>
                </a:solidFill>
              </a:rPr>
            </a:br>
            <a:r>
              <a:rPr lang="tr-TR" sz="2400" dirty="0">
                <a:solidFill>
                  <a:srgbClr val="FF0000"/>
                </a:solidFill>
              </a:rPr>
              <a:t>MEVZUAT </a:t>
            </a:r>
            <a:r>
              <a:rPr lang="tr-TR" sz="2400" dirty="0" smtClean="0">
                <a:solidFill>
                  <a:srgbClr val="FF0000"/>
                </a:solidFill>
              </a:rPr>
              <a:t>TASLAKLARI</a:t>
            </a:r>
            <a:br>
              <a:rPr lang="tr-TR" sz="2400" dirty="0" smtClean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AF1D-E6D7-4B64-9545-F66A72DEE560}" type="slidenum">
              <a:rPr lang="tr-TR" smtClean="0"/>
              <a:pPr/>
              <a:t>11</a:t>
            </a:fld>
            <a:r>
              <a:rPr lang="tr-TR" smtClean="0"/>
              <a:t>/30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06950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0234653"/>
              </p:ext>
            </p:extLst>
          </p:nvPr>
        </p:nvGraphicFramePr>
        <p:xfrm>
          <a:off x="838200" y="2179319"/>
          <a:ext cx="10515600" cy="3997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838200" y="1408905"/>
            <a:ext cx="10515600" cy="546100"/>
          </a:xfrm>
        </p:spPr>
        <p:txBody>
          <a:bodyPr/>
          <a:lstStyle/>
          <a:p>
            <a:pPr algn="ctr"/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>
                <a:solidFill>
                  <a:srgbClr val="FF0000"/>
                </a:solidFill>
              </a:rPr>
              <a:t/>
            </a:r>
            <a:br>
              <a:rPr lang="tr-TR" sz="2400" dirty="0">
                <a:solidFill>
                  <a:srgbClr val="FF0000"/>
                </a:solidFill>
              </a:rPr>
            </a:br>
            <a:r>
              <a:rPr lang="nn-NO" sz="2400" dirty="0" smtClean="0">
                <a:solidFill>
                  <a:srgbClr val="FF0000"/>
                </a:solidFill>
              </a:rPr>
              <a:t>DİĞER </a:t>
            </a:r>
            <a:r>
              <a:rPr lang="nn-NO" sz="2400" dirty="0">
                <a:solidFill>
                  <a:srgbClr val="FF0000"/>
                </a:solidFill>
              </a:rPr>
              <a:t>KAMU KURUM VE KURULUŞLARINDAN İNTİKAL EDEN</a:t>
            </a:r>
            <a:br>
              <a:rPr lang="nn-NO" sz="2400" dirty="0">
                <a:solidFill>
                  <a:srgbClr val="FF0000"/>
                </a:solidFill>
              </a:rPr>
            </a:br>
            <a:r>
              <a:rPr lang="tr-TR" sz="2400" dirty="0">
                <a:solidFill>
                  <a:srgbClr val="FF0000"/>
                </a:solidFill>
              </a:rPr>
              <a:t>MEVZUAT TASLAKLARI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AF1D-E6D7-4B64-9545-F66A72DEE560}" type="slidenum">
              <a:rPr lang="tr-TR" smtClean="0"/>
              <a:pPr/>
              <a:t>12</a:t>
            </a:fld>
            <a:r>
              <a:rPr lang="tr-TR" smtClean="0"/>
              <a:t>/30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91201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34160" y="4124960"/>
            <a:ext cx="9144000" cy="990600"/>
          </a:xfrm>
        </p:spPr>
        <p:txBody>
          <a:bodyPr/>
          <a:lstStyle/>
          <a:p>
            <a:r>
              <a:rPr lang="tr-TR" dirty="0"/>
              <a:t>ARZ EDERİM</a:t>
            </a:r>
          </a:p>
        </p:txBody>
      </p:sp>
    </p:spTree>
    <p:extLst>
      <p:ext uri="{BB962C8B-B14F-4D97-AF65-F5344CB8AC3E}">
        <p14:creationId xmlns:p14="http://schemas.microsoft.com/office/powerpoint/2010/main" val="39557168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smtClean="0"/>
              <a:t>Kurum İçi Mevzuat Çalışmalarında İzlenecek Usul</a:t>
            </a:r>
            <a:endParaRPr lang="tr-TR" sz="3600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7846204"/>
              </p:ext>
            </p:extLst>
          </p:nvPr>
        </p:nvGraphicFramePr>
        <p:xfrm>
          <a:off x="838200" y="2179319"/>
          <a:ext cx="10515600" cy="3997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AF1D-E6D7-4B64-9545-F66A72DEE560}" type="slidenum">
              <a:rPr lang="tr-TR" smtClean="0"/>
              <a:pPr/>
              <a:t>2</a:t>
            </a:fld>
            <a:r>
              <a:rPr lang="tr-TR"/>
              <a:t>/30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99797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smtClean="0"/>
              <a:t>Kurum İçi Mevzuat Çalışmalarında İzlenecek Usul</a:t>
            </a:r>
            <a:endParaRPr lang="tr-TR" sz="3600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0428403"/>
              </p:ext>
            </p:extLst>
          </p:nvPr>
        </p:nvGraphicFramePr>
        <p:xfrm>
          <a:off x="838200" y="2179319"/>
          <a:ext cx="10515600" cy="3997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AF1D-E6D7-4B64-9545-F66A72DEE560}" type="slidenum">
              <a:rPr lang="tr-TR" smtClean="0"/>
              <a:pPr/>
              <a:t>3</a:t>
            </a:fld>
            <a:r>
              <a:rPr lang="tr-TR"/>
              <a:t>/30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25979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smtClean="0"/>
              <a:t>Kurum İçi Mevzuat Çalışmalarında İzlenecek Usul</a:t>
            </a:r>
            <a:endParaRPr lang="tr-TR" sz="3600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1758887"/>
              </p:ext>
            </p:extLst>
          </p:nvPr>
        </p:nvGraphicFramePr>
        <p:xfrm>
          <a:off x="838200" y="2194560"/>
          <a:ext cx="10515600" cy="39824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AF1D-E6D7-4B64-9545-F66A72DEE560}" type="slidenum">
              <a:rPr lang="tr-TR" smtClean="0"/>
              <a:pPr/>
              <a:t>4</a:t>
            </a:fld>
            <a:r>
              <a:rPr lang="tr-TR" smtClean="0"/>
              <a:t>/30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87953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521062"/>
            <a:ext cx="10515600" cy="546100"/>
          </a:xfrm>
        </p:spPr>
        <p:txBody>
          <a:bodyPr/>
          <a:lstStyle/>
          <a:p>
            <a:pPr algn="ctr"/>
            <a:r>
              <a:rPr lang="tr-TR" sz="2400" dirty="0" smtClean="0"/>
              <a:t>NİHAÎ HALE GETİRİLEN TASLAKLARIN YÜRÜRLÜĞE KONULMA</a:t>
            </a:r>
            <a:br>
              <a:rPr lang="tr-TR" sz="2400" dirty="0" smtClean="0"/>
            </a:br>
            <a:r>
              <a:rPr lang="tr-TR" sz="2400" dirty="0" smtClean="0"/>
              <a:t>SAFHASI</a:t>
            </a:r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AF1D-E6D7-4B64-9545-F66A72DEE560}" type="slidenum">
              <a:rPr lang="tr-TR" smtClean="0"/>
              <a:pPr/>
              <a:t>5</a:t>
            </a:fld>
            <a:r>
              <a:rPr lang="tr-TR" smtClean="0"/>
              <a:t>/30</a:t>
            </a:r>
            <a:endParaRPr lang="tr-TR" dirty="0"/>
          </a:p>
        </p:txBody>
      </p:sp>
      <p:graphicFrame>
        <p:nvGraphicFramePr>
          <p:cNvPr id="17" name="İçerik Yer Tutucusu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4201740"/>
              </p:ext>
            </p:extLst>
          </p:nvPr>
        </p:nvGraphicFramePr>
        <p:xfrm>
          <a:off x="838199" y="2179319"/>
          <a:ext cx="10818091" cy="3997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67551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521062"/>
            <a:ext cx="10515600" cy="546100"/>
          </a:xfrm>
        </p:spPr>
        <p:txBody>
          <a:bodyPr/>
          <a:lstStyle/>
          <a:p>
            <a:pPr algn="ctr"/>
            <a:r>
              <a:rPr lang="tr-TR" sz="2400" dirty="0" smtClean="0"/>
              <a:t>NİHAÎ HALE GETİRİLEN TASLAKLARIN YÜRÜRLÜĞE KONULMA</a:t>
            </a:r>
            <a:br>
              <a:rPr lang="tr-TR" sz="2400" dirty="0" smtClean="0"/>
            </a:br>
            <a:r>
              <a:rPr lang="tr-TR" sz="2400" dirty="0" smtClean="0"/>
              <a:t>SAFHASI</a:t>
            </a:r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AF1D-E6D7-4B64-9545-F66A72DEE560}" type="slidenum">
              <a:rPr lang="tr-TR" smtClean="0"/>
              <a:pPr/>
              <a:t>6</a:t>
            </a:fld>
            <a:r>
              <a:rPr lang="tr-TR" smtClean="0"/>
              <a:t>/30</a:t>
            </a:r>
            <a:endParaRPr lang="tr-TR" dirty="0"/>
          </a:p>
        </p:txBody>
      </p:sp>
      <p:graphicFrame>
        <p:nvGraphicFramePr>
          <p:cNvPr id="17" name="İçerik Yer Tutucusu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2392580"/>
              </p:ext>
            </p:extLst>
          </p:nvPr>
        </p:nvGraphicFramePr>
        <p:xfrm>
          <a:off x="838200" y="2179319"/>
          <a:ext cx="10515600" cy="3997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29498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521062"/>
            <a:ext cx="10515600" cy="546100"/>
          </a:xfrm>
        </p:spPr>
        <p:txBody>
          <a:bodyPr/>
          <a:lstStyle/>
          <a:p>
            <a:pPr algn="ctr"/>
            <a:r>
              <a:rPr lang="tr-TR" sz="2400" dirty="0" smtClean="0"/>
              <a:t>NİHAÎ HALE GETİRİLEN TASLAKLARIN YÜRÜRLÜĞE KONULMA</a:t>
            </a:r>
            <a:br>
              <a:rPr lang="tr-TR" sz="2400" dirty="0" smtClean="0"/>
            </a:br>
            <a:r>
              <a:rPr lang="tr-TR" sz="2400" dirty="0" smtClean="0"/>
              <a:t>SAFHASI</a:t>
            </a:r>
            <a:endParaRPr lang="tr-TR" sz="2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AF1D-E6D7-4B64-9545-F66A72DEE560}" type="slidenum">
              <a:rPr lang="tr-TR" smtClean="0"/>
              <a:pPr/>
              <a:t>7</a:t>
            </a:fld>
            <a:r>
              <a:rPr lang="tr-TR" smtClean="0"/>
              <a:t>/30</a:t>
            </a:r>
            <a:endParaRPr lang="tr-TR" dirty="0"/>
          </a:p>
        </p:txBody>
      </p:sp>
      <p:graphicFrame>
        <p:nvGraphicFramePr>
          <p:cNvPr id="17" name="İçerik Yer Tutucusu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693234"/>
              </p:ext>
            </p:extLst>
          </p:nvPr>
        </p:nvGraphicFramePr>
        <p:xfrm>
          <a:off x="838200" y="2179319"/>
          <a:ext cx="10515600" cy="3997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11878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4682714"/>
              </p:ext>
            </p:extLst>
          </p:nvPr>
        </p:nvGraphicFramePr>
        <p:xfrm>
          <a:off x="838200" y="1616365"/>
          <a:ext cx="10515600" cy="45605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AF1D-E6D7-4B64-9545-F66A72DEE560}" type="slidenum">
              <a:rPr lang="tr-TR" smtClean="0"/>
              <a:pPr/>
              <a:t>8</a:t>
            </a:fld>
            <a:r>
              <a:rPr lang="tr-TR"/>
              <a:t>/30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4212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2869630"/>
              </p:ext>
            </p:extLst>
          </p:nvPr>
        </p:nvGraphicFramePr>
        <p:xfrm>
          <a:off x="838200" y="1645921"/>
          <a:ext cx="10515600" cy="45310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8AF1D-E6D7-4B64-9545-F66A72DEE560}" type="slidenum">
              <a:rPr lang="tr-TR" smtClean="0"/>
              <a:pPr/>
              <a:t>9</a:t>
            </a:fld>
            <a:r>
              <a:rPr lang="tr-TR" smtClean="0"/>
              <a:t>/30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67989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3DBED51659192544861A58E654DD210E" ma:contentTypeVersion="1" ma:contentTypeDescription="Yeni belge oluşturun." ma:contentTypeScope="" ma:versionID="684733c1054b3817dc678e3ba0c2c9b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4d4e3fdf9f7a112181f73f79ec0ec65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Zamanlama Başlangıç Tarihi" ma:description="Zamanlama Başlangıç Tarihi, Yayımlama özelliği tarafından oluşturulan bir site sütunudur. Bu sütun, bu sayfanın site ziyaretçilerine ilk kez görüntüleneceği tarih ve zamanı belirtmek için kullanılır." ma:internalName="PublishingStartDate">
      <xsd:simpleType>
        <xsd:restriction base="dms:Unknown"/>
      </xsd:simpleType>
    </xsd:element>
    <xsd:element name="PublishingExpirationDate" ma:index="9" nillable="true" ma:displayName="Zamanlama Bitiş Tarihi" ma:description="Zamanlama Bitiş Tarihi, Yayımlama özelliği tarafından oluşturulan bir site sütunudur. Bu sütun, bu sayfanın site ziyaretçilerine artık görüntülenmeyeceği tarih ve zamanı belirtmek için kullanılır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7829DA-4E51-4CBC-90B3-30DBF761AA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92CCFB-AD24-4EAF-8409-ECC40D098E30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4068A25-A784-4C20-B57C-49524CF29100}"/>
</file>

<file path=docProps/app.xml><?xml version="1.0" encoding="utf-8"?>
<Properties xmlns="http://schemas.openxmlformats.org/officeDocument/2006/extended-properties" xmlns:vt="http://schemas.openxmlformats.org/officeDocument/2006/docPropsVTypes">
  <TotalTime>1610</TotalTime>
  <Words>812</Words>
  <Application>Microsoft Office PowerPoint</Application>
  <PresentationFormat>Geniş ekran</PresentationFormat>
  <Paragraphs>72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Arial</vt:lpstr>
      <vt:lpstr>Calibri</vt:lpstr>
      <vt:lpstr>Garamond</vt:lpstr>
      <vt:lpstr>Wingdings</vt:lpstr>
      <vt:lpstr>Office Teması</vt:lpstr>
      <vt:lpstr>Mevzuat Çalışmalarında İzlenecek Usul ve Esaslar </vt:lpstr>
      <vt:lpstr>Kurum İçi Mevzuat Çalışmalarında İzlenecek Usul</vt:lpstr>
      <vt:lpstr>Kurum İçi Mevzuat Çalışmalarında İzlenecek Usul</vt:lpstr>
      <vt:lpstr>Kurum İçi Mevzuat Çalışmalarında İzlenecek Usul</vt:lpstr>
      <vt:lpstr>NİHAÎ HALE GETİRİLEN TASLAKLARIN YÜRÜRLÜĞE KONULMA SAFHASI</vt:lpstr>
      <vt:lpstr>NİHAÎ HALE GETİRİLEN TASLAKLARIN YÜRÜRLÜĞE KONULMA SAFHASI</vt:lpstr>
      <vt:lpstr>NİHAÎ HALE GETİRİLEN TASLAKLARIN YÜRÜRLÜĞE KONULMA SAFHASI</vt:lpstr>
      <vt:lpstr>PowerPoint Sunusu</vt:lpstr>
      <vt:lpstr>PowerPoint Sunusu</vt:lpstr>
      <vt:lpstr>Bakanlığımız Bağlı/İlgili Kuruluşları Tarafından Hazırlanan Mevzuat Taslakları </vt:lpstr>
      <vt:lpstr>  DİĞER KAMU KURUM VE KURULUŞLARINDAN İNTİKAL EDEN MEVZUAT TASLAKLARI </vt:lpstr>
      <vt:lpstr>  DİĞER KAMU KURUM VE KURULUŞLARINDAN İNTİKAL EDEN MEVZUAT TASLAKLARI </vt:lpstr>
      <vt:lpstr>ARZ EDERİM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DELL</dc:creator>
  <cp:lastModifiedBy>Özge Umut EKER</cp:lastModifiedBy>
  <cp:revision>37</cp:revision>
  <dcterms:created xsi:type="dcterms:W3CDTF">2023-10-30T17:05:25Z</dcterms:created>
  <dcterms:modified xsi:type="dcterms:W3CDTF">2024-01-17T12:09:07Z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0x0101003DBED51659192544861A58E654DD210E</vt:lpwstr>
  </property>
</Properties>
</file>