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diagrams/data1.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notesSlides/notesSlide7.xml" ContentType="application/vnd.openxmlformats-officedocument.presentationml.notesSlide+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notesSlides/notesSlide16.xml" ContentType="application/vnd.openxmlformats-officedocument.presentationml.notesSlide+xml"/>
  <Override PartName="/ppt/notesSlides/notesSlide8.xml" ContentType="application/vnd.openxmlformats-officedocument.presentationml.notesSlide+xml"/>
  <Override PartName="/ppt/notesSlides/notesSlide18.xml" ContentType="application/vnd.openxmlformats-officedocument.presentationml.notes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7.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handoutMasters/handoutMaster1.xml" ContentType="application/vnd.openxmlformats-officedocument.presentationml.handoutMaster+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26"/>
  </p:notesMasterIdLst>
  <p:handoutMasterIdLst>
    <p:handoutMasterId r:id="rId27"/>
  </p:handoutMasterIdLst>
  <p:sldIdLst>
    <p:sldId id="581" r:id="rId2"/>
    <p:sldId id="560" r:id="rId3"/>
    <p:sldId id="548" r:id="rId4"/>
    <p:sldId id="549" r:id="rId5"/>
    <p:sldId id="550" r:id="rId6"/>
    <p:sldId id="551" r:id="rId7"/>
    <p:sldId id="588" r:id="rId8"/>
    <p:sldId id="580" r:id="rId9"/>
    <p:sldId id="555" r:id="rId10"/>
    <p:sldId id="587" r:id="rId11"/>
    <p:sldId id="556" r:id="rId12"/>
    <p:sldId id="558" r:id="rId13"/>
    <p:sldId id="559" r:id="rId14"/>
    <p:sldId id="579" r:id="rId15"/>
    <p:sldId id="562" r:id="rId16"/>
    <p:sldId id="564" r:id="rId17"/>
    <p:sldId id="569" r:id="rId18"/>
    <p:sldId id="570" r:id="rId19"/>
    <p:sldId id="571" r:id="rId20"/>
    <p:sldId id="572" r:id="rId21"/>
    <p:sldId id="573" r:id="rId22"/>
    <p:sldId id="582" r:id="rId23"/>
    <p:sldId id="583" r:id="rId24"/>
    <p:sldId id="586" r:id="rId25"/>
  </p:sldIdLst>
  <p:sldSz cx="9144000" cy="6858000" type="screen4x3"/>
  <p:notesSz cx="6811963" cy="9942513"/>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6" autoAdjust="0"/>
    <p:restoredTop sz="94660"/>
  </p:normalViewPr>
  <p:slideViewPr>
    <p:cSldViewPr>
      <p:cViewPr varScale="1">
        <p:scale>
          <a:sx n="83" d="100"/>
          <a:sy n="83" d="100"/>
        </p:scale>
        <p:origin x="1670" y="67"/>
      </p:cViewPr>
      <p:guideLst>
        <p:guide orient="horz" pos="2160"/>
        <p:guide pos="2880"/>
      </p:guideLst>
    </p:cSldViewPr>
  </p:slideViewPr>
  <p:notesTextViewPr>
    <p:cViewPr>
      <p:scale>
        <a:sx n="100" d="100"/>
        <a:sy n="100" d="100"/>
      </p:scale>
      <p:origin x="0" y="0"/>
    </p:cViewPr>
  </p:notesTextViewPr>
  <p:sorterViewPr>
    <p:cViewPr>
      <p:scale>
        <a:sx n="67" d="100"/>
        <a:sy n="67"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71A7C9-2C83-400F-8B13-3E8A9F84A47A}"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tr-TR"/>
        </a:p>
      </dgm:t>
    </dgm:pt>
    <dgm:pt modelId="{69B56585-D268-4043-A25A-3439705FB093}">
      <dgm:prSet phldrT="[Metin]" custT="1">
        <dgm:style>
          <a:lnRef idx="2">
            <a:schemeClr val="accent2"/>
          </a:lnRef>
          <a:fillRef idx="1">
            <a:schemeClr val="lt1"/>
          </a:fillRef>
          <a:effectRef idx="0">
            <a:schemeClr val="accent2"/>
          </a:effectRef>
          <a:fontRef idx="minor">
            <a:schemeClr val="dk1"/>
          </a:fontRef>
        </dgm:style>
      </dgm:prSet>
      <dgm:spPr/>
      <dgm:t>
        <a:bodyPr anchor="ctr" anchorCtr="1"/>
        <a:lstStyle/>
        <a:p>
          <a:r>
            <a:rPr lang="tr-TR" sz="2200" b="1" dirty="0"/>
            <a:t>HUKUKUN KAYNAKLARI</a:t>
          </a:r>
        </a:p>
      </dgm:t>
    </dgm:pt>
    <dgm:pt modelId="{548F385B-B0D6-45C1-B622-2688BF2DB4AE}" type="parTrans" cxnId="{1A265FC0-2966-4321-86FD-0439C083B6E9}">
      <dgm:prSet/>
      <dgm:spPr/>
      <dgm:t>
        <a:bodyPr/>
        <a:lstStyle/>
        <a:p>
          <a:endParaRPr lang="tr-TR"/>
        </a:p>
      </dgm:t>
    </dgm:pt>
    <dgm:pt modelId="{778B3FFD-E7DD-451F-8544-34933023E5B6}" type="sibTrans" cxnId="{1A265FC0-2966-4321-86FD-0439C083B6E9}">
      <dgm:prSet/>
      <dgm:spPr/>
      <dgm:t>
        <a:bodyPr/>
        <a:lstStyle/>
        <a:p>
          <a:endParaRPr lang="tr-TR"/>
        </a:p>
      </dgm:t>
    </dgm:pt>
    <dgm:pt modelId="{26BE602A-C31B-4286-8A13-569967D03BFD}">
      <dgm:prSet phldrT="[Metin]" custT="1">
        <dgm:style>
          <a:lnRef idx="2">
            <a:schemeClr val="accent1"/>
          </a:lnRef>
          <a:fillRef idx="1">
            <a:schemeClr val="lt1"/>
          </a:fillRef>
          <a:effectRef idx="0">
            <a:schemeClr val="accent1"/>
          </a:effectRef>
          <a:fontRef idx="minor">
            <a:schemeClr val="dk1"/>
          </a:fontRef>
        </dgm:style>
      </dgm:prSet>
      <dgm:spPr/>
      <dgm:t>
        <a:bodyPr/>
        <a:lstStyle/>
        <a:p>
          <a:r>
            <a:rPr lang="tr-TR" sz="2000" b="1" dirty="0">
              <a:latin typeface="+mj-lt"/>
            </a:rPr>
            <a:t>YAZILI KAYNAKLAR</a:t>
          </a:r>
        </a:p>
      </dgm:t>
    </dgm:pt>
    <dgm:pt modelId="{4898E7C6-6A94-4710-9976-B1C0267DBFCE}" type="parTrans" cxnId="{2212A78B-C530-4FA1-A7F3-A14866ABD026}">
      <dgm:prSet/>
      <dgm:spPr/>
      <dgm:t>
        <a:bodyPr/>
        <a:lstStyle/>
        <a:p>
          <a:endParaRPr lang="tr-TR"/>
        </a:p>
      </dgm:t>
    </dgm:pt>
    <dgm:pt modelId="{E62E23D4-F791-4BE1-9F9F-33F098464733}" type="sibTrans" cxnId="{2212A78B-C530-4FA1-A7F3-A14866ABD026}">
      <dgm:prSet/>
      <dgm:spPr/>
      <dgm:t>
        <a:bodyPr/>
        <a:lstStyle/>
        <a:p>
          <a:endParaRPr lang="tr-TR"/>
        </a:p>
      </dgm:t>
    </dgm:pt>
    <dgm:pt modelId="{7E13DA83-1F4B-4838-8246-B41460EEC978}">
      <dgm:prSet phldrT="[Metin]"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tr-TR" sz="2000" b="1" dirty="0"/>
            <a:t>ANAYASA</a:t>
          </a:r>
        </a:p>
      </dgm:t>
    </dgm:pt>
    <dgm:pt modelId="{923DB1A5-838D-4161-8CDD-4558A08073E6}" type="parTrans" cxnId="{C7CB6D5A-4D4B-4ADA-8E39-81739DA6D972}">
      <dgm:prSet/>
      <dgm:spPr/>
      <dgm:t>
        <a:bodyPr/>
        <a:lstStyle/>
        <a:p>
          <a:endParaRPr lang="tr-TR"/>
        </a:p>
      </dgm:t>
    </dgm:pt>
    <dgm:pt modelId="{DF04BEC7-52E0-4854-951C-D050CB4AB6BB}" type="sibTrans" cxnId="{C7CB6D5A-4D4B-4ADA-8E39-81739DA6D972}">
      <dgm:prSet/>
      <dgm:spPr/>
      <dgm:t>
        <a:bodyPr/>
        <a:lstStyle/>
        <a:p>
          <a:endParaRPr lang="tr-TR"/>
        </a:p>
      </dgm:t>
    </dgm:pt>
    <dgm:pt modelId="{676D0A06-B3D0-4590-924C-6E3FC44D1814}">
      <dgm:prSet phldrT="[Metin]"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tr-TR" sz="1600" b="1" dirty="0"/>
            <a:t>MİLLETLERARASI ANTLAŞMA</a:t>
          </a:r>
        </a:p>
      </dgm:t>
    </dgm:pt>
    <dgm:pt modelId="{B46A3AA2-B389-493C-B070-227A0E921F32}" type="parTrans" cxnId="{3EB1D765-C88B-4DAA-82CD-8BA15930F13A}">
      <dgm:prSet/>
      <dgm:spPr/>
      <dgm:t>
        <a:bodyPr/>
        <a:lstStyle/>
        <a:p>
          <a:endParaRPr lang="tr-TR"/>
        </a:p>
      </dgm:t>
    </dgm:pt>
    <dgm:pt modelId="{82AD2957-094A-4C66-ADF4-0A55707B2B27}" type="sibTrans" cxnId="{3EB1D765-C88B-4DAA-82CD-8BA15930F13A}">
      <dgm:prSet/>
      <dgm:spPr/>
      <dgm:t>
        <a:bodyPr/>
        <a:lstStyle/>
        <a:p>
          <a:endParaRPr lang="tr-TR"/>
        </a:p>
      </dgm:t>
    </dgm:pt>
    <dgm:pt modelId="{1EAA0D3F-7F91-425E-A593-8A6540977501}">
      <dgm:prSet phldrT="[Metin]" custT="1">
        <dgm:style>
          <a:lnRef idx="2">
            <a:schemeClr val="accent1"/>
          </a:lnRef>
          <a:fillRef idx="1">
            <a:schemeClr val="lt1"/>
          </a:fillRef>
          <a:effectRef idx="0">
            <a:schemeClr val="accent1"/>
          </a:effectRef>
          <a:fontRef idx="minor">
            <a:schemeClr val="dk1"/>
          </a:fontRef>
        </dgm:style>
      </dgm:prSet>
      <dgm:spPr/>
      <dgm:t>
        <a:bodyPr/>
        <a:lstStyle/>
        <a:p>
          <a:r>
            <a:rPr lang="tr-TR" sz="2000" b="1" dirty="0">
              <a:latin typeface="+mj-lt"/>
            </a:rPr>
            <a:t>YAZISIZ KAYNAKLAR</a:t>
          </a:r>
        </a:p>
      </dgm:t>
    </dgm:pt>
    <dgm:pt modelId="{487C6DCF-F10A-4424-89A4-60ECC1D85464}" type="parTrans" cxnId="{0E8B05EB-02B4-45F8-9777-8B2828D9C42E}">
      <dgm:prSet/>
      <dgm:spPr/>
      <dgm:t>
        <a:bodyPr/>
        <a:lstStyle/>
        <a:p>
          <a:endParaRPr lang="tr-TR"/>
        </a:p>
      </dgm:t>
    </dgm:pt>
    <dgm:pt modelId="{2B0DC5B8-5645-4DDE-8C0F-A91AE39B40D7}" type="sibTrans" cxnId="{0E8B05EB-02B4-45F8-9777-8B2828D9C42E}">
      <dgm:prSet/>
      <dgm:spPr/>
      <dgm:t>
        <a:bodyPr/>
        <a:lstStyle/>
        <a:p>
          <a:endParaRPr lang="tr-TR"/>
        </a:p>
      </dgm:t>
    </dgm:pt>
    <dgm:pt modelId="{C9787158-C8D1-473F-B277-27E5B12FCD89}">
      <dgm:prSet phldrT="[Metin]" custT="1">
        <dgm:style>
          <a:lnRef idx="3">
            <a:schemeClr val="lt1"/>
          </a:lnRef>
          <a:fillRef idx="1">
            <a:schemeClr val="dk1"/>
          </a:fillRef>
          <a:effectRef idx="1">
            <a:schemeClr val="dk1"/>
          </a:effectRef>
          <a:fontRef idx="minor">
            <a:schemeClr val="lt1"/>
          </a:fontRef>
        </dgm:style>
      </dgm:prSet>
      <dgm:spPr/>
      <dgm:t>
        <a:bodyPr/>
        <a:lstStyle/>
        <a:p>
          <a:r>
            <a:rPr lang="tr-TR" sz="2000" b="1" dirty="0"/>
            <a:t>ÖRF VE ADET HUKUKU</a:t>
          </a:r>
        </a:p>
      </dgm:t>
    </dgm:pt>
    <dgm:pt modelId="{F1CE6546-8AB6-4B73-A087-B75F750EE3FB}" type="parTrans" cxnId="{25C7A703-5460-4CF9-BC88-0C5B2BF517C6}">
      <dgm:prSet/>
      <dgm:spPr/>
      <dgm:t>
        <a:bodyPr/>
        <a:lstStyle/>
        <a:p>
          <a:endParaRPr lang="tr-TR"/>
        </a:p>
      </dgm:t>
    </dgm:pt>
    <dgm:pt modelId="{250DCE17-C6DE-4CB7-8B5C-8FA9565D7A8F}" type="sibTrans" cxnId="{25C7A703-5460-4CF9-BC88-0C5B2BF517C6}">
      <dgm:prSet/>
      <dgm:spPr/>
      <dgm:t>
        <a:bodyPr/>
        <a:lstStyle/>
        <a:p>
          <a:endParaRPr lang="tr-TR"/>
        </a:p>
      </dgm:t>
    </dgm:pt>
    <dgm:pt modelId="{49A5452C-2242-44C9-B1AE-136355C3D25E}">
      <dgm:prSet custT="1">
        <dgm:style>
          <a:lnRef idx="2">
            <a:schemeClr val="accent1"/>
          </a:lnRef>
          <a:fillRef idx="1">
            <a:schemeClr val="lt1"/>
          </a:fillRef>
          <a:effectRef idx="0">
            <a:schemeClr val="accent1"/>
          </a:effectRef>
          <a:fontRef idx="minor">
            <a:schemeClr val="dk1"/>
          </a:fontRef>
        </dgm:style>
      </dgm:prSet>
      <dgm:spPr/>
      <dgm:t>
        <a:bodyPr/>
        <a:lstStyle/>
        <a:p>
          <a:r>
            <a:rPr lang="tr-TR" sz="2000" b="1" dirty="0">
              <a:latin typeface="+mj-lt"/>
            </a:rPr>
            <a:t>YARDIMCI KAYNAKLAR</a:t>
          </a:r>
        </a:p>
      </dgm:t>
    </dgm:pt>
    <dgm:pt modelId="{3980407B-1055-425A-98FC-845B879D2FB8}" type="parTrans" cxnId="{8BE2FA75-27C8-44B6-828C-7ACED8D446F7}">
      <dgm:prSet/>
      <dgm:spPr/>
      <dgm:t>
        <a:bodyPr/>
        <a:lstStyle/>
        <a:p>
          <a:endParaRPr lang="tr-TR"/>
        </a:p>
      </dgm:t>
    </dgm:pt>
    <dgm:pt modelId="{65D1B0A9-5F78-481C-AE7F-55262E7F047C}" type="sibTrans" cxnId="{8BE2FA75-27C8-44B6-828C-7ACED8D446F7}">
      <dgm:prSet/>
      <dgm:spPr/>
      <dgm:t>
        <a:bodyPr/>
        <a:lstStyle/>
        <a:p>
          <a:endParaRPr lang="tr-TR"/>
        </a:p>
      </dgm:t>
    </dgm:pt>
    <dgm:pt modelId="{60B0F331-525B-42CE-BEED-83EAA21A194F}">
      <dgm:prSet>
        <dgm:style>
          <a:lnRef idx="3">
            <a:schemeClr val="lt1"/>
          </a:lnRef>
          <a:fillRef idx="1">
            <a:schemeClr val="accent1"/>
          </a:fillRef>
          <a:effectRef idx="1">
            <a:schemeClr val="accent1"/>
          </a:effectRef>
          <a:fontRef idx="minor">
            <a:schemeClr val="lt1"/>
          </a:fontRef>
        </dgm:style>
      </dgm:prSet>
      <dgm:spPr/>
      <dgm:t>
        <a:bodyPr/>
        <a:lstStyle/>
        <a:p>
          <a:pPr>
            <a:spcAft>
              <a:spcPts val="0"/>
            </a:spcAft>
          </a:pPr>
          <a:r>
            <a:rPr lang="tr-TR" b="1" dirty="0"/>
            <a:t>KANUN </a:t>
          </a:r>
        </a:p>
        <a:p>
          <a:pPr>
            <a:spcAft>
              <a:spcPts val="0"/>
            </a:spcAft>
          </a:pPr>
          <a:r>
            <a:rPr lang="tr-TR" b="1" dirty="0"/>
            <a:t> </a:t>
          </a:r>
        </a:p>
      </dgm:t>
    </dgm:pt>
    <dgm:pt modelId="{4F057C7D-EAC0-4F5C-A0BE-26BAF0ED3F97}" type="sibTrans" cxnId="{DD871B27-89DC-42C4-954F-778EF305A288}">
      <dgm:prSet/>
      <dgm:spPr/>
      <dgm:t>
        <a:bodyPr/>
        <a:lstStyle/>
        <a:p>
          <a:endParaRPr lang="tr-TR"/>
        </a:p>
      </dgm:t>
    </dgm:pt>
    <dgm:pt modelId="{8EED84B4-C3A5-4184-B4CF-ECF52BCDF3AB}" type="parTrans" cxnId="{DD871B27-89DC-42C4-954F-778EF305A288}">
      <dgm:prSet/>
      <dgm:spPr/>
      <dgm:t>
        <a:bodyPr/>
        <a:lstStyle/>
        <a:p>
          <a:endParaRPr lang="tr-TR"/>
        </a:p>
      </dgm:t>
    </dgm:pt>
    <dgm:pt modelId="{E11FF6D8-F097-42D3-AF0A-E92B81753E2C}">
      <dgm:prSet>
        <dgm:style>
          <a:lnRef idx="3">
            <a:schemeClr val="lt1"/>
          </a:lnRef>
          <a:fillRef idx="1">
            <a:schemeClr val="accent3"/>
          </a:fillRef>
          <a:effectRef idx="1">
            <a:schemeClr val="accent3"/>
          </a:effectRef>
          <a:fontRef idx="minor">
            <a:schemeClr val="lt1"/>
          </a:fontRef>
        </dgm:style>
      </dgm:prSet>
      <dgm:spPr/>
      <dgm:t>
        <a:bodyPr/>
        <a:lstStyle/>
        <a:p>
          <a:r>
            <a:rPr lang="tr-TR" b="1" dirty="0"/>
            <a:t>CBK</a:t>
          </a:r>
        </a:p>
      </dgm:t>
    </dgm:pt>
    <dgm:pt modelId="{4DF5CFB1-2361-4A9B-A72A-7D51999661B2}" type="parTrans" cxnId="{31A93A67-C502-4ECA-89C5-C676D6D6574A}">
      <dgm:prSet/>
      <dgm:spPr/>
      <dgm:t>
        <a:bodyPr/>
        <a:lstStyle/>
        <a:p>
          <a:endParaRPr lang="tr-TR"/>
        </a:p>
      </dgm:t>
    </dgm:pt>
    <dgm:pt modelId="{0F053813-9FD3-48C8-B60E-9564FEAE5BF7}" type="sibTrans" cxnId="{31A93A67-C502-4ECA-89C5-C676D6D6574A}">
      <dgm:prSet/>
      <dgm:spPr/>
      <dgm:t>
        <a:bodyPr/>
        <a:lstStyle/>
        <a:p>
          <a:endParaRPr lang="tr-TR"/>
        </a:p>
      </dgm:t>
    </dgm:pt>
    <dgm:pt modelId="{DE14E934-6B49-4D18-816F-D6117F1D0645}">
      <dgm:prSet>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tr-TR" b="1" dirty="0"/>
            <a:t>YÖNETMELİK</a:t>
          </a:r>
        </a:p>
      </dgm:t>
    </dgm:pt>
    <dgm:pt modelId="{F24827D8-6C65-4D62-90EB-7E965CA82A65}" type="parTrans" cxnId="{68991B72-CDA4-4287-B302-CB16D62C7481}">
      <dgm:prSet/>
      <dgm:spPr/>
      <dgm:t>
        <a:bodyPr/>
        <a:lstStyle/>
        <a:p>
          <a:endParaRPr lang="tr-TR"/>
        </a:p>
      </dgm:t>
    </dgm:pt>
    <dgm:pt modelId="{04A675C6-5681-454E-8147-6DAEE27B703C}" type="sibTrans" cxnId="{68991B72-CDA4-4287-B302-CB16D62C7481}">
      <dgm:prSet/>
      <dgm:spPr/>
      <dgm:t>
        <a:bodyPr/>
        <a:lstStyle/>
        <a:p>
          <a:endParaRPr lang="tr-TR"/>
        </a:p>
      </dgm:t>
    </dgm:pt>
    <dgm:pt modelId="{11373538-7B3C-4712-A246-8551E61F26C0}">
      <dgm:prSet custT="1">
        <dgm:style>
          <a:lnRef idx="2">
            <a:schemeClr val="dk1"/>
          </a:lnRef>
          <a:fillRef idx="1">
            <a:schemeClr val="lt1"/>
          </a:fillRef>
          <a:effectRef idx="0">
            <a:schemeClr val="dk1"/>
          </a:effectRef>
          <a:fontRef idx="minor">
            <a:schemeClr val="dk1"/>
          </a:fontRef>
        </dgm:style>
      </dgm:prSet>
      <dgm:spPr/>
      <dgm:t>
        <a:bodyPr/>
        <a:lstStyle/>
        <a:p>
          <a:r>
            <a:rPr lang="tr-TR" sz="2000" b="1" dirty="0"/>
            <a:t>İÇTİHAT</a:t>
          </a:r>
        </a:p>
      </dgm:t>
    </dgm:pt>
    <dgm:pt modelId="{39BB7534-714C-4A3F-8FD0-629960530469}" type="parTrans" cxnId="{80D29DBD-927B-437F-9F90-81BA52044426}">
      <dgm:prSet/>
      <dgm:spPr/>
      <dgm:t>
        <a:bodyPr/>
        <a:lstStyle/>
        <a:p>
          <a:endParaRPr lang="tr-TR"/>
        </a:p>
      </dgm:t>
    </dgm:pt>
    <dgm:pt modelId="{98E83B87-C83B-425D-881B-0C39DE7F236C}" type="sibTrans" cxnId="{80D29DBD-927B-437F-9F90-81BA52044426}">
      <dgm:prSet/>
      <dgm:spPr/>
      <dgm:t>
        <a:bodyPr/>
        <a:lstStyle/>
        <a:p>
          <a:endParaRPr lang="tr-TR"/>
        </a:p>
      </dgm:t>
    </dgm:pt>
    <dgm:pt modelId="{E284149B-F549-4AA1-89DE-74AE4244214A}">
      <dgm:prSet custT="1">
        <dgm:style>
          <a:lnRef idx="2">
            <a:schemeClr val="dk1"/>
          </a:lnRef>
          <a:fillRef idx="1">
            <a:schemeClr val="lt1"/>
          </a:fillRef>
          <a:effectRef idx="0">
            <a:schemeClr val="dk1"/>
          </a:effectRef>
          <a:fontRef idx="minor">
            <a:schemeClr val="dk1"/>
          </a:fontRef>
        </dgm:style>
      </dgm:prSet>
      <dgm:spPr/>
      <dgm:t>
        <a:bodyPr/>
        <a:lstStyle/>
        <a:p>
          <a:r>
            <a:rPr lang="tr-TR" sz="2000" b="1" dirty="0"/>
            <a:t>ÖĞRETİ</a:t>
          </a:r>
        </a:p>
      </dgm:t>
    </dgm:pt>
    <dgm:pt modelId="{435B6BEE-2EED-4F15-9EF8-DC98C173C487}" type="parTrans" cxnId="{B97F274A-E394-449C-B805-5D1EB7F4081E}">
      <dgm:prSet/>
      <dgm:spPr/>
      <dgm:t>
        <a:bodyPr/>
        <a:lstStyle/>
        <a:p>
          <a:endParaRPr lang="tr-TR"/>
        </a:p>
      </dgm:t>
    </dgm:pt>
    <dgm:pt modelId="{EE896424-8822-4768-86D4-09E9295BC8B8}" type="sibTrans" cxnId="{B97F274A-E394-449C-B805-5D1EB7F4081E}">
      <dgm:prSet/>
      <dgm:spPr/>
      <dgm:t>
        <a:bodyPr/>
        <a:lstStyle/>
        <a:p>
          <a:endParaRPr lang="tr-TR"/>
        </a:p>
      </dgm:t>
    </dgm:pt>
    <dgm:pt modelId="{C01C757E-8D84-4C68-A3E9-3033FDE82B81}" type="pres">
      <dgm:prSet presAssocID="{7F71A7C9-2C83-400F-8B13-3E8A9F84A47A}" presName="hierChild1" presStyleCnt="0">
        <dgm:presLayoutVars>
          <dgm:orgChart val="1"/>
          <dgm:chPref val="1"/>
          <dgm:dir/>
          <dgm:animOne val="branch"/>
          <dgm:animLvl val="lvl"/>
          <dgm:resizeHandles/>
        </dgm:presLayoutVars>
      </dgm:prSet>
      <dgm:spPr/>
      <dgm:t>
        <a:bodyPr/>
        <a:lstStyle/>
        <a:p>
          <a:endParaRPr lang="tr-TR"/>
        </a:p>
      </dgm:t>
    </dgm:pt>
    <dgm:pt modelId="{2EC14594-1BEB-4F31-BB2B-0829E1E1A3F6}" type="pres">
      <dgm:prSet presAssocID="{69B56585-D268-4043-A25A-3439705FB093}" presName="hierRoot1" presStyleCnt="0">
        <dgm:presLayoutVars>
          <dgm:hierBranch val="init"/>
        </dgm:presLayoutVars>
      </dgm:prSet>
      <dgm:spPr/>
    </dgm:pt>
    <dgm:pt modelId="{3A8A2C36-FB18-414B-8A5D-C00AB553C024}" type="pres">
      <dgm:prSet presAssocID="{69B56585-D268-4043-A25A-3439705FB093}" presName="rootComposite1" presStyleCnt="0"/>
      <dgm:spPr/>
    </dgm:pt>
    <dgm:pt modelId="{B49976C5-07CF-4951-A93E-DE59CE1157D9}" type="pres">
      <dgm:prSet presAssocID="{69B56585-D268-4043-A25A-3439705FB093}" presName="rootText1" presStyleLbl="node0" presStyleIdx="0" presStyleCnt="1" custScaleX="264256">
        <dgm:presLayoutVars>
          <dgm:chPref val="3"/>
        </dgm:presLayoutVars>
      </dgm:prSet>
      <dgm:spPr>
        <a:prstGeom prst="ribbon">
          <a:avLst/>
        </a:prstGeom>
      </dgm:spPr>
      <dgm:t>
        <a:bodyPr/>
        <a:lstStyle/>
        <a:p>
          <a:endParaRPr lang="tr-TR"/>
        </a:p>
      </dgm:t>
    </dgm:pt>
    <dgm:pt modelId="{8EE911B3-0A02-42FB-95C2-703BD39A231E}" type="pres">
      <dgm:prSet presAssocID="{69B56585-D268-4043-A25A-3439705FB093}" presName="rootConnector1" presStyleLbl="node1" presStyleIdx="0" presStyleCnt="0"/>
      <dgm:spPr/>
      <dgm:t>
        <a:bodyPr/>
        <a:lstStyle/>
        <a:p>
          <a:endParaRPr lang="tr-TR"/>
        </a:p>
      </dgm:t>
    </dgm:pt>
    <dgm:pt modelId="{ACF95030-6E02-40F9-9BD1-3A55A3D11D97}" type="pres">
      <dgm:prSet presAssocID="{69B56585-D268-4043-A25A-3439705FB093}" presName="hierChild2" presStyleCnt="0"/>
      <dgm:spPr/>
    </dgm:pt>
    <dgm:pt modelId="{E8B9F60C-E58E-48AE-B868-02FB71D94828}" type="pres">
      <dgm:prSet presAssocID="{4898E7C6-6A94-4710-9976-B1C0267DBFCE}" presName="Name37" presStyleLbl="parChTrans1D2" presStyleIdx="0" presStyleCnt="3"/>
      <dgm:spPr/>
      <dgm:t>
        <a:bodyPr/>
        <a:lstStyle/>
        <a:p>
          <a:endParaRPr lang="tr-TR"/>
        </a:p>
      </dgm:t>
    </dgm:pt>
    <dgm:pt modelId="{AE9D0CDD-7400-47DD-9B35-CF88D5360B29}" type="pres">
      <dgm:prSet presAssocID="{26BE602A-C31B-4286-8A13-569967D03BFD}" presName="hierRoot2" presStyleCnt="0">
        <dgm:presLayoutVars>
          <dgm:hierBranch val="init"/>
        </dgm:presLayoutVars>
      </dgm:prSet>
      <dgm:spPr/>
    </dgm:pt>
    <dgm:pt modelId="{46BD332B-FE74-4E88-A503-3CAC1E94A18F}" type="pres">
      <dgm:prSet presAssocID="{26BE602A-C31B-4286-8A13-569967D03BFD}" presName="rootComposite" presStyleCnt="0"/>
      <dgm:spPr/>
    </dgm:pt>
    <dgm:pt modelId="{2CA36EC5-A604-4C09-B72D-5B574B881DF5}" type="pres">
      <dgm:prSet presAssocID="{26BE602A-C31B-4286-8A13-569967D03BFD}" presName="rootText" presStyleLbl="node2" presStyleIdx="0" presStyleCnt="3" custScaleX="116468">
        <dgm:presLayoutVars>
          <dgm:chPref val="3"/>
        </dgm:presLayoutVars>
      </dgm:prSet>
      <dgm:spPr>
        <a:prstGeom prst="flowChartAlternateProcess">
          <a:avLst/>
        </a:prstGeom>
      </dgm:spPr>
      <dgm:t>
        <a:bodyPr/>
        <a:lstStyle/>
        <a:p>
          <a:endParaRPr lang="tr-TR"/>
        </a:p>
      </dgm:t>
    </dgm:pt>
    <dgm:pt modelId="{C5DCB5BA-EE50-41AF-81BC-0496726CCEC3}" type="pres">
      <dgm:prSet presAssocID="{26BE602A-C31B-4286-8A13-569967D03BFD}" presName="rootConnector" presStyleLbl="node2" presStyleIdx="0" presStyleCnt="3"/>
      <dgm:spPr/>
      <dgm:t>
        <a:bodyPr/>
        <a:lstStyle/>
        <a:p>
          <a:endParaRPr lang="tr-TR"/>
        </a:p>
      </dgm:t>
    </dgm:pt>
    <dgm:pt modelId="{107AF3D8-1157-4FF2-B3B3-EC540872CDC0}" type="pres">
      <dgm:prSet presAssocID="{26BE602A-C31B-4286-8A13-569967D03BFD}" presName="hierChild4" presStyleCnt="0"/>
      <dgm:spPr/>
    </dgm:pt>
    <dgm:pt modelId="{ED4137EB-4BC7-4843-BB35-AA478BB0CA8A}" type="pres">
      <dgm:prSet presAssocID="{923DB1A5-838D-4161-8CDD-4558A08073E6}" presName="Name37" presStyleLbl="parChTrans1D3" presStyleIdx="0" presStyleCnt="4"/>
      <dgm:spPr/>
      <dgm:t>
        <a:bodyPr/>
        <a:lstStyle/>
        <a:p>
          <a:endParaRPr lang="tr-TR"/>
        </a:p>
      </dgm:t>
    </dgm:pt>
    <dgm:pt modelId="{0E7C268B-548D-4F76-8E23-B02E01F009FC}" type="pres">
      <dgm:prSet presAssocID="{7E13DA83-1F4B-4838-8246-B41460EEC978}" presName="hierRoot2" presStyleCnt="0">
        <dgm:presLayoutVars>
          <dgm:hierBranch val="init"/>
        </dgm:presLayoutVars>
      </dgm:prSet>
      <dgm:spPr/>
    </dgm:pt>
    <dgm:pt modelId="{E652EA90-1611-4C5C-8855-E18BCA010E29}" type="pres">
      <dgm:prSet presAssocID="{7E13DA83-1F4B-4838-8246-B41460EEC978}" presName="rootComposite" presStyleCnt="0"/>
      <dgm:spPr/>
    </dgm:pt>
    <dgm:pt modelId="{6D8C23BB-0369-4D9C-881A-628B9A3E09E3}" type="pres">
      <dgm:prSet presAssocID="{7E13DA83-1F4B-4838-8246-B41460EEC978}" presName="rootText" presStyleLbl="node3" presStyleIdx="0" presStyleCnt="4">
        <dgm:presLayoutVars>
          <dgm:chPref val="3"/>
        </dgm:presLayoutVars>
      </dgm:prSet>
      <dgm:spPr/>
      <dgm:t>
        <a:bodyPr/>
        <a:lstStyle/>
        <a:p>
          <a:endParaRPr lang="tr-TR"/>
        </a:p>
      </dgm:t>
    </dgm:pt>
    <dgm:pt modelId="{764029D6-C3A8-4E7B-9288-F4BC41596C34}" type="pres">
      <dgm:prSet presAssocID="{7E13DA83-1F4B-4838-8246-B41460EEC978}" presName="rootConnector" presStyleLbl="node3" presStyleIdx="0" presStyleCnt="4"/>
      <dgm:spPr/>
      <dgm:t>
        <a:bodyPr/>
        <a:lstStyle/>
        <a:p>
          <a:endParaRPr lang="tr-TR"/>
        </a:p>
      </dgm:t>
    </dgm:pt>
    <dgm:pt modelId="{7BA8BA34-F1A3-4A47-879C-2D552FDE7BC2}" type="pres">
      <dgm:prSet presAssocID="{7E13DA83-1F4B-4838-8246-B41460EEC978}" presName="hierChild4" presStyleCnt="0"/>
      <dgm:spPr/>
    </dgm:pt>
    <dgm:pt modelId="{1D2F46A1-A9D3-40C8-8C68-CF07D6E09EDF}" type="pres">
      <dgm:prSet presAssocID="{B46A3AA2-B389-493C-B070-227A0E921F32}" presName="Name37" presStyleLbl="parChTrans1D4" presStyleIdx="0" presStyleCnt="4"/>
      <dgm:spPr/>
      <dgm:t>
        <a:bodyPr/>
        <a:lstStyle/>
        <a:p>
          <a:endParaRPr lang="tr-TR"/>
        </a:p>
      </dgm:t>
    </dgm:pt>
    <dgm:pt modelId="{AE35EDA0-AC2D-430F-9BB4-762009E9EC86}" type="pres">
      <dgm:prSet presAssocID="{676D0A06-B3D0-4590-924C-6E3FC44D1814}" presName="hierRoot2" presStyleCnt="0">
        <dgm:presLayoutVars>
          <dgm:hierBranch val="init"/>
        </dgm:presLayoutVars>
      </dgm:prSet>
      <dgm:spPr/>
    </dgm:pt>
    <dgm:pt modelId="{13215213-1EB3-4D94-958E-8ADD4152147E}" type="pres">
      <dgm:prSet presAssocID="{676D0A06-B3D0-4590-924C-6E3FC44D1814}" presName="rootComposite" presStyleCnt="0"/>
      <dgm:spPr/>
    </dgm:pt>
    <dgm:pt modelId="{50B41D89-31AD-4A80-8D1B-16E9D27578FA}" type="pres">
      <dgm:prSet presAssocID="{676D0A06-B3D0-4590-924C-6E3FC44D1814}" presName="rootText" presStyleLbl="node4" presStyleIdx="0" presStyleCnt="4" custScaleX="127317">
        <dgm:presLayoutVars>
          <dgm:chPref val="3"/>
        </dgm:presLayoutVars>
      </dgm:prSet>
      <dgm:spPr/>
      <dgm:t>
        <a:bodyPr/>
        <a:lstStyle/>
        <a:p>
          <a:endParaRPr lang="tr-TR"/>
        </a:p>
      </dgm:t>
    </dgm:pt>
    <dgm:pt modelId="{3ACE5231-AA9A-4038-AC1B-71CD844D352A}" type="pres">
      <dgm:prSet presAssocID="{676D0A06-B3D0-4590-924C-6E3FC44D1814}" presName="rootConnector" presStyleLbl="node4" presStyleIdx="0" presStyleCnt="4"/>
      <dgm:spPr/>
      <dgm:t>
        <a:bodyPr/>
        <a:lstStyle/>
        <a:p>
          <a:endParaRPr lang="tr-TR"/>
        </a:p>
      </dgm:t>
    </dgm:pt>
    <dgm:pt modelId="{512E4CC0-B705-45B1-9B28-97BF3F6BC8AA}" type="pres">
      <dgm:prSet presAssocID="{676D0A06-B3D0-4590-924C-6E3FC44D1814}" presName="hierChild4" presStyleCnt="0"/>
      <dgm:spPr/>
    </dgm:pt>
    <dgm:pt modelId="{39FD36DB-4E92-4600-849A-2C866ED8F2AF}" type="pres">
      <dgm:prSet presAssocID="{676D0A06-B3D0-4590-924C-6E3FC44D1814}" presName="hierChild5" presStyleCnt="0"/>
      <dgm:spPr/>
    </dgm:pt>
    <dgm:pt modelId="{9A7903B8-34AF-4FD6-BCD1-BD2473ED3975}" type="pres">
      <dgm:prSet presAssocID="{8EED84B4-C3A5-4184-B4CF-ECF52BCDF3AB}" presName="Name37" presStyleLbl="parChTrans1D4" presStyleIdx="1" presStyleCnt="4"/>
      <dgm:spPr/>
      <dgm:t>
        <a:bodyPr/>
        <a:lstStyle/>
        <a:p>
          <a:endParaRPr lang="tr-TR"/>
        </a:p>
      </dgm:t>
    </dgm:pt>
    <dgm:pt modelId="{38EE41E6-4090-4E5E-9430-5777F78BDC5C}" type="pres">
      <dgm:prSet presAssocID="{60B0F331-525B-42CE-BEED-83EAA21A194F}" presName="hierRoot2" presStyleCnt="0">
        <dgm:presLayoutVars>
          <dgm:hierBranch val="init"/>
        </dgm:presLayoutVars>
      </dgm:prSet>
      <dgm:spPr/>
    </dgm:pt>
    <dgm:pt modelId="{58CDE3EA-0C52-4819-9266-74EF0ADBAEB4}" type="pres">
      <dgm:prSet presAssocID="{60B0F331-525B-42CE-BEED-83EAA21A194F}" presName="rootComposite" presStyleCnt="0"/>
      <dgm:spPr/>
    </dgm:pt>
    <dgm:pt modelId="{3FFE33B5-20B9-471F-886A-45A069B7A898}" type="pres">
      <dgm:prSet presAssocID="{60B0F331-525B-42CE-BEED-83EAA21A194F}" presName="rootText" presStyleLbl="node4" presStyleIdx="1" presStyleCnt="4">
        <dgm:presLayoutVars>
          <dgm:chPref val="3"/>
        </dgm:presLayoutVars>
      </dgm:prSet>
      <dgm:spPr/>
      <dgm:t>
        <a:bodyPr/>
        <a:lstStyle/>
        <a:p>
          <a:endParaRPr lang="tr-TR"/>
        </a:p>
      </dgm:t>
    </dgm:pt>
    <dgm:pt modelId="{A1E68666-D47C-4E49-A7CA-E3C8B83C39B7}" type="pres">
      <dgm:prSet presAssocID="{60B0F331-525B-42CE-BEED-83EAA21A194F}" presName="rootConnector" presStyleLbl="node4" presStyleIdx="1" presStyleCnt="4"/>
      <dgm:spPr/>
      <dgm:t>
        <a:bodyPr/>
        <a:lstStyle/>
        <a:p>
          <a:endParaRPr lang="tr-TR"/>
        </a:p>
      </dgm:t>
    </dgm:pt>
    <dgm:pt modelId="{9C5F67E6-9029-4AFC-8F8D-FD7C8F6289D9}" type="pres">
      <dgm:prSet presAssocID="{60B0F331-525B-42CE-BEED-83EAA21A194F}" presName="hierChild4" presStyleCnt="0"/>
      <dgm:spPr/>
    </dgm:pt>
    <dgm:pt modelId="{9A0EDBC6-9302-455F-9234-A6D6F5AF866A}" type="pres">
      <dgm:prSet presAssocID="{4DF5CFB1-2361-4A9B-A72A-7D51999661B2}" presName="Name37" presStyleLbl="parChTrans1D4" presStyleIdx="2" presStyleCnt="4"/>
      <dgm:spPr/>
      <dgm:t>
        <a:bodyPr/>
        <a:lstStyle/>
        <a:p>
          <a:endParaRPr lang="tr-TR"/>
        </a:p>
      </dgm:t>
    </dgm:pt>
    <dgm:pt modelId="{7C4480B0-5334-43BC-A7EF-A978E5CB90B0}" type="pres">
      <dgm:prSet presAssocID="{E11FF6D8-F097-42D3-AF0A-E92B81753E2C}" presName="hierRoot2" presStyleCnt="0">
        <dgm:presLayoutVars>
          <dgm:hierBranch val="init"/>
        </dgm:presLayoutVars>
      </dgm:prSet>
      <dgm:spPr/>
    </dgm:pt>
    <dgm:pt modelId="{0633E98B-9C54-472C-9100-BCAA7787A199}" type="pres">
      <dgm:prSet presAssocID="{E11FF6D8-F097-42D3-AF0A-E92B81753E2C}" presName="rootComposite" presStyleCnt="0"/>
      <dgm:spPr/>
    </dgm:pt>
    <dgm:pt modelId="{8FA27FE5-574B-407A-9089-16EC473D162D}" type="pres">
      <dgm:prSet presAssocID="{E11FF6D8-F097-42D3-AF0A-E92B81753E2C}" presName="rootText" presStyleLbl="node4" presStyleIdx="2" presStyleCnt="4">
        <dgm:presLayoutVars>
          <dgm:chPref val="3"/>
        </dgm:presLayoutVars>
      </dgm:prSet>
      <dgm:spPr/>
      <dgm:t>
        <a:bodyPr/>
        <a:lstStyle/>
        <a:p>
          <a:endParaRPr lang="tr-TR"/>
        </a:p>
      </dgm:t>
    </dgm:pt>
    <dgm:pt modelId="{279C751C-C50D-4AB3-9B2D-8269EAD9FB1A}" type="pres">
      <dgm:prSet presAssocID="{E11FF6D8-F097-42D3-AF0A-E92B81753E2C}" presName="rootConnector" presStyleLbl="node4" presStyleIdx="2" presStyleCnt="4"/>
      <dgm:spPr/>
      <dgm:t>
        <a:bodyPr/>
        <a:lstStyle/>
        <a:p>
          <a:endParaRPr lang="tr-TR"/>
        </a:p>
      </dgm:t>
    </dgm:pt>
    <dgm:pt modelId="{11A7417F-619E-4E98-A034-2FAADC312B55}" type="pres">
      <dgm:prSet presAssocID="{E11FF6D8-F097-42D3-AF0A-E92B81753E2C}" presName="hierChild4" presStyleCnt="0"/>
      <dgm:spPr/>
    </dgm:pt>
    <dgm:pt modelId="{DEABE78A-265E-46F4-8AE3-6BFE7E11BAC2}" type="pres">
      <dgm:prSet presAssocID="{F24827D8-6C65-4D62-90EB-7E965CA82A65}" presName="Name37" presStyleLbl="parChTrans1D4" presStyleIdx="3" presStyleCnt="4"/>
      <dgm:spPr/>
      <dgm:t>
        <a:bodyPr/>
        <a:lstStyle/>
        <a:p>
          <a:endParaRPr lang="tr-TR"/>
        </a:p>
      </dgm:t>
    </dgm:pt>
    <dgm:pt modelId="{66C8E8FC-CAEF-4BD6-AD37-D27DC0E7D6F8}" type="pres">
      <dgm:prSet presAssocID="{DE14E934-6B49-4D18-816F-D6117F1D0645}" presName="hierRoot2" presStyleCnt="0">
        <dgm:presLayoutVars>
          <dgm:hierBranch val="init"/>
        </dgm:presLayoutVars>
      </dgm:prSet>
      <dgm:spPr/>
    </dgm:pt>
    <dgm:pt modelId="{87CF9490-0605-422C-8F9D-701F5AC63849}" type="pres">
      <dgm:prSet presAssocID="{DE14E934-6B49-4D18-816F-D6117F1D0645}" presName="rootComposite" presStyleCnt="0"/>
      <dgm:spPr/>
    </dgm:pt>
    <dgm:pt modelId="{9349DB90-61F4-4A90-9716-5E22D1ABC9BF}" type="pres">
      <dgm:prSet presAssocID="{DE14E934-6B49-4D18-816F-D6117F1D0645}" presName="rootText" presStyleLbl="node4" presStyleIdx="3" presStyleCnt="4">
        <dgm:presLayoutVars>
          <dgm:chPref val="3"/>
        </dgm:presLayoutVars>
      </dgm:prSet>
      <dgm:spPr/>
      <dgm:t>
        <a:bodyPr/>
        <a:lstStyle/>
        <a:p>
          <a:endParaRPr lang="tr-TR"/>
        </a:p>
      </dgm:t>
    </dgm:pt>
    <dgm:pt modelId="{A5F3207E-A071-4511-AE3D-C2D08BC97E12}" type="pres">
      <dgm:prSet presAssocID="{DE14E934-6B49-4D18-816F-D6117F1D0645}" presName="rootConnector" presStyleLbl="node4" presStyleIdx="3" presStyleCnt="4"/>
      <dgm:spPr/>
      <dgm:t>
        <a:bodyPr/>
        <a:lstStyle/>
        <a:p>
          <a:endParaRPr lang="tr-TR"/>
        </a:p>
      </dgm:t>
    </dgm:pt>
    <dgm:pt modelId="{EA419A77-32BC-4FBA-A917-51C887543164}" type="pres">
      <dgm:prSet presAssocID="{DE14E934-6B49-4D18-816F-D6117F1D0645}" presName="hierChild4" presStyleCnt="0"/>
      <dgm:spPr/>
    </dgm:pt>
    <dgm:pt modelId="{ADCC8C5A-1A21-4906-83D6-259FFE591516}" type="pres">
      <dgm:prSet presAssocID="{DE14E934-6B49-4D18-816F-D6117F1D0645}" presName="hierChild5" presStyleCnt="0"/>
      <dgm:spPr/>
    </dgm:pt>
    <dgm:pt modelId="{F3DCA0EF-E948-453B-9C60-BB8E3FAE6337}" type="pres">
      <dgm:prSet presAssocID="{E11FF6D8-F097-42D3-AF0A-E92B81753E2C}" presName="hierChild5" presStyleCnt="0"/>
      <dgm:spPr/>
    </dgm:pt>
    <dgm:pt modelId="{DDB72F23-7882-4826-B77D-E1F43C81F89F}" type="pres">
      <dgm:prSet presAssocID="{60B0F331-525B-42CE-BEED-83EAA21A194F}" presName="hierChild5" presStyleCnt="0"/>
      <dgm:spPr/>
    </dgm:pt>
    <dgm:pt modelId="{32EDA5A4-50E0-4552-BFD3-F49C7CE8EB80}" type="pres">
      <dgm:prSet presAssocID="{7E13DA83-1F4B-4838-8246-B41460EEC978}" presName="hierChild5" presStyleCnt="0"/>
      <dgm:spPr/>
    </dgm:pt>
    <dgm:pt modelId="{ABBE0667-1387-40D5-AFA5-7D68E59ADF2F}" type="pres">
      <dgm:prSet presAssocID="{26BE602A-C31B-4286-8A13-569967D03BFD}" presName="hierChild5" presStyleCnt="0"/>
      <dgm:spPr/>
    </dgm:pt>
    <dgm:pt modelId="{698B804E-BCF6-465B-8802-C141B2B4CE49}" type="pres">
      <dgm:prSet presAssocID="{487C6DCF-F10A-4424-89A4-60ECC1D85464}" presName="Name37" presStyleLbl="parChTrans1D2" presStyleIdx="1" presStyleCnt="3"/>
      <dgm:spPr/>
      <dgm:t>
        <a:bodyPr/>
        <a:lstStyle/>
        <a:p>
          <a:endParaRPr lang="tr-TR"/>
        </a:p>
      </dgm:t>
    </dgm:pt>
    <dgm:pt modelId="{A1C20083-534B-465C-B770-CDC59B14ABE7}" type="pres">
      <dgm:prSet presAssocID="{1EAA0D3F-7F91-425E-A593-8A6540977501}" presName="hierRoot2" presStyleCnt="0">
        <dgm:presLayoutVars>
          <dgm:hierBranch val="init"/>
        </dgm:presLayoutVars>
      </dgm:prSet>
      <dgm:spPr/>
    </dgm:pt>
    <dgm:pt modelId="{6598456F-E2E8-489D-8F10-1355078F84F7}" type="pres">
      <dgm:prSet presAssocID="{1EAA0D3F-7F91-425E-A593-8A6540977501}" presName="rootComposite" presStyleCnt="0"/>
      <dgm:spPr/>
    </dgm:pt>
    <dgm:pt modelId="{F58CEE1B-6B5C-4ADA-B9FC-3CFE6511958A}" type="pres">
      <dgm:prSet presAssocID="{1EAA0D3F-7F91-425E-A593-8A6540977501}" presName="rootText" presStyleLbl="node2" presStyleIdx="1" presStyleCnt="3" custScaleX="121786">
        <dgm:presLayoutVars>
          <dgm:chPref val="3"/>
        </dgm:presLayoutVars>
      </dgm:prSet>
      <dgm:spPr>
        <a:prstGeom prst="flowChartAlternateProcess">
          <a:avLst/>
        </a:prstGeom>
      </dgm:spPr>
      <dgm:t>
        <a:bodyPr/>
        <a:lstStyle/>
        <a:p>
          <a:endParaRPr lang="tr-TR"/>
        </a:p>
      </dgm:t>
    </dgm:pt>
    <dgm:pt modelId="{D877CF05-6B68-44B1-BAE7-DA25F37EAA03}" type="pres">
      <dgm:prSet presAssocID="{1EAA0D3F-7F91-425E-A593-8A6540977501}" presName="rootConnector" presStyleLbl="node2" presStyleIdx="1" presStyleCnt="3"/>
      <dgm:spPr/>
      <dgm:t>
        <a:bodyPr/>
        <a:lstStyle/>
        <a:p>
          <a:endParaRPr lang="tr-TR"/>
        </a:p>
      </dgm:t>
    </dgm:pt>
    <dgm:pt modelId="{4C8C36EF-97C8-43F4-9FD7-9F461C82F90E}" type="pres">
      <dgm:prSet presAssocID="{1EAA0D3F-7F91-425E-A593-8A6540977501}" presName="hierChild4" presStyleCnt="0"/>
      <dgm:spPr/>
    </dgm:pt>
    <dgm:pt modelId="{DECEB835-2122-47F3-A2F8-576C93476B1B}" type="pres">
      <dgm:prSet presAssocID="{F1CE6546-8AB6-4B73-A087-B75F750EE3FB}" presName="Name37" presStyleLbl="parChTrans1D3" presStyleIdx="1" presStyleCnt="4"/>
      <dgm:spPr/>
      <dgm:t>
        <a:bodyPr/>
        <a:lstStyle/>
        <a:p>
          <a:endParaRPr lang="tr-TR"/>
        </a:p>
      </dgm:t>
    </dgm:pt>
    <dgm:pt modelId="{2DBC7A2A-CEA6-4AAB-A3E2-FF185DB49A9D}" type="pres">
      <dgm:prSet presAssocID="{C9787158-C8D1-473F-B277-27E5B12FCD89}" presName="hierRoot2" presStyleCnt="0">
        <dgm:presLayoutVars>
          <dgm:hierBranch val="init"/>
        </dgm:presLayoutVars>
      </dgm:prSet>
      <dgm:spPr/>
    </dgm:pt>
    <dgm:pt modelId="{25DC2977-7520-4083-899E-0BE75D9AA79A}" type="pres">
      <dgm:prSet presAssocID="{C9787158-C8D1-473F-B277-27E5B12FCD89}" presName="rootComposite" presStyleCnt="0"/>
      <dgm:spPr/>
    </dgm:pt>
    <dgm:pt modelId="{1BC3EB5D-186D-4C8E-BDC3-FA96CBBFD0CE}" type="pres">
      <dgm:prSet presAssocID="{C9787158-C8D1-473F-B277-27E5B12FCD89}" presName="rootText" presStyleLbl="node3" presStyleIdx="1" presStyleCnt="4" custScaleX="120716">
        <dgm:presLayoutVars>
          <dgm:chPref val="3"/>
        </dgm:presLayoutVars>
      </dgm:prSet>
      <dgm:spPr/>
      <dgm:t>
        <a:bodyPr/>
        <a:lstStyle/>
        <a:p>
          <a:endParaRPr lang="tr-TR"/>
        </a:p>
      </dgm:t>
    </dgm:pt>
    <dgm:pt modelId="{0F40FC64-627D-466D-9C56-81B865C54B26}" type="pres">
      <dgm:prSet presAssocID="{C9787158-C8D1-473F-B277-27E5B12FCD89}" presName="rootConnector" presStyleLbl="node3" presStyleIdx="1" presStyleCnt="4"/>
      <dgm:spPr/>
      <dgm:t>
        <a:bodyPr/>
        <a:lstStyle/>
        <a:p>
          <a:endParaRPr lang="tr-TR"/>
        </a:p>
      </dgm:t>
    </dgm:pt>
    <dgm:pt modelId="{B2076970-5685-415F-9F3B-100078520B7C}" type="pres">
      <dgm:prSet presAssocID="{C9787158-C8D1-473F-B277-27E5B12FCD89}" presName="hierChild4" presStyleCnt="0"/>
      <dgm:spPr/>
    </dgm:pt>
    <dgm:pt modelId="{FC0E845E-DE66-4E01-BF32-34A9A0B95D02}" type="pres">
      <dgm:prSet presAssocID="{C9787158-C8D1-473F-B277-27E5B12FCD89}" presName="hierChild5" presStyleCnt="0"/>
      <dgm:spPr/>
    </dgm:pt>
    <dgm:pt modelId="{B85691C8-E33A-473B-B427-65DA782C0471}" type="pres">
      <dgm:prSet presAssocID="{1EAA0D3F-7F91-425E-A593-8A6540977501}" presName="hierChild5" presStyleCnt="0"/>
      <dgm:spPr/>
    </dgm:pt>
    <dgm:pt modelId="{60AC133E-3C71-4E91-914E-5462AE355D03}" type="pres">
      <dgm:prSet presAssocID="{3980407B-1055-425A-98FC-845B879D2FB8}" presName="Name37" presStyleLbl="parChTrans1D2" presStyleIdx="2" presStyleCnt="3"/>
      <dgm:spPr/>
      <dgm:t>
        <a:bodyPr/>
        <a:lstStyle/>
        <a:p>
          <a:endParaRPr lang="tr-TR"/>
        </a:p>
      </dgm:t>
    </dgm:pt>
    <dgm:pt modelId="{49AAC0E1-3840-48C3-BE40-8457D446BFAD}" type="pres">
      <dgm:prSet presAssocID="{49A5452C-2242-44C9-B1AE-136355C3D25E}" presName="hierRoot2" presStyleCnt="0">
        <dgm:presLayoutVars>
          <dgm:hierBranch val="init"/>
        </dgm:presLayoutVars>
      </dgm:prSet>
      <dgm:spPr/>
    </dgm:pt>
    <dgm:pt modelId="{E222538E-52E1-447D-9543-291475119ECF}" type="pres">
      <dgm:prSet presAssocID="{49A5452C-2242-44C9-B1AE-136355C3D25E}" presName="rootComposite" presStyleCnt="0"/>
      <dgm:spPr/>
    </dgm:pt>
    <dgm:pt modelId="{B1ECD603-68CA-407C-98E8-BD7212FEB1A9}" type="pres">
      <dgm:prSet presAssocID="{49A5452C-2242-44C9-B1AE-136355C3D25E}" presName="rootText" presStyleLbl="node2" presStyleIdx="2" presStyleCnt="3" custScaleX="123921">
        <dgm:presLayoutVars>
          <dgm:chPref val="3"/>
        </dgm:presLayoutVars>
      </dgm:prSet>
      <dgm:spPr>
        <a:prstGeom prst="flowChartAlternateProcess">
          <a:avLst/>
        </a:prstGeom>
      </dgm:spPr>
      <dgm:t>
        <a:bodyPr/>
        <a:lstStyle/>
        <a:p>
          <a:endParaRPr lang="tr-TR"/>
        </a:p>
      </dgm:t>
    </dgm:pt>
    <dgm:pt modelId="{6D50FC5B-24C3-42C4-9B65-666CA4533DFB}" type="pres">
      <dgm:prSet presAssocID="{49A5452C-2242-44C9-B1AE-136355C3D25E}" presName="rootConnector" presStyleLbl="node2" presStyleIdx="2" presStyleCnt="3"/>
      <dgm:spPr/>
      <dgm:t>
        <a:bodyPr/>
        <a:lstStyle/>
        <a:p>
          <a:endParaRPr lang="tr-TR"/>
        </a:p>
      </dgm:t>
    </dgm:pt>
    <dgm:pt modelId="{452E4E36-4831-437D-A0C6-51C87B72E466}" type="pres">
      <dgm:prSet presAssocID="{49A5452C-2242-44C9-B1AE-136355C3D25E}" presName="hierChild4" presStyleCnt="0"/>
      <dgm:spPr/>
    </dgm:pt>
    <dgm:pt modelId="{78876A25-B11D-4253-98C1-A86AB872FE5E}" type="pres">
      <dgm:prSet presAssocID="{39BB7534-714C-4A3F-8FD0-629960530469}" presName="Name37" presStyleLbl="parChTrans1D3" presStyleIdx="2" presStyleCnt="4"/>
      <dgm:spPr/>
      <dgm:t>
        <a:bodyPr/>
        <a:lstStyle/>
        <a:p>
          <a:endParaRPr lang="tr-TR"/>
        </a:p>
      </dgm:t>
    </dgm:pt>
    <dgm:pt modelId="{D01503BD-2CE9-4AD8-924F-6F68F976A520}" type="pres">
      <dgm:prSet presAssocID="{11373538-7B3C-4712-A246-8551E61F26C0}" presName="hierRoot2" presStyleCnt="0">
        <dgm:presLayoutVars>
          <dgm:hierBranch val="init"/>
        </dgm:presLayoutVars>
      </dgm:prSet>
      <dgm:spPr/>
    </dgm:pt>
    <dgm:pt modelId="{9A984245-1C51-484F-8174-73BE6013B8AF}" type="pres">
      <dgm:prSet presAssocID="{11373538-7B3C-4712-A246-8551E61F26C0}" presName="rootComposite" presStyleCnt="0"/>
      <dgm:spPr/>
    </dgm:pt>
    <dgm:pt modelId="{10C04214-AA94-492F-B928-B07FFF390192}" type="pres">
      <dgm:prSet presAssocID="{11373538-7B3C-4712-A246-8551E61F26C0}" presName="rootText" presStyleLbl="node3" presStyleIdx="2" presStyleCnt="4" custScaleX="140090">
        <dgm:presLayoutVars>
          <dgm:chPref val="3"/>
        </dgm:presLayoutVars>
      </dgm:prSet>
      <dgm:spPr>
        <a:prstGeom prst="ellipse">
          <a:avLst/>
        </a:prstGeom>
      </dgm:spPr>
      <dgm:t>
        <a:bodyPr/>
        <a:lstStyle/>
        <a:p>
          <a:endParaRPr lang="tr-TR"/>
        </a:p>
      </dgm:t>
    </dgm:pt>
    <dgm:pt modelId="{C077EECA-D00F-4A9B-989E-29FDF13C68BB}" type="pres">
      <dgm:prSet presAssocID="{11373538-7B3C-4712-A246-8551E61F26C0}" presName="rootConnector" presStyleLbl="node3" presStyleIdx="2" presStyleCnt="4"/>
      <dgm:spPr/>
      <dgm:t>
        <a:bodyPr/>
        <a:lstStyle/>
        <a:p>
          <a:endParaRPr lang="tr-TR"/>
        </a:p>
      </dgm:t>
    </dgm:pt>
    <dgm:pt modelId="{2896070A-FE6B-4CD6-894B-B9ECB1B893CC}" type="pres">
      <dgm:prSet presAssocID="{11373538-7B3C-4712-A246-8551E61F26C0}" presName="hierChild4" presStyleCnt="0"/>
      <dgm:spPr/>
    </dgm:pt>
    <dgm:pt modelId="{B230D14D-3614-4AAE-BFE2-C97E0A4CFCC0}" type="pres">
      <dgm:prSet presAssocID="{11373538-7B3C-4712-A246-8551E61F26C0}" presName="hierChild5" presStyleCnt="0"/>
      <dgm:spPr/>
    </dgm:pt>
    <dgm:pt modelId="{6CFFAEC8-9631-4CE7-A366-3E1D2376CBDB}" type="pres">
      <dgm:prSet presAssocID="{435B6BEE-2EED-4F15-9EF8-DC98C173C487}" presName="Name37" presStyleLbl="parChTrans1D3" presStyleIdx="3" presStyleCnt="4"/>
      <dgm:spPr/>
      <dgm:t>
        <a:bodyPr/>
        <a:lstStyle/>
        <a:p>
          <a:endParaRPr lang="tr-TR"/>
        </a:p>
      </dgm:t>
    </dgm:pt>
    <dgm:pt modelId="{90A81602-F04D-4F71-80CB-B65CFABDAE3E}" type="pres">
      <dgm:prSet presAssocID="{E284149B-F549-4AA1-89DE-74AE4244214A}" presName="hierRoot2" presStyleCnt="0">
        <dgm:presLayoutVars>
          <dgm:hierBranch val="init"/>
        </dgm:presLayoutVars>
      </dgm:prSet>
      <dgm:spPr/>
    </dgm:pt>
    <dgm:pt modelId="{F8517667-88C2-41C4-A978-B16C5F7675F7}" type="pres">
      <dgm:prSet presAssocID="{E284149B-F549-4AA1-89DE-74AE4244214A}" presName="rootComposite" presStyleCnt="0"/>
      <dgm:spPr/>
    </dgm:pt>
    <dgm:pt modelId="{44CFDA06-9D15-4F8D-9C45-44B30864A837}" type="pres">
      <dgm:prSet presAssocID="{E284149B-F549-4AA1-89DE-74AE4244214A}" presName="rootText" presStyleLbl="node3" presStyleIdx="3" presStyleCnt="4">
        <dgm:presLayoutVars>
          <dgm:chPref val="3"/>
        </dgm:presLayoutVars>
      </dgm:prSet>
      <dgm:spPr>
        <a:prstGeom prst="ellipse">
          <a:avLst/>
        </a:prstGeom>
      </dgm:spPr>
      <dgm:t>
        <a:bodyPr/>
        <a:lstStyle/>
        <a:p>
          <a:endParaRPr lang="tr-TR"/>
        </a:p>
      </dgm:t>
    </dgm:pt>
    <dgm:pt modelId="{9715E454-CB89-42B3-B114-989E1B96BBBE}" type="pres">
      <dgm:prSet presAssocID="{E284149B-F549-4AA1-89DE-74AE4244214A}" presName="rootConnector" presStyleLbl="node3" presStyleIdx="3" presStyleCnt="4"/>
      <dgm:spPr/>
      <dgm:t>
        <a:bodyPr/>
        <a:lstStyle/>
        <a:p>
          <a:endParaRPr lang="tr-TR"/>
        </a:p>
      </dgm:t>
    </dgm:pt>
    <dgm:pt modelId="{9B5E13AB-A3D6-4AD0-98FF-C3FC313C046E}" type="pres">
      <dgm:prSet presAssocID="{E284149B-F549-4AA1-89DE-74AE4244214A}" presName="hierChild4" presStyleCnt="0"/>
      <dgm:spPr/>
    </dgm:pt>
    <dgm:pt modelId="{E2E53506-4954-4479-AD75-DCE71BC82667}" type="pres">
      <dgm:prSet presAssocID="{E284149B-F549-4AA1-89DE-74AE4244214A}" presName="hierChild5" presStyleCnt="0"/>
      <dgm:spPr/>
    </dgm:pt>
    <dgm:pt modelId="{8EB4CF8D-1B40-43DD-9DCF-606DA65462F4}" type="pres">
      <dgm:prSet presAssocID="{49A5452C-2242-44C9-B1AE-136355C3D25E}" presName="hierChild5" presStyleCnt="0"/>
      <dgm:spPr/>
    </dgm:pt>
    <dgm:pt modelId="{1EFDFCA2-97A4-4E40-914A-03CC5900AA38}" type="pres">
      <dgm:prSet presAssocID="{69B56585-D268-4043-A25A-3439705FB093}" presName="hierChild3" presStyleCnt="0"/>
      <dgm:spPr/>
    </dgm:pt>
  </dgm:ptLst>
  <dgm:cxnLst>
    <dgm:cxn modelId="{E27C19FC-51A1-42B6-BBE9-5D54E1833347}" type="presOf" srcId="{69B56585-D268-4043-A25A-3439705FB093}" destId="{B49976C5-07CF-4951-A93E-DE59CE1157D9}" srcOrd="0" destOrd="0" presId="urn:microsoft.com/office/officeart/2005/8/layout/orgChart1"/>
    <dgm:cxn modelId="{95AC06CF-1045-4FA2-840C-EBAE53666793}" type="presOf" srcId="{B46A3AA2-B389-493C-B070-227A0E921F32}" destId="{1D2F46A1-A9D3-40C8-8C68-CF07D6E09EDF}" srcOrd="0" destOrd="0" presId="urn:microsoft.com/office/officeart/2005/8/layout/orgChart1"/>
    <dgm:cxn modelId="{0695BC03-AF54-4C73-B72F-F28FA1C16981}" type="presOf" srcId="{DE14E934-6B49-4D18-816F-D6117F1D0645}" destId="{9349DB90-61F4-4A90-9716-5E22D1ABC9BF}" srcOrd="0" destOrd="0" presId="urn:microsoft.com/office/officeart/2005/8/layout/orgChart1"/>
    <dgm:cxn modelId="{030E4572-9EA9-4610-914D-2F6EB66301E1}" type="presOf" srcId="{7E13DA83-1F4B-4838-8246-B41460EEC978}" destId="{764029D6-C3A8-4E7B-9288-F4BC41596C34}" srcOrd="1" destOrd="0" presId="urn:microsoft.com/office/officeart/2005/8/layout/orgChart1"/>
    <dgm:cxn modelId="{6EB28B10-009F-42BA-9C75-C17FAF018FD4}" type="presOf" srcId="{923DB1A5-838D-4161-8CDD-4558A08073E6}" destId="{ED4137EB-4BC7-4843-BB35-AA478BB0CA8A}" srcOrd="0" destOrd="0" presId="urn:microsoft.com/office/officeart/2005/8/layout/orgChart1"/>
    <dgm:cxn modelId="{A6400D37-BE74-4289-9410-25EB9FD6D30B}" type="presOf" srcId="{F1CE6546-8AB6-4B73-A087-B75F750EE3FB}" destId="{DECEB835-2122-47F3-A2F8-576C93476B1B}" srcOrd="0" destOrd="0" presId="urn:microsoft.com/office/officeart/2005/8/layout/orgChart1"/>
    <dgm:cxn modelId="{04ADAC67-BA3C-4629-A689-3586081CFA69}" type="presOf" srcId="{7F71A7C9-2C83-400F-8B13-3E8A9F84A47A}" destId="{C01C757E-8D84-4C68-A3E9-3033FDE82B81}" srcOrd="0" destOrd="0" presId="urn:microsoft.com/office/officeart/2005/8/layout/orgChart1"/>
    <dgm:cxn modelId="{BA07775E-181C-4677-9C35-F8F5D8FFB61C}" type="presOf" srcId="{4898E7C6-6A94-4710-9976-B1C0267DBFCE}" destId="{E8B9F60C-E58E-48AE-B868-02FB71D94828}" srcOrd="0" destOrd="0" presId="urn:microsoft.com/office/officeart/2005/8/layout/orgChart1"/>
    <dgm:cxn modelId="{2F8A5452-394A-43ED-AE6A-268840638257}" type="presOf" srcId="{C9787158-C8D1-473F-B277-27E5B12FCD89}" destId="{1BC3EB5D-186D-4C8E-BDC3-FA96CBBFD0CE}" srcOrd="0" destOrd="0" presId="urn:microsoft.com/office/officeart/2005/8/layout/orgChart1"/>
    <dgm:cxn modelId="{DD871B27-89DC-42C4-954F-778EF305A288}" srcId="{7E13DA83-1F4B-4838-8246-B41460EEC978}" destId="{60B0F331-525B-42CE-BEED-83EAA21A194F}" srcOrd="1" destOrd="0" parTransId="{8EED84B4-C3A5-4184-B4CF-ECF52BCDF3AB}" sibTransId="{4F057C7D-EAC0-4F5C-A0BE-26BAF0ED3F97}"/>
    <dgm:cxn modelId="{68991B72-CDA4-4287-B302-CB16D62C7481}" srcId="{E11FF6D8-F097-42D3-AF0A-E92B81753E2C}" destId="{DE14E934-6B49-4D18-816F-D6117F1D0645}" srcOrd="0" destOrd="0" parTransId="{F24827D8-6C65-4D62-90EB-7E965CA82A65}" sibTransId="{04A675C6-5681-454E-8147-6DAEE27B703C}"/>
    <dgm:cxn modelId="{762916BC-1B82-405A-BD5A-E029668DD56F}" type="presOf" srcId="{4DF5CFB1-2361-4A9B-A72A-7D51999661B2}" destId="{9A0EDBC6-9302-455F-9234-A6D6F5AF866A}" srcOrd="0" destOrd="0" presId="urn:microsoft.com/office/officeart/2005/8/layout/orgChart1"/>
    <dgm:cxn modelId="{80D29DBD-927B-437F-9F90-81BA52044426}" srcId="{49A5452C-2242-44C9-B1AE-136355C3D25E}" destId="{11373538-7B3C-4712-A246-8551E61F26C0}" srcOrd="0" destOrd="0" parTransId="{39BB7534-714C-4A3F-8FD0-629960530469}" sibTransId="{98E83B87-C83B-425D-881B-0C39DE7F236C}"/>
    <dgm:cxn modelId="{936E37A4-16F5-48AA-8980-F4895E11CB7B}" type="presOf" srcId="{DE14E934-6B49-4D18-816F-D6117F1D0645}" destId="{A5F3207E-A071-4511-AE3D-C2D08BC97E12}" srcOrd="1" destOrd="0" presId="urn:microsoft.com/office/officeart/2005/8/layout/orgChart1"/>
    <dgm:cxn modelId="{4E7D6034-8894-4FA8-913F-B5955B3066C0}" type="presOf" srcId="{487C6DCF-F10A-4424-89A4-60ECC1D85464}" destId="{698B804E-BCF6-465B-8802-C141B2B4CE49}" srcOrd="0" destOrd="0" presId="urn:microsoft.com/office/officeart/2005/8/layout/orgChart1"/>
    <dgm:cxn modelId="{25C7A703-5460-4CF9-BC88-0C5B2BF517C6}" srcId="{1EAA0D3F-7F91-425E-A593-8A6540977501}" destId="{C9787158-C8D1-473F-B277-27E5B12FCD89}" srcOrd="0" destOrd="0" parTransId="{F1CE6546-8AB6-4B73-A087-B75F750EE3FB}" sibTransId="{250DCE17-C6DE-4CB7-8B5C-8FA9565D7A8F}"/>
    <dgm:cxn modelId="{61A6AFDF-E718-40CA-BB07-EFAB5BD1E2F0}" type="presOf" srcId="{1EAA0D3F-7F91-425E-A593-8A6540977501}" destId="{D877CF05-6B68-44B1-BAE7-DA25F37EAA03}" srcOrd="1" destOrd="0" presId="urn:microsoft.com/office/officeart/2005/8/layout/orgChart1"/>
    <dgm:cxn modelId="{187E21C5-625C-4838-88EA-1501DB10AC41}" type="presOf" srcId="{26BE602A-C31B-4286-8A13-569967D03BFD}" destId="{C5DCB5BA-EE50-41AF-81BC-0496726CCEC3}" srcOrd="1" destOrd="0" presId="urn:microsoft.com/office/officeart/2005/8/layout/orgChart1"/>
    <dgm:cxn modelId="{36220B10-D36D-4D8C-ABE5-E2DA963FB0C2}" type="presOf" srcId="{F24827D8-6C65-4D62-90EB-7E965CA82A65}" destId="{DEABE78A-265E-46F4-8AE3-6BFE7E11BAC2}" srcOrd="0" destOrd="0" presId="urn:microsoft.com/office/officeart/2005/8/layout/orgChart1"/>
    <dgm:cxn modelId="{BD067211-3906-4786-86AB-621AE9BCC28F}" type="presOf" srcId="{3980407B-1055-425A-98FC-845B879D2FB8}" destId="{60AC133E-3C71-4E91-914E-5462AE355D03}" srcOrd="0" destOrd="0" presId="urn:microsoft.com/office/officeart/2005/8/layout/orgChart1"/>
    <dgm:cxn modelId="{900147FE-522E-4700-B90C-60B2495AACDE}" type="presOf" srcId="{C9787158-C8D1-473F-B277-27E5B12FCD89}" destId="{0F40FC64-627D-466D-9C56-81B865C54B26}" srcOrd="1" destOrd="0" presId="urn:microsoft.com/office/officeart/2005/8/layout/orgChart1"/>
    <dgm:cxn modelId="{7D1CD33D-255A-4332-A3BD-25B759981CF1}" type="presOf" srcId="{39BB7534-714C-4A3F-8FD0-629960530469}" destId="{78876A25-B11D-4253-98C1-A86AB872FE5E}" srcOrd="0" destOrd="0" presId="urn:microsoft.com/office/officeart/2005/8/layout/orgChart1"/>
    <dgm:cxn modelId="{0E8B05EB-02B4-45F8-9777-8B2828D9C42E}" srcId="{69B56585-D268-4043-A25A-3439705FB093}" destId="{1EAA0D3F-7F91-425E-A593-8A6540977501}" srcOrd="1" destOrd="0" parTransId="{487C6DCF-F10A-4424-89A4-60ECC1D85464}" sibTransId="{2B0DC5B8-5645-4DDE-8C0F-A91AE39B40D7}"/>
    <dgm:cxn modelId="{2DAE27CF-B472-4C31-9508-AE9EE505645F}" type="presOf" srcId="{676D0A06-B3D0-4590-924C-6E3FC44D1814}" destId="{3ACE5231-AA9A-4038-AC1B-71CD844D352A}" srcOrd="1" destOrd="0" presId="urn:microsoft.com/office/officeart/2005/8/layout/orgChart1"/>
    <dgm:cxn modelId="{31A93A67-C502-4ECA-89C5-C676D6D6574A}" srcId="{60B0F331-525B-42CE-BEED-83EAA21A194F}" destId="{E11FF6D8-F097-42D3-AF0A-E92B81753E2C}" srcOrd="0" destOrd="0" parTransId="{4DF5CFB1-2361-4A9B-A72A-7D51999661B2}" sibTransId="{0F053813-9FD3-48C8-B60E-9564FEAE5BF7}"/>
    <dgm:cxn modelId="{DD649B02-74B7-4011-85E7-44637D72E3A4}" type="presOf" srcId="{435B6BEE-2EED-4F15-9EF8-DC98C173C487}" destId="{6CFFAEC8-9631-4CE7-A366-3E1D2376CBDB}" srcOrd="0" destOrd="0" presId="urn:microsoft.com/office/officeart/2005/8/layout/orgChart1"/>
    <dgm:cxn modelId="{25C5CD82-765A-438F-A1A6-79D32C28BFFB}" type="presOf" srcId="{E11FF6D8-F097-42D3-AF0A-E92B81753E2C}" destId="{8FA27FE5-574B-407A-9089-16EC473D162D}" srcOrd="0" destOrd="0" presId="urn:microsoft.com/office/officeart/2005/8/layout/orgChart1"/>
    <dgm:cxn modelId="{A1EBB68A-3945-4464-B8D1-DB2666EF41C4}" type="presOf" srcId="{7E13DA83-1F4B-4838-8246-B41460EEC978}" destId="{6D8C23BB-0369-4D9C-881A-628B9A3E09E3}" srcOrd="0" destOrd="0" presId="urn:microsoft.com/office/officeart/2005/8/layout/orgChart1"/>
    <dgm:cxn modelId="{C2B07053-F977-4ACD-B131-B1741649DCC7}" type="presOf" srcId="{49A5452C-2242-44C9-B1AE-136355C3D25E}" destId="{B1ECD603-68CA-407C-98E8-BD7212FEB1A9}" srcOrd="0" destOrd="0" presId="urn:microsoft.com/office/officeart/2005/8/layout/orgChart1"/>
    <dgm:cxn modelId="{2212A78B-C530-4FA1-A7F3-A14866ABD026}" srcId="{69B56585-D268-4043-A25A-3439705FB093}" destId="{26BE602A-C31B-4286-8A13-569967D03BFD}" srcOrd="0" destOrd="0" parTransId="{4898E7C6-6A94-4710-9976-B1C0267DBFCE}" sibTransId="{E62E23D4-F791-4BE1-9F9F-33F098464733}"/>
    <dgm:cxn modelId="{51233D07-5E3C-4D5E-BD24-3CE0899D7810}" type="presOf" srcId="{E284149B-F549-4AA1-89DE-74AE4244214A}" destId="{44CFDA06-9D15-4F8D-9C45-44B30864A837}" srcOrd="0" destOrd="0" presId="urn:microsoft.com/office/officeart/2005/8/layout/orgChart1"/>
    <dgm:cxn modelId="{B97F274A-E394-449C-B805-5D1EB7F4081E}" srcId="{49A5452C-2242-44C9-B1AE-136355C3D25E}" destId="{E284149B-F549-4AA1-89DE-74AE4244214A}" srcOrd="1" destOrd="0" parTransId="{435B6BEE-2EED-4F15-9EF8-DC98C173C487}" sibTransId="{EE896424-8822-4768-86D4-09E9295BC8B8}"/>
    <dgm:cxn modelId="{2A04A8C7-2D62-4584-8940-56739E68FCF6}" type="presOf" srcId="{E11FF6D8-F097-42D3-AF0A-E92B81753E2C}" destId="{279C751C-C50D-4AB3-9B2D-8269EAD9FB1A}" srcOrd="1" destOrd="0" presId="urn:microsoft.com/office/officeart/2005/8/layout/orgChart1"/>
    <dgm:cxn modelId="{2062490B-FFE0-4C12-8D98-0D01DAB89B44}" type="presOf" srcId="{26BE602A-C31B-4286-8A13-569967D03BFD}" destId="{2CA36EC5-A604-4C09-B72D-5B574B881DF5}" srcOrd="0" destOrd="0" presId="urn:microsoft.com/office/officeart/2005/8/layout/orgChart1"/>
    <dgm:cxn modelId="{371BE2FB-FA8F-4CEE-B43D-4A182A342EFA}" type="presOf" srcId="{60B0F331-525B-42CE-BEED-83EAA21A194F}" destId="{3FFE33B5-20B9-471F-886A-45A069B7A898}" srcOrd="0" destOrd="0" presId="urn:microsoft.com/office/officeart/2005/8/layout/orgChart1"/>
    <dgm:cxn modelId="{E25C8A20-C9D5-437A-A923-80C9F003535A}" type="presOf" srcId="{69B56585-D268-4043-A25A-3439705FB093}" destId="{8EE911B3-0A02-42FB-95C2-703BD39A231E}" srcOrd="1" destOrd="0" presId="urn:microsoft.com/office/officeart/2005/8/layout/orgChart1"/>
    <dgm:cxn modelId="{3EB1D765-C88B-4DAA-82CD-8BA15930F13A}" srcId="{7E13DA83-1F4B-4838-8246-B41460EEC978}" destId="{676D0A06-B3D0-4590-924C-6E3FC44D1814}" srcOrd="0" destOrd="0" parTransId="{B46A3AA2-B389-493C-B070-227A0E921F32}" sibTransId="{82AD2957-094A-4C66-ADF4-0A55707B2B27}"/>
    <dgm:cxn modelId="{7F265E2C-5135-418B-ABE4-D58AEFFE6BE7}" type="presOf" srcId="{49A5452C-2242-44C9-B1AE-136355C3D25E}" destId="{6D50FC5B-24C3-42C4-9B65-666CA4533DFB}" srcOrd="1" destOrd="0" presId="urn:microsoft.com/office/officeart/2005/8/layout/orgChart1"/>
    <dgm:cxn modelId="{8E7D89D1-3712-4022-A99D-2FAB26FF3C84}" type="presOf" srcId="{676D0A06-B3D0-4590-924C-6E3FC44D1814}" destId="{50B41D89-31AD-4A80-8D1B-16E9D27578FA}" srcOrd="0" destOrd="0" presId="urn:microsoft.com/office/officeart/2005/8/layout/orgChart1"/>
    <dgm:cxn modelId="{66BD4127-279D-41BC-A7B2-EDE3E7B76E76}" type="presOf" srcId="{11373538-7B3C-4712-A246-8551E61F26C0}" destId="{C077EECA-D00F-4A9B-989E-29FDF13C68BB}" srcOrd="1" destOrd="0" presId="urn:microsoft.com/office/officeart/2005/8/layout/orgChart1"/>
    <dgm:cxn modelId="{C7CB6D5A-4D4B-4ADA-8E39-81739DA6D972}" srcId="{26BE602A-C31B-4286-8A13-569967D03BFD}" destId="{7E13DA83-1F4B-4838-8246-B41460EEC978}" srcOrd="0" destOrd="0" parTransId="{923DB1A5-838D-4161-8CDD-4558A08073E6}" sibTransId="{DF04BEC7-52E0-4854-951C-D050CB4AB6BB}"/>
    <dgm:cxn modelId="{97914D3F-43DA-4924-B693-DBFF4A4E0CFE}" type="presOf" srcId="{E284149B-F549-4AA1-89DE-74AE4244214A}" destId="{9715E454-CB89-42B3-B114-989E1B96BBBE}" srcOrd="1" destOrd="0" presId="urn:microsoft.com/office/officeart/2005/8/layout/orgChart1"/>
    <dgm:cxn modelId="{8BE2FA75-27C8-44B6-828C-7ACED8D446F7}" srcId="{69B56585-D268-4043-A25A-3439705FB093}" destId="{49A5452C-2242-44C9-B1AE-136355C3D25E}" srcOrd="2" destOrd="0" parTransId="{3980407B-1055-425A-98FC-845B879D2FB8}" sibTransId="{65D1B0A9-5F78-481C-AE7F-55262E7F047C}"/>
    <dgm:cxn modelId="{69D94345-EE7A-4AFB-AE6C-A3A0E0B19BEE}" type="presOf" srcId="{11373538-7B3C-4712-A246-8551E61F26C0}" destId="{10C04214-AA94-492F-B928-B07FFF390192}" srcOrd="0" destOrd="0" presId="urn:microsoft.com/office/officeart/2005/8/layout/orgChart1"/>
    <dgm:cxn modelId="{01EC5EA4-E197-450C-B9AC-01075D4358CB}" type="presOf" srcId="{60B0F331-525B-42CE-BEED-83EAA21A194F}" destId="{A1E68666-D47C-4E49-A7CA-E3C8B83C39B7}" srcOrd="1" destOrd="0" presId="urn:microsoft.com/office/officeart/2005/8/layout/orgChart1"/>
    <dgm:cxn modelId="{81EFAAB3-1C8B-43D3-A764-5ED1C3A0AAB0}" type="presOf" srcId="{1EAA0D3F-7F91-425E-A593-8A6540977501}" destId="{F58CEE1B-6B5C-4ADA-B9FC-3CFE6511958A}" srcOrd="0" destOrd="0" presId="urn:microsoft.com/office/officeart/2005/8/layout/orgChart1"/>
    <dgm:cxn modelId="{0D8F2CD6-F969-45F4-B24C-4A5868F44675}" type="presOf" srcId="{8EED84B4-C3A5-4184-B4CF-ECF52BCDF3AB}" destId="{9A7903B8-34AF-4FD6-BCD1-BD2473ED3975}" srcOrd="0" destOrd="0" presId="urn:microsoft.com/office/officeart/2005/8/layout/orgChart1"/>
    <dgm:cxn modelId="{1A265FC0-2966-4321-86FD-0439C083B6E9}" srcId="{7F71A7C9-2C83-400F-8B13-3E8A9F84A47A}" destId="{69B56585-D268-4043-A25A-3439705FB093}" srcOrd="0" destOrd="0" parTransId="{548F385B-B0D6-45C1-B622-2688BF2DB4AE}" sibTransId="{778B3FFD-E7DD-451F-8544-34933023E5B6}"/>
    <dgm:cxn modelId="{83F8E19A-B5DD-4C7F-8683-6E3D75A27500}" type="presParOf" srcId="{C01C757E-8D84-4C68-A3E9-3033FDE82B81}" destId="{2EC14594-1BEB-4F31-BB2B-0829E1E1A3F6}" srcOrd="0" destOrd="0" presId="urn:microsoft.com/office/officeart/2005/8/layout/orgChart1"/>
    <dgm:cxn modelId="{035A685C-2960-44AA-A3F2-6701A025A92B}" type="presParOf" srcId="{2EC14594-1BEB-4F31-BB2B-0829E1E1A3F6}" destId="{3A8A2C36-FB18-414B-8A5D-C00AB553C024}" srcOrd="0" destOrd="0" presId="urn:microsoft.com/office/officeart/2005/8/layout/orgChart1"/>
    <dgm:cxn modelId="{CE747C39-D48D-48D5-9950-9E3A1F6F71EF}" type="presParOf" srcId="{3A8A2C36-FB18-414B-8A5D-C00AB553C024}" destId="{B49976C5-07CF-4951-A93E-DE59CE1157D9}" srcOrd="0" destOrd="0" presId="urn:microsoft.com/office/officeart/2005/8/layout/orgChart1"/>
    <dgm:cxn modelId="{E7F68D43-9CBE-489F-A812-F90EDD22DC26}" type="presParOf" srcId="{3A8A2C36-FB18-414B-8A5D-C00AB553C024}" destId="{8EE911B3-0A02-42FB-95C2-703BD39A231E}" srcOrd="1" destOrd="0" presId="urn:microsoft.com/office/officeart/2005/8/layout/orgChart1"/>
    <dgm:cxn modelId="{4246B927-9DD7-46E6-8266-9373D253228A}" type="presParOf" srcId="{2EC14594-1BEB-4F31-BB2B-0829E1E1A3F6}" destId="{ACF95030-6E02-40F9-9BD1-3A55A3D11D97}" srcOrd="1" destOrd="0" presId="urn:microsoft.com/office/officeart/2005/8/layout/orgChart1"/>
    <dgm:cxn modelId="{88F19215-4A35-441E-B443-1208C7C582BF}" type="presParOf" srcId="{ACF95030-6E02-40F9-9BD1-3A55A3D11D97}" destId="{E8B9F60C-E58E-48AE-B868-02FB71D94828}" srcOrd="0" destOrd="0" presId="urn:microsoft.com/office/officeart/2005/8/layout/orgChart1"/>
    <dgm:cxn modelId="{366F1805-D347-466B-BCA0-9AF2D76D0EC7}" type="presParOf" srcId="{ACF95030-6E02-40F9-9BD1-3A55A3D11D97}" destId="{AE9D0CDD-7400-47DD-9B35-CF88D5360B29}" srcOrd="1" destOrd="0" presId="urn:microsoft.com/office/officeart/2005/8/layout/orgChart1"/>
    <dgm:cxn modelId="{B6C81E02-10B1-4429-AA51-FBB0CAFB155B}" type="presParOf" srcId="{AE9D0CDD-7400-47DD-9B35-CF88D5360B29}" destId="{46BD332B-FE74-4E88-A503-3CAC1E94A18F}" srcOrd="0" destOrd="0" presId="urn:microsoft.com/office/officeart/2005/8/layout/orgChart1"/>
    <dgm:cxn modelId="{96407FB2-4D0D-4CA6-A026-FB0445342984}" type="presParOf" srcId="{46BD332B-FE74-4E88-A503-3CAC1E94A18F}" destId="{2CA36EC5-A604-4C09-B72D-5B574B881DF5}" srcOrd="0" destOrd="0" presId="urn:microsoft.com/office/officeart/2005/8/layout/orgChart1"/>
    <dgm:cxn modelId="{E940B420-399F-4A4B-B02B-E20AA5B30448}" type="presParOf" srcId="{46BD332B-FE74-4E88-A503-3CAC1E94A18F}" destId="{C5DCB5BA-EE50-41AF-81BC-0496726CCEC3}" srcOrd="1" destOrd="0" presId="urn:microsoft.com/office/officeart/2005/8/layout/orgChart1"/>
    <dgm:cxn modelId="{C3B9E463-3483-4322-8D8F-C8DDC8757E9F}" type="presParOf" srcId="{AE9D0CDD-7400-47DD-9B35-CF88D5360B29}" destId="{107AF3D8-1157-4FF2-B3B3-EC540872CDC0}" srcOrd="1" destOrd="0" presId="urn:microsoft.com/office/officeart/2005/8/layout/orgChart1"/>
    <dgm:cxn modelId="{5C991171-1A9D-460A-9D89-8B3B0CD08557}" type="presParOf" srcId="{107AF3D8-1157-4FF2-B3B3-EC540872CDC0}" destId="{ED4137EB-4BC7-4843-BB35-AA478BB0CA8A}" srcOrd="0" destOrd="0" presId="urn:microsoft.com/office/officeart/2005/8/layout/orgChart1"/>
    <dgm:cxn modelId="{308FEDAF-0F5F-4908-BC63-19DF87864BEB}" type="presParOf" srcId="{107AF3D8-1157-4FF2-B3B3-EC540872CDC0}" destId="{0E7C268B-548D-4F76-8E23-B02E01F009FC}" srcOrd="1" destOrd="0" presId="urn:microsoft.com/office/officeart/2005/8/layout/orgChart1"/>
    <dgm:cxn modelId="{6452CEED-8429-403F-92DC-90538D7C0087}" type="presParOf" srcId="{0E7C268B-548D-4F76-8E23-B02E01F009FC}" destId="{E652EA90-1611-4C5C-8855-E18BCA010E29}" srcOrd="0" destOrd="0" presId="urn:microsoft.com/office/officeart/2005/8/layout/orgChart1"/>
    <dgm:cxn modelId="{69A685CC-8A06-45A8-8653-928912297738}" type="presParOf" srcId="{E652EA90-1611-4C5C-8855-E18BCA010E29}" destId="{6D8C23BB-0369-4D9C-881A-628B9A3E09E3}" srcOrd="0" destOrd="0" presId="urn:microsoft.com/office/officeart/2005/8/layout/orgChart1"/>
    <dgm:cxn modelId="{572565E1-7D28-434A-9C61-D6376116C168}" type="presParOf" srcId="{E652EA90-1611-4C5C-8855-E18BCA010E29}" destId="{764029D6-C3A8-4E7B-9288-F4BC41596C34}" srcOrd="1" destOrd="0" presId="urn:microsoft.com/office/officeart/2005/8/layout/orgChart1"/>
    <dgm:cxn modelId="{7C89CC84-F3C1-4B64-B55C-762BC4882216}" type="presParOf" srcId="{0E7C268B-548D-4F76-8E23-B02E01F009FC}" destId="{7BA8BA34-F1A3-4A47-879C-2D552FDE7BC2}" srcOrd="1" destOrd="0" presId="urn:microsoft.com/office/officeart/2005/8/layout/orgChart1"/>
    <dgm:cxn modelId="{7F62D804-7111-4E78-9535-61427A34A388}" type="presParOf" srcId="{7BA8BA34-F1A3-4A47-879C-2D552FDE7BC2}" destId="{1D2F46A1-A9D3-40C8-8C68-CF07D6E09EDF}" srcOrd="0" destOrd="0" presId="urn:microsoft.com/office/officeart/2005/8/layout/orgChart1"/>
    <dgm:cxn modelId="{58BB3C7F-B679-4A40-8AA5-E5B45BF4FF20}" type="presParOf" srcId="{7BA8BA34-F1A3-4A47-879C-2D552FDE7BC2}" destId="{AE35EDA0-AC2D-430F-9BB4-762009E9EC86}" srcOrd="1" destOrd="0" presId="urn:microsoft.com/office/officeart/2005/8/layout/orgChart1"/>
    <dgm:cxn modelId="{CBA3513A-10AC-4511-B305-0089550F5721}" type="presParOf" srcId="{AE35EDA0-AC2D-430F-9BB4-762009E9EC86}" destId="{13215213-1EB3-4D94-958E-8ADD4152147E}" srcOrd="0" destOrd="0" presId="urn:microsoft.com/office/officeart/2005/8/layout/orgChart1"/>
    <dgm:cxn modelId="{146A9FEE-962C-49EF-A547-4009B64AF82A}" type="presParOf" srcId="{13215213-1EB3-4D94-958E-8ADD4152147E}" destId="{50B41D89-31AD-4A80-8D1B-16E9D27578FA}" srcOrd="0" destOrd="0" presId="urn:microsoft.com/office/officeart/2005/8/layout/orgChart1"/>
    <dgm:cxn modelId="{F832D201-0FEC-4D82-A49E-15B399B788D6}" type="presParOf" srcId="{13215213-1EB3-4D94-958E-8ADD4152147E}" destId="{3ACE5231-AA9A-4038-AC1B-71CD844D352A}" srcOrd="1" destOrd="0" presId="urn:microsoft.com/office/officeart/2005/8/layout/orgChart1"/>
    <dgm:cxn modelId="{6EDB3396-28A6-41D5-AB39-B1D81167284B}" type="presParOf" srcId="{AE35EDA0-AC2D-430F-9BB4-762009E9EC86}" destId="{512E4CC0-B705-45B1-9B28-97BF3F6BC8AA}" srcOrd="1" destOrd="0" presId="urn:microsoft.com/office/officeart/2005/8/layout/orgChart1"/>
    <dgm:cxn modelId="{F297A1A1-AB02-4A1A-927A-A7784F2CFED4}" type="presParOf" srcId="{AE35EDA0-AC2D-430F-9BB4-762009E9EC86}" destId="{39FD36DB-4E92-4600-849A-2C866ED8F2AF}" srcOrd="2" destOrd="0" presId="urn:microsoft.com/office/officeart/2005/8/layout/orgChart1"/>
    <dgm:cxn modelId="{C6C819C6-D126-4B31-9E74-9FE612CFCAAD}" type="presParOf" srcId="{7BA8BA34-F1A3-4A47-879C-2D552FDE7BC2}" destId="{9A7903B8-34AF-4FD6-BCD1-BD2473ED3975}" srcOrd="2" destOrd="0" presId="urn:microsoft.com/office/officeart/2005/8/layout/orgChart1"/>
    <dgm:cxn modelId="{F86080E7-9D91-45FC-8851-69CAD3E62849}" type="presParOf" srcId="{7BA8BA34-F1A3-4A47-879C-2D552FDE7BC2}" destId="{38EE41E6-4090-4E5E-9430-5777F78BDC5C}" srcOrd="3" destOrd="0" presId="urn:microsoft.com/office/officeart/2005/8/layout/orgChart1"/>
    <dgm:cxn modelId="{BC905878-3B96-49A7-8F2E-E3A40F071150}" type="presParOf" srcId="{38EE41E6-4090-4E5E-9430-5777F78BDC5C}" destId="{58CDE3EA-0C52-4819-9266-74EF0ADBAEB4}" srcOrd="0" destOrd="0" presId="urn:microsoft.com/office/officeart/2005/8/layout/orgChart1"/>
    <dgm:cxn modelId="{ED688DC6-6593-474A-AB5C-563E88A9D1A9}" type="presParOf" srcId="{58CDE3EA-0C52-4819-9266-74EF0ADBAEB4}" destId="{3FFE33B5-20B9-471F-886A-45A069B7A898}" srcOrd="0" destOrd="0" presId="urn:microsoft.com/office/officeart/2005/8/layout/orgChart1"/>
    <dgm:cxn modelId="{80FEF733-F273-47AD-A96E-0A11BAC916F2}" type="presParOf" srcId="{58CDE3EA-0C52-4819-9266-74EF0ADBAEB4}" destId="{A1E68666-D47C-4E49-A7CA-E3C8B83C39B7}" srcOrd="1" destOrd="0" presId="urn:microsoft.com/office/officeart/2005/8/layout/orgChart1"/>
    <dgm:cxn modelId="{D8CB5090-78D7-4EAB-994D-7954C49A6534}" type="presParOf" srcId="{38EE41E6-4090-4E5E-9430-5777F78BDC5C}" destId="{9C5F67E6-9029-4AFC-8F8D-FD7C8F6289D9}" srcOrd="1" destOrd="0" presId="urn:microsoft.com/office/officeart/2005/8/layout/orgChart1"/>
    <dgm:cxn modelId="{FF2EAFD2-FF7B-424B-A076-725A9D7BFB52}" type="presParOf" srcId="{9C5F67E6-9029-4AFC-8F8D-FD7C8F6289D9}" destId="{9A0EDBC6-9302-455F-9234-A6D6F5AF866A}" srcOrd="0" destOrd="0" presId="urn:microsoft.com/office/officeart/2005/8/layout/orgChart1"/>
    <dgm:cxn modelId="{849A1E0A-1CA2-4968-B9A2-E2523FCBCE1D}" type="presParOf" srcId="{9C5F67E6-9029-4AFC-8F8D-FD7C8F6289D9}" destId="{7C4480B0-5334-43BC-A7EF-A978E5CB90B0}" srcOrd="1" destOrd="0" presId="urn:microsoft.com/office/officeart/2005/8/layout/orgChart1"/>
    <dgm:cxn modelId="{6F14FE40-28B8-4B26-98DC-7575A0A2D245}" type="presParOf" srcId="{7C4480B0-5334-43BC-A7EF-A978E5CB90B0}" destId="{0633E98B-9C54-472C-9100-BCAA7787A199}" srcOrd="0" destOrd="0" presId="urn:microsoft.com/office/officeart/2005/8/layout/orgChart1"/>
    <dgm:cxn modelId="{179ECEA0-BAB1-4A4B-BE76-1EEF996B6F55}" type="presParOf" srcId="{0633E98B-9C54-472C-9100-BCAA7787A199}" destId="{8FA27FE5-574B-407A-9089-16EC473D162D}" srcOrd="0" destOrd="0" presId="urn:microsoft.com/office/officeart/2005/8/layout/orgChart1"/>
    <dgm:cxn modelId="{70E60BCD-E0FD-445D-AD09-B9E43E5E5919}" type="presParOf" srcId="{0633E98B-9C54-472C-9100-BCAA7787A199}" destId="{279C751C-C50D-4AB3-9B2D-8269EAD9FB1A}" srcOrd="1" destOrd="0" presId="urn:microsoft.com/office/officeart/2005/8/layout/orgChart1"/>
    <dgm:cxn modelId="{23D72E26-518F-4C6F-B70D-964B67ECE81B}" type="presParOf" srcId="{7C4480B0-5334-43BC-A7EF-A978E5CB90B0}" destId="{11A7417F-619E-4E98-A034-2FAADC312B55}" srcOrd="1" destOrd="0" presId="urn:microsoft.com/office/officeart/2005/8/layout/orgChart1"/>
    <dgm:cxn modelId="{76391267-1066-47F8-A69B-C0D5DBF95983}" type="presParOf" srcId="{11A7417F-619E-4E98-A034-2FAADC312B55}" destId="{DEABE78A-265E-46F4-8AE3-6BFE7E11BAC2}" srcOrd="0" destOrd="0" presId="urn:microsoft.com/office/officeart/2005/8/layout/orgChart1"/>
    <dgm:cxn modelId="{39550842-55B3-4C0D-8D39-9F128195994E}" type="presParOf" srcId="{11A7417F-619E-4E98-A034-2FAADC312B55}" destId="{66C8E8FC-CAEF-4BD6-AD37-D27DC0E7D6F8}" srcOrd="1" destOrd="0" presId="urn:microsoft.com/office/officeart/2005/8/layout/orgChart1"/>
    <dgm:cxn modelId="{0CA4376E-59F8-43B8-8823-DC75461D00C6}" type="presParOf" srcId="{66C8E8FC-CAEF-4BD6-AD37-D27DC0E7D6F8}" destId="{87CF9490-0605-422C-8F9D-701F5AC63849}" srcOrd="0" destOrd="0" presId="urn:microsoft.com/office/officeart/2005/8/layout/orgChart1"/>
    <dgm:cxn modelId="{05378E0B-F3B6-41A1-A212-2FF51F9CD5D1}" type="presParOf" srcId="{87CF9490-0605-422C-8F9D-701F5AC63849}" destId="{9349DB90-61F4-4A90-9716-5E22D1ABC9BF}" srcOrd="0" destOrd="0" presId="urn:microsoft.com/office/officeart/2005/8/layout/orgChart1"/>
    <dgm:cxn modelId="{E4B39E80-9C4A-4D49-9330-71DF2B0BCCE6}" type="presParOf" srcId="{87CF9490-0605-422C-8F9D-701F5AC63849}" destId="{A5F3207E-A071-4511-AE3D-C2D08BC97E12}" srcOrd="1" destOrd="0" presId="urn:microsoft.com/office/officeart/2005/8/layout/orgChart1"/>
    <dgm:cxn modelId="{69BF77F5-46B9-4948-B071-42881688429A}" type="presParOf" srcId="{66C8E8FC-CAEF-4BD6-AD37-D27DC0E7D6F8}" destId="{EA419A77-32BC-4FBA-A917-51C887543164}" srcOrd="1" destOrd="0" presId="urn:microsoft.com/office/officeart/2005/8/layout/orgChart1"/>
    <dgm:cxn modelId="{E24A3423-3B7E-4E21-BA50-289FBC578197}" type="presParOf" srcId="{66C8E8FC-CAEF-4BD6-AD37-D27DC0E7D6F8}" destId="{ADCC8C5A-1A21-4906-83D6-259FFE591516}" srcOrd="2" destOrd="0" presId="urn:microsoft.com/office/officeart/2005/8/layout/orgChart1"/>
    <dgm:cxn modelId="{8CD919AC-0B12-4AF9-B603-AAF4797FF26F}" type="presParOf" srcId="{7C4480B0-5334-43BC-A7EF-A978E5CB90B0}" destId="{F3DCA0EF-E948-453B-9C60-BB8E3FAE6337}" srcOrd="2" destOrd="0" presId="urn:microsoft.com/office/officeart/2005/8/layout/orgChart1"/>
    <dgm:cxn modelId="{142F6772-C239-412F-ADA1-55583E80658D}" type="presParOf" srcId="{38EE41E6-4090-4E5E-9430-5777F78BDC5C}" destId="{DDB72F23-7882-4826-B77D-E1F43C81F89F}" srcOrd="2" destOrd="0" presId="urn:microsoft.com/office/officeart/2005/8/layout/orgChart1"/>
    <dgm:cxn modelId="{43169AD7-0935-4A4B-A349-C95F35A3D10E}" type="presParOf" srcId="{0E7C268B-548D-4F76-8E23-B02E01F009FC}" destId="{32EDA5A4-50E0-4552-BFD3-F49C7CE8EB80}" srcOrd="2" destOrd="0" presId="urn:microsoft.com/office/officeart/2005/8/layout/orgChart1"/>
    <dgm:cxn modelId="{5000484B-A043-4B02-BCCF-D8C6F7E410BE}" type="presParOf" srcId="{AE9D0CDD-7400-47DD-9B35-CF88D5360B29}" destId="{ABBE0667-1387-40D5-AFA5-7D68E59ADF2F}" srcOrd="2" destOrd="0" presId="urn:microsoft.com/office/officeart/2005/8/layout/orgChart1"/>
    <dgm:cxn modelId="{C1856E5A-7CEF-4A39-95EA-C4987AB901AB}" type="presParOf" srcId="{ACF95030-6E02-40F9-9BD1-3A55A3D11D97}" destId="{698B804E-BCF6-465B-8802-C141B2B4CE49}" srcOrd="2" destOrd="0" presId="urn:microsoft.com/office/officeart/2005/8/layout/orgChart1"/>
    <dgm:cxn modelId="{D037BC12-869F-4097-B205-D30134478C45}" type="presParOf" srcId="{ACF95030-6E02-40F9-9BD1-3A55A3D11D97}" destId="{A1C20083-534B-465C-B770-CDC59B14ABE7}" srcOrd="3" destOrd="0" presId="urn:microsoft.com/office/officeart/2005/8/layout/orgChart1"/>
    <dgm:cxn modelId="{6B3CE39E-5AF8-4FAA-8034-E8C1EF154CC4}" type="presParOf" srcId="{A1C20083-534B-465C-B770-CDC59B14ABE7}" destId="{6598456F-E2E8-489D-8F10-1355078F84F7}" srcOrd="0" destOrd="0" presId="urn:microsoft.com/office/officeart/2005/8/layout/orgChart1"/>
    <dgm:cxn modelId="{22DCB2E8-5A9E-4963-B5CD-F120F23D5221}" type="presParOf" srcId="{6598456F-E2E8-489D-8F10-1355078F84F7}" destId="{F58CEE1B-6B5C-4ADA-B9FC-3CFE6511958A}" srcOrd="0" destOrd="0" presId="urn:microsoft.com/office/officeart/2005/8/layout/orgChart1"/>
    <dgm:cxn modelId="{6761D1B3-B728-49A1-AC95-D35E346675A4}" type="presParOf" srcId="{6598456F-E2E8-489D-8F10-1355078F84F7}" destId="{D877CF05-6B68-44B1-BAE7-DA25F37EAA03}" srcOrd="1" destOrd="0" presId="urn:microsoft.com/office/officeart/2005/8/layout/orgChart1"/>
    <dgm:cxn modelId="{BF8AB453-FDFA-496F-A234-48CDB814139A}" type="presParOf" srcId="{A1C20083-534B-465C-B770-CDC59B14ABE7}" destId="{4C8C36EF-97C8-43F4-9FD7-9F461C82F90E}" srcOrd="1" destOrd="0" presId="urn:microsoft.com/office/officeart/2005/8/layout/orgChart1"/>
    <dgm:cxn modelId="{7077B589-4CCD-428B-9051-29BFD2C55D68}" type="presParOf" srcId="{4C8C36EF-97C8-43F4-9FD7-9F461C82F90E}" destId="{DECEB835-2122-47F3-A2F8-576C93476B1B}" srcOrd="0" destOrd="0" presId="urn:microsoft.com/office/officeart/2005/8/layout/orgChart1"/>
    <dgm:cxn modelId="{DD2E4248-7C7F-400C-A33B-45FC2716A963}" type="presParOf" srcId="{4C8C36EF-97C8-43F4-9FD7-9F461C82F90E}" destId="{2DBC7A2A-CEA6-4AAB-A3E2-FF185DB49A9D}" srcOrd="1" destOrd="0" presId="urn:microsoft.com/office/officeart/2005/8/layout/orgChart1"/>
    <dgm:cxn modelId="{83CAD72C-A7F9-4832-BCF7-FB790B6CC09D}" type="presParOf" srcId="{2DBC7A2A-CEA6-4AAB-A3E2-FF185DB49A9D}" destId="{25DC2977-7520-4083-899E-0BE75D9AA79A}" srcOrd="0" destOrd="0" presId="urn:microsoft.com/office/officeart/2005/8/layout/orgChart1"/>
    <dgm:cxn modelId="{FE497F30-EC83-496D-BDA2-0EA68461F84C}" type="presParOf" srcId="{25DC2977-7520-4083-899E-0BE75D9AA79A}" destId="{1BC3EB5D-186D-4C8E-BDC3-FA96CBBFD0CE}" srcOrd="0" destOrd="0" presId="urn:microsoft.com/office/officeart/2005/8/layout/orgChart1"/>
    <dgm:cxn modelId="{435E7CFE-8996-41DA-B8B9-221FC624011C}" type="presParOf" srcId="{25DC2977-7520-4083-899E-0BE75D9AA79A}" destId="{0F40FC64-627D-466D-9C56-81B865C54B26}" srcOrd="1" destOrd="0" presId="urn:microsoft.com/office/officeart/2005/8/layout/orgChart1"/>
    <dgm:cxn modelId="{F9657209-2B73-4BF2-B9D4-DFE696E11C34}" type="presParOf" srcId="{2DBC7A2A-CEA6-4AAB-A3E2-FF185DB49A9D}" destId="{B2076970-5685-415F-9F3B-100078520B7C}" srcOrd="1" destOrd="0" presId="urn:microsoft.com/office/officeart/2005/8/layout/orgChart1"/>
    <dgm:cxn modelId="{B5F01ECA-DD4F-4679-98BE-537A522AFC57}" type="presParOf" srcId="{2DBC7A2A-CEA6-4AAB-A3E2-FF185DB49A9D}" destId="{FC0E845E-DE66-4E01-BF32-34A9A0B95D02}" srcOrd="2" destOrd="0" presId="urn:microsoft.com/office/officeart/2005/8/layout/orgChart1"/>
    <dgm:cxn modelId="{E1E6FB33-04C8-4D5A-AA62-94D31BD5CBE8}" type="presParOf" srcId="{A1C20083-534B-465C-B770-CDC59B14ABE7}" destId="{B85691C8-E33A-473B-B427-65DA782C0471}" srcOrd="2" destOrd="0" presId="urn:microsoft.com/office/officeart/2005/8/layout/orgChart1"/>
    <dgm:cxn modelId="{9CDAE088-3D76-4C01-9A63-177CE3F8683B}" type="presParOf" srcId="{ACF95030-6E02-40F9-9BD1-3A55A3D11D97}" destId="{60AC133E-3C71-4E91-914E-5462AE355D03}" srcOrd="4" destOrd="0" presId="urn:microsoft.com/office/officeart/2005/8/layout/orgChart1"/>
    <dgm:cxn modelId="{3CABA0F5-1827-4C65-B064-CFD57C5F5B71}" type="presParOf" srcId="{ACF95030-6E02-40F9-9BD1-3A55A3D11D97}" destId="{49AAC0E1-3840-48C3-BE40-8457D446BFAD}" srcOrd="5" destOrd="0" presId="urn:microsoft.com/office/officeart/2005/8/layout/orgChart1"/>
    <dgm:cxn modelId="{218222F1-13BC-4E89-A640-1924A28E7CD8}" type="presParOf" srcId="{49AAC0E1-3840-48C3-BE40-8457D446BFAD}" destId="{E222538E-52E1-447D-9543-291475119ECF}" srcOrd="0" destOrd="0" presId="urn:microsoft.com/office/officeart/2005/8/layout/orgChart1"/>
    <dgm:cxn modelId="{0852C9F5-38C8-471F-A486-E4F6AEF63703}" type="presParOf" srcId="{E222538E-52E1-447D-9543-291475119ECF}" destId="{B1ECD603-68CA-407C-98E8-BD7212FEB1A9}" srcOrd="0" destOrd="0" presId="urn:microsoft.com/office/officeart/2005/8/layout/orgChart1"/>
    <dgm:cxn modelId="{2F248629-802B-41D5-9573-F01C0B49A4A7}" type="presParOf" srcId="{E222538E-52E1-447D-9543-291475119ECF}" destId="{6D50FC5B-24C3-42C4-9B65-666CA4533DFB}" srcOrd="1" destOrd="0" presId="urn:microsoft.com/office/officeart/2005/8/layout/orgChart1"/>
    <dgm:cxn modelId="{6661A647-47E4-4F07-85D7-2ED4454FD6DF}" type="presParOf" srcId="{49AAC0E1-3840-48C3-BE40-8457D446BFAD}" destId="{452E4E36-4831-437D-A0C6-51C87B72E466}" srcOrd="1" destOrd="0" presId="urn:microsoft.com/office/officeart/2005/8/layout/orgChart1"/>
    <dgm:cxn modelId="{7A359294-0D8B-47CE-9790-00C99ABFC416}" type="presParOf" srcId="{452E4E36-4831-437D-A0C6-51C87B72E466}" destId="{78876A25-B11D-4253-98C1-A86AB872FE5E}" srcOrd="0" destOrd="0" presId="urn:microsoft.com/office/officeart/2005/8/layout/orgChart1"/>
    <dgm:cxn modelId="{3A2FFA1D-7DFE-45E0-B3B5-760E3FB2D2C1}" type="presParOf" srcId="{452E4E36-4831-437D-A0C6-51C87B72E466}" destId="{D01503BD-2CE9-4AD8-924F-6F68F976A520}" srcOrd="1" destOrd="0" presId="urn:microsoft.com/office/officeart/2005/8/layout/orgChart1"/>
    <dgm:cxn modelId="{8AF77386-E4C6-4386-B951-1BA936D7150F}" type="presParOf" srcId="{D01503BD-2CE9-4AD8-924F-6F68F976A520}" destId="{9A984245-1C51-484F-8174-73BE6013B8AF}" srcOrd="0" destOrd="0" presId="urn:microsoft.com/office/officeart/2005/8/layout/orgChart1"/>
    <dgm:cxn modelId="{5221FF6E-55B6-4D97-9CFC-C532EA6C19E9}" type="presParOf" srcId="{9A984245-1C51-484F-8174-73BE6013B8AF}" destId="{10C04214-AA94-492F-B928-B07FFF390192}" srcOrd="0" destOrd="0" presId="urn:microsoft.com/office/officeart/2005/8/layout/orgChart1"/>
    <dgm:cxn modelId="{9C2F2FB2-2403-40CB-8FF3-9EF1C59C2C46}" type="presParOf" srcId="{9A984245-1C51-484F-8174-73BE6013B8AF}" destId="{C077EECA-D00F-4A9B-989E-29FDF13C68BB}" srcOrd="1" destOrd="0" presId="urn:microsoft.com/office/officeart/2005/8/layout/orgChart1"/>
    <dgm:cxn modelId="{51BFC668-45C4-4D75-841E-F0A6D866A786}" type="presParOf" srcId="{D01503BD-2CE9-4AD8-924F-6F68F976A520}" destId="{2896070A-FE6B-4CD6-894B-B9ECB1B893CC}" srcOrd="1" destOrd="0" presId="urn:microsoft.com/office/officeart/2005/8/layout/orgChart1"/>
    <dgm:cxn modelId="{5E2DE3F5-AEB8-41A6-A85D-9DA321890E5A}" type="presParOf" srcId="{D01503BD-2CE9-4AD8-924F-6F68F976A520}" destId="{B230D14D-3614-4AAE-BFE2-C97E0A4CFCC0}" srcOrd="2" destOrd="0" presId="urn:microsoft.com/office/officeart/2005/8/layout/orgChart1"/>
    <dgm:cxn modelId="{10336F59-5B24-454B-83CB-84F1DA3F7066}" type="presParOf" srcId="{452E4E36-4831-437D-A0C6-51C87B72E466}" destId="{6CFFAEC8-9631-4CE7-A366-3E1D2376CBDB}" srcOrd="2" destOrd="0" presId="urn:microsoft.com/office/officeart/2005/8/layout/orgChart1"/>
    <dgm:cxn modelId="{8A8ADDC6-9F92-4F97-8FA7-483B6E030319}" type="presParOf" srcId="{452E4E36-4831-437D-A0C6-51C87B72E466}" destId="{90A81602-F04D-4F71-80CB-B65CFABDAE3E}" srcOrd="3" destOrd="0" presId="urn:microsoft.com/office/officeart/2005/8/layout/orgChart1"/>
    <dgm:cxn modelId="{E3AE37EF-3122-471E-BC82-627D017C0C5D}" type="presParOf" srcId="{90A81602-F04D-4F71-80CB-B65CFABDAE3E}" destId="{F8517667-88C2-41C4-A978-B16C5F7675F7}" srcOrd="0" destOrd="0" presId="urn:microsoft.com/office/officeart/2005/8/layout/orgChart1"/>
    <dgm:cxn modelId="{7B4C1441-4DF4-415C-BF3E-FCFE3F413909}" type="presParOf" srcId="{F8517667-88C2-41C4-A978-B16C5F7675F7}" destId="{44CFDA06-9D15-4F8D-9C45-44B30864A837}" srcOrd="0" destOrd="0" presId="urn:microsoft.com/office/officeart/2005/8/layout/orgChart1"/>
    <dgm:cxn modelId="{6B61F49C-032B-4575-95DA-B43954EF236B}" type="presParOf" srcId="{F8517667-88C2-41C4-A978-B16C5F7675F7}" destId="{9715E454-CB89-42B3-B114-989E1B96BBBE}" srcOrd="1" destOrd="0" presId="urn:microsoft.com/office/officeart/2005/8/layout/orgChart1"/>
    <dgm:cxn modelId="{83B98FA7-FC01-4EFF-A1FF-3F8BCDB55931}" type="presParOf" srcId="{90A81602-F04D-4F71-80CB-B65CFABDAE3E}" destId="{9B5E13AB-A3D6-4AD0-98FF-C3FC313C046E}" srcOrd="1" destOrd="0" presId="urn:microsoft.com/office/officeart/2005/8/layout/orgChart1"/>
    <dgm:cxn modelId="{F85FF30B-2150-4B00-B2E8-ACD4D751E4CD}" type="presParOf" srcId="{90A81602-F04D-4F71-80CB-B65CFABDAE3E}" destId="{E2E53506-4954-4479-AD75-DCE71BC82667}" srcOrd="2" destOrd="0" presId="urn:microsoft.com/office/officeart/2005/8/layout/orgChart1"/>
    <dgm:cxn modelId="{516D8853-DFC0-4D1E-BEA8-97C87C5E97AE}" type="presParOf" srcId="{49AAC0E1-3840-48C3-BE40-8457D446BFAD}" destId="{8EB4CF8D-1B40-43DD-9DCF-606DA65462F4}" srcOrd="2" destOrd="0" presId="urn:microsoft.com/office/officeart/2005/8/layout/orgChart1"/>
    <dgm:cxn modelId="{21A6FD4E-1A12-4B27-BAC2-0FF6974F5599}" type="presParOf" srcId="{2EC14594-1BEB-4F31-BB2B-0829E1E1A3F6}" destId="{1EFDFCA2-97A4-4E40-914A-03CC5900AA3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FFAEC8-9631-4CE7-A366-3E1D2376CBDB}">
      <dsp:nvSpPr>
        <dsp:cNvPr id="0" name=""/>
        <dsp:cNvSpPr/>
      </dsp:nvSpPr>
      <dsp:spPr>
        <a:xfrm>
          <a:off x="5383945" y="1442113"/>
          <a:ext cx="221268" cy="1392737"/>
        </a:xfrm>
        <a:custGeom>
          <a:avLst/>
          <a:gdLst/>
          <a:ahLst/>
          <a:cxnLst/>
          <a:rect l="0" t="0" r="0" b="0"/>
          <a:pathLst>
            <a:path>
              <a:moveTo>
                <a:pt x="0" y="0"/>
              </a:moveTo>
              <a:lnTo>
                <a:pt x="0" y="1392737"/>
              </a:lnTo>
              <a:lnTo>
                <a:pt x="221268" y="139273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8876A25-B11D-4253-98C1-A86AB872FE5E}">
      <dsp:nvSpPr>
        <dsp:cNvPr id="0" name=""/>
        <dsp:cNvSpPr/>
      </dsp:nvSpPr>
      <dsp:spPr>
        <a:xfrm>
          <a:off x="5383945" y="1442113"/>
          <a:ext cx="221268" cy="547571"/>
        </a:xfrm>
        <a:custGeom>
          <a:avLst/>
          <a:gdLst/>
          <a:ahLst/>
          <a:cxnLst/>
          <a:rect l="0" t="0" r="0" b="0"/>
          <a:pathLst>
            <a:path>
              <a:moveTo>
                <a:pt x="0" y="0"/>
              </a:moveTo>
              <a:lnTo>
                <a:pt x="0" y="547571"/>
              </a:lnTo>
              <a:lnTo>
                <a:pt x="221268" y="5475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AC133E-3C71-4E91-914E-5462AE355D03}">
      <dsp:nvSpPr>
        <dsp:cNvPr id="0" name=""/>
        <dsp:cNvSpPr/>
      </dsp:nvSpPr>
      <dsp:spPr>
        <a:xfrm>
          <a:off x="4305959" y="596947"/>
          <a:ext cx="1668035" cy="249978"/>
        </a:xfrm>
        <a:custGeom>
          <a:avLst/>
          <a:gdLst/>
          <a:ahLst/>
          <a:cxnLst/>
          <a:rect l="0" t="0" r="0" b="0"/>
          <a:pathLst>
            <a:path>
              <a:moveTo>
                <a:pt x="0" y="0"/>
              </a:moveTo>
              <a:lnTo>
                <a:pt x="0" y="124989"/>
              </a:lnTo>
              <a:lnTo>
                <a:pt x="1668035" y="124989"/>
              </a:lnTo>
              <a:lnTo>
                <a:pt x="1668035" y="2499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CEB835-2122-47F3-A2F8-576C93476B1B}">
      <dsp:nvSpPr>
        <dsp:cNvPr id="0" name=""/>
        <dsp:cNvSpPr/>
      </dsp:nvSpPr>
      <dsp:spPr>
        <a:xfrm>
          <a:off x="3681717" y="1442113"/>
          <a:ext cx="217456" cy="547571"/>
        </a:xfrm>
        <a:custGeom>
          <a:avLst/>
          <a:gdLst/>
          <a:ahLst/>
          <a:cxnLst/>
          <a:rect l="0" t="0" r="0" b="0"/>
          <a:pathLst>
            <a:path>
              <a:moveTo>
                <a:pt x="0" y="0"/>
              </a:moveTo>
              <a:lnTo>
                <a:pt x="0" y="547571"/>
              </a:lnTo>
              <a:lnTo>
                <a:pt x="217456" y="5475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8B804E-BCF6-465B-8802-C141B2B4CE49}">
      <dsp:nvSpPr>
        <dsp:cNvPr id="0" name=""/>
        <dsp:cNvSpPr/>
      </dsp:nvSpPr>
      <dsp:spPr>
        <a:xfrm>
          <a:off x="4215880" y="596947"/>
          <a:ext cx="91440" cy="249978"/>
        </a:xfrm>
        <a:custGeom>
          <a:avLst/>
          <a:gdLst/>
          <a:ahLst/>
          <a:cxnLst/>
          <a:rect l="0" t="0" r="0" b="0"/>
          <a:pathLst>
            <a:path>
              <a:moveTo>
                <a:pt x="90079" y="0"/>
              </a:moveTo>
              <a:lnTo>
                <a:pt x="90079" y="124989"/>
              </a:lnTo>
              <a:lnTo>
                <a:pt x="45720" y="124989"/>
              </a:lnTo>
              <a:lnTo>
                <a:pt x="45720" y="2499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ABE78A-265E-46F4-8AE3-6BFE7E11BAC2}">
      <dsp:nvSpPr>
        <dsp:cNvPr id="0" name=""/>
        <dsp:cNvSpPr/>
      </dsp:nvSpPr>
      <dsp:spPr>
        <a:xfrm>
          <a:off x="3000179" y="3977609"/>
          <a:ext cx="178556" cy="547571"/>
        </a:xfrm>
        <a:custGeom>
          <a:avLst/>
          <a:gdLst/>
          <a:ahLst/>
          <a:cxnLst/>
          <a:rect l="0" t="0" r="0" b="0"/>
          <a:pathLst>
            <a:path>
              <a:moveTo>
                <a:pt x="0" y="0"/>
              </a:moveTo>
              <a:lnTo>
                <a:pt x="0" y="547571"/>
              </a:lnTo>
              <a:lnTo>
                <a:pt x="178556" y="5475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0EDBC6-9302-455F-9234-A6D6F5AF866A}">
      <dsp:nvSpPr>
        <dsp:cNvPr id="0" name=""/>
        <dsp:cNvSpPr/>
      </dsp:nvSpPr>
      <dsp:spPr>
        <a:xfrm>
          <a:off x="3430608" y="3132444"/>
          <a:ext cx="91440" cy="249978"/>
        </a:xfrm>
        <a:custGeom>
          <a:avLst/>
          <a:gdLst/>
          <a:ahLst/>
          <a:cxnLst/>
          <a:rect l="0" t="0" r="0" b="0"/>
          <a:pathLst>
            <a:path>
              <a:moveTo>
                <a:pt x="45720" y="0"/>
              </a:moveTo>
              <a:lnTo>
                <a:pt x="45720" y="2499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7903B8-34AF-4FD6-BCD1-BD2473ED3975}">
      <dsp:nvSpPr>
        <dsp:cNvPr id="0" name=""/>
        <dsp:cNvSpPr/>
      </dsp:nvSpPr>
      <dsp:spPr>
        <a:xfrm>
          <a:off x="2593565" y="2287278"/>
          <a:ext cx="882763" cy="249978"/>
        </a:xfrm>
        <a:custGeom>
          <a:avLst/>
          <a:gdLst/>
          <a:ahLst/>
          <a:cxnLst/>
          <a:rect l="0" t="0" r="0" b="0"/>
          <a:pathLst>
            <a:path>
              <a:moveTo>
                <a:pt x="0" y="0"/>
              </a:moveTo>
              <a:lnTo>
                <a:pt x="0" y="124989"/>
              </a:lnTo>
              <a:lnTo>
                <a:pt x="882763" y="124989"/>
              </a:lnTo>
              <a:lnTo>
                <a:pt x="882763" y="2499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D2F46A1-A9D3-40C8-8C68-CF07D6E09EDF}">
      <dsp:nvSpPr>
        <dsp:cNvPr id="0" name=""/>
        <dsp:cNvSpPr/>
      </dsp:nvSpPr>
      <dsp:spPr>
        <a:xfrm>
          <a:off x="1873389" y="2287278"/>
          <a:ext cx="720176" cy="249978"/>
        </a:xfrm>
        <a:custGeom>
          <a:avLst/>
          <a:gdLst/>
          <a:ahLst/>
          <a:cxnLst/>
          <a:rect l="0" t="0" r="0" b="0"/>
          <a:pathLst>
            <a:path>
              <a:moveTo>
                <a:pt x="720176" y="0"/>
              </a:moveTo>
              <a:lnTo>
                <a:pt x="720176" y="124989"/>
              </a:lnTo>
              <a:lnTo>
                <a:pt x="0" y="124989"/>
              </a:lnTo>
              <a:lnTo>
                <a:pt x="0" y="2499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4137EB-4BC7-4843-BB35-AA478BB0CA8A}">
      <dsp:nvSpPr>
        <dsp:cNvPr id="0" name=""/>
        <dsp:cNvSpPr/>
      </dsp:nvSpPr>
      <dsp:spPr>
        <a:xfrm>
          <a:off x="2547845" y="1442113"/>
          <a:ext cx="91440" cy="249978"/>
        </a:xfrm>
        <a:custGeom>
          <a:avLst/>
          <a:gdLst/>
          <a:ahLst/>
          <a:cxnLst/>
          <a:rect l="0" t="0" r="0" b="0"/>
          <a:pathLst>
            <a:path>
              <a:moveTo>
                <a:pt x="45720" y="0"/>
              </a:moveTo>
              <a:lnTo>
                <a:pt x="45720" y="2499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B9F60C-E58E-48AE-B868-02FB71D94828}">
      <dsp:nvSpPr>
        <dsp:cNvPr id="0" name=""/>
        <dsp:cNvSpPr/>
      </dsp:nvSpPr>
      <dsp:spPr>
        <a:xfrm>
          <a:off x="2593565" y="596947"/>
          <a:ext cx="1712394" cy="249978"/>
        </a:xfrm>
        <a:custGeom>
          <a:avLst/>
          <a:gdLst/>
          <a:ahLst/>
          <a:cxnLst/>
          <a:rect l="0" t="0" r="0" b="0"/>
          <a:pathLst>
            <a:path>
              <a:moveTo>
                <a:pt x="1712394" y="0"/>
              </a:moveTo>
              <a:lnTo>
                <a:pt x="1712394" y="124989"/>
              </a:lnTo>
              <a:lnTo>
                <a:pt x="0" y="124989"/>
              </a:lnTo>
              <a:lnTo>
                <a:pt x="0" y="2499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9976C5-07CF-4951-A93E-DE59CE1157D9}">
      <dsp:nvSpPr>
        <dsp:cNvPr id="0" name=""/>
        <dsp:cNvSpPr/>
      </dsp:nvSpPr>
      <dsp:spPr>
        <a:xfrm>
          <a:off x="2733142" y="1760"/>
          <a:ext cx="3145634" cy="595186"/>
        </a:xfrm>
        <a:prstGeom prst="ribbon">
          <a:avLst/>
        </a:prstGeom>
        <a:solidFill>
          <a:schemeClr val="lt1"/>
        </a:solidFill>
        <a:ln w="12700" cap="flat" cmpd="sng" algn="ctr">
          <a:solidFill>
            <a:schemeClr val="accent2"/>
          </a:solidFill>
          <a:prstDash val="solid"/>
          <a:miter lim="800000"/>
        </a:ln>
        <a:effectLst/>
        <a:scene3d>
          <a:camera prst="orthographicFront"/>
          <a:lightRig rig="flat" dir="t"/>
        </a:scene3d>
      </dsp:spPr>
      <dsp:style>
        <a:lnRef idx="2">
          <a:schemeClr val="accent2"/>
        </a:lnRef>
        <a:fillRef idx="1">
          <a:schemeClr val="lt1"/>
        </a:fillRef>
        <a:effectRef idx="0">
          <a:schemeClr val="accent2"/>
        </a:effectRef>
        <a:fontRef idx="minor">
          <a:schemeClr val="dk1"/>
        </a:fontRef>
      </dsp:style>
      <dsp:txBody>
        <a:bodyPr spcFirstLastPara="0" vert="horz" wrap="square" lIns="13970" tIns="13970" rIns="13970" bIns="13970" numCol="1" spcCol="1270" anchor="ctr" anchorCtr="1">
          <a:noAutofit/>
        </a:bodyPr>
        <a:lstStyle/>
        <a:p>
          <a:pPr lvl="0" algn="ctr" defTabSz="977900">
            <a:lnSpc>
              <a:spcPct val="90000"/>
            </a:lnSpc>
            <a:spcBef>
              <a:spcPct val="0"/>
            </a:spcBef>
            <a:spcAft>
              <a:spcPct val="35000"/>
            </a:spcAft>
          </a:pPr>
          <a:r>
            <a:rPr lang="tr-TR" sz="2200" b="1" kern="1200" dirty="0"/>
            <a:t>HUKUKUN KAYNAKLARI</a:t>
          </a:r>
        </a:p>
      </dsp:txBody>
      <dsp:txXfrm>
        <a:off x="3519551" y="100960"/>
        <a:ext cx="1572817" cy="495986"/>
      </dsp:txXfrm>
    </dsp:sp>
    <dsp:sp modelId="{2CA36EC5-A604-4C09-B72D-5B574B881DF5}">
      <dsp:nvSpPr>
        <dsp:cNvPr id="0" name=""/>
        <dsp:cNvSpPr/>
      </dsp:nvSpPr>
      <dsp:spPr>
        <a:xfrm>
          <a:off x="1900363" y="846926"/>
          <a:ext cx="1386404" cy="595186"/>
        </a:xfrm>
        <a:prstGeom prst="flowChartAlternateProcess">
          <a:avLst/>
        </a:prstGeom>
        <a:solidFill>
          <a:schemeClr val="lt1"/>
        </a:solidFill>
        <a:ln w="12700" cap="flat" cmpd="sng" algn="ctr">
          <a:solidFill>
            <a:schemeClr val="accent1"/>
          </a:solidFill>
          <a:prstDash val="solid"/>
          <a:miter lim="800000"/>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latin typeface="+mj-lt"/>
            </a:rPr>
            <a:t>YAZILI KAYNAKLAR</a:t>
          </a:r>
        </a:p>
      </dsp:txBody>
      <dsp:txXfrm>
        <a:off x="1929417" y="875980"/>
        <a:ext cx="1328296" cy="537078"/>
      </dsp:txXfrm>
    </dsp:sp>
    <dsp:sp modelId="{6D8C23BB-0369-4D9C-881A-628B9A3E09E3}">
      <dsp:nvSpPr>
        <dsp:cNvPr id="0" name=""/>
        <dsp:cNvSpPr/>
      </dsp:nvSpPr>
      <dsp:spPr>
        <a:xfrm>
          <a:off x="1998378" y="1692091"/>
          <a:ext cx="1190373" cy="595186"/>
        </a:xfrm>
        <a:prstGeom prst="rect">
          <a:avLst/>
        </a:prstGeom>
        <a:solidFill>
          <a:schemeClr val="accent2"/>
        </a:solidFill>
        <a:ln w="12700" cap="flat" cmpd="sng" algn="ctr">
          <a:solidFill>
            <a:schemeClr val="accent2">
              <a:shade val="50000"/>
            </a:schemeClr>
          </a:solidFill>
          <a:prstDash val="solid"/>
          <a:miter lim="800000"/>
        </a:ln>
        <a:effectLst/>
        <a:scene3d>
          <a:camera prst="orthographicFront"/>
          <a:lightRig rig="flat" dir="t"/>
        </a:scene3d>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t>ANAYASA</a:t>
          </a:r>
        </a:p>
      </dsp:txBody>
      <dsp:txXfrm>
        <a:off x="1998378" y="1692091"/>
        <a:ext cx="1190373" cy="595186"/>
      </dsp:txXfrm>
    </dsp:sp>
    <dsp:sp modelId="{50B41D89-31AD-4A80-8D1B-16E9D27578FA}">
      <dsp:nvSpPr>
        <dsp:cNvPr id="0" name=""/>
        <dsp:cNvSpPr/>
      </dsp:nvSpPr>
      <dsp:spPr>
        <a:xfrm>
          <a:off x="1115614" y="2537257"/>
          <a:ext cx="1515548" cy="595186"/>
        </a:xfrm>
        <a:prstGeom prst="rect">
          <a:avLst/>
        </a:prstGeom>
        <a:solidFill>
          <a:schemeClr val="accent1"/>
        </a:solidFill>
        <a:ln w="12700" cap="flat" cmpd="sng" algn="ctr">
          <a:solidFill>
            <a:schemeClr val="accent1">
              <a:shade val="50000"/>
            </a:schemeClr>
          </a:solidFill>
          <a:prstDash val="solid"/>
          <a:miter lim="800000"/>
        </a:ln>
        <a:effectLst/>
        <a:scene3d>
          <a:camera prst="orthographicFront"/>
          <a:lightRig rig="flat" dir="t"/>
        </a:scene3d>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b="1" kern="1200" dirty="0"/>
            <a:t>MİLLETLERARASI ANTLAŞMA</a:t>
          </a:r>
        </a:p>
      </dsp:txBody>
      <dsp:txXfrm>
        <a:off x="1115614" y="2537257"/>
        <a:ext cx="1515548" cy="595186"/>
      </dsp:txXfrm>
    </dsp:sp>
    <dsp:sp modelId="{3FFE33B5-20B9-471F-886A-45A069B7A898}">
      <dsp:nvSpPr>
        <dsp:cNvPr id="0" name=""/>
        <dsp:cNvSpPr/>
      </dsp:nvSpPr>
      <dsp:spPr>
        <a:xfrm>
          <a:off x="2881141" y="2537257"/>
          <a:ext cx="1190373" cy="595186"/>
        </a:xfrm>
        <a:prstGeom prst="rect">
          <a:avLst/>
        </a:prstGeom>
        <a:solidFill>
          <a:schemeClr val="accent1"/>
        </a:solidFill>
        <a:ln w="19050" cap="flat" cmpd="sng" algn="ctr">
          <a:solidFill>
            <a:schemeClr val="lt1"/>
          </a:solidFill>
          <a:prstDash val="solid"/>
          <a:miter lim="800000"/>
        </a:ln>
        <a:effectLst/>
        <a:scene3d>
          <a:camera prst="orthographicFront"/>
          <a:lightRig rig="flat" dir="t"/>
        </a:scene3d>
      </dsp:spPr>
      <dsp:style>
        <a:lnRef idx="3">
          <a:schemeClr val="lt1"/>
        </a:lnRef>
        <a:fillRef idx="1">
          <a:schemeClr val="accent1"/>
        </a:fillRef>
        <a:effectRef idx="1">
          <a:schemeClr val="accent1"/>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ts val="0"/>
            </a:spcAft>
          </a:pPr>
          <a:r>
            <a:rPr lang="tr-TR" sz="1700" b="1" kern="1200" dirty="0"/>
            <a:t>KANUN </a:t>
          </a:r>
        </a:p>
        <a:p>
          <a:pPr lvl="0" algn="ctr" defTabSz="755650">
            <a:lnSpc>
              <a:spcPct val="90000"/>
            </a:lnSpc>
            <a:spcBef>
              <a:spcPct val="0"/>
            </a:spcBef>
            <a:spcAft>
              <a:spcPts val="0"/>
            </a:spcAft>
          </a:pPr>
          <a:r>
            <a:rPr lang="tr-TR" sz="1700" b="1" kern="1200" dirty="0"/>
            <a:t> </a:t>
          </a:r>
        </a:p>
      </dsp:txBody>
      <dsp:txXfrm>
        <a:off x="2881141" y="2537257"/>
        <a:ext cx="1190373" cy="595186"/>
      </dsp:txXfrm>
    </dsp:sp>
    <dsp:sp modelId="{8FA27FE5-574B-407A-9089-16EC473D162D}">
      <dsp:nvSpPr>
        <dsp:cNvPr id="0" name=""/>
        <dsp:cNvSpPr/>
      </dsp:nvSpPr>
      <dsp:spPr>
        <a:xfrm>
          <a:off x="2881141" y="3382422"/>
          <a:ext cx="1190373" cy="595186"/>
        </a:xfrm>
        <a:prstGeom prst="rect">
          <a:avLst/>
        </a:prstGeom>
        <a:solidFill>
          <a:schemeClr val="accent3"/>
        </a:solidFill>
        <a:ln w="19050" cap="flat" cmpd="sng" algn="ctr">
          <a:solidFill>
            <a:schemeClr val="lt1"/>
          </a:solidFill>
          <a:prstDash val="solid"/>
          <a:miter lim="800000"/>
        </a:ln>
        <a:effectLst/>
        <a:scene3d>
          <a:camera prst="orthographicFront"/>
          <a:lightRig rig="flat" dir="t"/>
        </a:scene3d>
      </dsp:spPr>
      <dsp:style>
        <a:lnRef idx="3">
          <a:schemeClr val="lt1"/>
        </a:lnRef>
        <a:fillRef idx="1">
          <a:schemeClr val="accent3"/>
        </a:fillRef>
        <a:effectRef idx="1">
          <a:schemeClr val="accent3"/>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b="1" kern="1200" dirty="0"/>
            <a:t>CBK</a:t>
          </a:r>
        </a:p>
      </dsp:txBody>
      <dsp:txXfrm>
        <a:off x="2881141" y="3382422"/>
        <a:ext cx="1190373" cy="595186"/>
      </dsp:txXfrm>
    </dsp:sp>
    <dsp:sp modelId="{9349DB90-61F4-4A90-9716-5E22D1ABC9BF}">
      <dsp:nvSpPr>
        <dsp:cNvPr id="0" name=""/>
        <dsp:cNvSpPr/>
      </dsp:nvSpPr>
      <dsp:spPr>
        <a:xfrm>
          <a:off x="3178735" y="4227588"/>
          <a:ext cx="1190373" cy="595186"/>
        </a:xfrm>
        <a:prstGeom prst="rect">
          <a:avLst/>
        </a:prstGeom>
        <a:solidFill>
          <a:schemeClr val="accent3"/>
        </a:solidFill>
        <a:ln w="12700" cap="flat" cmpd="sng" algn="ctr">
          <a:solidFill>
            <a:schemeClr val="accent3">
              <a:shade val="50000"/>
            </a:schemeClr>
          </a:solidFill>
          <a:prstDash val="solid"/>
          <a:miter lim="800000"/>
        </a:ln>
        <a:effectLst/>
        <a:scene3d>
          <a:camera prst="orthographicFront"/>
          <a:lightRig rig="flat" dir="t"/>
        </a:scene3d>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tr-TR" sz="1700" b="1" kern="1200" dirty="0"/>
            <a:t>YÖNETMELİK</a:t>
          </a:r>
        </a:p>
      </dsp:txBody>
      <dsp:txXfrm>
        <a:off x="3178735" y="4227588"/>
        <a:ext cx="1190373" cy="595186"/>
      </dsp:txXfrm>
    </dsp:sp>
    <dsp:sp modelId="{F58CEE1B-6B5C-4ADA-B9FC-3CFE6511958A}">
      <dsp:nvSpPr>
        <dsp:cNvPr id="0" name=""/>
        <dsp:cNvSpPr/>
      </dsp:nvSpPr>
      <dsp:spPr>
        <a:xfrm>
          <a:off x="3536746" y="846926"/>
          <a:ext cx="1449708" cy="595186"/>
        </a:xfrm>
        <a:prstGeom prst="flowChartAlternateProcess">
          <a:avLst/>
        </a:prstGeom>
        <a:solidFill>
          <a:schemeClr val="lt1"/>
        </a:solidFill>
        <a:ln w="12700" cap="flat" cmpd="sng" algn="ctr">
          <a:solidFill>
            <a:schemeClr val="accent1"/>
          </a:solidFill>
          <a:prstDash val="solid"/>
          <a:miter lim="800000"/>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latin typeface="+mj-lt"/>
            </a:rPr>
            <a:t>YAZISIZ KAYNAKLAR</a:t>
          </a:r>
        </a:p>
      </dsp:txBody>
      <dsp:txXfrm>
        <a:off x="3565800" y="875980"/>
        <a:ext cx="1391600" cy="537078"/>
      </dsp:txXfrm>
    </dsp:sp>
    <dsp:sp modelId="{1BC3EB5D-186D-4C8E-BDC3-FA96CBBFD0CE}">
      <dsp:nvSpPr>
        <dsp:cNvPr id="0" name=""/>
        <dsp:cNvSpPr/>
      </dsp:nvSpPr>
      <dsp:spPr>
        <a:xfrm>
          <a:off x="3899173" y="1692091"/>
          <a:ext cx="1436971" cy="595186"/>
        </a:xfrm>
        <a:prstGeom prst="rect">
          <a:avLst/>
        </a:prstGeom>
        <a:solidFill>
          <a:schemeClr val="dk1"/>
        </a:solidFill>
        <a:ln w="19050" cap="flat" cmpd="sng" algn="ctr">
          <a:solidFill>
            <a:schemeClr val="lt1"/>
          </a:solidFill>
          <a:prstDash val="solid"/>
          <a:miter lim="800000"/>
        </a:ln>
        <a:effectLst/>
        <a:scene3d>
          <a:camera prst="orthographicFront"/>
          <a:lightRig rig="flat" dir="t"/>
        </a:scene3d>
      </dsp:spPr>
      <dsp:style>
        <a:lnRef idx="3">
          <a:schemeClr val="lt1"/>
        </a:lnRef>
        <a:fillRef idx="1">
          <a:schemeClr val="dk1"/>
        </a:fillRef>
        <a:effectRef idx="1">
          <a:schemeClr val="dk1"/>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t>ÖRF VE ADET HUKUKU</a:t>
          </a:r>
        </a:p>
      </dsp:txBody>
      <dsp:txXfrm>
        <a:off x="3899173" y="1692091"/>
        <a:ext cx="1436971" cy="595186"/>
      </dsp:txXfrm>
    </dsp:sp>
    <dsp:sp modelId="{B1ECD603-68CA-407C-98E8-BD7212FEB1A9}">
      <dsp:nvSpPr>
        <dsp:cNvPr id="0" name=""/>
        <dsp:cNvSpPr/>
      </dsp:nvSpPr>
      <dsp:spPr>
        <a:xfrm>
          <a:off x="5236433" y="846926"/>
          <a:ext cx="1475123" cy="595186"/>
        </a:xfrm>
        <a:prstGeom prst="flowChartAlternateProcess">
          <a:avLst/>
        </a:prstGeom>
        <a:solidFill>
          <a:schemeClr val="lt1"/>
        </a:solidFill>
        <a:ln w="12700" cap="flat" cmpd="sng" algn="ctr">
          <a:solidFill>
            <a:schemeClr val="accent1"/>
          </a:solidFill>
          <a:prstDash val="solid"/>
          <a:miter lim="800000"/>
        </a:ln>
        <a:effectLst/>
        <a:scene3d>
          <a:camera prst="orthographicFront"/>
          <a:lightRig rig="flat" dir="t"/>
        </a:scene3d>
      </dsp:spPr>
      <dsp:style>
        <a:lnRef idx="2">
          <a:schemeClr val="accent1"/>
        </a:lnRef>
        <a:fillRef idx="1">
          <a:schemeClr val="lt1"/>
        </a:fillRef>
        <a:effectRef idx="0">
          <a:schemeClr val="accent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latin typeface="+mj-lt"/>
            </a:rPr>
            <a:t>YARDIMCI KAYNAKLAR</a:t>
          </a:r>
        </a:p>
      </dsp:txBody>
      <dsp:txXfrm>
        <a:off x="5265487" y="875980"/>
        <a:ext cx="1417015" cy="537078"/>
      </dsp:txXfrm>
    </dsp:sp>
    <dsp:sp modelId="{10C04214-AA94-492F-B928-B07FFF390192}">
      <dsp:nvSpPr>
        <dsp:cNvPr id="0" name=""/>
        <dsp:cNvSpPr/>
      </dsp:nvSpPr>
      <dsp:spPr>
        <a:xfrm>
          <a:off x="5605214" y="1692091"/>
          <a:ext cx="1667594" cy="595186"/>
        </a:xfrm>
        <a:prstGeom prst="ellipse">
          <a:avLst/>
        </a:prstGeom>
        <a:solidFill>
          <a:schemeClr val="lt1"/>
        </a:solidFill>
        <a:ln w="12700" cap="flat" cmpd="sng" algn="ctr">
          <a:solidFill>
            <a:schemeClr val="dk1"/>
          </a:solidFill>
          <a:prstDash val="solid"/>
          <a:miter lim="800000"/>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t>İÇTİHAT</a:t>
          </a:r>
        </a:p>
      </dsp:txBody>
      <dsp:txXfrm>
        <a:off x="5849427" y="1779254"/>
        <a:ext cx="1179168" cy="420860"/>
      </dsp:txXfrm>
    </dsp:sp>
    <dsp:sp modelId="{44CFDA06-9D15-4F8D-9C45-44B30864A837}">
      <dsp:nvSpPr>
        <dsp:cNvPr id="0" name=""/>
        <dsp:cNvSpPr/>
      </dsp:nvSpPr>
      <dsp:spPr>
        <a:xfrm>
          <a:off x="5605214" y="2537257"/>
          <a:ext cx="1190373" cy="595186"/>
        </a:xfrm>
        <a:prstGeom prst="ellipse">
          <a:avLst/>
        </a:prstGeom>
        <a:solidFill>
          <a:schemeClr val="lt1"/>
        </a:solidFill>
        <a:ln w="12700" cap="flat" cmpd="sng" algn="ctr">
          <a:solidFill>
            <a:schemeClr val="dk1"/>
          </a:solidFill>
          <a:prstDash val="solid"/>
          <a:miter lim="800000"/>
        </a:ln>
        <a:effectLst/>
        <a:scene3d>
          <a:camera prst="orthographicFront"/>
          <a:lightRig rig="flat" dir="t"/>
        </a:scene3d>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b="1" kern="1200" dirty="0"/>
            <a:t>ÖĞRETİ</a:t>
          </a:r>
        </a:p>
      </dsp:txBody>
      <dsp:txXfrm>
        <a:off x="5779540" y="2624420"/>
        <a:ext cx="841721" cy="42086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52593" cy="497603"/>
          </a:xfrm>
          <a:prstGeom prst="rect">
            <a:avLst/>
          </a:prstGeom>
        </p:spPr>
        <p:txBody>
          <a:bodyPr vert="horz" lIns="91595" tIns="45798" rIns="91595" bIns="45798" rtlCol="0"/>
          <a:lstStyle>
            <a:lvl1pPr algn="l">
              <a:defRPr sz="1200"/>
            </a:lvl1pPr>
          </a:lstStyle>
          <a:p>
            <a:endParaRPr lang="tr-TR"/>
          </a:p>
        </p:txBody>
      </p:sp>
      <p:sp>
        <p:nvSpPr>
          <p:cNvPr id="3" name="2 Veri Yer Tutucusu"/>
          <p:cNvSpPr>
            <a:spLocks noGrp="1"/>
          </p:cNvSpPr>
          <p:nvPr>
            <p:ph type="dt" sz="quarter" idx="1"/>
          </p:nvPr>
        </p:nvSpPr>
        <p:spPr>
          <a:xfrm>
            <a:off x="3857780" y="0"/>
            <a:ext cx="2952593" cy="497603"/>
          </a:xfrm>
          <a:prstGeom prst="rect">
            <a:avLst/>
          </a:prstGeom>
        </p:spPr>
        <p:txBody>
          <a:bodyPr vert="horz" lIns="91595" tIns="45798" rIns="91595" bIns="45798" rtlCol="0"/>
          <a:lstStyle>
            <a:lvl1pPr algn="r">
              <a:defRPr sz="1200"/>
            </a:lvl1pPr>
          </a:lstStyle>
          <a:p>
            <a:fld id="{C9DE1750-3AD3-4EDA-A3B8-A8BFF08A5B5E}" type="datetimeFigureOut">
              <a:rPr lang="tr-TR" smtClean="0"/>
              <a:pPr/>
              <a:t>17.01.2024</a:t>
            </a:fld>
            <a:endParaRPr lang="tr-TR"/>
          </a:p>
        </p:txBody>
      </p:sp>
      <p:sp>
        <p:nvSpPr>
          <p:cNvPr id="4" name="3 Altbilgi Yer Tutucusu"/>
          <p:cNvSpPr>
            <a:spLocks noGrp="1"/>
          </p:cNvSpPr>
          <p:nvPr>
            <p:ph type="ftr" sz="quarter" idx="2"/>
          </p:nvPr>
        </p:nvSpPr>
        <p:spPr>
          <a:xfrm>
            <a:off x="0" y="9443321"/>
            <a:ext cx="2952593" cy="497603"/>
          </a:xfrm>
          <a:prstGeom prst="rect">
            <a:avLst/>
          </a:prstGeom>
        </p:spPr>
        <p:txBody>
          <a:bodyPr vert="horz" lIns="91595" tIns="45798" rIns="91595" bIns="45798" rtlCol="0" anchor="b"/>
          <a:lstStyle>
            <a:lvl1pPr algn="l">
              <a:defRPr sz="1200"/>
            </a:lvl1pPr>
          </a:lstStyle>
          <a:p>
            <a:endParaRPr lang="tr-TR"/>
          </a:p>
        </p:txBody>
      </p:sp>
      <p:sp>
        <p:nvSpPr>
          <p:cNvPr id="5" name="4 Slayt Numarası Yer Tutucusu"/>
          <p:cNvSpPr>
            <a:spLocks noGrp="1"/>
          </p:cNvSpPr>
          <p:nvPr>
            <p:ph type="sldNum" sz="quarter" idx="3"/>
          </p:nvPr>
        </p:nvSpPr>
        <p:spPr>
          <a:xfrm>
            <a:off x="3857780" y="9443321"/>
            <a:ext cx="2952593" cy="497603"/>
          </a:xfrm>
          <a:prstGeom prst="rect">
            <a:avLst/>
          </a:prstGeom>
        </p:spPr>
        <p:txBody>
          <a:bodyPr vert="horz" lIns="91595" tIns="45798" rIns="91595" bIns="45798" rtlCol="0" anchor="b"/>
          <a:lstStyle>
            <a:lvl1pPr algn="r">
              <a:defRPr sz="1200"/>
            </a:lvl1pPr>
          </a:lstStyle>
          <a:p>
            <a:fld id="{AD397C75-1C38-40F1-A537-7BDDC899808A}" type="slidenum">
              <a:rPr lang="tr-TR" smtClean="0"/>
              <a:pPr/>
              <a:t>‹#›</a:t>
            </a:fld>
            <a:endParaRPr lang="tr-TR"/>
          </a:p>
        </p:txBody>
      </p:sp>
    </p:spTree>
    <p:extLst>
      <p:ext uri="{BB962C8B-B14F-4D97-AF65-F5344CB8AC3E}">
        <p14:creationId xmlns:p14="http://schemas.microsoft.com/office/powerpoint/2010/main" val="16479298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1" y="1"/>
            <a:ext cx="2951850" cy="497125"/>
          </a:xfrm>
          <a:prstGeom prst="rect">
            <a:avLst/>
          </a:prstGeom>
        </p:spPr>
        <p:txBody>
          <a:bodyPr vert="horz" lIns="91595" tIns="45798" rIns="91595" bIns="45798"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58537" y="1"/>
            <a:ext cx="2951850" cy="497125"/>
          </a:xfrm>
          <a:prstGeom prst="rect">
            <a:avLst/>
          </a:prstGeom>
        </p:spPr>
        <p:txBody>
          <a:bodyPr vert="horz" lIns="91595" tIns="45798" rIns="91595" bIns="45798" rtlCol="0"/>
          <a:lstStyle>
            <a:lvl1pPr algn="r" fontAlgn="auto">
              <a:spcBef>
                <a:spcPts val="0"/>
              </a:spcBef>
              <a:spcAft>
                <a:spcPts val="0"/>
              </a:spcAft>
              <a:defRPr sz="1200">
                <a:latin typeface="+mn-lt"/>
                <a:cs typeface="+mn-cs"/>
              </a:defRPr>
            </a:lvl1pPr>
          </a:lstStyle>
          <a:p>
            <a:pPr>
              <a:defRPr/>
            </a:pPr>
            <a:fld id="{152C4A03-048F-4ABF-A57E-D39A816902F4}" type="datetimeFigureOut">
              <a:rPr lang="tr-TR"/>
              <a:pPr>
                <a:defRPr/>
              </a:pPr>
              <a:t>17.01.2024</a:t>
            </a:fld>
            <a:endParaRPr lang="tr-TR"/>
          </a:p>
        </p:txBody>
      </p:sp>
      <p:sp>
        <p:nvSpPr>
          <p:cNvPr id="4" name="3 Slayt Görüntüsü Yer Tutucusu"/>
          <p:cNvSpPr>
            <a:spLocks noGrp="1" noRot="1" noChangeAspect="1"/>
          </p:cNvSpPr>
          <p:nvPr>
            <p:ph type="sldImg" idx="2"/>
          </p:nvPr>
        </p:nvSpPr>
        <p:spPr>
          <a:xfrm>
            <a:off x="920750" y="746125"/>
            <a:ext cx="4970463" cy="3727450"/>
          </a:xfrm>
          <a:prstGeom prst="rect">
            <a:avLst/>
          </a:prstGeom>
          <a:noFill/>
          <a:ln w="12700">
            <a:solidFill>
              <a:prstClr val="black"/>
            </a:solidFill>
          </a:ln>
        </p:spPr>
        <p:txBody>
          <a:bodyPr vert="horz" lIns="91595" tIns="45798" rIns="91595" bIns="45798" rtlCol="0" anchor="ctr"/>
          <a:lstStyle/>
          <a:p>
            <a:pPr lvl="0"/>
            <a:endParaRPr lang="tr-TR" noProof="0"/>
          </a:p>
        </p:txBody>
      </p:sp>
      <p:sp>
        <p:nvSpPr>
          <p:cNvPr id="5" name="4 Not Yer Tutucusu"/>
          <p:cNvSpPr>
            <a:spLocks noGrp="1"/>
          </p:cNvSpPr>
          <p:nvPr>
            <p:ph type="body" sz="quarter" idx="3"/>
          </p:nvPr>
        </p:nvSpPr>
        <p:spPr>
          <a:xfrm>
            <a:off x="681197" y="4722694"/>
            <a:ext cx="5449570" cy="4474131"/>
          </a:xfrm>
          <a:prstGeom prst="rect">
            <a:avLst/>
          </a:prstGeom>
        </p:spPr>
        <p:txBody>
          <a:bodyPr vert="horz" lIns="91595" tIns="45798" rIns="91595" bIns="45798"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1" y="9443663"/>
            <a:ext cx="2951850" cy="497125"/>
          </a:xfrm>
          <a:prstGeom prst="rect">
            <a:avLst/>
          </a:prstGeom>
        </p:spPr>
        <p:txBody>
          <a:bodyPr vert="horz" lIns="91595" tIns="45798" rIns="91595" bIns="45798"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58537" y="9443663"/>
            <a:ext cx="2951850" cy="497125"/>
          </a:xfrm>
          <a:prstGeom prst="rect">
            <a:avLst/>
          </a:prstGeom>
        </p:spPr>
        <p:txBody>
          <a:bodyPr vert="horz" lIns="91595" tIns="45798" rIns="91595" bIns="45798" rtlCol="0" anchor="b"/>
          <a:lstStyle>
            <a:lvl1pPr algn="r" fontAlgn="auto">
              <a:spcBef>
                <a:spcPts val="0"/>
              </a:spcBef>
              <a:spcAft>
                <a:spcPts val="0"/>
              </a:spcAft>
              <a:defRPr sz="1200">
                <a:latin typeface="+mn-lt"/>
                <a:cs typeface="+mn-cs"/>
              </a:defRPr>
            </a:lvl1pPr>
          </a:lstStyle>
          <a:p>
            <a:pPr>
              <a:defRPr/>
            </a:pPr>
            <a:fld id="{D8C77680-6A58-4AF6-A1EF-2B1312943C3C}" type="slidenum">
              <a:rPr lang="tr-TR"/>
              <a:pPr>
                <a:defRPr/>
              </a:pPr>
              <a:t>‹#›</a:t>
            </a:fld>
            <a:endParaRPr lang="tr-TR"/>
          </a:p>
        </p:txBody>
      </p:sp>
    </p:spTree>
    <p:extLst>
      <p:ext uri="{BB962C8B-B14F-4D97-AF65-F5344CB8AC3E}">
        <p14:creationId xmlns:p14="http://schemas.microsoft.com/office/powerpoint/2010/main" val="18335984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320671-87E8-4BB1-84C3-6B52097E0005}" type="slidenum">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347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BBD5073-B9C3-4C32-827E-31103ED6BEE0}" type="slidenum">
              <a:rPr lang="tr-TR"/>
              <a:pPr/>
              <a:t>15</a:t>
            </a:fld>
            <a:endParaRPr lang="tr-T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tr-TR"/>
              <a:t>Düzenleme “belli bir amaç doğrultusunda şeylerin durumuna ilişkin kural koyma” faaliyeti olarak da ifade edilebilir. Aslına bakılırsa “düzenleme” kelimesi kamu hukukunda “kural koyma” eylemi ile eş anlamlıdır. Böylece “belli bir işin veya işlemin doğru ve amaca uygun sonuç vermesi için öngörülen yol veya usul” olarak tanımlayabileceğimiz kural koyma faaliyeti ise kamu hukukunda genel, soyut, sürekli ve nesnel nitelikli norm koyma işi olarak karşımıza çıkmaktadır. </a:t>
            </a:r>
            <a:br>
              <a:rPr lang="tr-TR"/>
            </a:br>
            <a:endParaRPr lang="tr-TR"/>
          </a:p>
        </p:txBody>
      </p:sp>
    </p:spTree>
    <p:extLst>
      <p:ext uri="{BB962C8B-B14F-4D97-AF65-F5344CB8AC3E}">
        <p14:creationId xmlns:p14="http://schemas.microsoft.com/office/powerpoint/2010/main" val="3356588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E52A3D17-F790-405D-93B5-BF055B6BBA86}" type="slidenum">
              <a:rPr lang="tr-TR"/>
              <a:pPr/>
              <a:t>16</a:t>
            </a:fld>
            <a:endParaRPr lang="tr-T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tr-TR"/>
              <a:t>ASLİ : TÜREV DEĞİLDİR. BİR KONUYU DOĞRUDAN DOĞRUYA, ARAYA BİR İŞLEM GİRMEKSİZİN DÜZENLEYEBİLME YETKİSİDİR</a:t>
            </a:r>
          </a:p>
          <a:p>
            <a:pPr eaLnBrk="1" hangingPunct="1"/>
            <a:r>
              <a:rPr lang="tr-TR"/>
              <a:t>YASAMA ORGANININ YÜRÜTMEDEN FARKLI OLARAK BİR KANUNA YAHUT ANAYASAYA DAYANMA ZORUNLULUĞU YOKTUR.</a:t>
            </a:r>
          </a:p>
          <a:p>
            <a:pPr eaLnBrk="1" hangingPunct="1"/>
            <a:r>
              <a:rPr lang="tr-TR"/>
              <a:t>TEK ZORUNLULUĞU ANAYASAYA AYKIRI DÜZENLEME YAPMAMAKTIR.</a:t>
            </a:r>
          </a:p>
          <a:p>
            <a:pPr eaLnBrk="1" hangingPunct="1"/>
            <a:endParaRPr lang="tr-TR"/>
          </a:p>
          <a:p>
            <a:pPr eaLnBrk="1" hangingPunct="1"/>
            <a:r>
              <a:rPr lang="tr-TR"/>
              <a:t>GENELLİK: YASAMA ORGANI İSTEDİĞİ KONUDA, İSTEDİĞİ ÖLÇÜDE, İSTEDİĞİ KADAR DÜZENLEME YAPABİLİR. TEK ŞARTI ANAYASAYA UYGUNLUKTUR.</a:t>
            </a:r>
          </a:p>
          <a:p>
            <a:pPr eaLnBrk="1" hangingPunct="1"/>
            <a:r>
              <a:rPr lang="tr-TR"/>
              <a:t>KHK YASAMA YETKİSİNİN DEVRİ SAYILMAZ.</a:t>
            </a:r>
          </a:p>
        </p:txBody>
      </p:sp>
    </p:spTree>
    <p:extLst>
      <p:ext uri="{BB962C8B-B14F-4D97-AF65-F5344CB8AC3E}">
        <p14:creationId xmlns:p14="http://schemas.microsoft.com/office/powerpoint/2010/main" val="2975077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ED0BB00-A382-42F6-ADBB-76FBF6FA6821}" type="slidenum">
              <a:rPr lang="tr-TR"/>
              <a:pPr/>
              <a:t>17</a:t>
            </a:fld>
            <a:endParaRPr lang="tr-T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tr-TR"/>
              <a:t>İdarenin tüm eylem ve işlemleri kanuna uygun olmak zorundadır; bu doğrultudaki ilkeye kanuna aykırı olmama veya kanuna uygunluk ilkesi denilmektedir. İdare gerçekten de kanunun çizdiği sınırlar içinde kalmak (intra legem) zorundadır. </a:t>
            </a:r>
          </a:p>
          <a:p>
            <a:pPr eaLnBrk="1" hangingPunct="1"/>
            <a:r>
              <a:rPr lang="tr-TR"/>
              <a:t>Düzenleyici işlemlerin ve idarenin düzenleme yetkisinin hukuksal sınırlarını çizebilmek adına ölçü-norm olarak alınması icap eden ilkeler bakımından öncelikle ve özellikle değerlendirilmesi gereken ilkeler, hukuki belirlilik, açıklık ve öngörülebilirlik ilkeleridir. Zira hukuk normunun yalnızca düzenleyici hukuk kuralı şeklinde saptanması yeterli değildir. Aynı zamanda söz konusu kuralın, belirli ve açık olması gerekmektedir. Bu anlamda, muğlak, pek çok anlama gelebilen, tanımlanması güç ve sınırları belirsiz hükümler bu ilkeleri sakatlar niteliktedir. </a:t>
            </a:r>
          </a:p>
        </p:txBody>
      </p:sp>
    </p:spTree>
    <p:extLst>
      <p:ext uri="{BB962C8B-B14F-4D97-AF65-F5344CB8AC3E}">
        <p14:creationId xmlns:p14="http://schemas.microsoft.com/office/powerpoint/2010/main" val="156661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855669E6-C420-4B03-B8DF-84BA315C572F}" type="slidenum">
              <a:rPr lang="tr-TR"/>
              <a:pPr/>
              <a:t>18</a:t>
            </a:fld>
            <a:endParaRPr lang="tr-T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algn="just" eaLnBrk="1" hangingPunct="1"/>
            <a:r>
              <a:rPr lang="tr-TR"/>
              <a:t>Bu konuların öncelikle kanunlar tarafından düzenlenmesi gerekmektedir. Ancak bundan sonra uygulamaya ilişkin bazı ayrıntılar, kanuna istisna getirmemek, kanunun getirdiği sınırlamalar içinde kalmak ve sadece kanunu izah etmek maksadıyla idari tasarruflara konu olabilir.</a:t>
            </a:r>
          </a:p>
          <a:p>
            <a:pPr algn="just" eaLnBrk="1" hangingPunct="1"/>
            <a:r>
              <a:rPr lang="tr-TR"/>
              <a:t>Elbette ki, Anayasada kanunla düzenlenmesi gereken konuların yalnızca bunlardan ibaret olduğu elbette söylenemez; zira burada belirtilenler ilkesel düzeydeki kısıtlamalardır. Bunların yanı sıra, Anayasamızın çeşitli hükümlerinde kanunla düzenleme kaydı mevcuttur.</a:t>
            </a:r>
          </a:p>
        </p:txBody>
      </p:sp>
    </p:spTree>
    <p:extLst>
      <p:ext uri="{BB962C8B-B14F-4D97-AF65-F5344CB8AC3E}">
        <p14:creationId xmlns:p14="http://schemas.microsoft.com/office/powerpoint/2010/main" val="2802707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4CC020B-80EF-4A51-B8F5-3A2EF2EBD61D}" type="slidenum">
              <a:rPr lang="tr-TR"/>
              <a:pPr/>
              <a:t>19</a:t>
            </a:fld>
            <a:endParaRPr lang="tr-T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18218348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EF125BE-E234-46FA-BC68-01A71D745D9F}" type="slidenum">
              <a:rPr lang="tr-TR"/>
              <a:pPr/>
              <a:t>20</a:t>
            </a:fld>
            <a:endParaRPr lang="tr-T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tr-TR"/>
              <a:t>3011 SAYILI KANUN</a:t>
            </a:r>
          </a:p>
          <a:p>
            <a:pPr eaLnBrk="1" hangingPunct="1"/>
            <a:r>
              <a:rPr lang="tr-TR"/>
              <a:t>1- SECUNDUM LEGEM</a:t>
            </a:r>
          </a:p>
          <a:p>
            <a:pPr eaLnBrk="1" hangingPunct="1"/>
            <a:r>
              <a:rPr lang="tr-TR"/>
              <a:t>2- İNTRA LEGEM</a:t>
            </a:r>
          </a:p>
        </p:txBody>
      </p:sp>
    </p:spTree>
    <p:extLst>
      <p:ext uri="{BB962C8B-B14F-4D97-AF65-F5344CB8AC3E}">
        <p14:creationId xmlns:p14="http://schemas.microsoft.com/office/powerpoint/2010/main" val="25822055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5C9DBAD-27C4-47D6-A9DF-98358CB9689E}" type="slidenum">
              <a:rPr lang="tr-TR"/>
              <a:pPr/>
              <a:t>21</a:t>
            </a:fld>
            <a:endParaRPr lang="tr-T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41214978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5F548B09-9E42-4B8B-85A5-8EC8E99A4A8F}" type="slidenum">
              <a:rPr lang="tr-TR"/>
              <a:pPr/>
              <a:t>22</a:t>
            </a:fld>
            <a:endParaRPr lang="tr-T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33632612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4B211634-47BA-4B85-823C-4E4C3C51FB6D}" type="slidenum">
              <a:rPr lang="tr-TR"/>
              <a:pPr/>
              <a:t>23</a:t>
            </a:fld>
            <a:endParaRPr lang="tr-T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4264001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430D952-7F12-4688-BE4F-19B84AE00743}" type="slidenum">
              <a:rPr lang="tr-TR" smtClean="0"/>
              <a:pPr/>
              <a:t>3</a:t>
            </a:fld>
            <a:endParaRPr lang="tr-T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278067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C408B500-8CCC-476E-A9F0-291A80A3F758}" type="slidenum">
              <a:rPr lang="tr-TR" smtClean="0"/>
              <a:pPr/>
              <a:t>4</a:t>
            </a:fld>
            <a:endParaRPr lang="tr-T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1617127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429D9CB0-E822-4FDA-9ADE-4A2D79E2B2F0}" type="slidenum">
              <a:rPr lang="tr-TR" smtClean="0"/>
              <a:pPr/>
              <a:t>5</a:t>
            </a:fld>
            <a:endParaRPr lang="tr-T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2787377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47FEC8C1-234C-4345-B4F1-F4CC648A63C1}" type="slidenum">
              <a:rPr lang="tr-TR" smtClean="0"/>
              <a:pPr/>
              <a:t>6</a:t>
            </a:fld>
            <a:endParaRPr lang="tr-T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1850661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C0B4432C-8DEF-438B-B764-1087CCCED442}" type="slidenum">
              <a:rPr lang="tr-TR" smtClean="0"/>
              <a:pPr/>
              <a:t>9</a:t>
            </a:fld>
            <a:endParaRPr lang="tr-T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2280131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87E479E-7532-4402-B296-61234A2C1B7C}" type="slidenum">
              <a:rPr lang="tr-TR" smtClean="0"/>
              <a:pPr/>
              <a:t>11</a:t>
            </a:fld>
            <a:endParaRPr lang="tr-T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2946332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76DD320B-72AC-4E37-A817-4F7BC821F250}" type="slidenum">
              <a:rPr lang="tr-TR" smtClean="0"/>
              <a:pPr/>
              <a:t>12</a:t>
            </a:fld>
            <a:endParaRPr lang="tr-T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tr-TR"/>
          </a:p>
        </p:txBody>
      </p:sp>
    </p:spTree>
    <p:extLst>
      <p:ext uri="{BB962C8B-B14F-4D97-AF65-F5344CB8AC3E}">
        <p14:creationId xmlns:p14="http://schemas.microsoft.com/office/powerpoint/2010/main" val="2190930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4FCD25BB-1B1D-4B7E-8DCC-0918E86D0522}" type="slidenum">
              <a:rPr lang="tr-TR" smtClean="0"/>
              <a:pPr/>
              <a:t>13</a:t>
            </a:fld>
            <a:endParaRPr lang="tr-T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algn="just" eaLnBrk="1" hangingPunct="1"/>
            <a:r>
              <a:rPr lang="tr-TR"/>
              <a:t>Kanun Hükmünde Kararnameler, Kanun yerine geçen ve Kanun hükmünde işlemler sayıldıklarından normlar hiyerarşisi açısından kanunlarla eş-düzeydedirler. Tüzükler ise, idarenin düzenleyici işlemleri arasında Kanunlardan ve Kanun Hükmünde Kararnamelerden sonra en tepede yer almaktadır. Bunu da idarenin diğer organları tarafından vazedilen yönetmelikler takip etmektedir. </a:t>
            </a:r>
          </a:p>
          <a:p>
            <a:pPr eaLnBrk="1" hangingPunct="1"/>
            <a:r>
              <a:rPr lang="tr-TR"/>
              <a:t>Kanun Hükmünde Kararnameler ile Tüzüklerin kendi aralarında herhangi bir hiyerarşik ilişki bulunmamaktadır; bununla birlikte, bir kanun hükmünde kararname ile bir diğeri ve yahut bir tüzük ile bir diğer tüzük arasında çatışkı ya da çelişki ortaya çıktığı takdirde bu durumun nasıl çözüme kavuşturulacağını öğrenmek için hukukun genel ilkelerine başvurmak gerekmektedir. Buna göre, “sonraki kanun önceki kanunu ilga eder” (lex posterior derogat legi priori) ilkesi uyarınca, sonraki tarihte yürürlüğe giren düzenlemenin geçerli olacağı kabul edilmelidir. Diğer yandan aynı tarihte yürürlüğe girmiş iki düzenleme arasında çatışma ortaya çıkması veya aynı düzenlemenin farklı hükümleri arasında çatışma bulunması halinde ise “özel kanun genel kanunu ilga eder” (lex specialis derogat legi generali) ilkesi çerçevesinde özel nitelikli hükmün uygulama sahası bularak geçerli olacağı kabul edilmelidir.</a:t>
            </a:r>
          </a:p>
          <a:p>
            <a:pPr eaLnBrk="1" hangingPunct="1"/>
            <a:r>
              <a:rPr lang="tr-TR"/>
              <a:t>Konu yönetmelikler açısından ele alınacak olursa, gerek uygulamada gerekse de doktrinde, yönetmeliklerin kendi arasında hiyerarşi olduğu kabul edilmektedir. Anılan bu hiyerarşik ilişki ise yönetmeliği yapan makamın idari hiyerarşi içerisindeki konumu ile bağlantılı olarak saptanmaktadır.</a:t>
            </a:r>
          </a:p>
        </p:txBody>
      </p:sp>
    </p:spTree>
    <p:extLst>
      <p:ext uri="{BB962C8B-B14F-4D97-AF65-F5344CB8AC3E}">
        <p14:creationId xmlns:p14="http://schemas.microsoft.com/office/powerpoint/2010/main" val="24233249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C0DE9D92-E193-BDD5-62D9-7E764A30AB8F}"/>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Unvan 1"/>
          <p:cNvSpPr>
            <a:spLocks noGrp="1"/>
          </p:cNvSpPr>
          <p:nvPr>
            <p:ph type="ctrTitle" hasCustomPrompt="1"/>
          </p:nvPr>
        </p:nvSpPr>
        <p:spPr>
          <a:xfrm>
            <a:off x="1143000" y="4429760"/>
            <a:ext cx="6858000" cy="990600"/>
          </a:xfrm>
        </p:spPr>
        <p:txBody>
          <a:bodyPr anchor="b"/>
          <a:lstStyle>
            <a:lvl1pPr algn="ctr">
              <a:defRPr sz="3300">
                <a:latin typeface="Garamond" panose="02020404030301010803" pitchFamily="18" charset="0"/>
              </a:defRPr>
            </a:lvl1pPr>
          </a:lstStyle>
          <a:p>
            <a:r>
              <a:rPr lang="tr-TR" dirty="0"/>
              <a:t>Asıl Başlık Stili İçin Tıklatın</a:t>
            </a:r>
          </a:p>
        </p:txBody>
      </p:sp>
      <p:sp>
        <p:nvSpPr>
          <p:cNvPr id="4" name="Veri Yer Tutucusu 3"/>
          <p:cNvSpPr>
            <a:spLocks noGrp="1"/>
          </p:cNvSpPr>
          <p:nvPr>
            <p:ph type="dt" sz="half" idx="10"/>
          </p:nvPr>
        </p:nvSpPr>
        <p:spPr/>
        <p:txBody>
          <a:bodyPr/>
          <a:lstStyle>
            <a:lvl1pPr>
              <a:defRPr>
                <a:latin typeface="Garamond" panose="02020404030301010803" pitchFamily="18" charset="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7ADF1662-30C2-4C67-AF7C-DC7E409B3935}" type="datetime1">
              <a:rPr kumimoji="0" lang="tr-TR" sz="900" b="0" i="0" u="none" strike="noStrike" kern="1200" cap="none" spc="0" normalizeH="0" baseline="0" noProof="0" smtClean="0">
                <a:ln>
                  <a:noFill/>
                </a:ln>
                <a:solidFill>
                  <a:prstClr val="black">
                    <a:tint val="75000"/>
                  </a:prstClr>
                </a:solidFill>
                <a:effectLst/>
                <a:uLnTx/>
                <a:uFillTx/>
                <a:latin typeface="Garamond" panose="02020404030301010803" pitchFamily="18" charset="0"/>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Garamond" panose="02020404030301010803" pitchFamily="18" charset="0"/>
              <a:ea typeface="+mn-ea"/>
              <a:cs typeface="Arial" charset="0"/>
            </a:endParaRPr>
          </a:p>
        </p:txBody>
      </p:sp>
      <p:sp>
        <p:nvSpPr>
          <p:cNvPr id="6" name="Slayt Numarası Yer Tutucusu 5"/>
          <p:cNvSpPr>
            <a:spLocks noGrp="1"/>
          </p:cNvSpPr>
          <p:nvPr>
            <p:ph type="sldNum" sz="quarter" idx="12"/>
          </p:nvPr>
        </p:nvSpPr>
        <p:spPr>
          <a:xfrm>
            <a:off x="4354830" y="6357620"/>
            <a:ext cx="434340" cy="501650"/>
          </a:xfrm>
        </p:spPr>
        <p:txBody>
          <a:bodyPr/>
          <a:lstStyle>
            <a:lvl1pPr>
              <a:defRPr>
                <a:latin typeface="Garamond" panose="02020404030301010803" pitchFamily="18" charset="0"/>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Garamond" panose="02020404030301010803" pitchFamily="18" charset="0"/>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r>
              <a:rPr kumimoji="0" lang="tr-TR" sz="900" b="0" i="0" u="none" strike="noStrike" kern="1200" cap="none" spc="0" normalizeH="0" baseline="0" noProof="0" smtClean="0">
                <a:ln>
                  <a:noFill/>
                </a:ln>
                <a:solidFill>
                  <a:prstClr val="black">
                    <a:tint val="75000"/>
                  </a:prstClr>
                </a:solidFill>
                <a:effectLst/>
                <a:uLnTx/>
                <a:uFillTx/>
                <a:latin typeface="Garamond" panose="02020404030301010803" pitchFamily="18" charset="0"/>
                <a:ea typeface="+mn-ea"/>
                <a:cs typeface="Arial" charset="0"/>
              </a:rPr>
              <a:t>/30</a:t>
            </a:r>
            <a:endParaRPr kumimoji="0" lang="tr-TR" sz="900" b="0" i="0" u="none" strike="noStrike" kern="1200" cap="none" spc="0" normalizeH="0" baseline="0" noProof="0" dirty="0">
              <a:ln>
                <a:noFill/>
              </a:ln>
              <a:solidFill>
                <a:prstClr val="black">
                  <a:tint val="75000"/>
                </a:prstClr>
              </a:solidFill>
              <a:effectLst/>
              <a:uLnTx/>
              <a:uFillTx/>
              <a:latin typeface="Garamond" panose="02020404030301010803" pitchFamily="18" charset="0"/>
              <a:ea typeface="+mn-ea"/>
              <a:cs typeface="Arial" charset="0"/>
            </a:endParaRPr>
          </a:p>
        </p:txBody>
      </p:sp>
    </p:spTree>
    <p:extLst>
      <p:ext uri="{BB962C8B-B14F-4D97-AF65-F5344CB8AC3E}">
        <p14:creationId xmlns:p14="http://schemas.microsoft.com/office/powerpoint/2010/main" val="40643152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D4C8BF02-CD2F-4910-88FA-EF6123C78196}"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Altbilgi Yer Tutucusu 4"/>
          <p:cNvSpPr>
            <a:spLocks noGrp="1"/>
          </p:cNvSpPr>
          <p:nvPr>
            <p:ph type="ftr" sz="quarter" idx="11"/>
          </p:nvPr>
        </p:nvSpPr>
        <p:spPr>
          <a:xfrm>
            <a:off x="3028950" y="6356351"/>
            <a:ext cx="3086100"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tr-TR" sz="135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6" name="Slayt Numarası Yer Tutucusu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40114028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453D4D6-A40A-41EA-AFB7-6C606E88E00E}"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Altbilgi Yer Tutucusu 4"/>
          <p:cNvSpPr>
            <a:spLocks noGrp="1"/>
          </p:cNvSpPr>
          <p:nvPr>
            <p:ph type="ftr" sz="quarter" idx="11"/>
          </p:nvPr>
        </p:nvSpPr>
        <p:spPr>
          <a:xfrm>
            <a:off x="3028950" y="6356351"/>
            <a:ext cx="3086100"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tr-TR" sz="135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6" name="Slayt Numarası Yer Tutucusu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38010216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2" name="Unvan 1"/>
          <p:cNvSpPr>
            <a:spLocks noGrp="1"/>
          </p:cNvSpPr>
          <p:nvPr>
            <p:ph type="title"/>
          </p:nvPr>
        </p:nvSpPr>
        <p:spPr/>
        <p:txBody>
          <a:bodyPr/>
          <a:lstStyle/>
          <a:p>
            <a:r>
              <a:rPr lang="tr-TR"/>
              <a:t>Asıl başlık stili için tıklatın</a:t>
            </a:r>
          </a:p>
        </p:txBody>
      </p:sp>
      <p:sp>
        <p:nvSpPr>
          <p:cNvPr id="4" name="Veri Yer Tutucusu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9BA9C8AE-EE40-467C-BC23-9BAEACA8539D}"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Slayt Numarası Yer Tutucusu 5"/>
          <p:cNvSpPr>
            <a:spLocks noGrp="1"/>
          </p:cNvSpPr>
          <p:nvPr>
            <p:ph type="sldNum" sz="quarter" idx="12"/>
          </p:nvPr>
        </p:nvSpPr>
        <p:spPr>
          <a:xfrm>
            <a:off x="4354830" y="6401277"/>
            <a:ext cx="434340" cy="320199"/>
          </a:xfrm>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r>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t>/30</a:t>
            </a:r>
            <a:endParaRPr kumimoji="0" lang="tr-TR"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33727687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EB76A5F4-188A-4C7F-B43D-B4C937B611A4}"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Slayt Numarası Yer Tutucusu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1653417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74FE05B-91CB-4FEC-9FB9-BEAB5167D064}"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Altbilgi Yer Tutucusu 5"/>
          <p:cNvSpPr>
            <a:spLocks noGrp="1"/>
          </p:cNvSpPr>
          <p:nvPr>
            <p:ph type="ftr" sz="quarter" idx="11"/>
          </p:nvPr>
        </p:nvSpPr>
        <p:spPr>
          <a:xfrm>
            <a:off x="3028950" y="6356351"/>
            <a:ext cx="3086100"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tr-TR" sz="135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7" name="Slayt Numarası Yer Tutucusu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20884695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a:t>Asıl başlık stili için tıklatın</a:t>
            </a: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2189D189-C9AF-4375-A44E-642AA5BF1D97}"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9" name="Slayt Numarası Yer Tutucusu 8"/>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1153855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A964B435-589A-4C1A-865B-93649847119F}"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5" name="Slayt Numarası Yer Tutucusu 4"/>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1026929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62BCE452-0823-4E93-B6E1-0C269FAC81A7}"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3" name="Altbilgi Yer Tutucusu 2"/>
          <p:cNvSpPr>
            <a:spLocks noGrp="1"/>
          </p:cNvSpPr>
          <p:nvPr>
            <p:ph type="ftr" sz="quarter" idx="11"/>
          </p:nvPr>
        </p:nvSpPr>
        <p:spPr>
          <a:xfrm>
            <a:off x="3028950" y="6356351"/>
            <a:ext cx="3086100"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tr-TR" sz="135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4" name="Slayt Numarası Yer Tutucusu 3"/>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1000526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Veri Yer Tutucusu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4DD14F10-D337-4F93-80A0-25311A5F2582}"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7" name="Slayt Numarası Yer Tutucusu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22425801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a:t>Asıl başlık stili için tıklatın</a:t>
            </a: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Veri Yer Tutucusu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30825C8B-3283-4DBB-93D3-358C0CF70E55}"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Altbilgi Yer Tutucusu 5"/>
          <p:cNvSpPr>
            <a:spLocks noGrp="1"/>
          </p:cNvSpPr>
          <p:nvPr>
            <p:ph type="ftr" sz="quarter" idx="11"/>
          </p:nvPr>
        </p:nvSpPr>
        <p:spPr>
          <a:xfrm>
            <a:off x="3028950" y="6356351"/>
            <a:ext cx="3086100" cy="365125"/>
          </a:xfrm>
          <a:prstGeom prst="rect">
            <a:avLst/>
          </a:prstGeom>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tr-TR" sz="1350" b="0" i="0" u="none" strike="noStrike" kern="1200" cap="none" spc="0" normalizeH="0" baseline="0" noProof="0">
              <a:ln>
                <a:noFill/>
              </a:ln>
              <a:solidFill>
                <a:prstClr val="black"/>
              </a:solidFill>
              <a:effectLst/>
              <a:uLnTx/>
              <a:uFillTx/>
              <a:latin typeface="Calibri" panose="020F0502020204030204"/>
              <a:ea typeface="+mn-ea"/>
              <a:cs typeface="Arial" charset="0"/>
            </a:endParaRPr>
          </a:p>
        </p:txBody>
      </p:sp>
      <p:sp>
        <p:nvSpPr>
          <p:cNvPr id="7" name="Slayt Numarası Yer Tutucusu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34223307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D16DE916-E104-8D88-D1DB-502067171A2A}"/>
              </a:ext>
            </a:extLst>
          </p:cNvPr>
          <p:cNvPicPr>
            <a:picLocks noChangeAspect="1"/>
          </p:cNvPicPr>
          <p:nvPr userDrawn="1"/>
        </p:nvPicPr>
        <p:blipFill>
          <a:blip r:embed="rId13"/>
          <a:stretch>
            <a:fillRect/>
          </a:stretch>
        </p:blipFill>
        <p:spPr>
          <a:xfrm>
            <a:off x="0" y="0"/>
            <a:ext cx="9144000" cy="6858000"/>
          </a:xfrm>
          <a:prstGeom prst="rect">
            <a:avLst/>
          </a:prstGeom>
        </p:spPr>
      </p:pic>
      <p:sp>
        <p:nvSpPr>
          <p:cNvPr id="2" name="Başlık Yer Tutucusu 1"/>
          <p:cNvSpPr>
            <a:spLocks noGrp="1"/>
          </p:cNvSpPr>
          <p:nvPr>
            <p:ph type="title"/>
          </p:nvPr>
        </p:nvSpPr>
        <p:spPr>
          <a:xfrm>
            <a:off x="628650" y="1408905"/>
            <a:ext cx="7886700" cy="546100"/>
          </a:xfrm>
          <a:prstGeom prst="rect">
            <a:avLst/>
          </a:prstGeom>
        </p:spPr>
        <p:txBody>
          <a:bodyPr vert="horz" lIns="91440" tIns="45720" rIns="91440" bIns="45720" rtlCol="0" anchor="ctr">
            <a:noAutofit/>
          </a:bodyPr>
          <a:lstStyle/>
          <a:p>
            <a:r>
              <a:rPr lang="tr-TR" dirty="0"/>
              <a:t>Başlık Stili: Yalınızca İlk Harf Büyük</a:t>
            </a:r>
          </a:p>
        </p:txBody>
      </p:sp>
      <p:sp>
        <p:nvSpPr>
          <p:cNvPr id="3" name="Metin Yer Tutucusu 2"/>
          <p:cNvSpPr>
            <a:spLocks noGrp="1"/>
          </p:cNvSpPr>
          <p:nvPr>
            <p:ph type="body" idx="1"/>
          </p:nvPr>
        </p:nvSpPr>
        <p:spPr>
          <a:xfrm>
            <a:off x="628650" y="2179320"/>
            <a:ext cx="7886700" cy="3997643"/>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94621B3E-E9FE-4AA5-B184-F728A9E8DDB9}" type="datetime1">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l" defTabSz="685800" rtl="0" eaLnBrk="1" fontAlgn="auto" latinLnBrk="0" hangingPunct="1">
                <a:lnSpc>
                  <a:spcPct val="100000"/>
                </a:lnSpc>
                <a:spcBef>
                  <a:spcPts val="0"/>
                </a:spcBef>
                <a:spcAft>
                  <a:spcPts val="0"/>
                </a:spcAft>
                <a:buClrTx/>
                <a:buSzTx/>
                <a:buFontTx/>
                <a:buNone/>
                <a:tabLst/>
                <a:defRPr/>
              </a:pPr>
              <a:t>17.01.2024</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6" name="Slayt Numarası Yer Tutucusu 5"/>
          <p:cNvSpPr>
            <a:spLocks noGrp="1"/>
          </p:cNvSpPr>
          <p:nvPr>
            <p:ph type="sldNum" sz="quarter" idx="4"/>
          </p:nvPr>
        </p:nvSpPr>
        <p:spPr>
          <a:xfrm>
            <a:off x="4411980" y="6401277"/>
            <a:ext cx="434340" cy="320199"/>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a:t>
            </a:fld>
            <a:r>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t>/30</a:t>
            </a:r>
            <a:endParaRPr kumimoji="0" lang="tr-TR"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Arial" charset="0"/>
            </a:endParaRPr>
          </a:p>
        </p:txBody>
      </p:sp>
    </p:spTree>
    <p:extLst>
      <p:ext uri="{BB962C8B-B14F-4D97-AF65-F5344CB8AC3E}">
        <p14:creationId xmlns:p14="http://schemas.microsoft.com/office/powerpoint/2010/main" val="1808714758"/>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hdr="0" ftr="0" dt="0"/>
  <p:txStyles>
    <p:titleStyle>
      <a:lvl1pPr algn="l" defTabSz="685800" rtl="0" eaLnBrk="1" latinLnBrk="0" hangingPunct="1">
        <a:lnSpc>
          <a:spcPct val="90000"/>
        </a:lnSpc>
        <a:spcBef>
          <a:spcPct val="0"/>
        </a:spcBef>
        <a:buNone/>
        <a:defRPr sz="3000" b="1" kern="1200" baseline="0">
          <a:solidFill>
            <a:schemeClr val="tx1"/>
          </a:solidFill>
          <a:latin typeface="Garamond" panose="02020404030301010803" pitchFamily="18" charset="0"/>
          <a:ea typeface="+mj-ea"/>
          <a:cs typeface="+mj-cs"/>
        </a:defRPr>
      </a:lvl1pPr>
    </p:titleStyle>
    <p:bodyStyle>
      <a:lvl1pPr marL="171450" indent="-171450" algn="l" defTabSz="685800" rtl="0" eaLnBrk="1" latinLnBrk="0" hangingPunct="1">
        <a:lnSpc>
          <a:spcPct val="90000"/>
        </a:lnSpc>
        <a:spcBef>
          <a:spcPts val="750"/>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1pPr>
      <a:lvl2pPr marL="5143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2pPr>
      <a:lvl3pPr marL="8572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3pPr>
      <a:lvl4pPr marL="12001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4pPr>
      <a:lvl5pPr marL="1543050" indent="-171450" algn="l" defTabSz="685800" rtl="0" eaLnBrk="1" latinLnBrk="0" hangingPunct="1">
        <a:lnSpc>
          <a:spcPct val="90000"/>
        </a:lnSpc>
        <a:spcBef>
          <a:spcPts val="375"/>
        </a:spcBef>
        <a:buFont typeface="Wingdings" panose="05000000000000000000" pitchFamily="2" charset="2"/>
        <a:buChar char="Ø"/>
        <a:defRPr sz="2100" kern="1200">
          <a:solidFill>
            <a:schemeClr val="tx1"/>
          </a:solidFill>
          <a:latin typeface="Garamond" panose="02020404030301010803"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7.png"/><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512" y="3983627"/>
            <a:ext cx="5648597" cy="805543"/>
          </a:xfrm>
        </p:spPr>
        <p:txBody>
          <a:bodyPr/>
          <a:lstStyle/>
          <a:p>
            <a:pPr>
              <a:spcBef>
                <a:spcPts val="0"/>
              </a:spcBef>
              <a:defRPr/>
            </a:pPr>
            <a:r>
              <a:rPr lang="tr-TR" sz="1800" kern="0" spc="50" dirty="0">
                <a:ln w="11430"/>
                <a:latin typeface="Arial"/>
              </a:rPr>
              <a:t>Mevzuat Kavramı, Normlar Hiyerarşisi ve </a:t>
            </a:r>
            <a:br>
              <a:rPr lang="tr-TR" sz="1800" kern="0" spc="50" dirty="0">
                <a:ln w="11430"/>
                <a:latin typeface="Arial"/>
              </a:rPr>
            </a:br>
            <a:r>
              <a:rPr lang="tr-TR" sz="1800" kern="0" spc="50" dirty="0">
                <a:ln w="11430"/>
                <a:latin typeface="Arial"/>
              </a:rPr>
              <a:t>Düzenleyici İşlemler</a:t>
            </a:r>
          </a:p>
        </p:txBody>
      </p:sp>
    </p:spTree>
    <p:extLst>
      <p:ext uri="{BB962C8B-B14F-4D97-AF65-F5344CB8AC3E}">
        <p14:creationId xmlns:p14="http://schemas.microsoft.com/office/powerpoint/2010/main" val="13942128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10</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3" name="Rectangle 3"/>
          <p:cNvSpPr txBox="1">
            <a:spLocks noChangeArrowheads="1"/>
          </p:cNvSpPr>
          <p:nvPr/>
        </p:nvSpPr>
        <p:spPr>
          <a:xfrm>
            <a:off x="539552" y="2492896"/>
            <a:ext cx="8229600" cy="3600400"/>
          </a:xfrm>
          <a:prstGeom prst="rect">
            <a:avLst/>
          </a:prstGeom>
        </p:spPr>
        <p:txBody>
          <a:bodyPr/>
          <a:lst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lgn="just" eaLnBrk="1" hangingPunct="1">
              <a:lnSpc>
                <a:spcPct val="90000"/>
              </a:lnSpc>
              <a:buClr>
                <a:srgbClr val="FFCC66"/>
              </a:buClr>
              <a:defRPr/>
            </a:pPr>
            <a:r>
              <a:rPr lang="tr-TR" sz="2400" kern="0" dirty="0" smtClean="0">
                <a:effectLst/>
                <a:latin typeface="Garamond" panose="02020404030301010803" pitchFamily="18" charset="0"/>
              </a:rPr>
              <a:t>Mevzuat oluşturmak önemli bir iştir. </a:t>
            </a:r>
          </a:p>
          <a:p>
            <a:pPr algn="just" eaLnBrk="1" hangingPunct="1">
              <a:lnSpc>
                <a:spcPct val="90000"/>
              </a:lnSpc>
              <a:buClr>
                <a:srgbClr val="FFCC66"/>
              </a:buClr>
              <a:defRPr/>
            </a:pPr>
            <a:r>
              <a:rPr lang="tr-TR" sz="2400" kern="0" dirty="0" smtClean="0">
                <a:effectLst/>
                <a:latin typeface="Garamond" panose="02020404030301010803" pitchFamily="18" charset="0"/>
              </a:rPr>
              <a:t>Kullandığımız bir kelime veya kavram milyonların yaşamında derin değişiklikler yapabilir.</a:t>
            </a:r>
            <a:r>
              <a:rPr lang="tr-TR" sz="2400" kern="0" dirty="0">
                <a:effectLst/>
                <a:latin typeface="Garamond" panose="02020404030301010803" pitchFamily="18" charset="0"/>
              </a:rPr>
              <a:t> Mevzuat hazırlanırken sadece bir kural konulmaz. Bir bütün olarak hukuk sistemine bir ek </a:t>
            </a:r>
            <a:r>
              <a:rPr lang="tr-TR" sz="2400" kern="0" dirty="0" smtClean="0">
                <a:effectLst/>
                <a:latin typeface="Garamond" panose="02020404030301010803" pitchFamily="18" charset="0"/>
              </a:rPr>
              <a:t>yapılır.</a:t>
            </a:r>
            <a:endParaRPr lang="tr-TR" sz="2400" kern="0" dirty="0">
              <a:effectLst/>
              <a:latin typeface="Garamond" panose="02020404030301010803" pitchFamily="18" charset="0"/>
            </a:endParaRPr>
          </a:p>
          <a:p>
            <a:pPr algn="just" eaLnBrk="1" hangingPunct="1">
              <a:lnSpc>
                <a:spcPct val="90000"/>
              </a:lnSpc>
              <a:buClr>
                <a:srgbClr val="FFCC66"/>
              </a:buClr>
              <a:defRPr/>
            </a:pPr>
            <a:r>
              <a:rPr lang="tr-TR" sz="2400" kern="0" dirty="0" smtClean="0">
                <a:effectLst/>
                <a:latin typeface="Garamond" panose="02020404030301010803" pitchFamily="18" charset="0"/>
              </a:rPr>
              <a:t>Temel olarak hukuk sistemi hakkında bilgi sahibi olunması, kural koyanların kurallar hiyerarşisinin genel hatlarını bilmesi gerekir.</a:t>
            </a:r>
          </a:p>
          <a:p>
            <a:pPr algn="just" eaLnBrk="1" hangingPunct="1">
              <a:lnSpc>
                <a:spcPct val="90000"/>
              </a:lnSpc>
              <a:buClr>
                <a:srgbClr val="FFCC66"/>
              </a:buClr>
              <a:defRPr/>
            </a:pPr>
            <a:r>
              <a:rPr lang="tr-TR" sz="2400" kern="0" dirty="0" smtClean="0">
                <a:effectLst/>
                <a:latin typeface="Garamond" panose="02020404030301010803" pitchFamily="18" charset="0"/>
              </a:rPr>
              <a:t>Sistem bilgisi eksik olursa konulan kurallar bütünle uyuşmayabilir, bütünün amaçladığı politikanın tersi sonuçlar doğurabilir.</a:t>
            </a:r>
          </a:p>
        </p:txBody>
      </p:sp>
      <p:sp>
        <p:nvSpPr>
          <p:cNvPr id="4" name="Rectangle 2"/>
          <p:cNvSpPr txBox="1">
            <a:spLocks noChangeArrowheads="1"/>
          </p:cNvSpPr>
          <p:nvPr/>
        </p:nvSpPr>
        <p:spPr>
          <a:xfrm>
            <a:off x="467544" y="1465430"/>
            <a:ext cx="8229600" cy="719485"/>
          </a:xfrm>
          <a:prstGeom prst="rect">
            <a:avLst/>
          </a:prstGeom>
        </p:spPr>
        <p:txBody>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a:lstStyle>
          <a:p>
            <a:pPr eaLnBrk="1" hangingPunct="1">
              <a:defRPr/>
            </a:pPr>
            <a:r>
              <a:rPr lang="tr-TR" sz="3200" kern="0" dirty="0" smtClean="0">
                <a:solidFill>
                  <a:schemeClr val="tx1"/>
                </a:solidFill>
                <a:latin typeface="Garamond" panose="02020404030301010803" pitchFamily="18" charset="0"/>
              </a:rPr>
              <a:t>MEVZUAT YAPMAK ÖNEMLİ BİR İŞTİR!</a:t>
            </a:r>
          </a:p>
        </p:txBody>
      </p:sp>
    </p:spTree>
    <p:extLst>
      <p:ext uri="{BB962C8B-B14F-4D97-AF65-F5344CB8AC3E}">
        <p14:creationId xmlns:p14="http://schemas.microsoft.com/office/powerpoint/2010/main" val="11161140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4 Slayt Numarası Yer Tutucusu"/>
          <p:cNvSpPr>
            <a:spLocks noGrp="1"/>
          </p:cNvSpPr>
          <p:nvPr>
            <p:ph type="sldNum" sz="quarter" idx="12"/>
          </p:nvPr>
        </p:nvSpPr>
        <p:spPr>
          <a:noFill/>
        </p:spPr>
        <p:txBody>
          <a:bodyPr/>
          <a:lstStyle/>
          <a:p>
            <a:fld id="{17AF5F3C-653E-40EC-BE7D-B99EB7390A8D}" type="slidenum">
              <a:rPr lang="tr-TR" smtClean="0"/>
              <a:pPr/>
              <a:t>11</a:t>
            </a:fld>
            <a:endParaRPr lang="tr-TR"/>
          </a:p>
        </p:txBody>
      </p:sp>
      <p:sp>
        <p:nvSpPr>
          <p:cNvPr id="13315" name="Rectangle 3"/>
          <p:cNvSpPr>
            <a:spLocks noGrp="1" noChangeArrowheads="1"/>
          </p:cNvSpPr>
          <p:nvPr>
            <p:ph idx="4294967295"/>
          </p:nvPr>
        </p:nvSpPr>
        <p:spPr>
          <a:xfrm>
            <a:off x="1000125" y="1844675"/>
            <a:ext cx="8143875" cy="4321175"/>
          </a:xfrm>
        </p:spPr>
        <p:txBody>
          <a:bodyPr/>
          <a:lstStyle/>
          <a:p>
            <a:pPr eaLnBrk="1" hangingPunct="1">
              <a:buFont typeface="Wingdings" pitchFamily="2" charset="2"/>
              <a:buChar char="v"/>
            </a:pPr>
            <a:endParaRPr lang="tr-TR" sz="2400" dirty="0"/>
          </a:p>
          <a:p>
            <a:pPr eaLnBrk="1" hangingPunct="1">
              <a:buFont typeface="Wingdings" pitchFamily="2" charset="2"/>
              <a:buChar char="v"/>
            </a:pPr>
            <a:r>
              <a:rPr lang="tr-TR" sz="2400" dirty="0"/>
              <a:t>Anayasa = Temel Norm</a:t>
            </a:r>
          </a:p>
          <a:p>
            <a:pPr eaLnBrk="1" hangingPunct="1">
              <a:buFont typeface="Wingdings" pitchFamily="2" charset="2"/>
              <a:buChar char="v"/>
            </a:pPr>
            <a:endParaRPr lang="tr-TR" sz="2400" dirty="0"/>
          </a:p>
          <a:p>
            <a:pPr eaLnBrk="1" hangingPunct="1">
              <a:buFont typeface="Wingdings" pitchFamily="2" charset="2"/>
              <a:buChar char="v"/>
            </a:pPr>
            <a:r>
              <a:rPr lang="tr-TR" sz="2400" dirty="0"/>
              <a:t>Anayasanın Üstünlüğü </a:t>
            </a:r>
          </a:p>
          <a:p>
            <a:pPr eaLnBrk="1" hangingPunct="1">
              <a:buFont typeface="Wingdings" pitchFamily="2" charset="2"/>
              <a:buNone/>
            </a:pPr>
            <a:r>
              <a:rPr lang="tr-TR" sz="2400" dirty="0"/>
              <a:t>(</a:t>
            </a:r>
            <a:r>
              <a:rPr lang="tr-TR" sz="2400" dirty="0" err="1"/>
              <a:t>constituonal</a:t>
            </a:r>
            <a:r>
              <a:rPr lang="tr-TR" sz="2400" dirty="0"/>
              <a:t> </a:t>
            </a:r>
            <a:r>
              <a:rPr lang="tr-TR" sz="2400" dirty="0" err="1"/>
              <a:t>supremacy</a:t>
            </a:r>
            <a:r>
              <a:rPr lang="tr-TR" sz="2400" dirty="0"/>
              <a:t>)</a:t>
            </a:r>
          </a:p>
          <a:p>
            <a:pPr eaLnBrk="1" hangingPunct="1">
              <a:buFont typeface="Wingdings" pitchFamily="2" charset="2"/>
              <a:buChar char="v"/>
            </a:pPr>
            <a:endParaRPr lang="tr-TR" sz="2400" dirty="0"/>
          </a:p>
          <a:p>
            <a:pPr eaLnBrk="1" hangingPunct="1">
              <a:buFont typeface="Wingdings" pitchFamily="2" charset="2"/>
              <a:buChar char="v"/>
            </a:pPr>
            <a:r>
              <a:rPr lang="tr-TR" sz="2400" dirty="0"/>
              <a:t>Anayasanın Bağlayıcılığı </a:t>
            </a:r>
          </a:p>
          <a:p>
            <a:pPr algn="just" eaLnBrk="1" hangingPunct="1">
              <a:buFont typeface="Wingdings" pitchFamily="2" charset="2"/>
              <a:buNone/>
            </a:pPr>
            <a:endParaRPr lang="tr-TR" sz="2400" dirty="0"/>
          </a:p>
        </p:txBody>
      </p:sp>
      <p:grpSp>
        <p:nvGrpSpPr>
          <p:cNvPr id="2" name="Group 6"/>
          <p:cNvGrpSpPr>
            <a:grpSpLocks/>
          </p:cNvGrpSpPr>
          <p:nvPr/>
        </p:nvGrpSpPr>
        <p:grpSpPr bwMode="auto">
          <a:xfrm>
            <a:off x="4500563" y="1700213"/>
            <a:ext cx="4283075" cy="4392612"/>
            <a:chOff x="2006" y="3033"/>
            <a:chExt cx="3630" cy="3067"/>
          </a:xfrm>
        </p:grpSpPr>
        <p:grpSp>
          <p:nvGrpSpPr>
            <p:cNvPr id="3" name="Group 7"/>
            <p:cNvGrpSpPr>
              <a:grpSpLocks/>
            </p:cNvGrpSpPr>
            <p:nvPr/>
          </p:nvGrpSpPr>
          <p:grpSpPr bwMode="auto">
            <a:xfrm>
              <a:off x="2017" y="3040"/>
              <a:ext cx="3600" cy="3060"/>
              <a:chOff x="6817" y="5566"/>
              <a:chExt cx="3480" cy="2526"/>
            </a:xfrm>
          </p:grpSpPr>
          <p:grpSp>
            <p:nvGrpSpPr>
              <p:cNvPr id="4" name="Group 8"/>
              <p:cNvGrpSpPr>
                <a:grpSpLocks/>
              </p:cNvGrpSpPr>
              <p:nvPr/>
            </p:nvGrpSpPr>
            <p:grpSpPr bwMode="auto">
              <a:xfrm>
                <a:off x="6817" y="5566"/>
                <a:ext cx="3480" cy="2526"/>
                <a:chOff x="6817" y="6351"/>
                <a:chExt cx="3480" cy="2526"/>
              </a:xfrm>
            </p:grpSpPr>
            <p:grpSp>
              <p:nvGrpSpPr>
                <p:cNvPr id="5" name="Group 9"/>
                <p:cNvGrpSpPr>
                  <a:grpSpLocks/>
                </p:cNvGrpSpPr>
                <p:nvPr/>
              </p:nvGrpSpPr>
              <p:grpSpPr bwMode="auto">
                <a:xfrm>
                  <a:off x="6817" y="6351"/>
                  <a:ext cx="3480" cy="2526"/>
                  <a:chOff x="6697" y="4551"/>
                  <a:chExt cx="3480" cy="2526"/>
                </a:xfrm>
              </p:grpSpPr>
              <p:grpSp>
                <p:nvGrpSpPr>
                  <p:cNvPr id="6" name="Group 10"/>
                  <p:cNvGrpSpPr>
                    <a:grpSpLocks/>
                  </p:cNvGrpSpPr>
                  <p:nvPr/>
                </p:nvGrpSpPr>
                <p:grpSpPr bwMode="auto">
                  <a:xfrm>
                    <a:off x="6697" y="4551"/>
                    <a:ext cx="3480" cy="2526"/>
                    <a:chOff x="6697" y="2931"/>
                    <a:chExt cx="3480" cy="2526"/>
                  </a:xfrm>
                </p:grpSpPr>
                <p:sp>
                  <p:nvSpPr>
                    <p:cNvPr id="13326" name="AutoShape 11"/>
                    <p:cNvSpPr>
                      <a:spLocks noChangeArrowheads="1"/>
                    </p:cNvSpPr>
                    <p:nvPr/>
                  </p:nvSpPr>
                  <p:spPr bwMode="auto">
                    <a:xfrm>
                      <a:off x="6697" y="2931"/>
                      <a:ext cx="3480" cy="2526"/>
                    </a:xfrm>
                    <a:prstGeom prst="roundRect">
                      <a:avLst>
                        <a:gd name="adj" fmla="val 16667"/>
                      </a:avLst>
                    </a:prstGeom>
                    <a:solidFill>
                      <a:srgbClr val="00CCFF"/>
                    </a:solidFill>
                    <a:ln w="19050">
                      <a:solidFill>
                        <a:srgbClr val="000000"/>
                      </a:solidFill>
                      <a:round/>
                      <a:headEnd/>
                      <a:tailEnd/>
                    </a:ln>
                  </p:spPr>
                  <p:txBody>
                    <a:bodyPr/>
                    <a:lstStyle/>
                    <a:p>
                      <a:pPr algn="ctr"/>
                      <a:r>
                        <a:rPr lang="tr-TR" sz="1800" b="1">
                          <a:solidFill>
                            <a:srgbClr val="000000"/>
                          </a:solidFill>
                          <a:latin typeface="Verdana" pitchFamily="34" charset="0"/>
                        </a:rPr>
                        <a:t>Anayasa</a:t>
                      </a:r>
                      <a:endParaRPr lang="tr-TR"/>
                    </a:p>
                  </p:txBody>
                </p:sp>
                <p:sp>
                  <p:nvSpPr>
                    <p:cNvPr id="13327" name="AutoShape 12"/>
                    <p:cNvSpPr>
                      <a:spLocks noChangeArrowheads="1"/>
                    </p:cNvSpPr>
                    <p:nvPr/>
                  </p:nvSpPr>
                  <p:spPr bwMode="auto">
                    <a:xfrm>
                      <a:off x="6697" y="3471"/>
                      <a:ext cx="3480" cy="1980"/>
                    </a:xfrm>
                    <a:prstGeom prst="roundRect">
                      <a:avLst>
                        <a:gd name="adj" fmla="val 16667"/>
                      </a:avLst>
                    </a:prstGeom>
                    <a:solidFill>
                      <a:srgbClr val="FFFFFF"/>
                    </a:solidFill>
                    <a:ln w="9525">
                      <a:solidFill>
                        <a:srgbClr val="000000"/>
                      </a:solidFill>
                      <a:round/>
                      <a:headEnd/>
                      <a:tailEnd/>
                    </a:ln>
                  </p:spPr>
                  <p:txBody>
                    <a:bodyPr/>
                    <a:lstStyle/>
                    <a:p>
                      <a:endParaRPr lang="tr-TR"/>
                    </a:p>
                  </p:txBody>
                </p:sp>
                <p:sp>
                  <p:nvSpPr>
                    <p:cNvPr id="13328" name="Rectangle 13"/>
                    <p:cNvSpPr>
                      <a:spLocks noChangeArrowheads="1"/>
                    </p:cNvSpPr>
                    <p:nvPr/>
                  </p:nvSpPr>
                  <p:spPr bwMode="auto">
                    <a:xfrm>
                      <a:off x="6697" y="3471"/>
                      <a:ext cx="3480" cy="1347"/>
                    </a:xfrm>
                    <a:prstGeom prst="rect">
                      <a:avLst/>
                    </a:prstGeom>
                    <a:solidFill>
                      <a:srgbClr val="FFFFFF"/>
                    </a:solidFill>
                    <a:ln w="19050">
                      <a:noFill/>
                      <a:miter lim="800000"/>
                      <a:headEnd/>
                      <a:tailEnd/>
                    </a:ln>
                  </p:spPr>
                  <p:txBody>
                    <a:bodyPr/>
                    <a:lstStyle/>
                    <a:p>
                      <a:endParaRPr lang="tr-TR"/>
                    </a:p>
                  </p:txBody>
                </p:sp>
              </p:grpSp>
              <p:sp>
                <p:nvSpPr>
                  <p:cNvPr id="13325" name="Line 14"/>
                  <p:cNvSpPr>
                    <a:spLocks noChangeShapeType="1"/>
                  </p:cNvSpPr>
                  <p:nvPr/>
                </p:nvSpPr>
                <p:spPr bwMode="auto">
                  <a:xfrm>
                    <a:off x="6697" y="5091"/>
                    <a:ext cx="0" cy="1620"/>
                  </a:xfrm>
                  <a:prstGeom prst="line">
                    <a:avLst/>
                  </a:prstGeom>
                  <a:noFill/>
                  <a:ln w="9525">
                    <a:solidFill>
                      <a:srgbClr val="000000"/>
                    </a:solidFill>
                    <a:round/>
                    <a:headEnd/>
                    <a:tailEnd/>
                  </a:ln>
                </p:spPr>
                <p:txBody>
                  <a:bodyPr/>
                  <a:lstStyle/>
                  <a:p>
                    <a:endParaRPr lang="tr-TR"/>
                  </a:p>
                </p:txBody>
              </p:sp>
            </p:grpSp>
            <p:sp>
              <p:nvSpPr>
                <p:cNvPr id="13323" name="Line 15"/>
                <p:cNvSpPr>
                  <a:spLocks noChangeShapeType="1"/>
                </p:cNvSpPr>
                <p:nvPr/>
              </p:nvSpPr>
              <p:spPr bwMode="auto">
                <a:xfrm>
                  <a:off x="6817" y="6891"/>
                  <a:ext cx="3480" cy="0"/>
                </a:xfrm>
                <a:prstGeom prst="line">
                  <a:avLst/>
                </a:prstGeom>
                <a:noFill/>
                <a:ln w="9525">
                  <a:solidFill>
                    <a:srgbClr val="000000"/>
                  </a:solidFill>
                  <a:round/>
                  <a:headEnd/>
                  <a:tailEnd/>
                </a:ln>
              </p:spPr>
              <p:txBody>
                <a:bodyPr/>
                <a:lstStyle/>
                <a:p>
                  <a:endParaRPr lang="tr-TR"/>
                </a:p>
              </p:txBody>
            </p:sp>
          </p:grpSp>
          <p:sp>
            <p:nvSpPr>
              <p:cNvPr id="13321" name="Text Box 16"/>
              <p:cNvSpPr txBox="1">
                <a:spLocks noChangeArrowheads="1"/>
              </p:cNvSpPr>
              <p:nvPr/>
            </p:nvSpPr>
            <p:spPr bwMode="auto">
              <a:xfrm>
                <a:off x="6817" y="6118"/>
                <a:ext cx="3480" cy="1853"/>
              </a:xfrm>
              <a:prstGeom prst="rect">
                <a:avLst/>
              </a:prstGeom>
              <a:noFill/>
              <a:ln w="9525">
                <a:noFill/>
                <a:miter lim="800000"/>
                <a:headEnd/>
                <a:tailEnd/>
              </a:ln>
            </p:spPr>
            <p:txBody>
              <a:bodyPr lIns="72000" tIns="72000" rIns="72000" bIns="72000"/>
              <a:lstStyle/>
              <a:p>
                <a:pPr algn="just">
                  <a:spcBef>
                    <a:spcPts val="600"/>
                  </a:spcBef>
                </a:pPr>
                <a:r>
                  <a:rPr lang="tr-TR" sz="2000" b="1" dirty="0">
                    <a:latin typeface="Verdana" pitchFamily="34" charset="0"/>
                  </a:rPr>
                  <a:t>Anayasa, devletin temel kuruluşunu, işleyişini, organlarının birbirleriyle olan ilişkilerini belirleyen ve devlet karşısında vatandaşların temel hak ve hürriyetlerini düzenleyen kurucu nitelikteki hukuk kuralları bütünüdür.</a:t>
                </a:r>
                <a:endParaRPr lang="tr-TR" sz="2000" dirty="0"/>
              </a:p>
            </p:txBody>
          </p:sp>
        </p:grpSp>
        <p:sp>
          <p:nvSpPr>
            <p:cNvPr id="13319" name="AutoShape 17"/>
            <p:cNvSpPr>
              <a:spLocks noChangeArrowheads="1"/>
            </p:cNvSpPr>
            <p:nvPr/>
          </p:nvSpPr>
          <p:spPr bwMode="auto">
            <a:xfrm>
              <a:off x="2006" y="3033"/>
              <a:ext cx="3630" cy="3060"/>
            </a:xfrm>
            <a:prstGeom prst="roundRect">
              <a:avLst>
                <a:gd name="adj" fmla="val 16667"/>
              </a:avLst>
            </a:prstGeom>
            <a:noFill/>
            <a:ln w="28575">
              <a:solidFill>
                <a:srgbClr val="000000"/>
              </a:solidFill>
              <a:round/>
              <a:headEnd/>
              <a:tailEnd/>
            </a:ln>
          </p:spPr>
          <p:txBody>
            <a:bodyPr/>
            <a:lstStyle/>
            <a:p>
              <a:endParaRPr lang="tr-TR"/>
            </a:p>
          </p:txBody>
        </p:sp>
      </p:gr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4 Slayt Numarası Yer Tutucusu"/>
          <p:cNvSpPr>
            <a:spLocks noGrp="1"/>
          </p:cNvSpPr>
          <p:nvPr>
            <p:ph type="sldNum" sz="quarter" idx="12"/>
          </p:nvPr>
        </p:nvSpPr>
        <p:spPr>
          <a:noFill/>
        </p:spPr>
        <p:txBody>
          <a:bodyPr/>
          <a:lstStyle/>
          <a:p>
            <a:fld id="{E94A00DF-C09C-4649-91FD-19BA7A1A7443}" type="slidenum">
              <a:rPr lang="tr-TR" smtClean="0"/>
              <a:pPr/>
              <a:t>12</a:t>
            </a:fld>
            <a:endParaRPr lang="tr-TR"/>
          </a:p>
        </p:txBody>
      </p:sp>
      <p:sp>
        <p:nvSpPr>
          <p:cNvPr id="3082" name="Rectangle 9"/>
          <p:cNvSpPr>
            <a:spLocks noGrp="1" noChangeArrowheads="1"/>
          </p:cNvSpPr>
          <p:nvPr>
            <p:ph type="title" idx="4294967295"/>
          </p:nvPr>
        </p:nvSpPr>
        <p:spPr>
          <a:xfrm>
            <a:off x="0" y="457200"/>
            <a:ext cx="8229600" cy="1371600"/>
          </a:xfrm>
        </p:spPr>
        <p:txBody>
          <a:bodyPr/>
          <a:lstStyle/>
          <a:p>
            <a:pPr algn="r" eaLnBrk="1" hangingPunct="1"/>
            <a:r>
              <a:rPr lang="tr-TR" sz="3200" b="1" dirty="0">
                <a:solidFill>
                  <a:schemeClr val="bg2"/>
                </a:solidFill>
              </a:rPr>
              <a:t>NORMLAR HİYERARŞİSİ</a:t>
            </a:r>
          </a:p>
        </p:txBody>
      </p:sp>
      <p:grpSp>
        <p:nvGrpSpPr>
          <p:cNvPr id="2" name="Diagram 5"/>
          <p:cNvGrpSpPr>
            <a:grpSpLocks noChangeAspect="1"/>
          </p:cNvGrpSpPr>
          <p:nvPr/>
        </p:nvGrpSpPr>
        <p:grpSpPr bwMode="auto">
          <a:xfrm>
            <a:off x="1223169" y="938440"/>
            <a:ext cx="7596336" cy="5217067"/>
            <a:chOff x="1121" y="789"/>
            <a:chExt cx="3447" cy="3006"/>
          </a:xfrm>
        </p:grpSpPr>
        <p:sp>
          <p:nvSpPr>
            <p:cNvPr id="3" name="_s4100"/>
            <p:cNvSpPr>
              <a:spLocks noChangeArrowheads="1"/>
            </p:cNvSpPr>
            <p:nvPr/>
          </p:nvSpPr>
          <p:spPr bwMode="auto">
            <a:xfrm flipV="1">
              <a:off x="2521" y="1170"/>
              <a:ext cx="648" cy="561"/>
            </a:xfrm>
            <a:custGeom>
              <a:avLst/>
              <a:gdLst>
                <a:gd name="G0" fmla="+- 10800 0 0"/>
                <a:gd name="G1" fmla="+- 21600 0 10800"/>
                <a:gd name="G2" fmla="*/ 10800 1 2"/>
                <a:gd name="G3" fmla="+- 21600 0 G2"/>
                <a:gd name="G4" fmla="+/ 10800 21600 2"/>
                <a:gd name="G5" fmla="+/ G1 0 2"/>
                <a:gd name="G6" fmla="*/ 21600 21600 10800"/>
                <a:gd name="G7" fmla="*/ G6 1 2"/>
                <a:gd name="G8" fmla="+- 21600 0 G7"/>
                <a:gd name="G9" fmla="*/ 21600 1 2"/>
                <a:gd name="G10" fmla="+- 10800 0 G9"/>
                <a:gd name="G11" fmla="?: G10 G8 0"/>
                <a:gd name="G12" fmla="?: G10 G7 21600"/>
                <a:gd name="T0" fmla="*/ 16200 w 21600"/>
                <a:gd name="T1" fmla="*/ 10800 h 21600"/>
                <a:gd name="T2" fmla="*/ 10800 w 21600"/>
                <a:gd name="T3" fmla="*/ 21600 h 21600"/>
                <a:gd name="T4" fmla="*/ 5400 w 21600"/>
                <a:gd name="T5" fmla="*/ 10800 h 21600"/>
                <a:gd name="T6" fmla="*/ 10800 w 21600"/>
                <a:gd name="T7" fmla="*/ 0 h 21600"/>
                <a:gd name="T8" fmla="*/ 7200 w 21600"/>
                <a:gd name="T9" fmla="*/ 7200 h 21600"/>
                <a:gd name="T10" fmla="*/ 14400 w 21600"/>
                <a:gd name="T11" fmla="*/ 14400 h 21600"/>
              </a:gdLst>
              <a:ahLst/>
              <a:cxnLst>
                <a:cxn ang="0">
                  <a:pos x="T0" y="T1"/>
                </a:cxn>
                <a:cxn ang="0">
                  <a:pos x="T2" y="T3"/>
                </a:cxn>
                <a:cxn ang="0">
                  <a:pos x="T4" y="T5"/>
                </a:cxn>
                <a:cxn ang="0">
                  <a:pos x="T6" y="T7"/>
                </a:cxn>
              </a:cxnLst>
              <a:rect l="T8" t="T9" r="T10" b="T11"/>
              <a:pathLst>
                <a:path w="21600" h="21600">
                  <a:moveTo>
                    <a:pt x="0" y="0"/>
                  </a:moveTo>
                  <a:lnTo>
                    <a:pt x="10800" y="21600"/>
                  </a:lnTo>
                  <a:lnTo>
                    <a:pt x="10800" y="21600"/>
                  </a:lnTo>
                  <a:lnTo>
                    <a:pt x="21600" y="0"/>
                  </a:lnTo>
                  <a:close/>
                </a:path>
              </a:pathLst>
            </a:custGeom>
            <a:solidFill>
              <a:schemeClr val="accent1"/>
            </a:solidFill>
            <a:ln w="4669" algn="in">
              <a:solidFill>
                <a:schemeClr val="tx1"/>
              </a:solidFill>
              <a:miter lim="800000"/>
              <a:headEnd/>
              <a:tailEnd/>
            </a:ln>
          </p:spPr>
          <p:txBody>
            <a:bodyPr rot="10800000"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altLang="tr-TR" sz="1400" b="1" i="0" u="none" strike="noStrike" cap="none" normalizeH="0" baseline="0">
                <a:ln>
                  <a:noFill/>
                </a:ln>
                <a:solidFill>
                  <a:schemeClr val="tx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cap="none" normalizeH="0" baseline="0">
                  <a:ln>
                    <a:noFill/>
                  </a:ln>
                  <a:solidFill>
                    <a:schemeClr val="tx1"/>
                  </a:solidFill>
                  <a:effectLst/>
                </a:rPr>
                <a:t>Anayasa</a:t>
              </a:r>
            </a:p>
          </p:txBody>
        </p:sp>
        <p:sp>
          <p:nvSpPr>
            <p:cNvPr id="4" name="_s4101"/>
            <p:cNvSpPr>
              <a:spLocks noChangeArrowheads="1"/>
            </p:cNvSpPr>
            <p:nvPr/>
          </p:nvSpPr>
          <p:spPr bwMode="auto">
            <a:xfrm flipV="1">
              <a:off x="2197" y="1731"/>
              <a:ext cx="1296" cy="56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4669" algn="in">
              <a:solidFill>
                <a:schemeClr val="tx1"/>
              </a:solidFill>
              <a:miter lim="800000"/>
              <a:headEnd/>
              <a:tailEnd/>
            </a:ln>
          </p:spPr>
          <p:txBody>
            <a:bodyPr rot="10800000"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cap="none" normalizeH="0" baseline="0" dirty="0">
                  <a:ln>
                    <a:noFill/>
                  </a:ln>
                  <a:solidFill>
                    <a:schemeClr val="tx1"/>
                  </a:solidFill>
                  <a:effectLst/>
                </a:rPr>
                <a:t>Kanun – KHK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altLang="tr-TR" sz="1400" b="1" i="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400" b="1" i="0" u="none" strike="noStrike" cap="none" normalizeH="0" baseline="0" dirty="0">
                  <a:ln>
                    <a:noFill/>
                  </a:ln>
                  <a:solidFill>
                    <a:schemeClr val="tx1"/>
                  </a:solidFill>
                  <a:effectLst/>
                </a:rPr>
                <a:t>Uluslararası Antlaşmalar</a:t>
              </a:r>
            </a:p>
          </p:txBody>
        </p:sp>
        <p:sp>
          <p:nvSpPr>
            <p:cNvPr id="5" name="_s4102"/>
            <p:cNvSpPr>
              <a:spLocks noChangeArrowheads="1"/>
            </p:cNvSpPr>
            <p:nvPr/>
          </p:nvSpPr>
          <p:spPr bwMode="auto">
            <a:xfrm flipV="1">
              <a:off x="1873" y="2292"/>
              <a:ext cx="1944" cy="562"/>
            </a:xfrm>
            <a:custGeom>
              <a:avLst/>
              <a:gdLst>
                <a:gd name="G0" fmla="+- 3600 0 0"/>
                <a:gd name="G1" fmla="+- 21600 0 3600"/>
                <a:gd name="G2" fmla="*/ 3600 1 2"/>
                <a:gd name="G3" fmla="+- 21600 0 G2"/>
                <a:gd name="G4" fmla="+/ 3600 21600 2"/>
                <a:gd name="G5" fmla="+/ G1 0 2"/>
                <a:gd name="G6" fmla="*/ 21600 21600 3600"/>
                <a:gd name="G7" fmla="*/ G6 1 2"/>
                <a:gd name="G8" fmla="+- 21600 0 G7"/>
                <a:gd name="G9" fmla="*/ 21600 1 2"/>
                <a:gd name="G10" fmla="+- 3600 0 G9"/>
                <a:gd name="G11" fmla="?: G10 G8 0"/>
                <a:gd name="G12" fmla="?: G10 G7 21600"/>
                <a:gd name="T0" fmla="*/ 19800 w 21600"/>
                <a:gd name="T1" fmla="*/ 10800 h 21600"/>
                <a:gd name="T2" fmla="*/ 10800 w 21600"/>
                <a:gd name="T3" fmla="*/ 21600 h 21600"/>
                <a:gd name="T4" fmla="*/ 1800 w 21600"/>
                <a:gd name="T5" fmla="*/ 10800 h 21600"/>
                <a:gd name="T6" fmla="*/ 10800 w 21600"/>
                <a:gd name="T7" fmla="*/ 0 h 21600"/>
                <a:gd name="T8" fmla="*/ 3600 w 21600"/>
                <a:gd name="T9" fmla="*/ 3600 h 21600"/>
                <a:gd name="T10" fmla="*/ 18000 w 21600"/>
                <a:gd name="T11" fmla="*/ 18000 h 21600"/>
              </a:gdLst>
              <a:ahLst/>
              <a:cxnLst>
                <a:cxn ang="0">
                  <a:pos x="T0" y="T1"/>
                </a:cxn>
                <a:cxn ang="0">
                  <a:pos x="T2" y="T3"/>
                </a:cxn>
                <a:cxn ang="0">
                  <a:pos x="T4" y="T5"/>
                </a:cxn>
                <a:cxn ang="0">
                  <a:pos x="T6" y="T7"/>
                </a:cxn>
              </a:cxnLst>
              <a:rect l="T8" t="T9" r="T10" b="T11"/>
              <a:pathLst>
                <a:path w="21600" h="21600">
                  <a:moveTo>
                    <a:pt x="0" y="0"/>
                  </a:moveTo>
                  <a:lnTo>
                    <a:pt x="3600" y="21600"/>
                  </a:lnTo>
                  <a:lnTo>
                    <a:pt x="18000" y="21600"/>
                  </a:lnTo>
                  <a:lnTo>
                    <a:pt x="21600" y="0"/>
                  </a:lnTo>
                  <a:close/>
                </a:path>
              </a:pathLst>
            </a:custGeom>
            <a:solidFill>
              <a:schemeClr val="accent1"/>
            </a:solidFill>
            <a:ln w="4669" algn="in">
              <a:solidFill>
                <a:schemeClr val="tx1"/>
              </a:solidFill>
              <a:miter lim="800000"/>
              <a:headEnd/>
              <a:tailEnd/>
            </a:ln>
          </p:spPr>
          <p:txBody>
            <a:bodyPr rot="10800000"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dirty="0">
                  <a:ln>
                    <a:noFill/>
                  </a:ln>
                  <a:solidFill>
                    <a:schemeClr val="tx1"/>
                  </a:solidFill>
                  <a:effectLst/>
                </a:rPr>
                <a:t>Cumhurbaşkanlığı Kararnamesi</a:t>
              </a:r>
            </a:p>
          </p:txBody>
        </p:sp>
        <p:sp>
          <p:nvSpPr>
            <p:cNvPr id="6" name="_s4103"/>
            <p:cNvSpPr>
              <a:spLocks noChangeArrowheads="1"/>
            </p:cNvSpPr>
            <p:nvPr/>
          </p:nvSpPr>
          <p:spPr bwMode="auto">
            <a:xfrm flipV="1">
              <a:off x="1549" y="2854"/>
              <a:ext cx="2592" cy="561"/>
            </a:xfrm>
            <a:custGeom>
              <a:avLst/>
              <a:gdLst>
                <a:gd name="G0" fmla="+- 2700 0 0"/>
                <a:gd name="G1" fmla="+- 21600 0 2700"/>
                <a:gd name="G2" fmla="*/ 2700 1 2"/>
                <a:gd name="G3" fmla="+- 21600 0 G2"/>
                <a:gd name="G4" fmla="+/ 2700 21600 2"/>
                <a:gd name="G5" fmla="+/ G1 0 2"/>
                <a:gd name="G6" fmla="*/ 21600 21600 2700"/>
                <a:gd name="G7" fmla="*/ G6 1 2"/>
                <a:gd name="G8" fmla="+- 21600 0 G7"/>
                <a:gd name="G9" fmla="*/ 21600 1 2"/>
                <a:gd name="G10" fmla="+- 2700 0 G9"/>
                <a:gd name="G11" fmla="?: G10 G8 0"/>
                <a:gd name="G12" fmla="?: G10 G7 21600"/>
                <a:gd name="T0" fmla="*/ 20250 w 21600"/>
                <a:gd name="T1" fmla="*/ 10800 h 21600"/>
                <a:gd name="T2" fmla="*/ 10800 w 21600"/>
                <a:gd name="T3" fmla="*/ 21600 h 21600"/>
                <a:gd name="T4" fmla="*/ 1350 w 21600"/>
                <a:gd name="T5" fmla="*/ 10800 h 21600"/>
                <a:gd name="T6" fmla="*/ 10800 w 21600"/>
                <a:gd name="T7" fmla="*/ 0 h 21600"/>
                <a:gd name="T8" fmla="*/ 3150 w 21600"/>
                <a:gd name="T9" fmla="*/ 3150 h 21600"/>
                <a:gd name="T10" fmla="*/ 18450 w 21600"/>
                <a:gd name="T11" fmla="*/ 18450 h 21600"/>
              </a:gdLst>
              <a:ahLst/>
              <a:cxnLst>
                <a:cxn ang="0">
                  <a:pos x="T0" y="T1"/>
                </a:cxn>
                <a:cxn ang="0">
                  <a:pos x="T2" y="T3"/>
                </a:cxn>
                <a:cxn ang="0">
                  <a:pos x="T4" y="T5"/>
                </a:cxn>
                <a:cxn ang="0">
                  <a:pos x="T6" y="T7"/>
                </a:cxn>
              </a:cxnLst>
              <a:rect l="T8" t="T9" r="T10" b="T11"/>
              <a:pathLst>
                <a:path w="21600" h="21600">
                  <a:moveTo>
                    <a:pt x="0" y="0"/>
                  </a:moveTo>
                  <a:lnTo>
                    <a:pt x="2700" y="21600"/>
                  </a:lnTo>
                  <a:lnTo>
                    <a:pt x="18900" y="21600"/>
                  </a:lnTo>
                  <a:lnTo>
                    <a:pt x="21600" y="0"/>
                  </a:lnTo>
                  <a:close/>
                </a:path>
              </a:pathLst>
            </a:custGeom>
            <a:solidFill>
              <a:schemeClr val="accent1"/>
            </a:solidFill>
            <a:ln w="4669" algn="in">
              <a:solidFill>
                <a:schemeClr val="tx1"/>
              </a:solidFill>
              <a:miter lim="800000"/>
              <a:headEnd/>
              <a:tailEnd/>
            </a:ln>
          </p:spPr>
          <p:txBody>
            <a:bodyPr rot="10800000"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dirty="0">
                  <a:ln>
                    <a:noFill/>
                  </a:ln>
                  <a:solidFill>
                    <a:schemeClr val="tx1"/>
                  </a:solidFill>
                  <a:effectLst/>
                </a:rPr>
                <a:t>Yönetmelik</a:t>
              </a:r>
            </a:p>
          </p:txBody>
        </p:sp>
      </p:grpSp>
      <p:sp>
        <p:nvSpPr>
          <p:cNvPr id="3083" name="Rectangle 14"/>
          <p:cNvSpPr>
            <a:spLocks noChangeArrowheads="1"/>
          </p:cNvSpPr>
          <p:nvPr/>
        </p:nvSpPr>
        <p:spPr bwMode="auto">
          <a:xfrm>
            <a:off x="61636" y="2107462"/>
            <a:ext cx="9144000" cy="0"/>
          </a:xfrm>
          <a:prstGeom prst="rect">
            <a:avLst/>
          </a:prstGeom>
          <a:noFill/>
          <a:ln w="9525">
            <a:noFill/>
            <a:miter lim="800000"/>
            <a:headEnd/>
            <a:tailEnd/>
          </a:ln>
        </p:spPr>
        <p:txBody>
          <a:bodyPr wrap="none" anchor="ctr">
            <a:spAutoFit/>
          </a:bodyPr>
          <a:lstStyle/>
          <a:p>
            <a:endParaRPr lang="tr-TR"/>
          </a:p>
        </p:txBody>
      </p:sp>
      <p:graphicFrame>
        <p:nvGraphicFramePr>
          <p:cNvPr id="3080" name="Object 13"/>
          <p:cNvGraphicFramePr>
            <a:graphicFrameLocks noChangeAspect="1"/>
          </p:cNvGraphicFramePr>
          <p:nvPr/>
        </p:nvGraphicFramePr>
        <p:xfrm>
          <a:off x="395288" y="1700213"/>
          <a:ext cx="1655762" cy="1584325"/>
        </p:xfrm>
        <a:graphic>
          <a:graphicData uri="http://schemas.openxmlformats.org/presentationml/2006/ole">
            <mc:AlternateContent xmlns:mc="http://schemas.openxmlformats.org/markup-compatibility/2006">
              <mc:Choice xmlns:v="urn:schemas-microsoft-com:vml" Requires="v">
                <p:oleObj spid="_x0000_s4144" r:id="rId4" imgW="1495634" imgH="1495634" progId="">
                  <p:embed/>
                </p:oleObj>
              </mc:Choice>
              <mc:Fallback>
                <p:oleObj r:id="rId4" imgW="1495634" imgH="1495634" progId="">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5288" y="1700213"/>
                        <a:ext cx="1655762" cy="158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4 Slayt Numarası Yer Tutucusu"/>
          <p:cNvSpPr>
            <a:spLocks noGrp="1"/>
          </p:cNvSpPr>
          <p:nvPr>
            <p:ph type="sldNum" sz="quarter" idx="12"/>
          </p:nvPr>
        </p:nvSpPr>
        <p:spPr>
          <a:noFill/>
        </p:spPr>
        <p:txBody>
          <a:bodyPr/>
          <a:lstStyle/>
          <a:p>
            <a:fld id="{756FC487-634C-42CB-A783-B4FA99514BD7}" type="slidenum">
              <a:rPr lang="tr-TR" smtClean="0"/>
              <a:pPr/>
              <a:t>13</a:t>
            </a:fld>
            <a:endParaRPr lang="tr-TR"/>
          </a:p>
        </p:txBody>
      </p:sp>
      <p:sp>
        <p:nvSpPr>
          <p:cNvPr id="15364" name="Rectangle 3"/>
          <p:cNvSpPr>
            <a:spLocks noGrp="1" noChangeArrowheads="1"/>
          </p:cNvSpPr>
          <p:nvPr>
            <p:ph type="title" idx="4294967295"/>
          </p:nvPr>
        </p:nvSpPr>
        <p:spPr>
          <a:xfrm>
            <a:off x="557212" y="1038046"/>
            <a:ext cx="8229600" cy="1143000"/>
          </a:xfrm>
          <a:noFill/>
        </p:spPr>
        <p:txBody>
          <a:bodyPr/>
          <a:lstStyle/>
          <a:p>
            <a:pPr eaLnBrk="1" hangingPunct="1"/>
            <a:r>
              <a:rPr lang="tr-TR" sz="3200" b="1" dirty="0">
                <a:solidFill>
                  <a:srgbClr val="FF0000"/>
                </a:solidFill>
              </a:rPr>
              <a:t>NORMLAR HİYERARŞİSİ</a:t>
            </a:r>
          </a:p>
        </p:txBody>
      </p:sp>
      <p:sp>
        <p:nvSpPr>
          <p:cNvPr id="15363" name="Rectangle 2"/>
          <p:cNvSpPr>
            <a:spLocks noGrp="1" noChangeArrowheads="1"/>
          </p:cNvSpPr>
          <p:nvPr>
            <p:ph idx="4294967295"/>
          </p:nvPr>
        </p:nvSpPr>
        <p:spPr>
          <a:xfrm>
            <a:off x="557212" y="1844824"/>
            <a:ext cx="8143875" cy="4321175"/>
          </a:xfrm>
        </p:spPr>
        <p:txBody>
          <a:bodyPr>
            <a:normAutofit/>
          </a:bodyPr>
          <a:lstStyle/>
          <a:p>
            <a:pPr algn="just" eaLnBrk="1" hangingPunct="1">
              <a:buFont typeface="Wingdings" pitchFamily="2" charset="2"/>
              <a:buChar char="v"/>
            </a:pPr>
            <a:r>
              <a:rPr lang="tr-TR" sz="2400" dirty="0"/>
              <a:t>Kanunlar Anayasaya, Cumhurbaşkanlığı Kararnameleri Kanunlara ve Anayasaya, yönetmelikler ise Kararnamelere, Kanunlara ve Anayasaya aykırı olmamak zorundadır.</a:t>
            </a:r>
          </a:p>
          <a:p>
            <a:pPr algn="just" eaLnBrk="1" hangingPunct="1">
              <a:buFont typeface="Wingdings" pitchFamily="2" charset="2"/>
              <a:buChar char="v"/>
            </a:pPr>
            <a:endParaRPr lang="tr-TR" sz="2400" dirty="0"/>
          </a:p>
          <a:p>
            <a:pPr algn="just" eaLnBrk="1" hangingPunct="1">
              <a:buFont typeface="Wingdings" pitchFamily="2" charset="2"/>
              <a:buChar char="v"/>
            </a:pPr>
            <a:r>
              <a:rPr lang="tr-TR" sz="2400" dirty="0"/>
              <a:t>Bir alt düzenleme geçerliliğini ve dayanağını üstünde yer alan hukuk kuralından alır.</a:t>
            </a:r>
          </a:p>
          <a:p>
            <a:pPr algn="just" eaLnBrk="1" hangingPunct="1">
              <a:buFont typeface="Wingdings" pitchFamily="2" charset="2"/>
              <a:buChar char="v"/>
            </a:pPr>
            <a:endParaRPr lang="tr-TR" sz="2400" dirty="0"/>
          </a:p>
          <a:p>
            <a:pPr algn="just" eaLnBrk="1" hangingPunct="1">
              <a:buFont typeface="Wingdings" pitchFamily="2" charset="2"/>
              <a:buChar char="v"/>
            </a:pPr>
            <a:r>
              <a:rPr lang="tr-TR" sz="2400" dirty="0"/>
              <a:t>Düzenleyici işlemlerin kendi aralarındaki hiyerarşi ise düzenlemeyi yapan organının niteliği ve hiyerarşik konumu ile belirlenir.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layt Numarası Yer Tutucusu"/>
          <p:cNvSpPr>
            <a:spLocks noGrp="1"/>
          </p:cNvSpPr>
          <p:nvPr>
            <p:ph type="sldNum" sz="quarter" idx="12"/>
          </p:nvPr>
        </p:nvSpPr>
        <p:spPr/>
        <p:txBody>
          <a:bodyPr/>
          <a:lstStyle/>
          <a:p>
            <a:pPr>
              <a:defRPr/>
            </a:pPr>
            <a:fld id="{6ABFE0FF-5BD6-491B-888B-D489DF503DD0}" type="slidenum">
              <a:rPr lang="tr-TR"/>
              <a:pPr>
                <a:defRPr/>
              </a:pPr>
              <a:t>14</a:t>
            </a:fld>
            <a:endParaRPr lang="tr-TR"/>
          </a:p>
        </p:txBody>
      </p:sp>
      <p:sp>
        <p:nvSpPr>
          <p:cNvPr id="4" name="19 Başlık"/>
          <p:cNvSpPr>
            <a:spLocks noGrp="1"/>
          </p:cNvSpPr>
          <p:nvPr>
            <p:ph type="ctrTitle" idx="4294967295"/>
          </p:nvPr>
        </p:nvSpPr>
        <p:spPr>
          <a:xfrm>
            <a:off x="1115616" y="2780928"/>
            <a:ext cx="8173616" cy="1698927"/>
          </a:xfrm>
          <a:solidFill>
            <a:schemeClr val="tx2">
              <a:lumMod val="60000"/>
              <a:lumOff val="40000"/>
              <a:alpha val="72000"/>
            </a:schemeClr>
          </a:solidFill>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l" eaLnBrk="1" fontAlgn="auto" hangingPunct="1">
              <a:spcBef>
                <a:spcPts val="0"/>
              </a:spcBef>
              <a:spcAft>
                <a:spcPts val="0"/>
              </a:spcAft>
              <a:defRPr/>
            </a:pPr>
            <a:r>
              <a:rPr lang="tr-TR" sz="3600" spc="50" dirty="0">
                <a:ln w="11430"/>
                <a:effectLst>
                  <a:outerShdw blurRad="76200" dist="50800" dir="5400000" algn="tl" rotWithShape="0">
                    <a:srgbClr val="000000">
                      <a:alpha val="65000"/>
                    </a:srgbClr>
                  </a:outerShdw>
                </a:effectLst>
              </a:rPr>
              <a:t/>
            </a:r>
            <a:br>
              <a:rPr lang="tr-TR" sz="3600" spc="50" dirty="0">
                <a:ln w="11430"/>
                <a:effectLst>
                  <a:outerShdw blurRad="76200" dist="50800" dir="5400000" algn="tl" rotWithShape="0">
                    <a:srgbClr val="000000">
                      <a:alpha val="65000"/>
                    </a:srgbClr>
                  </a:outerShdw>
                </a:effectLst>
              </a:rPr>
            </a:br>
            <a:r>
              <a:rPr lang="tr-TR" sz="4400" dirty="0"/>
              <a:t> DÜZENLEYİCİ İŞLEMLER</a:t>
            </a:r>
            <a:br>
              <a:rPr lang="tr-TR" sz="4400" dirty="0"/>
            </a:br>
            <a:endParaRPr lang="tr-TR" sz="3600" spc="50" dirty="0">
              <a:ln w="11430"/>
              <a:effectLst>
                <a:outerShdw blurRad="76200" dist="50800" dir="5400000" algn="tl" rotWithShape="0">
                  <a:srgbClr val="000000">
                    <a:alpha val="65000"/>
                  </a:srgbClr>
                </a:outerShdw>
              </a:effectLs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title" idx="4294967295"/>
          </p:nvPr>
        </p:nvSpPr>
        <p:spPr>
          <a:xfrm>
            <a:off x="914400" y="1125538"/>
            <a:ext cx="8229600" cy="1143000"/>
          </a:xfrm>
        </p:spPr>
        <p:txBody>
          <a:bodyPr/>
          <a:lstStyle/>
          <a:p>
            <a:pPr eaLnBrk="1" hangingPunct="1"/>
            <a:r>
              <a:rPr lang="tr-TR" sz="3200" b="1" dirty="0">
                <a:solidFill>
                  <a:srgbClr val="FF0000"/>
                </a:solidFill>
              </a:rPr>
              <a:t>DÜZENLEYİCİ İŞLEM</a:t>
            </a:r>
          </a:p>
        </p:txBody>
      </p:sp>
      <p:sp>
        <p:nvSpPr>
          <p:cNvPr id="7170" name="Rectangle 2"/>
          <p:cNvSpPr>
            <a:spLocks noGrp="1" noChangeArrowheads="1"/>
          </p:cNvSpPr>
          <p:nvPr>
            <p:ph idx="4294967295"/>
          </p:nvPr>
        </p:nvSpPr>
        <p:spPr>
          <a:xfrm>
            <a:off x="928688" y="2060575"/>
            <a:ext cx="8215312" cy="4176713"/>
          </a:xfrm>
        </p:spPr>
        <p:txBody>
          <a:bodyPr>
            <a:normAutofit fontScale="92500" lnSpcReduction="10000"/>
          </a:bodyPr>
          <a:lstStyle/>
          <a:p>
            <a:pPr algn="just" eaLnBrk="1" hangingPunct="1">
              <a:lnSpc>
                <a:spcPct val="80000"/>
              </a:lnSpc>
            </a:pPr>
            <a:endParaRPr lang="tr-TR" sz="2400" dirty="0"/>
          </a:p>
          <a:p>
            <a:pPr algn="just" eaLnBrk="1" hangingPunct="1">
              <a:lnSpc>
                <a:spcPct val="80000"/>
              </a:lnSpc>
            </a:pPr>
            <a:r>
              <a:rPr lang="tr-TR" sz="2400" b="1" dirty="0"/>
              <a:t>Düzenleme: </a:t>
            </a:r>
            <a:r>
              <a:rPr lang="tr-TR" sz="2400" dirty="0"/>
              <a:t>Kural koyma faaliyeti.</a:t>
            </a:r>
          </a:p>
          <a:p>
            <a:pPr algn="just" eaLnBrk="1" hangingPunct="1">
              <a:lnSpc>
                <a:spcPct val="80000"/>
              </a:lnSpc>
            </a:pPr>
            <a:endParaRPr lang="tr-TR" sz="2400" dirty="0"/>
          </a:p>
          <a:p>
            <a:pPr algn="just" eaLnBrk="1" hangingPunct="1">
              <a:lnSpc>
                <a:spcPct val="80000"/>
              </a:lnSpc>
            </a:pPr>
            <a:r>
              <a:rPr lang="tr-TR" sz="2400" b="1" dirty="0"/>
              <a:t>Düzenleyici işlem:</a:t>
            </a:r>
          </a:p>
          <a:p>
            <a:pPr algn="just" eaLnBrk="1" hangingPunct="1">
              <a:lnSpc>
                <a:spcPct val="80000"/>
              </a:lnSpc>
              <a:buFont typeface="Wingdings" pitchFamily="2" charset="2"/>
              <a:buNone/>
            </a:pPr>
            <a:r>
              <a:rPr lang="tr-TR" sz="2400" dirty="0"/>
              <a:t>	Genel, </a:t>
            </a:r>
          </a:p>
          <a:p>
            <a:pPr algn="just" eaLnBrk="1" hangingPunct="1">
              <a:lnSpc>
                <a:spcPct val="80000"/>
              </a:lnSpc>
              <a:buFont typeface="Wingdings" pitchFamily="2" charset="2"/>
              <a:buNone/>
            </a:pPr>
            <a:r>
              <a:rPr lang="tr-TR" sz="2400" dirty="0"/>
              <a:t>		Soyut,</a:t>
            </a:r>
          </a:p>
          <a:p>
            <a:pPr algn="just" eaLnBrk="1" hangingPunct="1">
              <a:lnSpc>
                <a:spcPct val="80000"/>
              </a:lnSpc>
              <a:buFont typeface="Wingdings" pitchFamily="2" charset="2"/>
              <a:buNone/>
            </a:pPr>
            <a:r>
              <a:rPr lang="tr-TR" sz="2400" dirty="0"/>
              <a:t>			Sürekli ve</a:t>
            </a:r>
          </a:p>
          <a:p>
            <a:pPr algn="just" eaLnBrk="1" hangingPunct="1">
              <a:lnSpc>
                <a:spcPct val="80000"/>
              </a:lnSpc>
              <a:buFont typeface="Wingdings" pitchFamily="2" charset="2"/>
              <a:buNone/>
            </a:pPr>
            <a:r>
              <a:rPr lang="tr-TR" sz="2400" dirty="0"/>
              <a:t>				Kişilik-dışı (objektif) </a:t>
            </a:r>
          </a:p>
          <a:p>
            <a:pPr algn="just" eaLnBrk="1" hangingPunct="1">
              <a:lnSpc>
                <a:spcPct val="80000"/>
              </a:lnSpc>
              <a:buFont typeface="Wingdings" pitchFamily="2" charset="2"/>
              <a:buNone/>
            </a:pPr>
            <a:r>
              <a:rPr lang="tr-TR" sz="2400" dirty="0"/>
              <a:t>	</a:t>
            </a:r>
          </a:p>
          <a:p>
            <a:pPr algn="just" eaLnBrk="1" hangingPunct="1">
              <a:lnSpc>
                <a:spcPct val="80000"/>
              </a:lnSpc>
              <a:buFont typeface="Wingdings" pitchFamily="2" charset="2"/>
              <a:buNone/>
            </a:pPr>
            <a:r>
              <a:rPr lang="tr-TR" sz="2400" dirty="0"/>
              <a:t>	nitelikte, tek yanlı idari işlemler olup, belli bir konuda düzenlenen ve alanın  muhatabı olan herkesi bağlayarak kural koyan hukuki düzenlemeleri ifade eder.</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3"/>
          <p:cNvSpPr>
            <a:spLocks noGrp="1" noChangeArrowheads="1"/>
          </p:cNvSpPr>
          <p:nvPr>
            <p:ph type="title" idx="4294967295"/>
          </p:nvPr>
        </p:nvSpPr>
        <p:spPr>
          <a:xfrm>
            <a:off x="496601" y="1196752"/>
            <a:ext cx="8229600" cy="1143000"/>
          </a:xfrm>
        </p:spPr>
        <p:txBody>
          <a:bodyPr/>
          <a:lstStyle/>
          <a:p>
            <a:pPr eaLnBrk="1" hangingPunct="1"/>
            <a:r>
              <a:rPr lang="tr-TR" sz="3200" b="1" dirty="0">
                <a:solidFill>
                  <a:srgbClr val="FF0000"/>
                </a:solidFill>
              </a:rPr>
              <a:t>YASAMA KUDRETİ VE KANUN</a:t>
            </a:r>
          </a:p>
        </p:txBody>
      </p:sp>
      <p:sp>
        <p:nvSpPr>
          <p:cNvPr id="2057" name="Rectangle 2"/>
          <p:cNvSpPr>
            <a:spLocks noGrp="1" noChangeArrowheads="1"/>
          </p:cNvSpPr>
          <p:nvPr>
            <p:ph idx="4294967295"/>
          </p:nvPr>
        </p:nvSpPr>
        <p:spPr>
          <a:xfrm>
            <a:off x="510889" y="2060848"/>
            <a:ext cx="8215312" cy="4176713"/>
          </a:xfrm>
        </p:spPr>
        <p:txBody>
          <a:bodyPr>
            <a:normAutofit/>
          </a:bodyPr>
          <a:lstStyle/>
          <a:p>
            <a:pPr algn="just" eaLnBrk="1" hangingPunct="1">
              <a:lnSpc>
                <a:spcPct val="80000"/>
              </a:lnSpc>
              <a:buFont typeface="Wingdings" pitchFamily="2" charset="2"/>
              <a:buNone/>
            </a:pPr>
            <a:r>
              <a:rPr lang="tr-TR" sz="1900" b="1" u="sng" dirty="0"/>
              <a:t>Yasama yetkisi:</a:t>
            </a:r>
          </a:p>
          <a:p>
            <a:pPr algn="just" eaLnBrk="1" hangingPunct="1">
              <a:lnSpc>
                <a:spcPct val="80000"/>
              </a:lnSpc>
              <a:buFont typeface="Wingdings" pitchFamily="2" charset="2"/>
              <a:buChar char="v"/>
            </a:pPr>
            <a:r>
              <a:rPr lang="tr-TR" sz="1900" b="1" dirty="0"/>
              <a:t>ASLİ / İLK-EL</a:t>
            </a:r>
          </a:p>
          <a:p>
            <a:pPr algn="just" eaLnBrk="1" hangingPunct="1">
              <a:lnSpc>
                <a:spcPct val="80000"/>
              </a:lnSpc>
              <a:buFont typeface="Wingdings" pitchFamily="2" charset="2"/>
              <a:buChar char="v"/>
            </a:pPr>
            <a:r>
              <a:rPr lang="tr-TR" sz="1900" b="1" dirty="0"/>
              <a:t>GENEL </a:t>
            </a:r>
          </a:p>
          <a:p>
            <a:pPr algn="just" eaLnBrk="1" hangingPunct="1">
              <a:lnSpc>
                <a:spcPct val="80000"/>
              </a:lnSpc>
              <a:buFont typeface="Wingdings" pitchFamily="2" charset="2"/>
              <a:buChar char="v"/>
            </a:pPr>
            <a:r>
              <a:rPr lang="tr-TR" sz="1900" b="1" dirty="0"/>
              <a:t>DEVREDİLEMEZ. </a:t>
            </a:r>
          </a:p>
          <a:p>
            <a:pPr algn="just" eaLnBrk="1" hangingPunct="1">
              <a:lnSpc>
                <a:spcPct val="80000"/>
              </a:lnSpc>
              <a:buFont typeface="Wingdings" pitchFamily="2" charset="2"/>
              <a:buNone/>
            </a:pPr>
            <a:r>
              <a:rPr lang="tr-TR" sz="1900" dirty="0"/>
              <a:t>bir yetkidir.</a:t>
            </a:r>
            <a:endParaRPr lang="tr-TR" sz="1900" b="1" dirty="0"/>
          </a:p>
          <a:p>
            <a:pPr algn="just" eaLnBrk="1" hangingPunct="1">
              <a:lnSpc>
                <a:spcPct val="80000"/>
              </a:lnSpc>
              <a:buFont typeface="Wingdings" pitchFamily="2" charset="2"/>
              <a:buNone/>
            </a:pPr>
            <a:endParaRPr lang="tr-TR" sz="1900" dirty="0"/>
          </a:p>
          <a:p>
            <a:pPr algn="just" eaLnBrk="1" hangingPunct="1">
              <a:lnSpc>
                <a:spcPct val="80000"/>
              </a:lnSpc>
              <a:buFont typeface="Wingdings" pitchFamily="2" charset="2"/>
              <a:buNone/>
            </a:pPr>
            <a:r>
              <a:rPr lang="tr-TR" sz="1900" dirty="0"/>
              <a:t>Yasama işlemleri:</a:t>
            </a:r>
          </a:p>
          <a:p>
            <a:pPr algn="just" eaLnBrk="1" hangingPunct="1">
              <a:lnSpc>
                <a:spcPct val="80000"/>
              </a:lnSpc>
              <a:buFont typeface="Wingdings" pitchFamily="2" charset="2"/>
              <a:buChar char="Ø"/>
            </a:pPr>
            <a:r>
              <a:rPr lang="tr-TR" sz="1900" dirty="0"/>
              <a:t>Kanunlar veya </a:t>
            </a:r>
          </a:p>
          <a:p>
            <a:pPr algn="just" eaLnBrk="1" hangingPunct="1">
              <a:lnSpc>
                <a:spcPct val="80000"/>
              </a:lnSpc>
              <a:buFont typeface="Wingdings" pitchFamily="2" charset="2"/>
              <a:buChar char="Ø"/>
            </a:pPr>
            <a:r>
              <a:rPr lang="tr-TR" sz="1900" dirty="0"/>
              <a:t>Meclis kararları şeklinde gerçekleşir.</a:t>
            </a:r>
          </a:p>
          <a:p>
            <a:pPr algn="just" eaLnBrk="1" hangingPunct="1">
              <a:lnSpc>
                <a:spcPct val="80000"/>
              </a:lnSpc>
              <a:buFont typeface="Wingdings" pitchFamily="2" charset="2"/>
              <a:buChar char="Ø"/>
            </a:pPr>
            <a:endParaRPr lang="tr-TR" sz="1900" dirty="0"/>
          </a:p>
          <a:p>
            <a:pPr algn="just" eaLnBrk="1" hangingPunct="1">
              <a:lnSpc>
                <a:spcPct val="80000"/>
              </a:lnSpc>
              <a:buFont typeface="Wingdings" pitchFamily="2" charset="2"/>
              <a:buNone/>
            </a:pPr>
            <a:r>
              <a:rPr lang="tr-TR" sz="1900" dirty="0"/>
              <a:t>	</a:t>
            </a:r>
            <a:r>
              <a:rPr lang="tr-TR" sz="2400" b="1" u="sng" dirty="0"/>
              <a:t>Kanun:</a:t>
            </a:r>
            <a:r>
              <a:rPr lang="tr-TR" sz="2400" dirty="0"/>
              <a:t> Yasama organınca vazedilen, genel, soyut, kişilik-dışı ve sürekli nitelikte düzenleyici işlemlerdir.</a:t>
            </a:r>
          </a:p>
          <a:p>
            <a:pPr algn="just" eaLnBrk="1" hangingPunct="1">
              <a:lnSpc>
                <a:spcPct val="80000"/>
              </a:lnSpc>
              <a:buFont typeface="Wingdings" pitchFamily="2" charset="2"/>
              <a:buNone/>
            </a:pPr>
            <a:endParaRPr lang="tr-TR" sz="19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6"/>
          <p:cNvSpPr>
            <a:spLocks noGrp="1" noChangeArrowheads="1"/>
          </p:cNvSpPr>
          <p:nvPr>
            <p:ph type="title" idx="4294967295"/>
          </p:nvPr>
        </p:nvSpPr>
        <p:spPr>
          <a:xfrm>
            <a:off x="457200" y="1305449"/>
            <a:ext cx="8229600" cy="792162"/>
          </a:xfrm>
        </p:spPr>
        <p:txBody>
          <a:bodyPr/>
          <a:lstStyle/>
          <a:p>
            <a:pPr eaLnBrk="1" hangingPunct="1"/>
            <a:r>
              <a:rPr lang="tr-TR" sz="3200" b="1" dirty="0">
                <a:solidFill>
                  <a:srgbClr val="FF0000"/>
                </a:solidFill>
              </a:rPr>
              <a:t>İDARENİN DÜZENLEYİCİ İŞLEMLERİ</a:t>
            </a:r>
          </a:p>
        </p:txBody>
      </p:sp>
      <p:sp>
        <p:nvSpPr>
          <p:cNvPr id="11266" name="Rectangle 2"/>
          <p:cNvSpPr>
            <a:spLocks noGrp="1" noChangeArrowheads="1"/>
          </p:cNvSpPr>
          <p:nvPr>
            <p:ph idx="4294967295"/>
          </p:nvPr>
        </p:nvSpPr>
        <p:spPr>
          <a:xfrm>
            <a:off x="546696" y="1701530"/>
            <a:ext cx="8215312" cy="4465637"/>
          </a:xfrm>
        </p:spPr>
        <p:txBody>
          <a:bodyPr/>
          <a:lstStyle/>
          <a:p>
            <a:pPr eaLnBrk="1" hangingPunct="1">
              <a:buFont typeface="Wingdings" pitchFamily="2" charset="2"/>
              <a:buNone/>
            </a:pPr>
            <a:endParaRPr lang="tr-TR" sz="2800" b="1" dirty="0"/>
          </a:p>
          <a:p>
            <a:pPr eaLnBrk="1" hangingPunct="1">
              <a:buFont typeface="Wingdings" pitchFamily="2" charset="2"/>
              <a:buNone/>
            </a:pPr>
            <a:r>
              <a:rPr lang="tr-TR" sz="2800" b="1" u="sng" dirty="0"/>
              <a:t>I- KANUNA DAYALI</a:t>
            </a:r>
          </a:p>
          <a:p>
            <a:pPr eaLnBrk="1" hangingPunct="1">
              <a:buFont typeface="Wingdings" pitchFamily="2" charset="2"/>
              <a:buNone/>
            </a:pPr>
            <a:r>
              <a:rPr lang="tr-TR" sz="2800" b="1" u="sng" dirty="0"/>
              <a:t>II- KANUNA UYGUN</a:t>
            </a:r>
          </a:p>
          <a:p>
            <a:pPr eaLnBrk="1" hangingPunct="1">
              <a:buFont typeface="Wingdings" pitchFamily="2" charset="2"/>
              <a:buNone/>
            </a:pPr>
            <a:r>
              <a:rPr lang="tr-TR" sz="2800" dirty="0"/>
              <a:t>	</a:t>
            </a:r>
          </a:p>
          <a:p>
            <a:pPr algn="just" eaLnBrk="1" hangingPunct="1">
              <a:buFont typeface="Wingdings" pitchFamily="2" charset="2"/>
              <a:buChar char="Ø"/>
            </a:pPr>
            <a:r>
              <a:rPr lang="tr-TR" sz="2800" dirty="0"/>
              <a:t>İdarenin tüm eylem ve işlemleri kanuna uygun olmak ve kanuna veya kanunun verdiği açık yetkiye dayanmak zorundadır.</a:t>
            </a:r>
          </a:p>
          <a:p>
            <a:pPr algn="just" eaLnBrk="1" hangingPunct="1">
              <a:buFont typeface="Wingdings" pitchFamily="2" charset="2"/>
              <a:buChar char="Ø"/>
            </a:pPr>
            <a:r>
              <a:rPr lang="tr-TR" sz="2800" dirty="0"/>
              <a:t>	Hukuki belirlilik – Açıklık - Öngörülebilirlik</a:t>
            </a:r>
          </a:p>
        </p:txBody>
      </p:sp>
      <p:sp>
        <p:nvSpPr>
          <p:cNvPr id="11267" name="Rectangle 3"/>
          <p:cNvSpPr>
            <a:spLocks noChangeArrowheads="1"/>
          </p:cNvSpPr>
          <p:nvPr/>
        </p:nvSpPr>
        <p:spPr bwMode="auto">
          <a:xfrm>
            <a:off x="0" y="2671763"/>
            <a:ext cx="9144000" cy="0"/>
          </a:xfrm>
          <a:prstGeom prst="rect">
            <a:avLst/>
          </a:prstGeom>
          <a:noFill/>
          <a:ln w="9525">
            <a:noFill/>
            <a:miter lim="800000"/>
            <a:headEnd/>
            <a:tailEnd/>
          </a:ln>
        </p:spPr>
        <p:txBody>
          <a:bodyPr wrap="none" anchor="ctr">
            <a:spAutoFit/>
          </a:bodyPr>
          <a:lstStyle/>
          <a:p>
            <a:endParaRPr lang="tr-TR"/>
          </a:p>
        </p:txBody>
      </p:sp>
      <p:sp>
        <p:nvSpPr>
          <p:cNvPr id="11268" name="Rectangle 4"/>
          <p:cNvSpPr>
            <a:spLocks noChangeArrowheads="1"/>
          </p:cNvSpPr>
          <p:nvPr/>
        </p:nvSpPr>
        <p:spPr bwMode="auto">
          <a:xfrm>
            <a:off x="0" y="2690813"/>
            <a:ext cx="9144000" cy="0"/>
          </a:xfrm>
          <a:prstGeom prst="rect">
            <a:avLst/>
          </a:prstGeom>
          <a:noFill/>
          <a:ln w="9525">
            <a:noFill/>
            <a:miter lim="800000"/>
            <a:headEnd/>
            <a:tailEnd/>
          </a:ln>
        </p:spPr>
        <p:txBody>
          <a:bodyPr wrap="none" anchor="ctr">
            <a:spAutoFit/>
          </a:bodyPr>
          <a:lstStyle/>
          <a:p>
            <a:endParaRPr lang="tr-TR"/>
          </a:p>
        </p:txBody>
      </p:sp>
      <p:sp>
        <p:nvSpPr>
          <p:cNvPr id="11269" name="Rectangle 5"/>
          <p:cNvSpPr>
            <a:spLocks noChangeArrowheads="1"/>
          </p:cNvSpPr>
          <p:nvPr/>
        </p:nvSpPr>
        <p:spPr bwMode="auto">
          <a:xfrm>
            <a:off x="0" y="2814638"/>
            <a:ext cx="9144000" cy="0"/>
          </a:xfrm>
          <a:prstGeom prst="rect">
            <a:avLst/>
          </a:prstGeom>
          <a:noFill/>
          <a:ln w="9525">
            <a:noFill/>
            <a:miter lim="800000"/>
            <a:headEnd/>
            <a:tailEnd/>
          </a:ln>
        </p:spPr>
        <p:txBody>
          <a:bodyPr wrap="none" anchor="ctr">
            <a:spAutoFit/>
          </a:bodyPr>
          <a:lstStyle/>
          <a:p>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6"/>
          <p:cNvSpPr>
            <a:spLocks noGrp="1" noChangeArrowheads="1"/>
          </p:cNvSpPr>
          <p:nvPr>
            <p:ph type="title" idx="4294967295"/>
          </p:nvPr>
        </p:nvSpPr>
        <p:spPr>
          <a:xfrm>
            <a:off x="457200" y="1196752"/>
            <a:ext cx="8229600" cy="792163"/>
          </a:xfrm>
        </p:spPr>
        <p:txBody>
          <a:bodyPr/>
          <a:lstStyle/>
          <a:p>
            <a:pPr eaLnBrk="1" hangingPunct="1"/>
            <a:r>
              <a:rPr lang="tr-TR" sz="3200" b="1" dirty="0">
                <a:solidFill>
                  <a:srgbClr val="FF0000"/>
                </a:solidFill>
              </a:rPr>
              <a:t>DÜZENLEYİCİ İŞLEMLER</a:t>
            </a:r>
          </a:p>
        </p:txBody>
      </p:sp>
      <p:sp>
        <p:nvSpPr>
          <p:cNvPr id="12290" name="Rectangle 2"/>
          <p:cNvSpPr>
            <a:spLocks noGrp="1" noChangeArrowheads="1"/>
          </p:cNvSpPr>
          <p:nvPr>
            <p:ph idx="4294967295"/>
          </p:nvPr>
        </p:nvSpPr>
        <p:spPr>
          <a:xfrm>
            <a:off x="471488" y="1772816"/>
            <a:ext cx="8215312" cy="4465637"/>
          </a:xfrm>
        </p:spPr>
        <p:txBody>
          <a:bodyPr>
            <a:normAutofit/>
          </a:bodyPr>
          <a:lstStyle/>
          <a:p>
            <a:pPr marL="609600" indent="-609600" algn="just" eaLnBrk="1" hangingPunct="1">
              <a:lnSpc>
                <a:spcPct val="90000"/>
              </a:lnSpc>
              <a:buFont typeface="Wingdings" pitchFamily="2" charset="2"/>
              <a:buNone/>
            </a:pPr>
            <a:endParaRPr lang="tr-TR" sz="2400" b="1" dirty="0"/>
          </a:p>
          <a:p>
            <a:pPr marL="609600" indent="-609600" algn="just" eaLnBrk="1" hangingPunct="1">
              <a:lnSpc>
                <a:spcPct val="90000"/>
              </a:lnSpc>
            </a:pPr>
            <a:r>
              <a:rPr lang="tr-TR" sz="2400" dirty="0"/>
              <a:t>İdarenin düzenlemelerine doğrudan doğruya konu olamayacak hususlar şunlardır:</a:t>
            </a:r>
          </a:p>
          <a:p>
            <a:pPr marL="609600" indent="-609600" algn="just" eaLnBrk="1" hangingPunct="1">
              <a:lnSpc>
                <a:spcPct val="90000"/>
              </a:lnSpc>
              <a:buFont typeface="Wingdings" pitchFamily="2" charset="2"/>
              <a:buAutoNum type="alphaLcParenR"/>
            </a:pPr>
            <a:r>
              <a:rPr lang="tr-TR" sz="2400" dirty="0"/>
              <a:t>Temel hak ve hürriyetlerin sınırlanması (AY.md.13)</a:t>
            </a:r>
          </a:p>
          <a:p>
            <a:pPr marL="609600" indent="-609600" algn="just" eaLnBrk="1" hangingPunct="1">
              <a:lnSpc>
                <a:spcPct val="90000"/>
              </a:lnSpc>
              <a:buFont typeface="Wingdings" pitchFamily="2" charset="2"/>
              <a:buAutoNum type="alphaLcParenR"/>
            </a:pPr>
            <a:r>
              <a:rPr lang="es-ES" sz="2400" dirty="0"/>
              <a:t>Suç ve Cezalara ilişkin esaslar</a:t>
            </a:r>
            <a:r>
              <a:rPr lang="tr-TR" sz="2400" dirty="0"/>
              <a:t> (AY.md.38)</a:t>
            </a:r>
          </a:p>
          <a:p>
            <a:pPr marL="609600" indent="-609600" algn="just" eaLnBrk="1" hangingPunct="1">
              <a:lnSpc>
                <a:spcPct val="90000"/>
              </a:lnSpc>
              <a:buFont typeface="Wingdings" pitchFamily="2" charset="2"/>
              <a:buAutoNum type="alphaLcParenR"/>
            </a:pPr>
            <a:r>
              <a:rPr lang="tr-TR" sz="2400" dirty="0"/>
              <a:t>Mali yükümlülükler konulması (AY.md.73)</a:t>
            </a:r>
          </a:p>
          <a:p>
            <a:pPr marL="609600" indent="-609600" algn="just" eaLnBrk="1" hangingPunct="1">
              <a:lnSpc>
                <a:spcPct val="90000"/>
              </a:lnSpc>
              <a:buFont typeface="Wingdings" pitchFamily="2" charset="2"/>
              <a:buAutoNum type="alphaLcParenR"/>
            </a:pPr>
            <a:r>
              <a:rPr lang="tr-TR" sz="2400" dirty="0"/>
              <a:t>İdari teşkilatlanma ve kamu tüzelkişiliği kuruluşu (AY.md.123)</a:t>
            </a:r>
          </a:p>
          <a:p>
            <a:pPr marL="609600" indent="-609600" algn="just" eaLnBrk="1" hangingPunct="1">
              <a:lnSpc>
                <a:spcPct val="90000"/>
              </a:lnSpc>
              <a:buFont typeface="Wingdings" pitchFamily="2" charset="2"/>
              <a:buAutoNum type="alphaLcParenR"/>
            </a:pPr>
            <a:r>
              <a:rPr lang="tr-TR" sz="2400" dirty="0"/>
              <a:t>Yargı yerlerinin ve yargı ile ilgili işlerin düzenlenmesi (AY.md.142)</a:t>
            </a:r>
          </a:p>
          <a:p>
            <a:pPr marL="609600" indent="-609600" algn="just" eaLnBrk="1" hangingPunct="1">
              <a:lnSpc>
                <a:spcPct val="90000"/>
              </a:lnSpc>
              <a:buFont typeface="Wingdings" pitchFamily="2" charset="2"/>
              <a:buAutoNum type="alphaLcParenR"/>
            </a:pPr>
            <a:r>
              <a:rPr lang="tr-TR" sz="2400" dirty="0"/>
              <a:t>Kamu hizmeti görevlileri ile ilgili hükümler (AY.md.128)</a:t>
            </a:r>
          </a:p>
        </p:txBody>
      </p:sp>
      <p:sp>
        <p:nvSpPr>
          <p:cNvPr id="12291" name="Rectangle 3"/>
          <p:cNvSpPr>
            <a:spLocks noChangeArrowheads="1"/>
          </p:cNvSpPr>
          <p:nvPr/>
        </p:nvSpPr>
        <p:spPr bwMode="auto">
          <a:xfrm>
            <a:off x="0" y="2671763"/>
            <a:ext cx="9144000" cy="0"/>
          </a:xfrm>
          <a:prstGeom prst="rect">
            <a:avLst/>
          </a:prstGeom>
          <a:noFill/>
          <a:ln w="9525">
            <a:noFill/>
            <a:miter lim="800000"/>
            <a:headEnd/>
            <a:tailEnd/>
          </a:ln>
        </p:spPr>
        <p:txBody>
          <a:bodyPr wrap="none" anchor="ctr">
            <a:spAutoFit/>
          </a:bodyPr>
          <a:lstStyle/>
          <a:p>
            <a:endParaRPr lang="tr-TR"/>
          </a:p>
        </p:txBody>
      </p:sp>
      <p:sp>
        <p:nvSpPr>
          <p:cNvPr id="12292" name="Rectangle 4"/>
          <p:cNvSpPr>
            <a:spLocks noChangeArrowheads="1"/>
          </p:cNvSpPr>
          <p:nvPr/>
        </p:nvSpPr>
        <p:spPr bwMode="auto">
          <a:xfrm>
            <a:off x="0" y="2690813"/>
            <a:ext cx="9144000" cy="0"/>
          </a:xfrm>
          <a:prstGeom prst="rect">
            <a:avLst/>
          </a:prstGeom>
          <a:noFill/>
          <a:ln w="9525">
            <a:noFill/>
            <a:miter lim="800000"/>
            <a:headEnd/>
            <a:tailEnd/>
          </a:ln>
        </p:spPr>
        <p:txBody>
          <a:bodyPr wrap="none" anchor="ctr">
            <a:spAutoFit/>
          </a:bodyPr>
          <a:lstStyle/>
          <a:p>
            <a:endParaRPr lang="tr-TR"/>
          </a:p>
        </p:txBody>
      </p:sp>
      <p:sp>
        <p:nvSpPr>
          <p:cNvPr id="12293" name="Rectangle 5"/>
          <p:cNvSpPr>
            <a:spLocks noChangeArrowheads="1"/>
          </p:cNvSpPr>
          <p:nvPr/>
        </p:nvSpPr>
        <p:spPr bwMode="auto">
          <a:xfrm>
            <a:off x="0" y="2814638"/>
            <a:ext cx="9144000" cy="0"/>
          </a:xfrm>
          <a:prstGeom prst="rect">
            <a:avLst/>
          </a:prstGeom>
          <a:noFill/>
          <a:ln w="9525">
            <a:noFill/>
            <a:miter lim="800000"/>
            <a:headEnd/>
            <a:tailEnd/>
          </a:ln>
        </p:spPr>
        <p:txBody>
          <a:bodyPr wrap="none" anchor="ctr">
            <a:spAutoFit/>
          </a:bodyPr>
          <a:lstStyle/>
          <a:p>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Rectangle 6"/>
          <p:cNvSpPr>
            <a:spLocks noGrp="1" noChangeArrowheads="1"/>
          </p:cNvSpPr>
          <p:nvPr>
            <p:ph type="title" idx="4294967295"/>
          </p:nvPr>
        </p:nvSpPr>
        <p:spPr>
          <a:xfrm>
            <a:off x="464344" y="1129308"/>
            <a:ext cx="8229600" cy="1143000"/>
          </a:xfrm>
        </p:spPr>
        <p:txBody>
          <a:bodyPr/>
          <a:lstStyle/>
          <a:p>
            <a:pPr eaLnBrk="1" hangingPunct="1"/>
            <a:r>
              <a:rPr lang="tr-TR" sz="3200" b="1" dirty="0">
                <a:solidFill>
                  <a:srgbClr val="FF0000"/>
                </a:solidFill>
              </a:rPr>
              <a:t>DÜZENLEYİCİ İŞLEMLER</a:t>
            </a:r>
          </a:p>
        </p:txBody>
      </p:sp>
      <p:sp>
        <p:nvSpPr>
          <p:cNvPr id="13314" name="Rectangle 2"/>
          <p:cNvSpPr>
            <a:spLocks noGrp="1" noChangeArrowheads="1"/>
          </p:cNvSpPr>
          <p:nvPr>
            <p:ph idx="4294967295"/>
          </p:nvPr>
        </p:nvSpPr>
        <p:spPr>
          <a:xfrm>
            <a:off x="464344" y="1700808"/>
            <a:ext cx="8215312" cy="4465637"/>
          </a:xfrm>
        </p:spPr>
        <p:txBody>
          <a:bodyPr>
            <a:normAutofit lnSpcReduction="10000"/>
          </a:bodyPr>
          <a:lstStyle/>
          <a:p>
            <a:pPr eaLnBrk="1" hangingPunct="1">
              <a:lnSpc>
                <a:spcPct val="80000"/>
              </a:lnSpc>
              <a:buFont typeface="Wingdings" pitchFamily="2" charset="2"/>
              <a:buNone/>
            </a:pPr>
            <a:endParaRPr lang="tr-TR" sz="2400" b="1" dirty="0"/>
          </a:p>
          <a:p>
            <a:pPr eaLnBrk="1" hangingPunct="1">
              <a:lnSpc>
                <a:spcPct val="80000"/>
              </a:lnSpc>
              <a:buFont typeface="Wingdings" pitchFamily="2" charset="2"/>
              <a:buNone/>
            </a:pPr>
            <a:r>
              <a:rPr lang="tr-TR" sz="2400" b="1" u="sng" dirty="0"/>
              <a:t>Cumhurbaşkanlığı Kararnameleri:</a:t>
            </a:r>
            <a:endParaRPr lang="tr-TR" sz="2400" b="1" dirty="0"/>
          </a:p>
          <a:p>
            <a:pPr algn="just" eaLnBrk="1" hangingPunct="1">
              <a:lnSpc>
                <a:spcPct val="80000"/>
              </a:lnSpc>
              <a:buFont typeface="Wingdings" pitchFamily="2" charset="2"/>
              <a:buChar char="ü"/>
            </a:pPr>
            <a:r>
              <a:rPr lang="tr-TR" sz="2400" dirty="0"/>
              <a:t>Cumhurbaşkanı tarafından, yürütme yetkisine ilişkin konularda çıkarılan düzenleyici işlemdir.</a:t>
            </a:r>
          </a:p>
          <a:p>
            <a:pPr algn="just" eaLnBrk="1" hangingPunct="1">
              <a:lnSpc>
                <a:spcPct val="80000"/>
              </a:lnSpc>
              <a:buFont typeface="Wingdings" pitchFamily="2" charset="2"/>
              <a:buChar char="ü"/>
            </a:pPr>
            <a:r>
              <a:rPr lang="tr-TR" sz="2400" dirty="0"/>
              <a:t>Temel haklar, kişi hakları ve ödevleriyle, siyasi haklar ve ödevler Cumhurbaşkanlığı kararnamesiyle düzenlenemez.</a:t>
            </a:r>
          </a:p>
          <a:p>
            <a:pPr algn="just" eaLnBrk="1" hangingPunct="1">
              <a:lnSpc>
                <a:spcPct val="80000"/>
              </a:lnSpc>
              <a:buFont typeface="Wingdings" pitchFamily="2" charset="2"/>
              <a:buChar char="ü"/>
            </a:pPr>
            <a:r>
              <a:rPr lang="tr-TR" sz="2400" dirty="0"/>
              <a:t> Anayasada münhasıran kanunla düzenlenmesi öngörülen konularda Cumhurbaşkanlığı kararnamesi çıkarılamaz. </a:t>
            </a:r>
          </a:p>
          <a:p>
            <a:pPr algn="just" eaLnBrk="1" hangingPunct="1">
              <a:lnSpc>
                <a:spcPct val="80000"/>
              </a:lnSpc>
              <a:buFont typeface="Wingdings" pitchFamily="2" charset="2"/>
              <a:buChar char="ü"/>
            </a:pPr>
            <a:r>
              <a:rPr lang="tr-TR" sz="2400" dirty="0"/>
              <a:t>Kanunda açıkça düzenlenen konularda Cumhurbaşkanlığı kararnamesi çıkarılamaz. </a:t>
            </a:r>
          </a:p>
          <a:p>
            <a:pPr algn="just" eaLnBrk="1" hangingPunct="1">
              <a:lnSpc>
                <a:spcPct val="80000"/>
              </a:lnSpc>
              <a:buFont typeface="Wingdings" pitchFamily="2" charset="2"/>
              <a:buChar char="ü"/>
            </a:pPr>
            <a:r>
              <a:rPr lang="tr-TR" sz="2400" dirty="0"/>
              <a:t>Cumhurbaşkanlığı kararnamesi ile kanunlarda farklı hükümler bulunması halinde, kanun hükümleri uygulanır. Aynı konuda kanun çıkarılması durumunda, Cumhurbaşkanlığı kararnamesi hükümsüz hale gelir.</a:t>
            </a:r>
          </a:p>
        </p:txBody>
      </p:sp>
      <p:sp>
        <p:nvSpPr>
          <p:cNvPr id="13315" name="Rectangle 3"/>
          <p:cNvSpPr>
            <a:spLocks noChangeArrowheads="1"/>
          </p:cNvSpPr>
          <p:nvPr/>
        </p:nvSpPr>
        <p:spPr bwMode="auto">
          <a:xfrm>
            <a:off x="0" y="2671763"/>
            <a:ext cx="9144000" cy="0"/>
          </a:xfrm>
          <a:prstGeom prst="rect">
            <a:avLst/>
          </a:prstGeom>
          <a:noFill/>
          <a:ln w="9525">
            <a:noFill/>
            <a:miter lim="800000"/>
            <a:headEnd/>
            <a:tailEnd/>
          </a:ln>
        </p:spPr>
        <p:txBody>
          <a:bodyPr wrap="none" anchor="ctr">
            <a:spAutoFit/>
          </a:bodyPr>
          <a:lstStyle/>
          <a:p>
            <a:endParaRPr lang="tr-TR"/>
          </a:p>
        </p:txBody>
      </p:sp>
      <p:sp>
        <p:nvSpPr>
          <p:cNvPr id="13316" name="Rectangle 4"/>
          <p:cNvSpPr>
            <a:spLocks noChangeArrowheads="1"/>
          </p:cNvSpPr>
          <p:nvPr/>
        </p:nvSpPr>
        <p:spPr bwMode="auto">
          <a:xfrm>
            <a:off x="0" y="2690813"/>
            <a:ext cx="9144000" cy="0"/>
          </a:xfrm>
          <a:prstGeom prst="rect">
            <a:avLst/>
          </a:prstGeom>
          <a:noFill/>
          <a:ln w="9525">
            <a:noFill/>
            <a:miter lim="800000"/>
            <a:headEnd/>
            <a:tailEnd/>
          </a:ln>
        </p:spPr>
        <p:txBody>
          <a:bodyPr wrap="none" anchor="ctr">
            <a:spAutoFit/>
          </a:bodyPr>
          <a:lstStyle/>
          <a:p>
            <a:endParaRPr lang="tr-TR"/>
          </a:p>
        </p:txBody>
      </p:sp>
      <p:sp>
        <p:nvSpPr>
          <p:cNvPr id="13317" name="Rectangle 5"/>
          <p:cNvSpPr>
            <a:spLocks noChangeArrowheads="1"/>
          </p:cNvSpPr>
          <p:nvPr/>
        </p:nvSpPr>
        <p:spPr bwMode="auto">
          <a:xfrm>
            <a:off x="0" y="2814638"/>
            <a:ext cx="9144000" cy="0"/>
          </a:xfrm>
          <a:prstGeom prst="rect">
            <a:avLst/>
          </a:prstGeom>
          <a:noFill/>
          <a:ln w="9525">
            <a:noFill/>
            <a:miter lim="800000"/>
            <a:headEnd/>
            <a:tailEnd/>
          </a:ln>
        </p:spPr>
        <p:txBody>
          <a:bodyPr wrap="none" anchor="ctr">
            <a:spAutoFit/>
          </a:bodyPr>
          <a:lstStyle/>
          <a:p>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9 Başlık"/>
          <p:cNvSpPr>
            <a:spLocks noGrp="1"/>
          </p:cNvSpPr>
          <p:nvPr>
            <p:ph type="title"/>
          </p:nvPr>
        </p:nvSpPr>
        <p:spPr>
          <a:xfrm>
            <a:off x="1257300" y="3068960"/>
            <a:ext cx="7886700" cy="546100"/>
          </a:xfrm>
          <a:solidFill>
            <a:schemeClr val="tx2">
              <a:lumMod val="60000"/>
              <a:lumOff val="40000"/>
              <a:alpha val="72000"/>
            </a:schemeClr>
          </a:solidFill>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l" eaLnBrk="1" fontAlgn="auto" hangingPunct="1">
              <a:spcBef>
                <a:spcPts val="0"/>
              </a:spcBef>
              <a:spcAft>
                <a:spcPts val="0"/>
              </a:spcAft>
              <a:defRPr/>
            </a:pPr>
            <a:r>
              <a:rPr lang="tr-TR" sz="3600" spc="50" dirty="0">
                <a:ln w="11430"/>
                <a:effectLst>
                  <a:outerShdw blurRad="76200" dist="50800" dir="5400000" algn="tl" rotWithShape="0">
                    <a:srgbClr val="000000">
                      <a:alpha val="65000"/>
                    </a:srgbClr>
                  </a:outerShdw>
                </a:effectLst>
              </a:rPr>
              <a:t/>
            </a:r>
            <a:br>
              <a:rPr lang="tr-TR" sz="3600" spc="50" dirty="0">
                <a:ln w="11430"/>
                <a:effectLst>
                  <a:outerShdw blurRad="76200" dist="50800" dir="5400000" algn="tl" rotWithShape="0">
                    <a:srgbClr val="000000">
                      <a:alpha val="65000"/>
                    </a:srgbClr>
                  </a:outerShdw>
                </a:effectLst>
              </a:rPr>
            </a:br>
            <a:r>
              <a:rPr lang="tr-TR" sz="4400" dirty="0"/>
              <a:t> MEVZUAT KAVRAMI VE NORMLAR HİYERARŞİSİ </a:t>
            </a:r>
            <a:r>
              <a:rPr lang="tr-TR" sz="3600" spc="50" dirty="0">
                <a:ln w="11430"/>
                <a:effectLst>
                  <a:outerShdw blurRad="76200" dist="50800" dir="5400000" algn="tl" rotWithShape="0">
                    <a:srgbClr val="000000">
                      <a:alpha val="65000"/>
                    </a:srgbClr>
                  </a:outerShdw>
                </a:effectLst>
              </a:rPr>
              <a:t/>
            </a:r>
            <a:br>
              <a:rPr lang="tr-TR" sz="3600" spc="50" dirty="0">
                <a:ln w="11430"/>
                <a:effectLst>
                  <a:outerShdw blurRad="76200" dist="50800" dir="5400000" algn="tl" rotWithShape="0">
                    <a:srgbClr val="000000">
                      <a:alpha val="65000"/>
                    </a:srgbClr>
                  </a:outerShdw>
                </a:effectLst>
              </a:rPr>
            </a:br>
            <a:endParaRPr lang="tr-TR" sz="3600" spc="50" dirty="0">
              <a:ln w="11430"/>
              <a:effectLst>
                <a:outerShdw blurRad="76200" dist="50800" dir="5400000" algn="tl" rotWithShape="0">
                  <a:srgbClr val="000000">
                    <a:alpha val="65000"/>
                  </a:srgbClr>
                </a:outerShdw>
              </a:effectLst>
            </a:endParaRPr>
          </a:p>
        </p:txBody>
      </p:sp>
      <p:sp>
        <p:nvSpPr>
          <p:cNvPr id="3" name="2 Slayt Numarası Yer Tutucusu"/>
          <p:cNvSpPr>
            <a:spLocks noGrp="1"/>
          </p:cNvSpPr>
          <p:nvPr>
            <p:ph type="sldNum" sz="quarter" idx="12"/>
          </p:nvPr>
        </p:nvSpPr>
        <p:spPr/>
        <p:txBody>
          <a:bodyPr/>
          <a:lstStyle/>
          <a:p>
            <a:pPr>
              <a:defRPr/>
            </a:pPr>
            <a:fld id="{6ABFE0FF-5BD6-491B-888B-D489DF503DD0}" type="slidenum">
              <a:rPr lang="tr-TR"/>
              <a:pPr>
                <a:defRPr/>
              </a:pPr>
              <a:t>2</a:t>
            </a:fld>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Rectangle 6"/>
          <p:cNvSpPr>
            <a:spLocks noGrp="1" noChangeArrowheads="1"/>
          </p:cNvSpPr>
          <p:nvPr>
            <p:ph type="title" idx="4294967295"/>
          </p:nvPr>
        </p:nvSpPr>
        <p:spPr>
          <a:xfrm>
            <a:off x="464344" y="1065726"/>
            <a:ext cx="8229600" cy="1143000"/>
          </a:xfrm>
        </p:spPr>
        <p:txBody>
          <a:bodyPr/>
          <a:lstStyle/>
          <a:p>
            <a:pPr eaLnBrk="1" hangingPunct="1"/>
            <a:r>
              <a:rPr lang="tr-TR" sz="3200" b="1" dirty="0">
                <a:solidFill>
                  <a:srgbClr val="FF0000"/>
                </a:solidFill>
              </a:rPr>
              <a:t>DÜZENLEYİCİ İŞLEMLER</a:t>
            </a:r>
          </a:p>
        </p:txBody>
      </p:sp>
      <p:sp>
        <p:nvSpPr>
          <p:cNvPr id="14338" name="Rectangle 2"/>
          <p:cNvSpPr>
            <a:spLocks noGrp="1" noChangeArrowheads="1"/>
          </p:cNvSpPr>
          <p:nvPr>
            <p:ph idx="4294967295"/>
          </p:nvPr>
        </p:nvSpPr>
        <p:spPr>
          <a:xfrm>
            <a:off x="464344" y="1624013"/>
            <a:ext cx="8215312" cy="4465637"/>
          </a:xfrm>
        </p:spPr>
        <p:txBody>
          <a:bodyPr>
            <a:normAutofit/>
          </a:bodyPr>
          <a:lstStyle/>
          <a:p>
            <a:pPr algn="just" eaLnBrk="1" hangingPunct="1">
              <a:buFont typeface="Wingdings" pitchFamily="2" charset="2"/>
              <a:buNone/>
            </a:pPr>
            <a:r>
              <a:rPr lang="tr-TR" sz="2400" dirty="0"/>
              <a:t>	</a:t>
            </a:r>
          </a:p>
          <a:p>
            <a:pPr algn="just" eaLnBrk="1" hangingPunct="1">
              <a:buFont typeface="Wingdings" pitchFamily="2" charset="2"/>
              <a:buNone/>
            </a:pPr>
            <a:r>
              <a:rPr lang="tr-TR" sz="2400" dirty="0"/>
              <a:t>	</a:t>
            </a:r>
          </a:p>
          <a:p>
            <a:pPr algn="just">
              <a:buNone/>
            </a:pPr>
            <a:r>
              <a:rPr lang="tr-TR" sz="2400" dirty="0"/>
              <a:t>	</a:t>
            </a:r>
            <a:r>
              <a:rPr lang="tr-TR" sz="2400" b="1" u="sng" dirty="0"/>
              <a:t>Yönetmelik</a:t>
            </a:r>
            <a:r>
              <a:rPr lang="tr-TR" sz="2400" b="1" u="sng" dirty="0" smtClean="0"/>
              <a:t>: </a:t>
            </a:r>
            <a:r>
              <a:rPr lang="tr-TR" sz="2400" dirty="0"/>
              <a:t>Cumhurbaşkanı, bakanlıklar ve kamu tüzelkişileri, kendi görev alanlarını ilgilendiren kanunların ve Cumhurbaşkanlığı kararnamelerinin uygulanmasını sağlamak üzere ve bunlara aykırı olmamak </a:t>
            </a:r>
            <a:r>
              <a:rPr lang="tr-TR" sz="2400" dirty="0" smtClean="0"/>
              <a:t>şartıyla çıkarılan düzenleyici işlemlerdir.</a:t>
            </a:r>
            <a:endParaRPr lang="tr-TR" sz="2400" dirty="0"/>
          </a:p>
          <a:p>
            <a:pPr algn="just" eaLnBrk="1" hangingPunct="1"/>
            <a:r>
              <a:rPr lang="tr-TR" sz="2400" dirty="0"/>
              <a:t>3011 sayılı Kanun hangi yönetmeliklerin Resmi </a:t>
            </a:r>
            <a:r>
              <a:rPr lang="tr-TR" sz="2400" dirty="0" err="1"/>
              <a:t>Gazete’de</a:t>
            </a:r>
            <a:r>
              <a:rPr lang="tr-TR" sz="2400" dirty="0"/>
              <a:t> yayımlanacağını gösterir. </a:t>
            </a:r>
          </a:p>
          <a:p>
            <a:pPr algn="ctr" eaLnBrk="1" hangingPunct="1">
              <a:buFont typeface="Wingdings" pitchFamily="2" charset="2"/>
              <a:buNone/>
            </a:pPr>
            <a:r>
              <a:rPr lang="tr-TR" sz="2400" dirty="0"/>
              <a:t>(Görev, Yetki – Personel – Kamuyu ilgilendiren)</a:t>
            </a:r>
            <a:r>
              <a:rPr lang="tr-TR" sz="2000" dirty="0"/>
              <a:t>	</a:t>
            </a:r>
            <a:endParaRPr lang="tr-TR" sz="2000" b="1" u="sng" dirty="0"/>
          </a:p>
        </p:txBody>
      </p:sp>
      <p:sp>
        <p:nvSpPr>
          <p:cNvPr id="14339" name="Rectangle 3"/>
          <p:cNvSpPr>
            <a:spLocks noChangeArrowheads="1"/>
          </p:cNvSpPr>
          <p:nvPr/>
        </p:nvSpPr>
        <p:spPr bwMode="auto">
          <a:xfrm>
            <a:off x="0" y="2671763"/>
            <a:ext cx="9144000" cy="0"/>
          </a:xfrm>
          <a:prstGeom prst="rect">
            <a:avLst/>
          </a:prstGeom>
          <a:noFill/>
          <a:ln w="9525">
            <a:noFill/>
            <a:miter lim="800000"/>
            <a:headEnd/>
            <a:tailEnd/>
          </a:ln>
        </p:spPr>
        <p:txBody>
          <a:bodyPr wrap="none" anchor="ctr">
            <a:spAutoFit/>
          </a:bodyPr>
          <a:lstStyle/>
          <a:p>
            <a:endParaRPr lang="tr-TR"/>
          </a:p>
        </p:txBody>
      </p:sp>
      <p:sp>
        <p:nvSpPr>
          <p:cNvPr id="14340" name="Rectangle 4"/>
          <p:cNvSpPr>
            <a:spLocks noChangeArrowheads="1"/>
          </p:cNvSpPr>
          <p:nvPr/>
        </p:nvSpPr>
        <p:spPr bwMode="auto">
          <a:xfrm>
            <a:off x="0" y="2690813"/>
            <a:ext cx="9144000" cy="0"/>
          </a:xfrm>
          <a:prstGeom prst="rect">
            <a:avLst/>
          </a:prstGeom>
          <a:noFill/>
          <a:ln w="9525">
            <a:noFill/>
            <a:miter lim="800000"/>
            <a:headEnd/>
            <a:tailEnd/>
          </a:ln>
        </p:spPr>
        <p:txBody>
          <a:bodyPr wrap="none" anchor="ctr">
            <a:spAutoFit/>
          </a:bodyPr>
          <a:lstStyle/>
          <a:p>
            <a:endParaRPr lang="tr-TR"/>
          </a:p>
        </p:txBody>
      </p:sp>
      <p:sp>
        <p:nvSpPr>
          <p:cNvPr id="14341" name="Rectangle 5"/>
          <p:cNvSpPr>
            <a:spLocks noChangeArrowheads="1"/>
          </p:cNvSpPr>
          <p:nvPr/>
        </p:nvSpPr>
        <p:spPr bwMode="auto">
          <a:xfrm>
            <a:off x="0" y="2814638"/>
            <a:ext cx="9144000" cy="0"/>
          </a:xfrm>
          <a:prstGeom prst="rect">
            <a:avLst/>
          </a:prstGeom>
          <a:noFill/>
          <a:ln w="9525">
            <a:noFill/>
            <a:miter lim="800000"/>
            <a:headEnd/>
            <a:tailEnd/>
          </a:ln>
        </p:spPr>
        <p:txBody>
          <a:bodyPr wrap="none" anchor="ctr">
            <a:spAutoFit/>
          </a:bodyPr>
          <a:lstStyle/>
          <a:p>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6" name="Rectangle 6"/>
          <p:cNvSpPr>
            <a:spLocks noGrp="1" noChangeArrowheads="1"/>
          </p:cNvSpPr>
          <p:nvPr>
            <p:ph type="title" idx="4294967295"/>
          </p:nvPr>
        </p:nvSpPr>
        <p:spPr>
          <a:xfrm>
            <a:off x="464344" y="1115294"/>
            <a:ext cx="8229600" cy="1143000"/>
          </a:xfrm>
        </p:spPr>
        <p:txBody>
          <a:bodyPr/>
          <a:lstStyle/>
          <a:p>
            <a:pPr eaLnBrk="1" hangingPunct="1"/>
            <a:r>
              <a:rPr lang="tr-TR" sz="3200" b="1" dirty="0">
                <a:solidFill>
                  <a:srgbClr val="FF0000"/>
                </a:solidFill>
              </a:rPr>
              <a:t>DÜZENLEYİCİ İŞLEMLER</a:t>
            </a:r>
          </a:p>
        </p:txBody>
      </p:sp>
      <p:sp>
        <p:nvSpPr>
          <p:cNvPr id="15362" name="Rectangle 2"/>
          <p:cNvSpPr>
            <a:spLocks noGrp="1" noChangeArrowheads="1"/>
          </p:cNvSpPr>
          <p:nvPr>
            <p:ph idx="4294967295"/>
          </p:nvPr>
        </p:nvSpPr>
        <p:spPr>
          <a:xfrm>
            <a:off x="464344" y="1844824"/>
            <a:ext cx="8215312" cy="4321175"/>
          </a:xfrm>
        </p:spPr>
        <p:txBody>
          <a:bodyPr>
            <a:normAutofit/>
          </a:bodyPr>
          <a:lstStyle/>
          <a:p>
            <a:pPr algn="just" eaLnBrk="1" hangingPunct="1">
              <a:lnSpc>
                <a:spcPct val="80000"/>
              </a:lnSpc>
              <a:buFont typeface="Wingdings" pitchFamily="2" charset="2"/>
              <a:buNone/>
            </a:pPr>
            <a:r>
              <a:rPr lang="tr-TR" sz="1800" dirty="0"/>
              <a:t>	</a:t>
            </a:r>
            <a:endParaRPr lang="tr-TR" sz="2000" dirty="0"/>
          </a:p>
          <a:p>
            <a:pPr algn="just" eaLnBrk="1" hangingPunct="1">
              <a:lnSpc>
                <a:spcPct val="80000"/>
              </a:lnSpc>
              <a:buFont typeface="Wingdings" pitchFamily="2" charset="2"/>
              <a:buNone/>
            </a:pPr>
            <a:r>
              <a:rPr lang="tr-TR" sz="2400" dirty="0"/>
              <a:t>	</a:t>
            </a:r>
          </a:p>
          <a:p>
            <a:pPr algn="just">
              <a:lnSpc>
                <a:spcPct val="80000"/>
              </a:lnSpc>
              <a:buNone/>
            </a:pPr>
            <a:r>
              <a:rPr lang="tr-TR" sz="2400" dirty="0"/>
              <a:t>	</a:t>
            </a:r>
            <a:r>
              <a:rPr lang="tr-TR" sz="2400" b="1" u="sng" dirty="0"/>
              <a:t>Adsız düzenleyici işlemler:</a:t>
            </a:r>
            <a:r>
              <a:rPr lang="tr-TR" sz="2400" dirty="0"/>
              <a:t> Anayasamızda sayılan Cumhurbaşkanlığı Kararnamesi ve Yönetmelik dışında idari organlarca vazedilen ve idarenin genel düzenleme yetkisine dayanılarak çıkartılan düzenleyici işlemlerdir.</a:t>
            </a:r>
          </a:p>
          <a:p>
            <a:pPr algn="just" eaLnBrk="1" hangingPunct="1">
              <a:lnSpc>
                <a:spcPct val="80000"/>
              </a:lnSpc>
              <a:buFont typeface="Wingdings" pitchFamily="2" charset="2"/>
              <a:buNone/>
            </a:pPr>
            <a:endParaRPr lang="tr-TR" sz="2400" dirty="0"/>
          </a:p>
          <a:p>
            <a:pPr algn="just" eaLnBrk="1" hangingPunct="1">
              <a:lnSpc>
                <a:spcPct val="80000"/>
              </a:lnSpc>
            </a:pPr>
            <a:r>
              <a:rPr lang="tr-TR" sz="2400" dirty="0"/>
              <a:t>Tebliğ, Tamim, Genelge, Yönerge, Sirküler ve benzeri düzenleyici işlemler…</a:t>
            </a:r>
            <a:r>
              <a:rPr lang="tr-TR" sz="2000" dirty="0"/>
              <a:t>	</a:t>
            </a:r>
          </a:p>
          <a:p>
            <a:pPr algn="just" eaLnBrk="1" hangingPunct="1">
              <a:lnSpc>
                <a:spcPct val="80000"/>
              </a:lnSpc>
            </a:pPr>
            <a:endParaRPr lang="tr-TR" sz="2000" dirty="0"/>
          </a:p>
          <a:p>
            <a:pPr algn="just" eaLnBrk="1" hangingPunct="1">
              <a:lnSpc>
                <a:spcPct val="80000"/>
              </a:lnSpc>
            </a:pPr>
            <a:r>
              <a:rPr lang="tr-TR" sz="2400" dirty="0"/>
              <a:t>Sıklıkla idarenin iç-işleyişine yönelik genel talimatları içerirler.</a:t>
            </a:r>
            <a:endParaRPr lang="tr-TR" sz="2000" b="1" u="sng" dirty="0"/>
          </a:p>
        </p:txBody>
      </p:sp>
      <p:sp>
        <p:nvSpPr>
          <p:cNvPr id="15363" name="Rectangle 3"/>
          <p:cNvSpPr>
            <a:spLocks noChangeArrowheads="1"/>
          </p:cNvSpPr>
          <p:nvPr/>
        </p:nvSpPr>
        <p:spPr bwMode="auto">
          <a:xfrm>
            <a:off x="0" y="2671763"/>
            <a:ext cx="9144000" cy="0"/>
          </a:xfrm>
          <a:prstGeom prst="rect">
            <a:avLst/>
          </a:prstGeom>
          <a:noFill/>
          <a:ln w="9525">
            <a:noFill/>
            <a:miter lim="800000"/>
            <a:headEnd/>
            <a:tailEnd/>
          </a:ln>
        </p:spPr>
        <p:txBody>
          <a:bodyPr wrap="none" anchor="ctr">
            <a:spAutoFit/>
          </a:bodyPr>
          <a:lstStyle/>
          <a:p>
            <a:endParaRPr lang="tr-TR"/>
          </a:p>
        </p:txBody>
      </p:sp>
      <p:sp>
        <p:nvSpPr>
          <p:cNvPr id="15364" name="Rectangle 4"/>
          <p:cNvSpPr>
            <a:spLocks noChangeArrowheads="1"/>
          </p:cNvSpPr>
          <p:nvPr/>
        </p:nvSpPr>
        <p:spPr bwMode="auto">
          <a:xfrm>
            <a:off x="0" y="2690813"/>
            <a:ext cx="9144000" cy="0"/>
          </a:xfrm>
          <a:prstGeom prst="rect">
            <a:avLst/>
          </a:prstGeom>
          <a:noFill/>
          <a:ln w="9525">
            <a:noFill/>
            <a:miter lim="800000"/>
            <a:headEnd/>
            <a:tailEnd/>
          </a:ln>
        </p:spPr>
        <p:txBody>
          <a:bodyPr wrap="none" anchor="ctr">
            <a:spAutoFit/>
          </a:bodyPr>
          <a:lstStyle/>
          <a:p>
            <a:endParaRPr lang="tr-TR"/>
          </a:p>
        </p:txBody>
      </p:sp>
      <p:sp>
        <p:nvSpPr>
          <p:cNvPr id="15365" name="Rectangle 5"/>
          <p:cNvSpPr>
            <a:spLocks noChangeArrowheads="1"/>
          </p:cNvSpPr>
          <p:nvPr/>
        </p:nvSpPr>
        <p:spPr bwMode="auto">
          <a:xfrm>
            <a:off x="0" y="2814638"/>
            <a:ext cx="9144000" cy="0"/>
          </a:xfrm>
          <a:prstGeom prst="rect">
            <a:avLst/>
          </a:prstGeom>
          <a:noFill/>
          <a:ln w="9525">
            <a:noFill/>
            <a:miter lim="800000"/>
            <a:headEnd/>
            <a:tailEnd/>
          </a:ln>
        </p:spPr>
        <p:txBody>
          <a:bodyPr wrap="none" anchor="ctr">
            <a:spAutoFit/>
          </a:bodyPr>
          <a:lstStyle/>
          <a:p>
            <a:endParaRPr lang="tr-T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title"/>
          </p:nvPr>
        </p:nvSpPr>
        <p:spPr>
          <a:xfrm>
            <a:off x="980963" y="1196752"/>
            <a:ext cx="8229600" cy="504056"/>
          </a:xfrm>
          <a:noFill/>
        </p:spPr>
        <p:txBody>
          <a:bodyPr anchor="ctr">
            <a:normAutofit fontScale="90000"/>
          </a:bodyPr>
          <a:lstStyle/>
          <a:p>
            <a:pPr eaLnBrk="1" hangingPunct="1"/>
            <a:r>
              <a:rPr lang="tr-TR" sz="3200" b="1" dirty="0">
                <a:solidFill>
                  <a:srgbClr val="FF0000"/>
                </a:solidFill>
              </a:rPr>
              <a:t>YARGISAL DENETİM</a:t>
            </a:r>
          </a:p>
        </p:txBody>
      </p:sp>
      <p:sp>
        <p:nvSpPr>
          <p:cNvPr id="16386" name="Rectangle 2"/>
          <p:cNvSpPr>
            <a:spLocks noGrp="1" noChangeArrowheads="1"/>
          </p:cNvSpPr>
          <p:nvPr>
            <p:ph idx="1"/>
          </p:nvPr>
        </p:nvSpPr>
        <p:spPr>
          <a:xfrm>
            <a:off x="980963" y="1700808"/>
            <a:ext cx="7058746" cy="4268547"/>
          </a:xfrm>
        </p:spPr>
        <p:txBody>
          <a:bodyPr>
            <a:normAutofit/>
          </a:bodyPr>
          <a:lstStyle/>
          <a:p>
            <a:pPr algn="ctr" eaLnBrk="1" hangingPunct="1">
              <a:lnSpc>
                <a:spcPct val="80000"/>
              </a:lnSpc>
              <a:buFont typeface="Wingdings" pitchFamily="2" charset="2"/>
              <a:buNone/>
            </a:pPr>
            <a:r>
              <a:rPr lang="tr-TR" sz="2400" b="1" u="sng" dirty="0"/>
              <a:t>Anayasanın 125. maddesi hükmü uyarınca</a:t>
            </a:r>
          </a:p>
          <a:p>
            <a:pPr algn="ctr" eaLnBrk="1" hangingPunct="1">
              <a:lnSpc>
                <a:spcPct val="80000"/>
              </a:lnSpc>
              <a:buFont typeface="Wingdings" pitchFamily="2" charset="2"/>
              <a:buNone/>
            </a:pPr>
            <a:r>
              <a:rPr lang="tr-TR" sz="2400" b="1" u="sng" dirty="0"/>
              <a:t>idarenin tüm işlem ve eylemleri Yargı </a:t>
            </a:r>
          </a:p>
          <a:p>
            <a:pPr algn="ctr" eaLnBrk="1" hangingPunct="1">
              <a:lnSpc>
                <a:spcPct val="80000"/>
              </a:lnSpc>
              <a:buFont typeface="Wingdings" pitchFamily="2" charset="2"/>
              <a:buNone/>
            </a:pPr>
            <a:r>
              <a:rPr lang="tr-TR" sz="2400" b="1" u="sng" dirty="0"/>
              <a:t>denetimine tabidir. </a:t>
            </a:r>
          </a:p>
          <a:p>
            <a:pPr algn="ctr" eaLnBrk="1" hangingPunct="1">
              <a:lnSpc>
                <a:spcPct val="80000"/>
              </a:lnSpc>
              <a:buFont typeface="Wingdings" pitchFamily="2" charset="2"/>
              <a:buNone/>
            </a:pPr>
            <a:endParaRPr lang="tr-TR" sz="2400" b="1" u="sng" dirty="0"/>
          </a:p>
          <a:p>
            <a:pPr marL="0" indent="0" algn="just" eaLnBrk="1" hangingPunct="1">
              <a:lnSpc>
                <a:spcPct val="80000"/>
              </a:lnSpc>
              <a:buNone/>
            </a:pPr>
            <a:endParaRPr lang="tr-TR" sz="2000" b="1" i="1" dirty="0"/>
          </a:p>
          <a:p>
            <a:pPr marL="0" indent="0" algn="ctr" eaLnBrk="1" hangingPunct="1">
              <a:lnSpc>
                <a:spcPct val="80000"/>
              </a:lnSpc>
              <a:buNone/>
            </a:pPr>
            <a:r>
              <a:rPr lang="tr-TR" sz="2000" b="1" i="1" dirty="0"/>
              <a:t>CUMHURBAŞKANLIĞI KARARNAMELERİNİN YARGISAL DENETİMİ</a:t>
            </a:r>
          </a:p>
          <a:p>
            <a:pPr marL="0" indent="0" algn="ctr" eaLnBrk="1" hangingPunct="1">
              <a:lnSpc>
                <a:spcPct val="80000"/>
              </a:lnSpc>
              <a:buNone/>
            </a:pPr>
            <a:r>
              <a:rPr lang="tr-TR" sz="2000" b="1" i="1" dirty="0"/>
              <a:t> ANAYASA MAHKEMESİ TARAFINDAN GERÇEKLEŞTİRİLİR.</a:t>
            </a:r>
          </a:p>
        </p:txBody>
      </p:sp>
    </p:spTree>
    <p:extLst>
      <p:ext uri="{BB962C8B-B14F-4D97-AF65-F5344CB8AC3E}">
        <p14:creationId xmlns:p14="http://schemas.microsoft.com/office/powerpoint/2010/main" val="26730404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title"/>
          </p:nvPr>
        </p:nvSpPr>
        <p:spPr>
          <a:xfrm>
            <a:off x="539552" y="1163363"/>
            <a:ext cx="8229600" cy="864096"/>
          </a:xfrm>
        </p:spPr>
        <p:txBody>
          <a:bodyPr/>
          <a:lstStyle/>
          <a:p>
            <a:pPr eaLnBrk="1" hangingPunct="1"/>
            <a:r>
              <a:rPr lang="tr-TR" sz="3200" b="1" dirty="0">
                <a:solidFill>
                  <a:srgbClr val="FF0000"/>
                </a:solidFill>
              </a:rPr>
              <a:t>YARGISAL DENETİM</a:t>
            </a:r>
          </a:p>
        </p:txBody>
      </p:sp>
      <p:sp>
        <p:nvSpPr>
          <p:cNvPr id="17410" name="Rectangle 2"/>
          <p:cNvSpPr>
            <a:spLocks noGrp="1" noChangeArrowheads="1"/>
          </p:cNvSpPr>
          <p:nvPr>
            <p:ph idx="1"/>
          </p:nvPr>
        </p:nvSpPr>
        <p:spPr>
          <a:xfrm>
            <a:off x="539552" y="2060848"/>
            <a:ext cx="8215312" cy="4176713"/>
          </a:xfrm>
        </p:spPr>
        <p:txBody>
          <a:bodyPr/>
          <a:lstStyle/>
          <a:p>
            <a:pPr algn="just" eaLnBrk="1" hangingPunct="1"/>
            <a:r>
              <a:rPr lang="tr-TR" sz="2400" dirty="0"/>
              <a:t>Düzenleyici işlemler </a:t>
            </a:r>
            <a:r>
              <a:rPr lang="tr-TR" sz="2400" dirty="0" err="1"/>
              <a:t>birel</a:t>
            </a:r>
            <a:r>
              <a:rPr lang="tr-TR" sz="2400" dirty="0"/>
              <a:t> işlemler gibi </a:t>
            </a:r>
            <a:r>
              <a:rPr lang="tr-TR" sz="2400" b="1" u="sng" dirty="0"/>
              <a:t>İPTAL davası</a:t>
            </a:r>
            <a:r>
              <a:rPr lang="tr-TR" sz="2400" dirty="0"/>
              <a:t>na konu olabilirler.</a:t>
            </a:r>
          </a:p>
          <a:p>
            <a:pPr algn="just" eaLnBrk="1" hangingPunct="1"/>
            <a:r>
              <a:rPr lang="tr-TR" sz="2400" dirty="0"/>
              <a:t>Düzenleyici işlemlere karşı dava açma süresi, düzenlemenin tebliği, ilanı veya yayımı tarihini izleyen günden itibaren 60 gündür. (</a:t>
            </a:r>
            <a:r>
              <a:rPr lang="tr-TR" sz="2400" u="sng" dirty="0"/>
              <a:t>istisnası</a:t>
            </a:r>
            <a:r>
              <a:rPr lang="tr-TR" sz="2400" dirty="0"/>
              <a:t>: düzenlemeye dayalı olarak işlem tesis edilmesi)</a:t>
            </a:r>
          </a:p>
          <a:p>
            <a:pPr algn="just" eaLnBrk="1" hangingPunct="1"/>
            <a:r>
              <a:rPr lang="tr-TR" sz="2400" dirty="0"/>
              <a:t>Düzenleyici işlemin tamamının veya bir kısmının iptaline karar verilebilir. </a:t>
            </a:r>
          </a:p>
          <a:p>
            <a:pPr algn="ctr" eaLnBrk="1" hangingPunct="1">
              <a:buFont typeface="Wingdings" pitchFamily="2" charset="2"/>
              <a:buNone/>
            </a:pPr>
            <a:r>
              <a:rPr lang="tr-TR" sz="2400" dirty="0"/>
              <a:t>(Ör: Belli bir bölüm</a:t>
            </a:r>
            <a:r>
              <a:rPr lang="tr-TR" sz="2400" dirty="0">
                <a:solidFill>
                  <a:srgbClr val="00B050"/>
                </a:solidFill>
              </a:rPr>
              <a:t>, madde, </a:t>
            </a:r>
            <a:r>
              <a:rPr lang="tr-TR" sz="2400" dirty="0">
                <a:solidFill>
                  <a:schemeClr val="tx2"/>
                </a:solidFill>
              </a:rPr>
              <a:t>fıkra</a:t>
            </a:r>
            <a:r>
              <a:rPr lang="tr-TR" sz="2400" dirty="0"/>
              <a:t>, </a:t>
            </a:r>
            <a:r>
              <a:rPr lang="tr-TR" sz="2400" dirty="0">
                <a:solidFill>
                  <a:schemeClr val="accent1"/>
                </a:solidFill>
              </a:rPr>
              <a:t>bent</a:t>
            </a:r>
            <a:r>
              <a:rPr lang="tr-TR" sz="2400" dirty="0"/>
              <a:t>, </a:t>
            </a:r>
            <a:r>
              <a:rPr lang="tr-TR" sz="2400" dirty="0">
                <a:solidFill>
                  <a:srgbClr val="CC3300"/>
                </a:solidFill>
              </a:rPr>
              <a:t>cümle</a:t>
            </a:r>
            <a:r>
              <a:rPr lang="tr-TR" sz="2400" dirty="0"/>
              <a:t>, </a:t>
            </a:r>
            <a:r>
              <a:rPr lang="tr-TR" sz="2400" dirty="0">
                <a:solidFill>
                  <a:schemeClr val="folHlink"/>
                </a:solidFill>
              </a:rPr>
              <a:t>ibare</a:t>
            </a:r>
            <a:r>
              <a:rPr lang="tr-TR" sz="2400" dirty="0"/>
              <a:t>, kelime …)</a:t>
            </a:r>
          </a:p>
        </p:txBody>
      </p:sp>
    </p:spTree>
    <p:extLst>
      <p:ext uri="{BB962C8B-B14F-4D97-AF65-F5344CB8AC3E}">
        <p14:creationId xmlns:p14="http://schemas.microsoft.com/office/powerpoint/2010/main" val="31068334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87624" y="5589240"/>
            <a:ext cx="6858000" cy="742950"/>
          </a:xfrm>
        </p:spPr>
        <p:txBody>
          <a:bodyPr/>
          <a:lstStyle/>
          <a:p>
            <a:r>
              <a:rPr lang="tr-TR" dirty="0" smtClean="0"/>
              <a:t>Teşekkür Ederim</a:t>
            </a:r>
            <a:endParaRPr lang="tr-TR" dirty="0"/>
          </a:p>
        </p:txBody>
      </p:sp>
    </p:spTree>
    <p:extLst>
      <p:ext uri="{BB962C8B-B14F-4D97-AF65-F5344CB8AC3E}">
        <p14:creationId xmlns:p14="http://schemas.microsoft.com/office/powerpoint/2010/main" val="834844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2 Slayt Numarası Yer Tutucusu"/>
          <p:cNvSpPr>
            <a:spLocks noGrp="1"/>
          </p:cNvSpPr>
          <p:nvPr>
            <p:ph type="sldNum" sz="quarter" idx="12"/>
          </p:nvPr>
        </p:nvSpPr>
        <p:spPr>
          <a:noFill/>
        </p:spPr>
        <p:txBody>
          <a:bodyPr/>
          <a:lstStyle/>
          <a:p>
            <a:fld id="{BB225359-E035-4152-83FE-679D44DA77FF}" type="slidenum">
              <a:rPr lang="tr-TR" smtClean="0"/>
              <a:pPr/>
              <a:t>3</a:t>
            </a:fld>
            <a:endParaRPr lang="tr-TR"/>
          </a:p>
        </p:txBody>
      </p:sp>
      <p:sp>
        <p:nvSpPr>
          <p:cNvPr id="1028" name="Text Box 2"/>
          <p:cNvSpPr txBox="1">
            <a:spLocks noChangeArrowheads="1"/>
          </p:cNvSpPr>
          <p:nvPr/>
        </p:nvSpPr>
        <p:spPr bwMode="auto">
          <a:xfrm>
            <a:off x="1676400" y="1443917"/>
            <a:ext cx="5905500" cy="519113"/>
          </a:xfrm>
          <a:prstGeom prst="rect">
            <a:avLst/>
          </a:prstGeom>
          <a:noFill/>
          <a:ln w="9525">
            <a:noFill/>
            <a:miter lim="800000"/>
            <a:headEnd/>
            <a:tailEnd/>
          </a:ln>
        </p:spPr>
        <p:txBody>
          <a:bodyPr>
            <a:spAutoFit/>
          </a:bodyPr>
          <a:lstStyle/>
          <a:p>
            <a:pPr algn="ctr"/>
            <a:r>
              <a:rPr lang="tr-TR" sz="2800" b="1" dirty="0"/>
              <a:t>Toplum Hayatı ve Toplum Düzeni</a:t>
            </a:r>
          </a:p>
        </p:txBody>
      </p:sp>
      <p:sp>
        <p:nvSpPr>
          <p:cNvPr id="210947" name="Text Box 3"/>
          <p:cNvSpPr txBox="1">
            <a:spLocks noChangeArrowheads="1"/>
          </p:cNvSpPr>
          <p:nvPr/>
        </p:nvSpPr>
        <p:spPr bwMode="auto">
          <a:xfrm>
            <a:off x="589756" y="1556792"/>
            <a:ext cx="8078788" cy="4114800"/>
          </a:xfrm>
          <a:prstGeom prst="rect">
            <a:avLst/>
          </a:prstGeom>
          <a:noFill/>
          <a:ln w="9525">
            <a:noFill/>
            <a:miter lim="800000"/>
            <a:headEnd/>
            <a:tailEnd/>
          </a:ln>
          <a:effectLst/>
        </p:spPr>
        <p:txBody>
          <a:bodyPr>
            <a:spAutoFit/>
          </a:bodyPr>
          <a:lstStyle/>
          <a:p>
            <a:pPr algn="ctr">
              <a:defRPr/>
            </a:pPr>
            <a:endParaRPr lang="tr-TR" sz="2000" dirty="0">
              <a:latin typeface="Garamond" panose="02020404030301010803" pitchFamily="18" charset="0"/>
            </a:endParaRPr>
          </a:p>
          <a:p>
            <a:pPr algn="ctr">
              <a:defRPr/>
            </a:pPr>
            <a:endParaRPr lang="tr-TR" sz="2000" dirty="0">
              <a:latin typeface="Garamond" panose="02020404030301010803" pitchFamily="18" charset="0"/>
            </a:endParaRPr>
          </a:p>
          <a:p>
            <a:pPr algn="ctr">
              <a:defRPr/>
            </a:pPr>
            <a:endParaRPr lang="tr-TR" sz="2000" dirty="0">
              <a:latin typeface="Garamond" panose="02020404030301010803" pitchFamily="18" charset="0"/>
            </a:endParaRPr>
          </a:p>
          <a:p>
            <a:pPr algn="ctr">
              <a:defRPr/>
            </a:pPr>
            <a:endParaRPr lang="tr-TR" sz="2000" dirty="0">
              <a:latin typeface="Garamond" panose="02020404030301010803" pitchFamily="18" charset="0"/>
            </a:endParaRPr>
          </a:p>
          <a:p>
            <a:pPr algn="ctr">
              <a:defRPr/>
            </a:pPr>
            <a:endParaRPr lang="tr-TR" sz="2000" dirty="0">
              <a:latin typeface="Garamond" panose="02020404030301010803" pitchFamily="18" charset="0"/>
            </a:endParaRPr>
          </a:p>
          <a:p>
            <a:pPr algn="ctr">
              <a:defRPr/>
            </a:pPr>
            <a:endParaRPr lang="tr-TR" sz="2000" i="1" dirty="0">
              <a:effectLst>
                <a:outerShdw blurRad="38100" dist="38100" dir="2700000" algn="tl">
                  <a:srgbClr val="C0C0C0"/>
                </a:outerShdw>
              </a:effectLst>
              <a:latin typeface="Garamond" panose="02020404030301010803" pitchFamily="18" charset="0"/>
            </a:endParaRPr>
          </a:p>
          <a:p>
            <a:pPr algn="ctr">
              <a:defRPr/>
            </a:pPr>
            <a:endParaRPr lang="tr-TR" sz="2000" i="1" dirty="0">
              <a:effectLst>
                <a:outerShdw blurRad="38100" dist="38100" dir="2700000" algn="tl">
                  <a:srgbClr val="C0C0C0"/>
                </a:outerShdw>
              </a:effectLst>
              <a:latin typeface="Garamond" panose="02020404030301010803" pitchFamily="18" charset="0"/>
            </a:endParaRPr>
          </a:p>
          <a:p>
            <a:pPr algn="ctr">
              <a:defRPr/>
            </a:pPr>
            <a:endParaRPr lang="tr-TR" sz="2000" i="1" dirty="0">
              <a:effectLst>
                <a:outerShdw blurRad="38100" dist="38100" dir="2700000" algn="tl">
                  <a:srgbClr val="C0C0C0"/>
                </a:outerShdw>
              </a:effectLst>
              <a:latin typeface="Garamond" panose="02020404030301010803" pitchFamily="18" charset="0"/>
            </a:endParaRPr>
          </a:p>
          <a:p>
            <a:pPr algn="ctr">
              <a:defRPr/>
            </a:pPr>
            <a:endParaRPr lang="tr-TR" sz="2000" i="1" dirty="0">
              <a:effectLst>
                <a:outerShdw blurRad="38100" dist="38100" dir="2700000" algn="tl">
                  <a:srgbClr val="C0C0C0"/>
                </a:outerShdw>
              </a:effectLst>
              <a:latin typeface="Garamond" panose="02020404030301010803" pitchFamily="18" charset="0"/>
            </a:endParaRPr>
          </a:p>
          <a:p>
            <a:pPr algn="ctr">
              <a:defRPr/>
            </a:pPr>
            <a:endParaRPr lang="tr-TR" sz="2000" i="1" dirty="0">
              <a:effectLst>
                <a:outerShdw blurRad="38100" dist="38100" dir="2700000" algn="tl">
                  <a:srgbClr val="C0C0C0"/>
                </a:outerShdw>
              </a:effectLst>
              <a:latin typeface="Garamond" panose="02020404030301010803" pitchFamily="18" charset="0"/>
            </a:endParaRPr>
          </a:p>
          <a:p>
            <a:pPr algn="ctr">
              <a:defRPr/>
            </a:pPr>
            <a:r>
              <a:rPr lang="tr-TR" sz="2200" b="1" i="1" dirty="0">
                <a:effectLst>
                  <a:outerShdw blurRad="38100" dist="38100" dir="2700000" algn="tl">
                    <a:srgbClr val="C0C0C0"/>
                  </a:outerShdw>
                </a:effectLst>
                <a:latin typeface="Garamond" panose="02020404030301010803" pitchFamily="18" charset="0"/>
              </a:rPr>
              <a:t>“ İnsan   Sosyal  Bir   Varlıktır</a:t>
            </a:r>
            <a:r>
              <a:rPr lang="tr-TR" sz="2200" b="1" dirty="0">
                <a:effectLst>
                  <a:outerShdw blurRad="38100" dist="38100" dir="2700000" algn="tl">
                    <a:srgbClr val="C0C0C0"/>
                  </a:outerShdw>
                </a:effectLst>
                <a:latin typeface="Garamond" panose="02020404030301010803" pitchFamily="18" charset="0"/>
              </a:rPr>
              <a:t>.”</a:t>
            </a:r>
          </a:p>
          <a:p>
            <a:pPr algn="ctr">
              <a:defRPr/>
            </a:pPr>
            <a:endParaRPr lang="tr-TR" sz="2200" b="1" dirty="0">
              <a:effectLst>
                <a:outerShdw blurRad="38100" dist="38100" dir="2700000" algn="tl">
                  <a:srgbClr val="C0C0C0"/>
                </a:outerShdw>
              </a:effectLst>
              <a:latin typeface="Garamond" panose="02020404030301010803" pitchFamily="18" charset="0"/>
            </a:endParaRPr>
          </a:p>
          <a:p>
            <a:pPr algn="ctr">
              <a:defRPr/>
            </a:pPr>
            <a:r>
              <a:rPr lang="tr-TR" sz="2000" dirty="0">
                <a:effectLst>
                  <a:outerShdw blurRad="38100" dist="38100" dir="2700000" algn="tl">
                    <a:srgbClr val="C0C0C0"/>
                  </a:outerShdw>
                </a:effectLst>
                <a:latin typeface="Garamond" panose="02020404030301010803" pitchFamily="18" charset="0"/>
              </a:rPr>
              <a:t>                                                              </a:t>
            </a:r>
            <a:r>
              <a:rPr lang="tr-TR" sz="2000" u="sng" dirty="0">
                <a:latin typeface="Garamond" panose="02020404030301010803" pitchFamily="18" charset="0"/>
              </a:rPr>
              <a:t>Aristo </a:t>
            </a:r>
          </a:p>
        </p:txBody>
      </p:sp>
      <p:graphicFrame>
        <p:nvGraphicFramePr>
          <p:cNvPr id="1026" name="Object 4"/>
          <p:cNvGraphicFramePr>
            <a:graphicFrameLocks noChangeAspect="1"/>
          </p:cNvGraphicFramePr>
          <p:nvPr>
            <p:extLst>
              <p:ext uri="{D42A27DB-BD31-4B8C-83A1-F6EECF244321}">
                <p14:modId xmlns:p14="http://schemas.microsoft.com/office/powerpoint/2010/main" val="1725779514"/>
              </p:ext>
            </p:extLst>
          </p:nvPr>
        </p:nvGraphicFramePr>
        <p:xfrm>
          <a:off x="2342311" y="1963030"/>
          <a:ext cx="4583113" cy="2206625"/>
        </p:xfrm>
        <a:graphic>
          <a:graphicData uri="http://schemas.openxmlformats.org/presentationml/2006/ole">
            <mc:AlternateContent xmlns:mc="http://schemas.openxmlformats.org/markup-compatibility/2006">
              <mc:Choice xmlns:v="urn:schemas-microsoft-com:vml" Requires="v">
                <p:oleObj spid="_x0000_s2090" name="Clip" r:id="rId4" imgW="4582440" imgH="3041640" progId="">
                  <p:embed/>
                </p:oleObj>
              </mc:Choice>
              <mc:Fallback>
                <p:oleObj name="Clip" r:id="rId4" imgW="4582440" imgH="304164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2311" y="1963030"/>
                        <a:ext cx="4583113" cy="220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0" cmpd="dbl">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Slayt Numarası Yer Tutucusu"/>
          <p:cNvSpPr>
            <a:spLocks noGrp="1"/>
          </p:cNvSpPr>
          <p:nvPr>
            <p:ph type="sldNum" sz="quarter" idx="12"/>
          </p:nvPr>
        </p:nvSpPr>
        <p:spPr>
          <a:noFill/>
        </p:spPr>
        <p:txBody>
          <a:bodyPr/>
          <a:lstStyle/>
          <a:p>
            <a:fld id="{B4F11298-792F-4189-B97D-7C552946ABB8}" type="slidenum">
              <a:rPr lang="tr-TR" smtClean="0"/>
              <a:pPr/>
              <a:t>4</a:t>
            </a:fld>
            <a:endParaRPr lang="tr-TR"/>
          </a:p>
        </p:txBody>
      </p:sp>
      <p:sp>
        <p:nvSpPr>
          <p:cNvPr id="211970" name="Text Box 2"/>
          <p:cNvSpPr txBox="1">
            <a:spLocks noChangeArrowheads="1"/>
          </p:cNvSpPr>
          <p:nvPr/>
        </p:nvSpPr>
        <p:spPr bwMode="auto">
          <a:xfrm>
            <a:off x="2357449" y="1282343"/>
            <a:ext cx="4543400" cy="954107"/>
          </a:xfrm>
          <a:prstGeom prst="rect">
            <a:avLst/>
          </a:prstGeom>
          <a:noFill/>
          <a:ln w="9525">
            <a:noFill/>
            <a:miter lim="800000"/>
            <a:headEnd/>
            <a:tailEnd/>
          </a:ln>
          <a:effectLst/>
        </p:spPr>
        <p:txBody>
          <a:bodyPr wrap="square">
            <a:spAutoFit/>
          </a:bodyPr>
          <a:lstStyle/>
          <a:p>
            <a:pPr algn="ctr">
              <a:defRPr/>
            </a:pPr>
            <a:r>
              <a:rPr lang="tr-TR" sz="2800" b="1" i="1" dirty="0">
                <a:effectLst>
                  <a:outerShdw blurRad="38100" dist="38100" dir="2700000" algn="tl">
                    <a:srgbClr val="C0C0C0"/>
                  </a:outerShdw>
                </a:effectLst>
              </a:rPr>
              <a:t>Toplumsal Düzen Kuralları</a:t>
            </a:r>
          </a:p>
        </p:txBody>
      </p:sp>
      <p:sp>
        <p:nvSpPr>
          <p:cNvPr id="211971" name="Text Box 3"/>
          <p:cNvSpPr txBox="1">
            <a:spLocks noChangeArrowheads="1"/>
          </p:cNvSpPr>
          <p:nvPr/>
        </p:nvSpPr>
        <p:spPr bwMode="auto">
          <a:xfrm>
            <a:off x="489822" y="2670857"/>
            <a:ext cx="8281863" cy="2308324"/>
          </a:xfrm>
          <a:prstGeom prst="rect">
            <a:avLst/>
          </a:prstGeom>
          <a:noFill/>
          <a:ln w="9525">
            <a:noFill/>
            <a:miter lim="800000"/>
            <a:headEnd/>
            <a:tailEnd/>
          </a:ln>
          <a:effectLst/>
        </p:spPr>
        <p:txBody>
          <a:bodyPr wrap="square">
            <a:spAutoFit/>
          </a:bodyPr>
          <a:lstStyle/>
          <a:p>
            <a:pPr algn="just">
              <a:defRPr/>
            </a:pPr>
            <a:r>
              <a:rPr lang="tr-TR" sz="2400" dirty="0"/>
              <a:t>   Sosyal hayatın bir düzen içinde devam edebilmesi için, kişilerin uymak zorunda oldukları bir takım kurallara ihtiyaç vardır. Bu kurallara “</a:t>
            </a:r>
            <a:r>
              <a:rPr lang="tr-TR" sz="2400" i="1" dirty="0">
                <a:effectLst>
                  <a:outerShdw blurRad="38100" dist="38100" dir="2700000" algn="tl">
                    <a:srgbClr val="C0C0C0"/>
                  </a:outerShdw>
                </a:effectLst>
              </a:rPr>
              <a:t>Toplumsal Düzen Kuralları </a:t>
            </a:r>
            <a:r>
              <a:rPr lang="tr-TR" sz="2400" dirty="0"/>
              <a:t>” denir.</a:t>
            </a:r>
          </a:p>
          <a:p>
            <a:pPr algn="just">
              <a:lnSpc>
                <a:spcPct val="150000"/>
              </a:lnSpc>
              <a:defRPr/>
            </a:pPr>
            <a:r>
              <a:rPr lang="tr-TR" sz="2400" dirty="0"/>
              <a:t>    Kişilerin bu kurallara uymamaları neticesinde karşılaşacakları tepkiye “</a:t>
            </a:r>
            <a:r>
              <a:rPr lang="tr-TR" sz="2400" i="1" dirty="0">
                <a:effectLst>
                  <a:outerShdw blurRad="38100" dist="38100" dir="2700000" algn="tl">
                    <a:srgbClr val="C0C0C0"/>
                  </a:outerShdw>
                </a:effectLst>
              </a:rPr>
              <a:t>yaptırım</a:t>
            </a:r>
            <a:r>
              <a:rPr lang="tr-TR" sz="2400" dirty="0"/>
              <a:t>” adı verilir</a:t>
            </a:r>
            <a:r>
              <a:rPr lang="tr-TR" sz="2400" dirty="0" smtClean="0"/>
              <a:t>.</a:t>
            </a:r>
          </a:p>
        </p:txBody>
      </p:sp>
      <p:pic>
        <p:nvPicPr>
          <p:cNvPr id="7173" name="Picture 4" descr="as1953"/>
          <p:cNvPicPr>
            <a:picLocks noChangeAspect="1" noChangeArrowheads="1"/>
          </p:cNvPicPr>
          <p:nvPr/>
        </p:nvPicPr>
        <p:blipFill>
          <a:blip r:embed="rId3" cstate="print"/>
          <a:srcRect/>
          <a:stretch>
            <a:fillRect/>
          </a:stretch>
        </p:blipFill>
        <p:spPr bwMode="auto">
          <a:xfrm>
            <a:off x="489822" y="1204016"/>
            <a:ext cx="1835150" cy="1557337"/>
          </a:xfrm>
          <a:prstGeom prst="rect">
            <a:avLst/>
          </a:prstGeom>
          <a:noFill/>
          <a:ln w="9525">
            <a:noFill/>
            <a:miter lim="800000"/>
            <a:headEnd/>
            <a:tailEnd/>
          </a:ln>
        </p:spPr>
      </p:pic>
      <p:pic>
        <p:nvPicPr>
          <p:cNvPr id="7174" name="Picture 5" descr="aw3888"/>
          <p:cNvPicPr>
            <a:picLocks noChangeAspect="1" noChangeArrowheads="1"/>
          </p:cNvPicPr>
          <p:nvPr/>
        </p:nvPicPr>
        <p:blipFill>
          <a:blip r:embed="rId4" cstate="print"/>
          <a:srcRect/>
          <a:stretch>
            <a:fillRect/>
          </a:stretch>
        </p:blipFill>
        <p:spPr bwMode="auto">
          <a:xfrm>
            <a:off x="6732240" y="4365625"/>
            <a:ext cx="1733898" cy="18148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2 Slayt Numarası Yer Tutucusu"/>
          <p:cNvSpPr>
            <a:spLocks noGrp="1"/>
          </p:cNvSpPr>
          <p:nvPr>
            <p:ph type="sldNum" sz="quarter" idx="12"/>
          </p:nvPr>
        </p:nvSpPr>
        <p:spPr>
          <a:noFill/>
        </p:spPr>
        <p:txBody>
          <a:bodyPr/>
          <a:lstStyle/>
          <a:p>
            <a:fld id="{F069D8AB-5C88-4FE3-AC10-435764E24E81}" type="slidenum">
              <a:rPr lang="tr-TR" smtClean="0"/>
              <a:pPr/>
              <a:t>5</a:t>
            </a:fld>
            <a:endParaRPr lang="tr-TR"/>
          </a:p>
        </p:txBody>
      </p:sp>
      <p:sp>
        <p:nvSpPr>
          <p:cNvPr id="8195" name="Text Box 2"/>
          <p:cNvSpPr txBox="1">
            <a:spLocks noChangeArrowheads="1"/>
          </p:cNvSpPr>
          <p:nvPr/>
        </p:nvSpPr>
        <p:spPr bwMode="auto">
          <a:xfrm>
            <a:off x="684213" y="2852738"/>
            <a:ext cx="7989887" cy="244475"/>
          </a:xfrm>
          <a:prstGeom prst="rect">
            <a:avLst/>
          </a:prstGeom>
          <a:noFill/>
          <a:ln w="9525">
            <a:noFill/>
            <a:miter lim="800000"/>
            <a:headEnd/>
            <a:tailEnd/>
          </a:ln>
        </p:spPr>
        <p:txBody>
          <a:bodyPr>
            <a:spAutoFit/>
          </a:bodyPr>
          <a:lstStyle/>
          <a:p>
            <a:pPr algn="l"/>
            <a:endParaRPr lang="tr-TR" sz="1000"/>
          </a:p>
        </p:txBody>
      </p:sp>
      <p:sp>
        <p:nvSpPr>
          <p:cNvPr id="212995" name="Text Box 3"/>
          <p:cNvSpPr txBox="1">
            <a:spLocks noChangeArrowheads="1"/>
          </p:cNvSpPr>
          <p:nvPr/>
        </p:nvSpPr>
        <p:spPr bwMode="auto">
          <a:xfrm>
            <a:off x="614597" y="1844824"/>
            <a:ext cx="8104188" cy="3330575"/>
          </a:xfrm>
          <a:prstGeom prst="rect">
            <a:avLst/>
          </a:prstGeom>
          <a:noFill/>
          <a:ln w="63500" cmpd="dbl">
            <a:noFill/>
            <a:miter lim="800000"/>
            <a:headEnd/>
            <a:tailEnd/>
          </a:ln>
          <a:effectLst/>
        </p:spPr>
        <p:txBody>
          <a:bodyPr lIns="105344" tIns="52673" rIns="105344" bIns="52673">
            <a:spAutoFit/>
          </a:bodyPr>
          <a:lstStyle/>
          <a:p>
            <a:pPr algn="just">
              <a:spcBef>
                <a:spcPct val="20000"/>
              </a:spcBef>
              <a:defRPr/>
            </a:pPr>
            <a:r>
              <a:rPr lang="tr-TR" sz="2000" i="1" dirty="0">
                <a:effectLst>
                  <a:outerShdw blurRad="38100" dist="38100" dir="2700000" algn="tl">
                    <a:srgbClr val="C0C0C0"/>
                  </a:outerShdw>
                </a:effectLst>
              </a:rPr>
              <a:t>                               </a:t>
            </a:r>
          </a:p>
          <a:p>
            <a:pPr algn="ctr">
              <a:spcBef>
                <a:spcPct val="20000"/>
              </a:spcBef>
              <a:defRPr/>
            </a:pPr>
            <a:r>
              <a:rPr lang="tr-TR" sz="2000" i="1" dirty="0">
                <a:effectLst>
                  <a:outerShdw blurRad="38100" dist="38100" dir="2700000" algn="tl">
                    <a:srgbClr val="C0C0C0"/>
                  </a:outerShdw>
                </a:effectLst>
              </a:rPr>
              <a:t> </a:t>
            </a:r>
            <a:r>
              <a:rPr lang="tr-TR" sz="2400" b="1" i="1" u="sng" dirty="0">
                <a:effectLst>
                  <a:outerShdw blurRad="38100" dist="38100" dir="2700000" algn="tl">
                    <a:srgbClr val="C0C0C0"/>
                  </a:outerShdw>
                </a:effectLst>
              </a:rPr>
              <a:t>Toplumsal Düzen Kuralları</a:t>
            </a:r>
          </a:p>
          <a:p>
            <a:pPr algn="just">
              <a:spcBef>
                <a:spcPct val="20000"/>
              </a:spcBef>
              <a:defRPr/>
            </a:pPr>
            <a:endParaRPr lang="tr-TR" sz="2000" b="1" i="1" u="sng" dirty="0">
              <a:effectLst>
                <a:outerShdw blurRad="38100" dist="38100" dir="2700000" algn="tl">
                  <a:srgbClr val="C0C0C0"/>
                </a:outerShdw>
              </a:effectLst>
            </a:endParaRPr>
          </a:p>
          <a:p>
            <a:pPr algn="just">
              <a:spcBef>
                <a:spcPct val="20000"/>
              </a:spcBef>
              <a:defRPr/>
            </a:pPr>
            <a:endParaRPr lang="tr-TR" sz="2000" b="1" i="1" u="sng" dirty="0">
              <a:effectLst>
                <a:outerShdw blurRad="38100" dist="38100" dir="2700000" algn="tl">
                  <a:srgbClr val="C0C0C0"/>
                </a:outerShdw>
              </a:effectLst>
            </a:endParaRPr>
          </a:p>
          <a:p>
            <a:pPr algn="just">
              <a:spcBef>
                <a:spcPct val="20000"/>
              </a:spcBef>
              <a:buFont typeface="Wingdings" pitchFamily="2" charset="2"/>
              <a:buNone/>
              <a:defRPr/>
            </a:pPr>
            <a:r>
              <a:rPr lang="tr-TR" sz="2400" b="1" i="1" dirty="0">
                <a:effectLst>
                  <a:outerShdw blurRad="38100" dist="38100" dir="2700000" algn="tl">
                    <a:srgbClr val="C0C0C0"/>
                  </a:outerShdw>
                </a:effectLst>
              </a:rPr>
              <a:t>  . </a:t>
            </a:r>
            <a:r>
              <a:rPr lang="tr-TR" sz="2000" b="1" i="1" dirty="0">
                <a:effectLst>
                  <a:outerShdw blurRad="38100" dist="38100" dir="2700000" algn="tl">
                    <a:srgbClr val="C0C0C0"/>
                  </a:outerShdw>
                </a:effectLst>
              </a:rPr>
              <a:t>Din Kuralları         </a:t>
            </a:r>
          </a:p>
          <a:p>
            <a:pPr algn="just">
              <a:spcBef>
                <a:spcPct val="20000"/>
              </a:spcBef>
              <a:defRPr/>
            </a:pPr>
            <a:r>
              <a:rPr lang="tr-TR" sz="2400" b="1" i="1" dirty="0">
                <a:effectLst>
                  <a:outerShdw blurRad="38100" dist="38100" dir="2700000" algn="tl">
                    <a:srgbClr val="C0C0C0"/>
                  </a:outerShdw>
                </a:effectLst>
              </a:rPr>
              <a:t>                                                                     . </a:t>
            </a:r>
            <a:r>
              <a:rPr lang="tr-TR" sz="2000" b="1" i="1" dirty="0">
                <a:effectLst>
                  <a:outerShdw blurRad="38100" dist="38100" dir="2700000" algn="tl">
                    <a:srgbClr val="C0C0C0"/>
                  </a:outerShdw>
                </a:effectLst>
              </a:rPr>
              <a:t>Hukuk Kuralları</a:t>
            </a:r>
          </a:p>
          <a:p>
            <a:pPr algn="just">
              <a:spcBef>
                <a:spcPct val="20000"/>
              </a:spcBef>
              <a:buFont typeface="Wingdings" pitchFamily="2" charset="2"/>
              <a:buNone/>
              <a:defRPr/>
            </a:pPr>
            <a:r>
              <a:rPr lang="tr-TR" sz="2400" b="1" i="1" dirty="0">
                <a:effectLst>
                  <a:outerShdw blurRad="38100" dist="38100" dir="2700000" algn="tl">
                    <a:srgbClr val="C0C0C0"/>
                  </a:outerShdw>
                </a:effectLst>
              </a:rPr>
              <a:t>                    .</a:t>
            </a:r>
            <a:r>
              <a:rPr lang="tr-TR" sz="2000" b="1" i="1" dirty="0">
                <a:effectLst>
                  <a:outerShdw blurRad="38100" dist="38100" dir="2700000" algn="tl">
                    <a:srgbClr val="C0C0C0"/>
                  </a:outerShdw>
                </a:effectLst>
              </a:rPr>
              <a:t> Ahlak Kuralları</a:t>
            </a:r>
            <a:r>
              <a:rPr lang="tr-TR" sz="2000" b="1" i="1" u="sng" dirty="0">
                <a:effectLst>
                  <a:outerShdw blurRad="38100" dist="38100" dir="2700000" algn="tl">
                    <a:srgbClr val="C0C0C0"/>
                  </a:outerShdw>
                </a:effectLst>
              </a:rPr>
              <a:t>                                      </a:t>
            </a:r>
          </a:p>
          <a:p>
            <a:pPr algn="just">
              <a:spcBef>
                <a:spcPct val="20000"/>
              </a:spcBef>
              <a:defRPr/>
            </a:pPr>
            <a:r>
              <a:rPr lang="tr-TR" sz="2400" b="1" i="1" dirty="0">
                <a:effectLst>
                  <a:outerShdw blurRad="38100" dist="38100" dir="2700000" algn="tl">
                    <a:srgbClr val="C0C0C0"/>
                  </a:outerShdw>
                </a:effectLst>
              </a:rPr>
              <a:t>                                               .</a:t>
            </a:r>
            <a:r>
              <a:rPr lang="tr-TR" sz="2000" b="1" i="1" dirty="0">
                <a:effectLst>
                  <a:outerShdw blurRad="38100" dist="38100" dir="2700000" algn="tl">
                    <a:srgbClr val="C0C0C0"/>
                  </a:outerShdw>
                </a:effectLst>
              </a:rPr>
              <a:t> Görgü Kuralları</a:t>
            </a:r>
            <a:endParaRPr lang="en-US" sz="2000" b="1" i="1" dirty="0">
              <a:effectLst>
                <a:outerShdw blurRad="38100" dist="38100" dir="2700000" algn="tl">
                  <a:srgbClr val="C0C0C0"/>
                </a:outerShdw>
              </a:effectLst>
            </a:endParaRPr>
          </a:p>
        </p:txBody>
      </p:sp>
      <p:sp>
        <p:nvSpPr>
          <p:cNvPr id="8197" name="Oval 4"/>
          <p:cNvSpPr>
            <a:spLocks noChangeArrowheads="1"/>
          </p:cNvSpPr>
          <p:nvPr/>
        </p:nvSpPr>
        <p:spPr bwMode="auto">
          <a:xfrm>
            <a:off x="611188" y="3284538"/>
            <a:ext cx="1981200" cy="762000"/>
          </a:xfrm>
          <a:prstGeom prst="ellipse">
            <a:avLst/>
          </a:prstGeom>
          <a:noFill/>
          <a:ln w="63500" cmpd="dbl">
            <a:solidFill>
              <a:schemeClr val="tx1"/>
            </a:solidFill>
            <a:round/>
            <a:headEnd/>
            <a:tailEnd/>
          </a:ln>
        </p:spPr>
        <p:txBody>
          <a:bodyPr wrap="none" lIns="105344" tIns="52673" rIns="105344" bIns="52673" anchor="ctr"/>
          <a:lstStyle/>
          <a:p>
            <a:endParaRPr lang="tr-TR"/>
          </a:p>
        </p:txBody>
      </p:sp>
      <p:sp>
        <p:nvSpPr>
          <p:cNvPr id="8198" name="Oval 5"/>
          <p:cNvSpPr>
            <a:spLocks noChangeArrowheads="1"/>
          </p:cNvSpPr>
          <p:nvPr/>
        </p:nvSpPr>
        <p:spPr bwMode="auto">
          <a:xfrm>
            <a:off x="2195513" y="4221163"/>
            <a:ext cx="2362200" cy="685800"/>
          </a:xfrm>
          <a:prstGeom prst="ellipse">
            <a:avLst/>
          </a:prstGeom>
          <a:noFill/>
          <a:ln w="63500" cmpd="dbl">
            <a:solidFill>
              <a:schemeClr val="tx1"/>
            </a:solidFill>
            <a:round/>
            <a:headEnd/>
            <a:tailEnd/>
          </a:ln>
        </p:spPr>
        <p:txBody>
          <a:bodyPr wrap="none" lIns="105344" tIns="52673" rIns="105344" bIns="52673" anchor="ctr"/>
          <a:lstStyle/>
          <a:p>
            <a:endParaRPr lang="tr-TR"/>
          </a:p>
        </p:txBody>
      </p:sp>
      <p:sp>
        <p:nvSpPr>
          <p:cNvPr id="8199" name="Oval 6"/>
          <p:cNvSpPr>
            <a:spLocks noChangeArrowheads="1"/>
          </p:cNvSpPr>
          <p:nvPr/>
        </p:nvSpPr>
        <p:spPr bwMode="auto">
          <a:xfrm>
            <a:off x="4427538" y="4724400"/>
            <a:ext cx="2438400" cy="609600"/>
          </a:xfrm>
          <a:prstGeom prst="ellipse">
            <a:avLst/>
          </a:prstGeom>
          <a:noFill/>
          <a:ln w="63500" cmpd="dbl">
            <a:solidFill>
              <a:schemeClr val="tx1"/>
            </a:solidFill>
            <a:round/>
            <a:headEnd/>
            <a:tailEnd/>
          </a:ln>
        </p:spPr>
        <p:txBody>
          <a:bodyPr wrap="none" lIns="105344" tIns="52673" rIns="105344" bIns="52673" anchor="ctr"/>
          <a:lstStyle/>
          <a:p>
            <a:endParaRPr lang="tr-TR"/>
          </a:p>
        </p:txBody>
      </p:sp>
      <p:sp>
        <p:nvSpPr>
          <p:cNvPr id="8200" name="Oval 7"/>
          <p:cNvSpPr>
            <a:spLocks noChangeArrowheads="1"/>
          </p:cNvSpPr>
          <p:nvPr/>
        </p:nvSpPr>
        <p:spPr bwMode="auto">
          <a:xfrm>
            <a:off x="6372225" y="3644900"/>
            <a:ext cx="2286000" cy="914400"/>
          </a:xfrm>
          <a:prstGeom prst="ellipse">
            <a:avLst/>
          </a:prstGeom>
          <a:noFill/>
          <a:ln w="63500" cmpd="dbl">
            <a:solidFill>
              <a:schemeClr val="tx1"/>
            </a:solidFill>
            <a:round/>
            <a:headEnd/>
            <a:tailEnd/>
          </a:ln>
        </p:spPr>
        <p:txBody>
          <a:bodyPr wrap="none" lIns="105344" tIns="52673" rIns="105344" bIns="52673" anchor="ctr"/>
          <a:lstStyle/>
          <a:p>
            <a:endParaRPr lang="tr-TR"/>
          </a:p>
        </p:txBody>
      </p:sp>
      <p:sp>
        <p:nvSpPr>
          <p:cNvPr id="8201" name="Line 8"/>
          <p:cNvSpPr>
            <a:spLocks noChangeShapeType="1"/>
          </p:cNvSpPr>
          <p:nvPr/>
        </p:nvSpPr>
        <p:spPr bwMode="auto">
          <a:xfrm flipH="1">
            <a:off x="1187450" y="2636838"/>
            <a:ext cx="2133600" cy="609600"/>
          </a:xfrm>
          <a:prstGeom prst="line">
            <a:avLst/>
          </a:prstGeom>
          <a:noFill/>
          <a:ln w="63500" cmpd="dbl">
            <a:solidFill>
              <a:schemeClr val="tx1"/>
            </a:solidFill>
            <a:round/>
            <a:headEnd/>
            <a:tailEnd type="triangle" w="med" len="med"/>
          </a:ln>
        </p:spPr>
        <p:txBody>
          <a:bodyPr lIns="105344" tIns="52673" rIns="105344" bIns="52673"/>
          <a:lstStyle/>
          <a:p>
            <a:endParaRPr lang="tr-TR"/>
          </a:p>
        </p:txBody>
      </p:sp>
      <p:sp>
        <p:nvSpPr>
          <p:cNvPr id="8202" name="Line 9"/>
          <p:cNvSpPr>
            <a:spLocks noChangeShapeType="1"/>
          </p:cNvSpPr>
          <p:nvPr/>
        </p:nvSpPr>
        <p:spPr bwMode="auto">
          <a:xfrm flipH="1">
            <a:off x="3348038" y="2565400"/>
            <a:ext cx="1066800" cy="1600200"/>
          </a:xfrm>
          <a:prstGeom prst="line">
            <a:avLst/>
          </a:prstGeom>
          <a:noFill/>
          <a:ln w="63500" cmpd="dbl">
            <a:solidFill>
              <a:schemeClr val="tx1"/>
            </a:solidFill>
            <a:round/>
            <a:headEnd/>
            <a:tailEnd type="triangle" w="med" len="med"/>
          </a:ln>
        </p:spPr>
        <p:txBody>
          <a:bodyPr lIns="105344" tIns="52673" rIns="105344" bIns="52673"/>
          <a:lstStyle/>
          <a:p>
            <a:endParaRPr lang="tr-TR"/>
          </a:p>
        </p:txBody>
      </p:sp>
      <p:sp>
        <p:nvSpPr>
          <p:cNvPr id="8203" name="Line 10"/>
          <p:cNvSpPr>
            <a:spLocks noChangeShapeType="1"/>
          </p:cNvSpPr>
          <p:nvPr/>
        </p:nvSpPr>
        <p:spPr bwMode="auto">
          <a:xfrm>
            <a:off x="4859338" y="2636838"/>
            <a:ext cx="1219200" cy="2057400"/>
          </a:xfrm>
          <a:prstGeom prst="line">
            <a:avLst/>
          </a:prstGeom>
          <a:noFill/>
          <a:ln w="63500" cmpd="dbl">
            <a:solidFill>
              <a:schemeClr val="tx1"/>
            </a:solidFill>
            <a:round/>
            <a:headEnd/>
            <a:tailEnd type="triangle" w="med" len="med"/>
          </a:ln>
        </p:spPr>
        <p:txBody>
          <a:bodyPr lIns="105344" tIns="52673" rIns="105344" bIns="52673"/>
          <a:lstStyle/>
          <a:p>
            <a:endParaRPr lang="tr-TR"/>
          </a:p>
        </p:txBody>
      </p:sp>
      <p:sp>
        <p:nvSpPr>
          <p:cNvPr id="8204" name="Line 11"/>
          <p:cNvSpPr>
            <a:spLocks noChangeShapeType="1"/>
          </p:cNvSpPr>
          <p:nvPr/>
        </p:nvSpPr>
        <p:spPr bwMode="auto">
          <a:xfrm>
            <a:off x="5580063" y="2636838"/>
            <a:ext cx="2514600" cy="1066800"/>
          </a:xfrm>
          <a:prstGeom prst="line">
            <a:avLst/>
          </a:prstGeom>
          <a:noFill/>
          <a:ln w="63500" cmpd="dbl">
            <a:solidFill>
              <a:schemeClr val="tx1"/>
            </a:solidFill>
            <a:round/>
            <a:headEnd/>
            <a:tailEnd type="triangle" w="med" len="med"/>
          </a:ln>
        </p:spPr>
        <p:txBody>
          <a:bodyPr lIns="105344" tIns="52673" rIns="105344" bIns="52673"/>
          <a:lstStyle/>
          <a:p>
            <a:endParaRPr lang="tr-T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2 Slayt Numarası Yer Tutucusu"/>
          <p:cNvSpPr>
            <a:spLocks noGrp="1"/>
          </p:cNvSpPr>
          <p:nvPr>
            <p:ph type="sldNum" sz="quarter" idx="12"/>
          </p:nvPr>
        </p:nvSpPr>
        <p:spPr>
          <a:noFill/>
        </p:spPr>
        <p:txBody>
          <a:bodyPr/>
          <a:lstStyle/>
          <a:p>
            <a:fld id="{876496F9-116D-4896-969B-7214661C421A}" type="slidenum">
              <a:rPr lang="tr-TR" smtClean="0"/>
              <a:pPr/>
              <a:t>6</a:t>
            </a:fld>
            <a:endParaRPr lang="tr-TR"/>
          </a:p>
        </p:txBody>
      </p:sp>
      <p:sp>
        <p:nvSpPr>
          <p:cNvPr id="9219" name="Text Box 2"/>
          <p:cNvSpPr txBox="1">
            <a:spLocks noChangeArrowheads="1"/>
          </p:cNvSpPr>
          <p:nvPr/>
        </p:nvSpPr>
        <p:spPr bwMode="auto">
          <a:xfrm>
            <a:off x="628650" y="455034"/>
            <a:ext cx="8001000" cy="5946243"/>
          </a:xfrm>
          <a:prstGeom prst="rect">
            <a:avLst/>
          </a:prstGeom>
          <a:noFill/>
          <a:ln w="9525">
            <a:noFill/>
            <a:miter lim="800000"/>
            <a:headEnd/>
            <a:tailEnd/>
          </a:ln>
        </p:spPr>
        <p:txBody>
          <a:bodyPr>
            <a:spAutoFit/>
          </a:bodyPr>
          <a:lstStyle/>
          <a:p>
            <a:pPr algn="ctr">
              <a:spcBef>
                <a:spcPct val="20000"/>
              </a:spcBef>
            </a:pPr>
            <a:endParaRPr lang="tr-TR" sz="2000" b="1" i="1" dirty="0">
              <a:latin typeface="Arial Black" pitchFamily="34" charset="0"/>
            </a:endParaRPr>
          </a:p>
          <a:p>
            <a:pPr algn="l">
              <a:spcBef>
                <a:spcPct val="20000"/>
              </a:spcBef>
            </a:pPr>
            <a:endParaRPr lang="tr-TR" sz="2800" b="1" i="1" dirty="0" smtClean="0"/>
          </a:p>
          <a:p>
            <a:pPr algn="l">
              <a:spcBef>
                <a:spcPct val="20000"/>
              </a:spcBef>
            </a:pPr>
            <a:r>
              <a:rPr lang="tr-TR" sz="2800" b="1" i="1" dirty="0" smtClean="0"/>
              <a:t>Hukuk Kuralları</a:t>
            </a:r>
            <a:r>
              <a:rPr lang="tr-TR" sz="1800" dirty="0" smtClean="0"/>
              <a:t>       </a:t>
            </a:r>
            <a:endParaRPr lang="tr-TR" sz="1800" dirty="0"/>
          </a:p>
          <a:p>
            <a:pPr algn="just">
              <a:lnSpc>
                <a:spcPct val="140000"/>
              </a:lnSpc>
              <a:spcBef>
                <a:spcPct val="20000"/>
              </a:spcBef>
            </a:pPr>
            <a:r>
              <a:rPr lang="tr-TR" sz="1800" dirty="0"/>
              <a:t> </a:t>
            </a:r>
            <a:r>
              <a:rPr lang="tr-TR" sz="2200" dirty="0"/>
              <a:t>Toplumsal yaşamı düzenleyen ve uyulması devlet zoru ile desteklenmiş kurallar bütünüdür.</a:t>
            </a:r>
          </a:p>
          <a:p>
            <a:pPr algn="just">
              <a:spcBef>
                <a:spcPct val="20000"/>
              </a:spcBef>
            </a:pPr>
            <a:endParaRPr lang="tr-TR" sz="2400" dirty="0"/>
          </a:p>
          <a:p>
            <a:pPr algn="just">
              <a:spcBef>
                <a:spcPct val="20000"/>
              </a:spcBef>
            </a:pPr>
            <a:r>
              <a:rPr lang="tr-TR" sz="2400" b="1" dirty="0"/>
              <a:t>      Özellikleri;</a:t>
            </a:r>
          </a:p>
          <a:p>
            <a:pPr algn="just">
              <a:spcBef>
                <a:spcPct val="20000"/>
              </a:spcBef>
            </a:pPr>
            <a:endParaRPr lang="tr-TR" sz="2400" b="1" dirty="0"/>
          </a:p>
          <a:p>
            <a:pPr lvl="1" algn="just">
              <a:lnSpc>
                <a:spcPct val="90000"/>
              </a:lnSpc>
              <a:spcBef>
                <a:spcPct val="20000"/>
              </a:spcBef>
              <a:buFont typeface="Wingdings" pitchFamily="2" charset="2"/>
              <a:buChar char="Ø"/>
            </a:pPr>
            <a:r>
              <a:rPr lang="tr-TR" sz="2200" dirty="0"/>
              <a:t> Kaynağı akıl, bilim ve kültürdür.</a:t>
            </a:r>
          </a:p>
          <a:p>
            <a:pPr algn="just">
              <a:lnSpc>
                <a:spcPct val="90000"/>
              </a:lnSpc>
              <a:spcBef>
                <a:spcPct val="20000"/>
              </a:spcBef>
              <a:buFont typeface="Wingdings" pitchFamily="2" charset="2"/>
              <a:buNone/>
            </a:pPr>
            <a:endParaRPr lang="tr-TR" sz="2200" dirty="0"/>
          </a:p>
          <a:p>
            <a:pPr lvl="1" algn="just">
              <a:lnSpc>
                <a:spcPct val="90000"/>
              </a:lnSpc>
              <a:spcBef>
                <a:spcPct val="20000"/>
              </a:spcBef>
              <a:buFont typeface="Wingdings" pitchFamily="2" charset="2"/>
              <a:buChar char="Ø"/>
            </a:pPr>
            <a:r>
              <a:rPr lang="tr-TR" sz="2200" dirty="0"/>
              <a:t> Zamana ve mekana göre değişiklik gösterirler.</a:t>
            </a:r>
          </a:p>
          <a:p>
            <a:pPr algn="just">
              <a:lnSpc>
                <a:spcPct val="90000"/>
              </a:lnSpc>
              <a:spcBef>
                <a:spcPct val="20000"/>
              </a:spcBef>
              <a:buFont typeface="Wingdings" pitchFamily="2" charset="2"/>
              <a:buChar char="Ø"/>
            </a:pPr>
            <a:endParaRPr lang="tr-TR" sz="2200" dirty="0"/>
          </a:p>
          <a:p>
            <a:pPr lvl="1" algn="just">
              <a:lnSpc>
                <a:spcPct val="90000"/>
              </a:lnSpc>
              <a:spcBef>
                <a:spcPct val="20000"/>
              </a:spcBef>
              <a:buFont typeface="Wingdings" pitchFamily="2" charset="2"/>
              <a:buChar char="Ø"/>
            </a:pPr>
            <a:r>
              <a:rPr lang="tr-TR" sz="2200" dirty="0"/>
              <a:t> Yaptırımı maddi niteliktedir (Ceza, cebri İcra, hükümsüzlük, tazminat vb.)</a:t>
            </a:r>
            <a:r>
              <a:rPr lang="tr-TR" sz="2200" b="1" dirty="0"/>
              <a:t>	</a:t>
            </a:r>
          </a:p>
        </p:txBody>
      </p:sp>
      <p:pic>
        <p:nvPicPr>
          <p:cNvPr id="9220" name="Picture 3" descr="aw4579"/>
          <p:cNvPicPr>
            <a:picLocks noChangeAspect="1" noChangeArrowheads="1"/>
          </p:cNvPicPr>
          <p:nvPr/>
        </p:nvPicPr>
        <p:blipFill>
          <a:blip r:embed="rId3" cstate="print"/>
          <a:srcRect/>
          <a:stretch>
            <a:fillRect/>
          </a:stretch>
        </p:blipFill>
        <p:spPr bwMode="auto">
          <a:xfrm>
            <a:off x="5795963" y="2708275"/>
            <a:ext cx="2381250" cy="1781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7858AF1D-E6D7-4B64-9545-F66A72DEE560}" type="slidenum">
              <a:rPr kumimoji="0" lang="tr-TR"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Arial" charset="0"/>
              </a:rPr>
              <a:pPr marL="0" marR="0" lvl="0" indent="0" algn="r" defTabSz="685800" rtl="0" eaLnBrk="1" fontAlgn="auto" latinLnBrk="0" hangingPunct="1">
                <a:lnSpc>
                  <a:spcPct val="100000"/>
                </a:lnSpc>
                <a:spcBef>
                  <a:spcPts val="0"/>
                </a:spcBef>
                <a:spcAft>
                  <a:spcPts val="0"/>
                </a:spcAft>
                <a:buClrTx/>
                <a:buSzTx/>
                <a:buFontTx/>
                <a:buNone/>
                <a:tabLst/>
                <a:defRPr/>
              </a:pPr>
              <a:t>7</a:t>
            </a:fld>
            <a:endParaRPr kumimoji="0" lang="tr-TR" sz="900" b="0" i="0" u="none" strike="noStrike" kern="1200" cap="none" spc="0" normalizeH="0" baseline="0" noProof="0">
              <a:ln>
                <a:noFill/>
              </a:ln>
              <a:solidFill>
                <a:prstClr val="black">
                  <a:tint val="75000"/>
                </a:prstClr>
              </a:solidFill>
              <a:effectLst/>
              <a:uLnTx/>
              <a:uFillTx/>
              <a:latin typeface="Calibri" panose="020F0502020204030204"/>
              <a:ea typeface="+mn-ea"/>
              <a:cs typeface="Arial" charset="0"/>
            </a:endParaRPr>
          </a:p>
        </p:txBody>
      </p:sp>
      <p:sp>
        <p:nvSpPr>
          <p:cNvPr id="3" name="Dikdörtgen 2"/>
          <p:cNvSpPr/>
          <p:nvPr/>
        </p:nvSpPr>
        <p:spPr>
          <a:xfrm>
            <a:off x="776722" y="1844824"/>
            <a:ext cx="7704856" cy="4154984"/>
          </a:xfrm>
          <a:prstGeom prst="rect">
            <a:avLst/>
          </a:prstGeom>
        </p:spPr>
        <p:txBody>
          <a:bodyPr wrap="square">
            <a:spAutoFit/>
          </a:bodyPr>
          <a:lstStyle/>
          <a:p>
            <a:pPr marL="285750" indent="-285750" algn="just" eaLnBrk="1" hangingPunct="1">
              <a:buFont typeface="Arial" panose="020B0604020202020204" pitchFamily="34" charset="0"/>
              <a:buChar char="•"/>
              <a:defRPr/>
            </a:pPr>
            <a:r>
              <a:rPr lang="tr-TR" sz="2400" dirty="0"/>
              <a:t>Hukuk kuralları kendi alanlarındaki boşlukları doldurarak bir bütün olarak hukuk sistemini oluştururlar. </a:t>
            </a:r>
          </a:p>
          <a:p>
            <a:pPr marL="285750" indent="-285750" algn="just" eaLnBrk="1" hangingPunct="1">
              <a:buFont typeface="Arial" panose="020B0604020202020204" pitchFamily="34" charset="0"/>
              <a:buChar char="•"/>
              <a:defRPr/>
            </a:pPr>
            <a:r>
              <a:rPr lang="tr-TR" sz="2400" dirty="0"/>
              <a:t>Hukuk kurallarının gelişmişliği ve yapısal bütünlüğü, devletin gelişmişliğinin ve kültürel birikiminin göstergesidir</a:t>
            </a:r>
            <a:r>
              <a:rPr lang="tr-TR" sz="2400" dirty="0" smtClean="0"/>
              <a:t>.</a:t>
            </a:r>
          </a:p>
          <a:p>
            <a:pPr marL="285750" indent="-285750" algn="just">
              <a:buFont typeface="Arial" panose="020B0604020202020204" pitchFamily="34" charset="0"/>
              <a:buChar char="•"/>
              <a:defRPr/>
            </a:pPr>
            <a:r>
              <a:rPr lang="tr-TR" sz="2400" kern="0" dirty="0" smtClean="0"/>
              <a:t>İçeride ve dışarıda devletin ve devlet organlarının değerlendirilmesinde </a:t>
            </a:r>
            <a:r>
              <a:rPr lang="tr-TR" sz="2400" kern="0" dirty="0"/>
              <a:t>en önemli ölçülerden biri mevzuatının </a:t>
            </a:r>
            <a:r>
              <a:rPr lang="tr-TR" sz="2400" kern="0" dirty="0" smtClean="0"/>
              <a:t>mükemmelliği ve uygulanmasında </a:t>
            </a:r>
            <a:r>
              <a:rPr lang="tr-TR" sz="2400" kern="0" dirty="0"/>
              <a:t>gösterilen itinadır. </a:t>
            </a:r>
          </a:p>
          <a:p>
            <a:pPr marL="285750" indent="-285750" algn="just" eaLnBrk="1" hangingPunct="1">
              <a:buFont typeface="Arial" panose="020B0604020202020204" pitchFamily="34" charset="0"/>
              <a:buChar char="•"/>
              <a:defRPr/>
            </a:pPr>
            <a:endParaRPr lang="tr-TR" sz="2400" dirty="0" smtClean="0"/>
          </a:p>
        </p:txBody>
      </p:sp>
    </p:spTree>
    <p:extLst>
      <p:ext uri="{BB962C8B-B14F-4D97-AF65-F5344CB8AC3E}">
        <p14:creationId xmlns:p14="http://schemas.microsoft.com/office/powerpoint/2010/main" val="23729146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Numarası Yer Tutucusu"/>
          <p:cNvSpPr>
            <a:spLocks noGrp="1"/>
          </p:cNvSpPr>
          <p:nvPr>
            <p:ph type="sldNum" sz="quarter" idx="12"/>
          </p:nvPr>
        </p:nvSpPr>
        <p:spPr/>
        <p:txBody>
          <a:bodyPr/>
          <a:lstStyle/>
          <a:p>
            <a:pPr>
              <a:defRPr/>
            </a:pPr>
            <a:fld id="{A5AEEEEC-B6FF-4842-90D5-F6619C6EEA3D}" type="slidenum">
              <a:rPr lang="tr-TR" smtClean="0"/>
              <a:pPr>
                <a:defRPr/>
              </a:pPr>
              <a:t>8</a:t>
            </a:fld>
            <a:endParaRPr lang="tr-TR"/>
          </a:p>
        </p:txBody>
      </p:sp>
      <p:graphicFrame>
        <p:nvGraphicFramePr>
          <p:cNvPr id="6" name="5 Diyagram"/>
          <p:cNvGraphicFramePr/>
          <p:nvPr>
            <p:extLst>
              <p:ext uri="{D42A27DB-BD31-4B8C-83A1-F6EECF244321}">
                <p14:modId xmlns:p14="http://schemas.microsoft.com/office/powerpoint/2010/main" val="948885938"/>
              </p:ext>
            </p:extLst>
          </p:nvPr>
        </p:nvGraphicFramePr>
        <p:xfrm>
          <a:off x="395536" y="1412776"/>
          <a:ext cx="8388424"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4 Slayt Numarası Yer Tutucusu"/>
          <p:cNvSpPr>
            <a:spLocks noGrp="1"/>
          </p:cNvSpPr>
          <p:nvPr>
            <p:ph type="sldNum" sz="quarter" idx="12"/>
          </p:nvPr>
        </p:nvSpPr>
        <p:spPr>
          <a:noFill/>
        </p:spPr>
        <p:txBody>
          <a:bodyPr/>
          <a:lstStyle/>
          <a:p>
            <a:fld id="{99964F5C-94DF-4A6A-B6CD-8B536A3ED17F}" type="slidenum">
              <a:rPr lang="tr-TR" smtClean="0"/>
              <a:pPr/>
              <a:t>9</a:t>
            </a:fld>
            <a:endParaRPr lang="tr-TR"/>
          </a:p>
        </p:txBody>
      </p:sp>
      <p:sp>
        <p:nvSpPr>
          <p:cNvPr id="12292" name="Rectangle 3"/>
          <p:cNvSpPr>
            <a:spLocks noGrp="1" noChangeArrowheads="1"/>
          </p:cNvSpPr>
          <p:nvPr>
            <p:ph type="title" idx="4294967295"/>
          </p:nvPr>
        </p:nvSpPr>
        <p:spPr>
          <a:xfrm>
            <a:off x="1284288" y="1268413"/>
            <a:ext cx="7859712" cy="509587"/>
          </a:xfrm>
          <a:noFill/>
        </p:spPr>
        <p:txBody>
          <a:bodyPr>
            <a:normAutofit fontScale="90000"/>
          </a:bodyPr>
          <a:lstStyle/>
          <a:p>
            <a:pPr eaLnBrk="1" hangingPunct="1"/>
            <a:r>
              <a:rPr lang="tr-TR" sz="3200" b="1" dirty="0">
                <a:solidFill>
                  <a:srgbClr val="FF0000"/>
                </a:solidFill>
              </a:rPr>
              <a:t>MEVZUAT KAVRAMI</a:t>
            </a:r>
          </a:p>
        </p:txBody>
      </p:sp>
      <p:sp>
        <p:nvSpPr>
          <p:cNvPr id="12291" name="Rectangle 2"/>
          <p:cNvSpPr>
            <a:spLocks noGrp="1" noChangeArrowheads="1"/>
          </p:cNvSpPr>
          <p:nvPr>
            <p:ph idx="4294967295"/>
          </p:nvPr>
        </p:nvSpPr>
        <p:spPr>
          <a:xfrm>
            <a:off x="1000125" y="1844675"/>
            <a:ext cx="8143875" cy="4321175"/>
          </a:xfrm>
        </p:spPr>
        <p:txBody>
          <a:bodyPr/>
          <a:lstStyle/>
          <a:p>
            <a:pPr algn="just" eaLnBrk="1" hangingPunct="1">
              <a:lnSpc>
                <a:spcPct val="90000"/>
              </a:lnSpc>
              <a:buFont typeface="Wingdings" pitchFamily="2" charset="2"/>
              <a:buChar char="v"/>
            </a:pPr>
            <a:endParaRPr lang="tr-TR" sz="2800" dirty="0"/>
          </a:p>
          <a:p>
            <a:pPr algn="just" eaLnBrk="1" hangingPunct="1">
              <a:lnSpc>
                <a:spcPct val="90000"/>
              </a:lnSpc>
              <a:buFont typeface="Wingdings" pitchFamily="2" charset="2"/>
              <a:buChar char="v"/>
            </a:pPr>
            <a:r>
              <a:rPr lang="tr-TR" sz="2800" b="1" dirty="0"/>
              <a:t>Mevzuat</a:t>
            </a:r>
            <a:r>
              <a:rPr lang="tr-TR" sz="2800" dirty="0"/>
              <a:t> belli bir hukuk düzeninde yürürlükte bulunan tüm yazılı hukuk kurallarını ifade eder. </a:t>
            </a:r>
          </a:p>
          <a:p>
            <a:pPr algn="just" eaLnBrk="1" hangingPunct="1">
              <a:lnSpc>
                <a:spcPct val="90000"/>
              </a:lnSpc>
              <a:buFont typeface="Wingdings" pitchFamily="2" charset="2"/>
              <a:buChar char="v"/>
            </a:pPr>
            <a:endParaRPr lang="tr-TR" sz="2800" dirty="0"/>
          </a:p>
          <a:p>
            <a:pPr algn="just" eaLnBrk="1" hangingPunct="1">
              <a:lnSpc>
                <a:spcPct val="90000"/>
              </a:lnSpc>
              <a:buFont typeface="Wingdings" pitchFamily="2" charset="2"/>
              <a:buChar char="v"/>
            </a:pPr>
            <a:r>
              <a:rPr lang="tr-TR" sz="2800" dirty="0" smtClean="0"/>
              <a:t>Anayasa, </a:t>
            </a:r>
          </a:p>
          <a:p>
            <a:pPr marL="0" indent="0" algn="just" eaLnBrk="1" hangingPunct="1">
              <a:lnSpc>
                <a:spcPct val="90000"/>
              </a:lnSpc>
              <a:buNone/>
            </a:pPr>
            <a:r>
              <a:rPr lang="tr-TR" sz="2800" dirty="0"/>
              <a:t>	</a:t>
            </a:r>
            <a:r>
              <a:rPr lang="tr-TR" sz="2800" dirty="0" smtClean="0"/>
              <a:t>	Kanun</a:t>
            </a:r>
            <a:r>
              <a:rPr lang="tr-TR" sz="2800" dirty="0"/>
              <a:t>, </a:t>
            </a:r>
          </a:p>
          <a:p>
            <a:pPr algn="just">
              <a:buNone/>
            </a:pPr>
            <a:r>
              <a:rPr lang="tr-TR" sz="2800" dirty="0"/>
              <a:t>			</a:t>
            </a:r>
            <a:r>
              <a:rPr lang="tr-TR" sz="2800" dirty="0" smtClean="0"/>
              <a:t>	Cumhurbaşkanlığı Kararnamesi, </a:t>
            </a:r>
            <a:endParaRPr lang="tr-TR" sz="2800" dirty="0"/>
          </a:p>
          <a:p>
            <a:pPr algn="just" eaLnBrk="1" hangingPunct="1">
              <a:lnSpc>
                <a:spcPct val="90000"/>
              </a:lnSpc>
              <a:buFont typeface="Wingdings" pitchFamily="2" charset="2"/>
              <a:buNone/>
            </a:pPr>
            <a:r>
              <a:rPr lang="tr-TR" sz="2800" dirty="0" smtClean="0"/>
              <a:t>						Yönetmelik… </a:t>
            </a:r>
            <a:endParaRPr lang="tr-TR" sz="2800" dirty="0"/>
          </a:p>
          <a:p>
            <a:pPr algn="just" eaLnBrk="1" hangingPunct="1">
              <a:lnSpc>
                <a:spcPct val="90000"/>
              </a:lnSpc>
              <a:buFont typeface="Wingdings" pitchFamily="2" charset="2"/>
              <a:buNone/>
            </a:pPr>
            <a:r>
              <a:rPr lang="tr-TR" sz="2800" dirty="0"/>
              <a:t>					</a:t>
            </a:r>
          </a:p>
          <a:p>
            <a:pPr algn="just" eaLnBrk="1" hangingPunct="1">
              <a:lnSpc>
                <a:spcPct val="90000"/>
              </a:lnSpc>
              <a:buFont typeface="Wingdings" pitchFamily="2" charset="2"/>
              <a:buChar char="v"/>
            </a:pPr>
            <a:endParaRPr lang="tr-TR" sz="2800" dirty="0"/>
          </a:p>
          <a:p>
            <a:pPr algn="just" eaLnBrk="1" hangingPunct="1">
              <a:lnSpc>
                <a:spcPct val="90000"/>
              </a:lnSpc>
              <a:buFont typeface="Wingdings" pitchFamily="2" charset="2"/>
              <a:buNone/>
            </a:pPr>
            <a:endParaRPr lang="tr-TR" sz="280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3DBED51659192544861A58E654DD210E" ma:contentTypeVersion="1" ma:contentTypeDescription="Yeni belge oluşturun." ma:contentTypeScope="" ma:versionID="684733c1054b3817dc678e3ba0c2c9ba">
  <xsd:schema xmlns:xsd="http://www.w3.org/2001/XMLSchema" xmlns:xs="http://www.w3.org/2001/XMLSchema" xmlns:p="http://schemas.microsoft.com/office/2006/metadata/properties" xmlns:ns1="http://schemas.microsoft.com/sharepoint/v3" targetNamespace="http://schemas.microsoft.com/office/2006/metadata/properties" ma:root="true" ma:fieldsID="14d4e3fdf9f7a112181f73f79ec0ec6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311C3F1-A468-4DD8-AD27-2A11850819C3}"/>
</file>

<file path=customXml/itemProps2.xml><?xml version="1.0" encoding="utf-8"?>
<ds:datastoreItem xmlns:ds="http://schemas.openxmlformats.org/officeDocument/2006/customXml" ds:itemID="{D2C98416-EA01-4530-9155-8D9D06DEDE36}"/>
</file>

<file path=customXml/itemProps3.xml><?xml version="1.0" encoding="utf-8"?>
<ds:datastoreItem xmlns:ds="http://schemas.openxmlformats.org/officeDocument/2006/customXml" ds:itemID="{592ECA1D-E7A4-40D5-A383-98AD7AE6158C}"/>
</file>

<file path=docProps/app.xml><?xml version="1.0" encoding="utf-8"?>
<Properties xmlns="http://schemas.openxmlformats.org/officeDocument/2006/extended-properties" xmlns:vt="http://schemas.openxmlformats.org/officeDocument/2006/docPropsVTypes">
  <Template>TM03457496[[fn=Paralaks]]</Template>
  <TotalTime>5109</TotalTime>
  <Words>1500</Words>
  <Application>Microsoft Office PowerPoint</Application>
  <PresentationFormat>Ekran Gösterisi (4:3)</PresentationFormat>
  <Paragraphs>216</Paragraphs>
  <Slides>24</Slides>
  <Notes>18</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24</vt:i4>
      </vt:variant>
    </vt:vector>
  </HeadingPairs>
  <TitlesOfParts>
    <vt:vector size="32" baseType="lpstr">
      <vt:lpstr>Arial</vt:lpstr>
      <vt:lpstr>Arial Black</vt:lpstr>
      <vt:lpstr>Calibri</vt:lpstr>
      <vt:lpstr>Garamond</vt:lpstr>
      <vt:lpstr>Verdana</vt:lpstr>
      <vt:lpstr>Wingdings</vt:lpstr>
      <vt:lpstr>Office Teması</vt:lpstr>
      <vt:lpstr>Clip</vt:lpstr>
      <vt:lpstr>Mevzuat Kavramı, Normlar Hiyerarşisi ve  Düzenleyici İşlemler</vt:lpstr>
      <vt:lpstr>  MEVZUAT KAVRAMI VE NORMLAR HİYERARŞİSİ  </vt:lpstr>
      <vt:lpstr>PowerPoint Sunusu</vt:lpstr>
      <vt:lpstr>PowerPoint Sunusu</vt:lpstr>
      <vt:lpstr>PowerPoint Sunusu</vt:lpstr>
      <vt:lpstr>PowerPoint Sunusu</vt:lpstr>
      <vt:lpstr>PowerPoint Sunusu</vt:lpstr>
      <vt:lpstr>PowerPoint Sunusu</vt:lpstr>
      <vt:lpstr>MEVZUAT KAVRAMI</vt:lpstr>
      <vt:lpstr>PowerPoint Sunusu</vt:lpstr>
      <vt:lpstr>PowerPoint Sunusu</vt:lpstr>
      <vt:lpstr>NORMLAR HİYERARŞİSİ</vt:lpstr>
      <vt:lpstr>NORMLAR HİYERARŞİSİ</vt:lpstr>
      <vt:lpstr>  DÜZENLEYİCİ İŞLEMLER </vt:lpstr>
      <vt:lpstr>DÜZENLEYİCİ İŞLEM</vt:lpstr>
      <vt:lpstr>YASAMA KUDRETİ VE KANUN</vt:lpstr>
      <vt:lpstr>İDARENİN DÜZENLEYİCİ İŞLEMLERİ</vt:lpstr>
      <vt:lpstr>DÜZENLEYİCİ İŞLEMLER</vt:lpstr>
      <vt:lpstr>DÜZENLEYİCİ İŞLEMLER</vt:lpstr>
      <vt:lpstr>DÜZENLEYİCİ İŞLEMLER</vt:lpstr>
      <vt:lpstr>DÜZENLEYİCİ İŞLEMLER</vt:lpstr>
      <vt:lpstr>YARGISAL DENETİM</vt:lpstr>
      <vt:lpstr>YARGISAL DENETİM</vt:lpstr>
      <vt:lpstr>Teşekkür Ederim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Ramazan KARAKOÇ</dc:creator>
  <cp:lastModifiedBy>Özge Umut EKER</cp:lastModifiedBy>
  <cp:revision>382</cp:revision>
  <dcterms:created xsi:type="dcterms:W3CDTF">2011-12-28T16:03:59Z</dcterms:created>
  <dcterms:modified xsi:type="dcterms:W3CDTF">2024-01-17T12:11:28Z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0x0101003DBED51659192544861A58E654DD210E</vt:lpwstr>
  </property>
</Properties>
</file>