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21" Type="http://schemas.openxmlformats.org/officeDocument/2006/relationships/customXml" Target="../customXml/item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3DBED51659192544861A58E654DD210E" ma:contentTypeVersion="2" ma:contentTypeDescription="Yeni belge oluşturun." ma:contentTypeScope="" ma:versionID="2544c3df64b38069afea5589815a05fb">
  <xsd:schema xmlns:xsd="http://www.w3.org/2001/XMLSchema" xmlns:xs="http://www.w3.org/2001/XMLSchema" xmlns:p="http://schemas.microsoft.com/office/2006/metadata/properties" xmlns:ns1="http://schemas.microsoft.com/sharepoint/v3" xmlns:ns2="d0498a6e-baf3-4502-bc58-f870dd605782" targetNamespace="http://schemas.microsoft.com/office/2006/metadata/properties" ma:root="true" ma:fieldsID="993a88dcfd53abe47495b078167eeca6" ns1:_="" ns2:_="">
    <xsd:import namespace="http://schemas.microsoft.com/sharepoint/v3"/>
    <xsd:import namespace="d0498a6e-baf3-4502-bc58-f870dd60578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YayinBitisTarih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Zamanlama Başlangıç Tarihi" ma:description="Zamanlama Başlangıç Tarihi, Yayımlama özelliği tarafından oluşturulan bir site sütunudur. Bu sütun, bu sayfanın site ziyaretçilerine ilk kez görüntüleneceği tarih ve zamanı belirtmek için kullanılır." ma:internalName="PublishingStartDate">
      <xsd:simpleType>
        <xsd:restriction base="dms:Unknown"/>
      </xsd:simpleType>
    </xsd:element>
    <xsd:element name="PublishingExpirationDate" ma:index="9" nillable="true" ma:displayName="Zamanlama Bitiş Tarihi" ma:description="Zamanlama Bitiş Tarihi, Yayımlama özelliği tarafından oluşturulan bir site sütunudur. Bu sütun, bu sayfanın site ziyaretçilerine artık görüntülenmeyeceği tarih ve zamanı belirtmek için kullanılır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98a6e-baf3-4502-bc58-f870dd605782" elementFormDefault="qualified">
    <xsd:import namespace="http://schemas.microsoft.com/office/2006/documentManagement/types"/>
    <xsd:import namespace="http://schemas.microsoft.com/office/infopath/2007/PartnerControls"/>
    <xsd:element name="YayinBitisTarihi" ma:index="10" nillable="true" ma:displayName="YayinBitisTarihi" ma:internalName="YayinBitisTarihi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YayinBitisTarihi xmlns="d0498a6e-baf3-4502-bc58-f870dd605782">2027-05-13T07:45:00+00:00</YayinBitisTarihi>
  </documentManagement>
</p:properties>
</file>

<file path=customXml/itemProps1.xml><?xml version="1.0" encoding="utf-8"?>
<ds:datastoreItem xmlns:ds="http://schemas.openxmlformats.org/officeDocument/2006/customXml" ds:itemID="{43AD155C-CDCC-453D-B053-7F6AA89CBBB6}"/>
</file>

<file path=customXml/itemProps2.xml><?xml version="1.0" encoding="utf-8"?>
<ds:datastoreItem xmlns:ds="http://schemas.openxmlformats.org/officeDocument/2006/customXml" ds:itemID="{F859B638-62DF-4066-B833-31B261569EB4}"/>
</file>

<file path=customXml/itemProps3.xml><?xml version="1.0" encoding="utf-8"?>
<ds:datastoreItem xmlns:ds="http://schemas.openxmlformats.org/officeDocument/2006/customXml" ds:itemID="{16CF4B10-DFEE-45E4-980E-4464F36675D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created xsi:type="dcterms:W3CDTF">2006-08-16T00:00:00Z</dcterms:created>
  <dcterms:modified xsi:type="dcterms:W3CDTF">2011-08-01T06:04:30Z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0x0101003DBED51659192544861A58E654DD210E</vt:lpwstr>
  </property>
</Properties>
</file>