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77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64" userDrawn="1">
          <p15:clr>
            <a:srgbClr val="A4A3A4"/>
          </p15:clr>
        </p15:guide>
        <p15:guide id="2" orient="horz" pos="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Yaza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8089"/>
    <a:srgbClr val="0C8E98"/>
    <a:srgbClr val="990099"/>
    <a:srgbClr val="CC0000"/>
    <a:srgbClr val="F9F3FB"/>
    <a:srgbClr val="E9FCFD"/>
    <a:srgbClr val="C1CCF6"/>
    <a:srgbClr val="D5BAEB"/>
    <a:srgbClr val="8E9DEF"/>
    <a:srgbClr val="A6E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48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050" y="102"/>
      </p:cViewPr>
      <p:guideLst>
        <p:guide pos="6264"/>
        <p:guide orient="horz"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722C5104-B160-49CA-BBEA-F89DC47F2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/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8FA77B3F-59DC-4CD3-9EDD-457BB0F4ED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CFA5DA5-48A0-40E7-8A4B-F48DFDF572F7}" type="datetime1">
              <a:rPr lang="tr-TR" smtClean="0"/>
              <a:t>4.12.2025</a:t>
            </a:fld>
            <a:endParaRPr lang="tr-TR" dirty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91D14D80-1829-4047-8B70-CA13F85B2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19C54F4-FD5F-49B3-9277-2EBC1373B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537205A-E1E8-4792-BFE4-BDA00885454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2982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FFF6B-B307-45B4-8EED-CFEAF134FEC4}" type="datetime1">
              <a:rPr lang="tr-TR" smtClean="0"/>
              <a:pPr/>
              <a:t>4.12.2025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32C31BA-67D8-413F-A5DD-028125073D1D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4155085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32C31BA-67D8-413F-A5DD-028125073D1D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270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CC1534-9D13-43E9-BC8B-5694C285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737" y="308698"/>
            <a:ext cx="5238313" cy="853352"/>
          </a:xfrm>
        </p:spPr>
        <p:txBody>
          <a:bodyPr rtlCol="0">
            <a:noAutofit/>
          </a:bodyPr>
          <a:lstStyle>
            <a:lvl1pPr>
              <a:defRPr sz="3600" b="1"/>
            </a:lvl1pPr>
          </a:lstStyle>
          <a:p>
            <a:pPr rtl="0"/>
            <a:r>
              <a:rPr lang="tr-TR" noProof="0"/>
              <a:t>ASIL BAŞLIK STİLİNİ DÜZENLEMEK İÇİN TIKLAYIN</a:t>
            </a:r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F63A8573-17E8-4191-86F9-ABE0BA279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674EB27-82C2-4209-B2E1-EE54F2CE814C}" type="datetime1">
              <a:rPr lang="tr-TR" noProof="0" smtClean="0"/>
              <a:t>4.12.2025</a:t>
            </a:fld>
            <a:endParaRPr lang="tr-TR" noProof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3D92FA6-D8B1-4403-B9DD-E60A4F351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0C2CB2D-6860-4817-B66C-9C44DC4CA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tr-TR" noProof="0" smtClean="0"/>
              <a:t>‹#›</a:t>
            </a:fld>
            <a:endParaRPr lang="tr-TR" noProof="0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183C82E0-1F49-4A07-A8B3-E2F2CBAC0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737" y="979487"/>
            <a:ext cx="3581400" cy="365126"/>
          </a:xfrm>
        </p:spPr>
        <p:txBody>
          <a:bodyPr rtlCol="0">
            <a:no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1445210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CC1534-9D13-43E9-BC8B-5694C2852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5737" y="308698"/>
            <a:ext cx="5238313" cy="853352"/>
          </a:xfrm>
        </p:spPr>
        <p:txBody>
          <a:bodyPr rtlCol="0">
            <a:noAutofit/>
          </a:bodyPr>
          <a:lstStyle>
            <a:lvl1pPr>
              <a:defRPr sz="3600" b="1"/>
            </a:lvl1pPr>
          </a:lstStyle>
          <a:p>
            <a:pPr rtl="0"/>
            <a:r>
              <a:rPr lang="tr-TR" noProof="0"/>
              <a:t>ASIL BAŞLIK STİLİNİ DÜZENLEMEK İÇİN TIKLAYIN</a:t>
            </a:r>
          </a:p>
        </p:txBody>
      </p:sp>
      <p:sp>
        <p:nvSpPr>
          <p:cNvPr id="3" name="Tarih Yer Tutucusu 2">
            <a:extLst>
              <a:ext uri="{FF2B5EF4-FFF2-40B4-BE49-F238E27FC236}">
                <a16:creationId xmlns:a16="http://schemas.microsoft.com/office/drawing/2014/main" id="{F63A8573-17E8-4191-86F9-ABE0BA279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0E7175-8E91-43E5-83F0-D834EC0F0925}" type="datetime1">
              <a:rPr lang="tr-TR" noProof="0" smtClean="0"/>
              <a:t>4.12.2025</a:t>
            </a:fld>
            <a:endParaRPr lang="tr-TR" noProof="0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83D92FA6-D8B1-4403-B9DD-E60A4F351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70C2CB2D-6860-4817-B66C-9C44DC4CA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966EA62-41C5-4F9A-A915-5B0BC739C923}" type="slidenum">
              <a:rPr lang="tr-TR" noProof="0" smtClean="0"/>
              <a:t>‹#›</a:t>
            </a:fld>
            <a:endParaRPr lang="tr-TR" noProof="0"/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183C82E0-1F49-4A07-A8B3-E2F2CBAC03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737" y="979487"/>
            <a:ext cx="3581400" cy="365126"/>
          </a:xfrm>
        </p:spPr>
        <p:txBody>
          <a:bodyPr rtlCol="0">
            <a:no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Calibri Light" panose="020F0302020204030204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2DC4173A-9EF2-4DB4-AE8D-0202037CB0D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543050"/>
            <a:ext cx="11353800" cy="4733925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</p:spTree>
    <p:extLst>
      <p:ext uri="{BB962C8B-B14F-4D97-AF65-F5344CB8AC3E}">
        <p14:creationId xmlns:p14="http://schemas.microsoft.com/office/powerpoint/2010/main" val="186044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022D4183-9737-47D0-A399-C54D7F7C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1E3A5CB-DFC3-4FD4-B13D-480B9D57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7750C37A-64D2-409F-A58F-B4B1F1F34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FF75F95-DA76-4535-9005-212728B7401B}" type="datetime1">
              <a:rPr lang="tr-TR" noProof="0" smtClean="0"/>
              <a:t>4.12.2025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034EBE4-7608-464D-BFA2-97741404D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56BEC42-CA83-4077-8D77-E2514DA7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966EA62-41C5-4F9A-A915-5B0BC739C923}" type="slidenum">
              <a:rPr lang="tr-TR" noProof="0" smtClean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16761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3" r:id="rId1"/>
    <p:sldLayoutId id="2147484804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AA6B6787-0CC7-49D6-9F34-C0FCF372A38F}"/>
              </a:ext>
            </a:extLst>
          </p:cNvPr>
          <p:cNvGrpSpPr/>
          <p:nvPr/>
        </p:nvGrpSpPr>
        <p:grpSpPr>
          <a:xfrm>
            <a:off x="118876" y="340341"/>
            <a:ext cx="11989715" cy="6016243"/>
            <a:chOff x="118876" y="340341"/>
            <a:chExt cx="11989715" cy="6016243"/>
          </a:xfrm>
        </p:grpSpPr>
        <p:sp>
          <p:nvSpPr>
            <p:cNvPr id="62" name="Dikdörtgen 61">
              <a:extLst>
                <a:ext uri="{FF2B5EF4-FFF2-40B4-BE49-F238E27FC236}">
                  <a16:creationId xmlns:a16="http://schemas.microsoft.com/office/drawing/2014/main" id="{2133FB7B-709C-4C39-94A5-D65446F52398}"/>
                </a:ext>
              </a:extLst>
            </p:cNvPr>
            <p:cNvSpPr/>
            <p:nvPr/>
          </p:nvSpPr>
          <p:spPr>
            <a:xfrm>
              <a:off x="6160710" y="995660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cxnSp>
          <p:nvCxnSpPr>
            <p:cNvPr id="83" name="Düz Bağlayıcı 82">
              <a:extLst>
                <a:ext uri="{FF2B5EF4-FFF2-40B4-BE49-F238E27FC236}">
                  <a16:creationId xmlns:a16="http://schemas.microsoft.com/office/drawing/2014/main" id="{6B7B494C-8888-457E-82D1-32EE6B4010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27114" y="1874520"/>
              <a:ext cx="0" cy="4356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Düz Bağlayıcı 83">
              <a:extLst>
                <a:ext uri="{FF2B5EF4-FFF2-40B4-BE49-F238E27FC236}">
                  <a16:creationId xmlns:a16="http://schemas.microsoft.com/office/drawing/2014/main" id="{215A627E-A616-4B35-A822-BCD857D05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242388" y="2385773"/>
              <a:ext cx="0" cy="1602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Düz Bağlayıcı 1">
              <a:extLst>
                <a:ext uri="{FF2B5EF4-FFF2-40B4-BE49-F238E27FC236}">
                  <a16:creationId xmlns:a16="http://schemas.microsoft.com/office/drawing/2014/main" id="{FE5CE1F8-570D-4885-B9A3-2539980A4E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11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üz Bağlayıcı 27">
              <a:extLst>
                <a:ext uri="{FF2B5EF4-FFF2-40B4-BE49-F238E27FC236}">
                  <a16:creationId xmlns:a16="http://schemas.microsoft.com/office/drawing/2014/main" id="{D7937481-EC2C-4455-AC83-15DF042E6996}"/>
                </a:ext>
              </a:extLst>
            </p:cNvPr>
            <p:cNvCxnSpPr>
              <a:cxnSpLocks/>
            </p:cNvCxnSpPr>
            <p:nvPr/>
          </p:nvCxnSpPr>
          <p:spPr>
            <a:xfrm>
              <a:off x="6058279" y="647147"/>
              <a:ext cx="0" cy="576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Düz Bağlayıcı 29">
              <a:extLst>
                <a:ext uri="{FF2B5EF4-FFF2-40B4-BE49-F238E27FC236}">
                  <a16:creationId xmlns:a16="http://schemas.microsoft.com/office/drawing/2014/main" id="{4AEF9F41-5489-47A5-8BB4-481C3596F60C}"/>
                </a:ext>
              </a:extLst>
            </p:cNvPr>
            <p:cNvCxnSpPr/>
            <p:nvPr/>
          </p:nvCxnSpPr>
          <p:spPr>
            <a:xfrm>
              <a:off x="937114" y="1219200"/>
              <a:ext cx="10318523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üz Bağlayıcı 31">
              <a:extLst>
                <a:ext uri="{FF2B5EF4-FFF2-40B4-BE49-F238E27FC236}">
                  <a16:creationId xmlns:a16="http://schemas.microsoft.com/office/drawing/2014/main" id="{E075A17E-4793-499E-B3E4-96DDBF9D904C}"/>
                </a:ext>
              </a:extLst>
            </p:cNvPr>
            <p:cNvCxnSpPr>
              <a:cxnSpLocks/>
            </p:cNvCxnSpPr>
            <p:nvPr/>
          </p:nvCxnSpPr>
          <p:spPr>
            <a:xfrm>
              <a:off x="937114" y="121920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üz Bağlayıcı 62">
              <a:extLst>
                <a:ext uri="{FF2B5EF4-FFF2-40B4-BE49-F238E27FC236}">
                  <a16:creationId xmlns:a16="http://schemas.microsoft.com/office/drawing/2014/main" id="{F2E1C874-CB00-4E93-B33C-0F3AC12993C6}"/>
                </a:ext>
              </a:extLst>
            </p:cNvPr>
            <p:cNvCxnSpPr/>
            <p:nvPr/>
          </p:nvCxnSpPr>
          <p:spPr>
            <a:xfrm>
              <a:off x="2642089" y="121920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üz Bağlayıcı 63">
              <a:extLst>
                <a:ext uri="{FF2B5EF4-FFF2-40B4-BE49-F238E27FC236}">
                  <a16:creationId xmlns:a16="http://schemas.microsoft.com/office/drawing/2014/main" id="{2863FF5E-F436-48B3-9171-F57C2FA98AEA}"/>
                </a:ext>
              </a:extLst>
            </p:cNvPr>
            <p:cNvCxnSpPr/>
            <p:nvPr/>
          </p:nvCxnSpPr>
          <p:spPr>
            <a:xfrm>
              <a:off x="4356964" y="121920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üz Bağlayıcı 64">
              <a:extLst>
                <a:ext uri="{FF2B5EF4-FFF2-40B4-BE49-F238E27FC236}">
                  <a16:creationId xmlns:a16="http://schemas.microsoft.com/office/drawing/2014/main" id="{3810565C-68DD-4EFD-821F-D46E36CA01AA}"/>
                </a:ext>
              </a:extLst>
            </p:cNvPr>
            <p:cNvCxnSpPr/>
            <p:nvPr/>
          </p:nvCxnSpPr>
          <p:spPr>
            <a:xfrm>
              <a:off x="6054319" y="121920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Düz Bağlayıcı 66">
              <a:extLst>
                <a:ext uri="{FF2B5EF4-FFF2-40B4-BE49-F238E27FC236}">
                  <a16:creationId xmlns:a16="http://schemas.microsoft.com/office/drawing/2014/main" id="{894465FD-F916-4FEA-9BC3-C2ABECB4B48E}"/>
                </a:ext>
              </a:extLst>
            </p:cNvPr>
            <p:cNvCxnSpPr/>
            <p:nvPr/>
          </p:nvCxnSpPr>
          <p:spPr>
            <a:xfrm>
              <a:off x="7816737" y="121843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Düz Bağlayıcı 67">
              <a:extLst>
                <a:ext uri="{FF2B5EF4-FFF2-40B4-BE49-F238E27FC236}">
                  <a16:creationId xmlns:a16="http://schemas.microsoft.com/office/drawing/2014/main" id="{21FDD2FD-614D-4EFB-B6DF-6FF0B9544945}"/>
                </a:ext>
              </a:extLst>
            </p:cNvPr>
            <p:cNvCxnSpPr/>
            <p:nvPr/>
          </p:nvCxnSpPr>
          <p:spPr>
            <a:xfrm>
              <a:off x="9531612" y="121843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Düz Bağlayıcı 68">
              <a:extLst>
                <a:ext uri="{FF2B5EF4-FFF2-40B4-BE49-F238E27FC236}">
                  <a16:creationId xmlns:a16="http://schemas.microsoft.com/office/drawing/2014/main" id="{9EB01105-B9C5-413A-8B29-73C2E25E2891}"/>
                </a:ext>
              </a:extLst>
            </p:cNvPr>
            <p:cNvCxnSpPr/>
            <p:nvPr/>
          </p:nvCxnSpPr>
          <p:spPr>
            <a:xfrm>
              <a:off x="11236587" y="1218430"/>
              <a:ext cx="0" cy="18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üz Bağlayıcı 33">
              <a:extLst>
                <a:ext uri="{FF2B5EF4-FFF2-40B4-BE49-F238E27FC236}">
                  <a16:creationId xmlns:a16="http://schemas.microsoft.com/office/drawing/2014/main" id="{69C9A932-9AE4-4525-8E3A-695EF9E402DC}"/>
                </a:ext>
              </a:extLst>
            </p:cNvPr>
            <p:cNvCxnSpPr>
              <a:cxnSpLocks/>
            </p:cNvCxnSpPr>
            <p:nvPr/>
          </p:nvCxnSpPr>
          <p:spPr>
            <a:xfrm>
              <a:off x="6074094" y="1045218"/>
              <a:ext cx="216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Dikdörtgen 81">
              <a:extLst>
                <a:ext uri="{FF2B5EF4-FFF2-40B4-BE49-F238E27FC236}">
                  <a16:creationId xmlns:a16="http://schemas.microsoft.com/office/drawing/2014/main" id="{1A1D4224-15ED-46E6-ABE5-D4A5DDA3973C}"/>
                </a:ext>
              </a:extLst>
            </p:cNvPr>
            <p:cNvSpPr/>
            <p:nvPr/>
          </p:nvSpPr>
          <p:spPr>
            <a:xfrm>
              <a:off x="283590" y="2571312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Bütçe, Tahakkuk ve Satınalma İşlemleri Görevlisi</a:t>
              </a:r>
            </a:p>
          </p:txBody>
        </p:sp>
        <p:sp>
          <p:nvSpPr>
            <p:cNvPr id="37" name="Dikdörtgen: Köşeleri Yuvarlatılmış 36">
              <a:extLst>
                <a:ext uri="{FF2B5EF4-FFF2-40B4-BE49-F238E27FC236}">
                  <a16:creationId xmlns:a16="http://schemas.microsoft.com/office/drawing/2014/main" id="{F08813F7-39B8-4550-BA67-56DA59357409}"/>
                </a:ext>
              </a:extLst>
            </p:cNvPr>
            <p:cNvSpPr/>
            <p:nvPr/>
          </p:nvSpPr>
          <p:spPr>
            <a:xfrm>
              <a:off x="242388" y="2219032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İdari ve Mali İşler Birimi Koordinatörü</a:t>
              </a:r>
            </a:p>
          </p:txBody>
        </p:sp>
        <p:sp>
          <p:nvSpPr>
            <p:cNvPr id="43" name="Dikdörtgen 42">
              <a:extLst>
                <a:ext uri="{FF2B5EF4-FFF2-40B4-BE49-F238E27FC236}">
                  <a16:creationId xmlns:a16="http://schemas.microsoft.com/office/drawing/2014/main" id="{64FE4BAB-D256-41FC-B726-C330F9918426}"/>
                </a:ext>
              </a:extLst>
            </p:cNvPr>
            <p:cNvSpPr/>
            <p:nvPr/>
          </p:nvSpPr>
          <p:spPr>
            <a:xfrm>
              <a:off x="16039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44" name="Dikdörtgen 43">
              <a:extLst>
                <a:ext uri="{FF2B5EF4-FFF2-40B4-BE49-F238E27FC236}">
                  <a16:creationId xmlns:a16="http://schemas.microsoft.com/office/drawing/2014/main" id="{F5CE66E9-00F7-45FF-BB37-7272E4C7D173}"/>
                </a:ext>
              </a:extLst>
            </p:cNvPr>
            <p:cNvSpPr/>
            <p:nvPr/>
          </p:nvSpPr>
          <p:spPr>
            <a:xfrm>
              <a:off x="285380" y="2896015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Personel Özlük ve Yolluk İşlemleri Görevlisi</a:t>
              </a:r>
            </a:p>
          </p:txBody>
        </p:sp>
        <p:sp>
          <p:nvSpPr>
            <p:cNvPr id="45" name="Dikdörtgen 44">
              <a:extLst>
                <a:ext uri="{FF2B5EF4-FFF2-40B4-BE49-F238E27FC236}">
                  <a16:creationId xmlns:a16="http://schemas.microsoft.com/office/drawing/2014/main" id="{7BA73FCF-943D-434E-8C3D-8470A71ADC88}"/>
                </a:ext>
              </a:extLst>
            </p:cNvPr>
            <p:cNvSpPr/>
            <p:nvPr/>
          </p:nvSpPr>
          <p:spPr>
            <a:xfrm>
              <a:off x="283589" y="3222621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Bilgi İşlem İşlemleri Görevlisi</a:t>
              </a:r>
            </a:p>
          </p:txBody>
        </p:sp>
        <p:sp>
          <p:nvSpPr>
            <p:cNvPr id="46" name="Dikdörtgen 45">
              <a:extLst>
                <a:ext uri="{FF2B5EF4-FFF2-40B4-BE49-F238E27FC236}">
                  <a16:creationId xmlns:a16="http://schemas.microsoft.com/office/drawing/2014/main" id="{1ADC9305-6395-48C2-8617-9997567FC978}"/>
                </a:ext>
              </a:extLst>
            </p:cNvPr>
            <p:cNvSpPr/>
            <p:nvPr/>
          </p:nvSpPr>
          <p:spPr>
            <a:xfrm>
              <a:off x="285380" y="3547656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Evrak ve Arşiv İşlemleri Görevlisi</a:t>
              </a:r>
            </a:p>
          </p:txBody>
        </p:sp>
        <p:sp>
          <p:nvSpPr>
            <p:cNvPr id="47" name="Dikdörtgen 46">
              <a:extLst>
                <a:ext uri="{FF2B5EF4-FFF2-40B4-BE49-F238E27FC236}">
                  <a16:creationId xmlns:a16="http://schemas.microsoft.com/office/drawing/2014/main" id="{9885DB9A-E0BA-4ECE-A9C2-7CC67C6468BD}"/>
                </a:ext>
              </a:extLst>
            </p:cNvPr>
            <p:cNvSpPr/>
            <p:nvPr/>
          </p:nvSpPr>
          <p:spPr>
            <a:xfrm>
              <a:off x="283589" y="3874262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Temizlik ve Diğer Yardımcı Hizmetler İşlemleri Görevlisi</a:t>
              </a:r>
            </a:p>
          </p:txBody>
        </p:sp>
        <p:sp>
          <p:nvSpPr>
            <p:cNvPr id="48" name="Dikdörtgen: Köşeleri Yuvarlatılmış 47">
              <a:extLst>
                <a:ext uri="{FF2B5EF4-FFF2-40B4-BE49-F238E27FC236}">
                  <a16:creationId xmlns:a16="http://schemas.microsoft.com/office/drawing/2014/main" id="{C3467334-02DF-4661-A4F0-F05028A40AD5}"/>
                </a:ext>
              </a:extLst>
            </p:cNvPr>
            <p:cNvSpPr/>
            <p:nvPr/>
          </p:nvSpPr>
          <p:spPr>
            <a:xfrm>
              <a:off x="237178" y="4242824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Koordinasyon Birimi Koordinatörü</a:t>
              </a:r>
            </a:p>
          </p:txBody>
        </p:sp>
        <p:sp>
          <p:nvSpPr>
            <p:cNvPr id="49" name="Dikdörtgen 48">
              <a:extLst>
                <a:ext uri="{FF2B5EF4-FFF2-40B4-BE49-F238E27FC236}">
                  <a16:creationId xmlns:a16="http://schemas.microsoft.com/office/drawing/2014/main" id="{25B1CC71-8202-4E93-92A9-81B781DEC20E}"/>
                </a:ext>
              </a:extLst>
            </p:cNvPr>
            <p:cNvSpPr/>
            <p:nvPr/>
          </p:nvSpPr>
          <p:spPr>
            <a:xfrm>
              <a:off x="295729" y="4613172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Koordinasyon İşlemleri Görevlisi</a:t>
              </a:r>
            </a:p>
          </p:txBody>
        </p:sp>
        <p:sp>
          <p:nvSpPr>
            <p:cNvPr id="50" name="Dikdörtgen 49">
              <a:extLst>
                <a:ext uri="{FF2B5EF4-FFF2-40B4-BE49-F238E27FC236}">
                  <a16:creationId xmlns:a16="http://schemas.microsoft.com/office/drawing/2014/main" id="{30DD67AC-6B64-413D-B92E-DBF00B27FD16}"/>
                </a:ext>
              </a:extLst>
            </p:cNvPr>
            <p:cNvSpPr/>
            <p:nvPr/>
          </p:nvSpPr>
          <p:spPr>
            <a:xfrm>
              <a:off x="297519" y="4937875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Bilgi Edinme ve Eğitim İşlemleri Görevlisi</a:t>
              </a:r>
            </a:p>
          </p:txBody>
        </p:sp>
        <p:sp>
          <p:nvSpPr>
            <p:cNvPr id="51" name="Dikdörtgen 50">
              <a:extLst>
                <a:ext uri="{FF2B5EF4-FFF2-40B4-BE49-F238E27FC236}">
                  <a16:creationId xmlns:a16="http://schemas.microsoft.com/office/drawing/2014/main" id="{0E1C38B6-C75A-4EAA-A055-20F4738005A4}"/>
                </a:ext>
              </a:extLst>
            </p:cNvPr>
            <p:cNvSpPr/>
            <p:nvPr/>
          </p:nvSpPr>
          <p:spPr>
            <a:xfrm>
              <a:off x="295728" y="5264481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Dijitalleşme ve Diğer İşlemler Görevlisi</a:t>
              </a:r>
            </a:p>
          </p:txBody>
        </p:sp>
        <p:sp>
          <p:nvSpPr>
            <p:cNvPr id="54" name="Dikdörtgen: Köşeleri Yuvarlatılmış 53">
              <a:extLst>
                <a:ext uri="{FF2B5EF4-FFF2-40B4-BE49-F238E27FC236}">
                  <a16:creationId xmlns:a16="http://schemas.microsoft.com/office/drawing/2014/main" id="{3888E167-5623-4C89-B33B-B16A6F33318A}"/>
                </a:ext>
              </a:extLst>
            </p:cNvPr>
            <p:cNvSpPr/>
            <p:nvPr/>
          </p:nvSpPr>
          <p:spPr>
            <a:xfrm>
              <a:off x="242438" y="5616261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Sivil Savunma Hizmetleri Sorumlusu</a:t>
              </a:r>
            </a:p>
          </p:txBody>
        </p:sp>
        <p:sp>
          <p:nvSpPr>
            <p:cNvPr id="55" name="Dikdörtgen: Köşeleri Yuvarlatılmış 54">
              <a:extLst>
                <a:ext uri="{FF2B5EF4-FFF2-40B4-BE49-F238E27FC236}">
                  <a16:creationId xmlns:a16="http://schemas.microsoft.com/office/drawing/2014/main" id="{8409F770-1AF6-4FDE-B7EC-6AD1CC38F1CD}"/>
                </a:ext>
              </a:extLst>
            </p:cNvPr>
            <p:cNvSpPr/>
            <p:nvPr/>
          </p:nvSpPr>
          <p:spPr>
            <a:xfrm>
              <a:off x="237188" y="6009496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Taşınır İşlemleri Görevlisi</a:t>
              </a:r>
            </a:p>
          </p:txBody>
        </p:sp>
        <p:cxnSp>
          <p:nvCxnSpPr>
            <p:cNvPr id="56" name="Düz Bağlayıcı 55">
              <a:extLst>
                <a:ext uri="{FF2B5EF4-FFF2-40B4-BE49-F238E27FC236}">
                  <a16:creationId xmlns:a16="http://schemas.microsoft.com/office/drawing/2014/main" id="{88BFDE86-7B06-41C3-B36C-508B64C3A0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660" y="4418592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üz Bağlayıcı 56">
              <a:extLst>
                <a:ext uri="{FF2B5EF4-FFF2-40B4-BE49-F238E27FC236}">
                  <a16:creationId xmlns:a16="http://schemas.microsoft.com/office/drawing/2014/main" id="{7029C117-7C77-4C65-8DE5-DC5DDF38F2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9577" y="5765611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üz Bağlayıcı 57">
              <a:extLst>
                <a:ext uri="{FF2B5EF4-FFF2-40B4-BE49-F238E27FC236}">
                  <a16:creationId xmlns:a16="http://schemas.microsoft.com/office/drawing/2014/main" id="{BB352FB7-6B6E-4537-8B9F-EF8E80361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7122" y="6227726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Dikdörtgen: Köşeleri Yuvarlatılmış 2">
              <a:extLst>
                <a:ext uri="{FF2B5EF4-FFF2-40B4-BE49-F238E27FC236}">
                  <a16:creationId xmlns:a16="http://schemas.microsoft.com/office/drawing/2014/main" id="{B1FC710F-8C63-4CE5-B321-B16633E78BB1}"/>
                </a:ext>
              </a:extLst>
            </p:cNvPr>
            <p:cNvSpPr/>
            <p:nvPr/>
          </p:nvSpPr>
          <p:spPr>
            <a:xfrm>
              <a:off x="118876" y="1410930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İDARİ İŞLER VE KOORDİNASYON DAİRE BAŞKANI</a:t>
              </a:r>
            </a:p>
          </p:txBody>
        </p:sp>
        <p:cxnSp>
          <p:nvCxnSpPr>
            <p:cNvPr id="66" name="Düz Bağlayıcı 65">
              <a:extLst>
                <a:ext uri="{FF2B5EF4-FFF2-40B4-BE49-F238E27FC236}">
                  <a16:creationId xmlns:a16="http://schemas.microsoft.com/office/drawing/2014/main" id="{01E752A5-0206-4255-BE92-455C8EB3DA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8518" y="364882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Düz Bağlayıcı 69">
              <a:extLst>
                <a:ext uri="{FF2B5EF4-FFF2-40B4-BE49-F238E27FC236}">
                  <a16:creationId xmlns:a16="http://schemas.microsoft.com/office/drawing/2014/main" id="{201146AF-EDC0-474C-953F-6BD28D8BE8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7627" y="3376746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Düz Bağlayıcı 70">
              <a:extLst>
                <a:ext uri="{FF2B5EF4-FFF2-40B4-BE49-F238E27FC236}">
                  <a16:creationId xmlns:a16="http://schemas.microsoft.com/office/drawing/2014/main" id="{EE69E847-A675-43C6-AA0B-EA3FCA08F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2545" y="2995930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Düz Bağlayıcı 71">
              <a:extLst>
                <a:ext uri="{FF2B5EF4-FFF2-40B4-BE49-F238E27FC236}">
                  <a16:creationId xmlns:a16="http://schemas.microsoft.com/office/drawing/2014/main" id="{FBDE4BEB-2336-4BB1-8B5C-9ECC64EC07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7627" y="2672760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üz Bağlayıcı 9">
              <a:extLst>
                <a:ext uri="{FF2B5EF4-FFF2-40B4-BE49-F238E27FC236}">
                  <a16:creationId xmlns:a16="http://schemas.microsoft.com/office/drawing/2014/main" id="{273FE68B-D6B3-4422-B31A-4154C1A2BA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0974" y="398323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Düz Bağlayıcı 72">
              <a:extLst>
                <a:ext uri="{FF2B5EF4-FFF2-40B4-BE49-F238E27FC236}">
                  <a16:creationId xmlns:a16="http://schemas.microsoft.com/office/drawing/2014/main" id="{F3D0418A-B959-4965-9197-8CEFB4DF64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138" y="502804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Düz Bağlayıcı 73">
              <a:extLst>
                <a:ext uri="{FF2B5EF4-FFF2-40B4-BE49-F238E27FC236}">
                  <a16:creationId xmlns:a16="http://schemas.microsoft.com/office/drawing/2014/main" id="{12359738-C0B3-4E76-8CE7-7747B554B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5247" y="4702626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Düz Bağlayıcı 78">
              <a:extLst>
                <a:ext uri="{FF2B5EF4-FFF2-40B4-BE49-F238E27FC236}">
                  <a16:creationId xmlns:a16="http://schemas.microsoft.com/office/drawing/2014/main" id="{512CC826-62AA-4404-810F-A9C2C6D547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594" y="536245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Düz Bağlayıcı 88">
              <a:extLst>
                <a:ext uri="{FF2B5EF4-FFF2-40B4-BE49-F238E27FC236}">
                  <a16:creationId xmlns:a16="http://schemas.microsoft.com/office/drawing/2014/main" id="{03A6E9C0-2C48-40C7-8C70-86B2B22B6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248738" y="4562553"/>
              <a:ext cx="0" cy="792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Düz Bağlayıcı 89">
              <a:extLst>
                <a:ext uri="{FF2B5EF4-FFF2-40B4-BE49-F238E27FC236}">
                  <a16:creationId xmlns:a16="http://schemas.microsoft.com/office/drawing/2014/main" id="{4F7F4311-5679-478D-A387-1C0378663A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473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Düz Bağlayıcı 90">
              <a:extLst>
                <a:ext uri="{FF2B5EF4-FFF2-40B4-BE49-F238E27FC236}">
                  <a16:creationId xmlns:a16="http://schemas.microsoft.com/office/drawing/2014/main" id="{FABBC13E-788D-4443-B6AE-1CAFAEFEC8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833994" y="1874520"/>
              <a:ext cx="0" cy="2916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Düz Bağlayıcı 91">
              <a:extLst>
                <a:ext uri="{FF2B5EF4-FFF2-40B4-BE49-F238E27FC236}">
                  <a16:creationId xmlns:a16="http://schemas.microsoft.com/office/drawing/2014/main" id="{D0F0DDEB-79DF-4745-800B-6CF3770327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949268" y="2481023"/>
              <a:ext cx="0" cy="28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Düz Bağlayıcı 92">
              <a:extLst>
                <a:ext uri="{FF2B5EF4-FFF2-40B4-BE49-F238E27FC236}">
                  <a16:creationId xmlns:a16="http://schemas.microsoft.com/office/drawing/2014/main" id="{9CD95074-D0D3-4C27-AB6A-A1961A0850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399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Dikdörtgen 93">
              <a:extLst>
                <a:ext uri="{FF2B5EF4-FFF2-40B4-BE49-F238E27FC236}">
                  <a16:creationId xmlns:a16="http://schemas.microsoft.com/office/drawing/2014/main" id="{FB076FA8-B38C-4279-9789-95EFDEC40E0A}"/>
                </a:ext>
              </a:extLst>
            </p:cNvPr>
            <p:cNvSpPr/>
            <p:nvPr/>
          </p:nvSpPr>
          <p:spPr>
            <a:xfrm>
              <a:off x="1990470" y="2631483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Bütçe Görevlisi</a:t>
              </a:r>
            </a:p>
          </p:txBody>
        </p:sp>
        <p:sp>
          <p:nvSpPr>
            <p:cNvPr id="95" name="Dikdörtgen: Köşeleri Yuvarlatılmış 94">
              <a:extLst>
                <a:ext uri="{FF2B5EF4-FFF2-40B4-BE49-F238E27FC236}">
                  <a16:creationId xmlns:a16="http://schemas.microsoft.com/office/drawing/2014/main" id="{C2601A10-3332-48E2-9EFF-BD9A246ACFE0}"/>
                </a:ext>
              </a:extLst>
            </p:cNvPr>
            <p:cNvSpPr/>
            <p:nvPr/>
          </p:nvSpPr>
          <p:spPr>
            <a:xfrm>
              <a:off x="1949268" y="221903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Bütçe Hazırlama ve Uygulama Çalışma Grup Sorumlusu</a:t>
              </a:r>
            </a:p>
          </p:txBody>
        </p:sp>
        <p:sp>
          <p:nvSpPr>
            <p:cNvPr id="96" name="Dikdörtgen 95">
              <a:extLst>
                <a:ext uri="{FF2B5EF4-FFF2-40B4-BE49-F238E27FC236}">
                  <a16:creationId xmlns:a16="http://schemas.microsoft.com/office/drawing/2014/main" id="{1BBD1C56-BC0C-4071-A982-3E4819310D88}"/>
                </a:ext>
              </a:extLst>
            </p:cNvPr>
            <p:cNvSpPr/>
            <p:nvPr/>
          </p:nvSpPr>
          <p:spPr>
            <a:xfrm>
              <a:off x="186727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101" name="Dikdörtgen: Köşeleri Yuvarlatılmış 100">
              <a:extLst>
                <a:ext uri="{FF2B5EF4-FFF2-40B4-BE49-F238E27FC236}">
                  <a16:creationId xmlns:a16="http://schemas.microsoft.com/office/drawing/2014/main" id="{D8B59209-D800-4D2B-A1CC-CFF4AD2F4F86}"/>
                </a:ext>
              </a:extLst>
            </p:cNvPr>
            <p:cNvSpPr/>
            <p:nvPr/>
          </p:nvSpPr>
          <p:spPr>
            <a:xfrm>
              <a:off x="1944058" y="298692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Kurumsal Performans ve Mevzuat Çalışma Grup Sorumlusu</a:t>
              </a:r>
            </a:p>
          </p:txBody>
        </p:sp>
        <p:sp>
          <p:nvSpPr>
            <p:cNvPr id="102" name="Dikdörtgen 101">
              <a:extLst>
                <a:ext uri="{FF2B5EF4-FFF2-40B4-BE49-F238E27FC236}">
                  <a16:creationId xmlns:a16="http://schemas.microsoft.com/office/drawing/2014/main" id="{178DFEC8-830A-4F9A-A8B9-65E45C7D210D}"/>
                </a:ext>
              </a:extLst>
            </p:cNvPr>
            <p:cNvSpPr/>
            <p:nvPr/>
          </p:nvSpPr>
          <p:spPr>
            <a:xfrm>
              <a:off x="2002609" y="3395370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Performans Programı İzlenme ve Değerlendirme Görevlisi</a:t>
              </a:r>
            </a:p>
          </p:txBody>
        </p:sp>
        <p:sp>
          <p:nvSpPr>
            <p:cNvPr id="104" name="Dikdörtgen 103">
              <a:extLst>
                <a:ext uri="{FF2B5EF4-FFF2-40B4-BE49-F238E27FC236}">
                  <a16:creationId xmlns:a16="http://schemas.microsoft.com/office/drawing/2014/main" id="{E5BBB5E9-3127-4857-BECF-FE577B4BD14E}"/>
                </a:ext>
              </a:extLst>
            </p:cNvPr>
            <p:cNvSpPr/>
            <p:nvPr/>
          </p:nvSpPr>
          <p:spPr>
            <a:xfrm>
              <a:off x="2002608" y="4235781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Taşınır Kayıt ve Kontrol  Merkez Görevlisi</a:t>
              </a:r>
            </a:p>
          </p:txBody>
        </p:sp>
        <p:sp>
          <p:nvSpPr>
            <p:cNvPr id="105" name="Dikdörtgen: Köşeleri Yuvarlatılmış 104">
              <a:extLst>
                <a:ext uri="{FF2B5EF4-FFF2-40B4-BE49-F238E27FC236}">
                  <a16:creationId xmlns:a16="http://schemas.microsoft.com/office/drawing/2014/main" id="{C2875106-BA37-4293-9565-6A292C48AA98}"/>
                </a:ext>
              </a:extLst>
            </p:cNvPr>
            <p:cNvSpPr/>
            <p:nvPr/>
          </p:nvSpPr>
          <p:spPr>
            <a:xfrm>
              <a:off x="1939793" y="3835086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Kesin Hesap, Taşınır Kayıt ve Tarımsal Desteklemeler Çalışma Grup Sorumlusu</a:t>
              </a:r>
            </a:p>
          </p:txBody>
        </p:sp>
        <p:sp>
          <p:nvSpPr>
            <p:cNvPr id="106" name="Dikdörtgen: Köşeleri Yuvarlatılmış 105">
              <a:extLst>
                <a:ext uri="{FF2B5EF4-FFF2-40B4-BE49-F238E27FC236}">
                  <a16:creationId xmlns:a16="http://schemas.microsoft.com/office/drawing/2014/main" id="{ED2A38E6-4644-4718-AC9E-E3F67CCDD4F0}"/>
                </a:ext>
              </a:extLst>
            </p:cNvPr>
            <p:cNvSpPr/>
            <p:nvPr/>
          </p:nvSpPr>
          <p:spPr>
            <a:xfrm>
              <a:off x="1944068" y="4618846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Evrak ve Yazışmalar Görevlisi</a:t>
              </a:r>
            </a:p>
          </p:txBody>
        </p:sp>
        <p:cxnSp>
          <p:nvCxnSpPr>
            <p:cNvPr id="107" name="Düz Bağlayıcı 106">
              <a:extLst>
                <a:ext uri="{FF2B5EF4-FFF2-40B4-BE49-F238E27FC236}">
                  <a16:creationId xmlns:a16="http://schemas.microsoft.com/office/drawing/2014/main" id="{6EF251BE-E0B8-4961-AE2E-3BB72A6F3D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1540" y="3162690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Düz Bağlayıcı 107">
              <a:extLst>
                <a:ext uri="{FF2B5EF4-FFF2-40B4-BE49-F238E27FC236}">
                  <a16:creationId xmlns:a16="http://schemas.microsoft.com/office/drawing/2014/main" id="{DE418526-2CCD-40A6-B520-F57B2EE51F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6457" y="3984436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Düz Bağlayıcı 108">
              <a:extLst>
                <a:ext uri="{FF2B5EF4-FFF2-40B4-BE49-F238E27FC236}">
                  <a16:creationId xmlns:a16="http://schemas.microsoft.com/office/drawing/2014/main" id="{AA2A0FEA-D0CA-434D-8478-DB741E61B7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34002" y="4789451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Düz Bağlayıcı 112">
              <a:extLst>
                <a:ext uri="{FF2B5EF4-FFF2-40B4-BE49-F238E27FC236}">
                  <a16:creationId xmlns:a16="http://schemas.microsoft.com/office/drawing/2014/main" id="{B0DA610B-01E8-45A9-96E4-E4146E4A3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4507" y="2780710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Düz Bağlayıcı 115">
              <a:extLst>
                <a:ext uri="{FF2B5EF4-FFF2-40B4-BE49-F238E27FC236}">
                  <a16:creationId xmlns:a16="http://schemas.microsoft.com/office/drawing/2014/main" id="{151B2D84-1BF1-4E1D-B778-1D2DD2272A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52127" y="348482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Düz Bağlayıcı 117">
              <a:extLst>
                <a:ext uri="{FF2B5EF4-FFF2-40B4-BE49-F238E27FC236}">
                  <a16:creationId xmlns:a16="http://schemas.microsoft.com/office/drawing/2014/main" id="{623B376B-D791-43E6-B319-1A5AEB96CE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946093" y="3354276"/>
              <a:ext cx="0" cy="133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Düz Bağlayıcı 118">
              <a:extLst>
                <a:ext uri="{FF2B5EF4-FFF2-40B4-BE49-F238E27FC236}">
                  <a16:creationId xmlns:a16="http://schemas.microsoft.com/office/drawing/2014/main" id="{90DF494A-B124-4C8E-BB43-A669EFFA66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4161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Dikdörtgen: Köşeleri Yuvarlatılmış 119">
              <a:extLst>
                <a:ext uri="{FF2B5EF4-FFF2-40B4-BE49-F238E27FC236}">
                  <a16:creationId xmlns:a16="http://schemas.microsoft.com/office/drawing/2014/main" id="{16349BB8-F4DB-4CB1-956F-C3362B197959}"/>
                </a:ext>
              </a:extLst>
            </p:cNvPr>
            <p:cNvSpPr/>
            <p:nvPr/>
          </p:nvSpPr>
          <p:spPr>
            <a:xfrm>
              <a:off x="1825756" y="1410930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BÜTÇE</a:t>
              </a:r>
            </a:p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DAİRE BAŞKANI</a:t>
              </a:r>
            </a:p>
          </p:txBody>
        </p:sp>
        <p:cxnSp>
          <p:nvCxnSpPr>
            <p:cNvPr id="85" name="Düz Bağlayıcı 84">
              <a:extLst>
                <a:ext uri="{FF2B5EF4-FFF2-40B4-BE49-F238E27FC236}">
                  <a16:creationId xmlns:a16="http://schemas.microsoft.com/office/drawing/2014/main" id="{13D5FDE7-578A-4FF2-A051-CE1FEB81D7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47364" y="434207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Düz Bağlayıcı 85">
              <a:extLst>
                <a:ext uri="{FF2B5EF4-FFF2-40B4-BE49-F238E27FC236}">
                  <a16:creationId xmlns:a16="http://schemas.microsoft.com/office/drawing/2014/main" id="{234FC887-3F54-47AF-A46D-AF0BD2030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939743" y="4199779"/>
              <a:ext cx="0" cy="1404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Düz Bağlayıcı 87">
              <a:extLst>
                <a:ext uri="{FF2B5EF4-FFF2-40B4-BE49-F238E27FC236}">
                  <a16:creationId xmlns:a16="http://schemas.microsoft.com/office/drawing/2014/main" id="{25B8E6FA-1777-4E1E-ACCF-4FD3489F2A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3558019" y="1874520"/>
              <a:ext cx="0" cy="1296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Düz Bağlayıcı 121">
              <a:extLst>
                <a:ext uri="{FF2B5EF4-FFF2-40B4-BE49-F238E27FC236}">
                  <a16:creationId xmlns:a16="http://schemas.microsoft.com/office/drawing/2014/main" id="{E870154F-88B1-489E-BDF2-4EA61FC18E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8019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Dikdörtgen 124">
              <a:extLst>
                <a:ext uri="{FF2B5EF4-FFF2-40B4-BE49-F238E27FC236}">
                  <a16:creationId xmlns:a16="http://schemas.microsoft.com/office/drawing/2014/main" id="{9A16F728-C5AA-46EA-8303-70D83DC968E9}"/>
                </a:ext>
              </a:extLst>
            </p:cNvPr>
            <p:cNvSpPr/>
            <p:nvPr/>
          </p:nvSpPr>
          <p:spPr>
            <a:xfrm>
              <a:off x="3591302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cxnSp>
          <p:nvCxnSpPr>
            <p:cNvPr id="148" name="Düz Bağlayıcı 147">
              <a:extLst>
                <a:ext uri="{FF2B5EF4-FFF2-40B4-BE49-F238E27FC236}">
                  <a16:creationId xmlns:a16="http://schemas.microsoft.com/office/drawing/2014/main" id="{58FE7CB8-4DEB-4485-A63F-653BE30E8A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5639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Dikdörtgen: Köşeleri Yuvarlatılmış 150">
              <a:extLst>
                <a:ext uri="{FF2B5EF4-FFF2-40B4-BE49-F238E27FC236}">
                  <a16:creationId xmlns:a16="http://schemas.microsoft.com/office/drawing/2014/main" id="{B554C5C6-499D-442C-899A-F19C9DBD4756}"/>
                </a:ext>
              </a:extLst>
            </p:cNvPr>
            <p:cNvSpPr/>
            <p:nvPr/>
          </p:nvSpPr>
          <p:spPr>
            <a:xfrm>
              <a:off x="5269456" y="1407706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MALİ YÖNETİM </a:t>
              </a:r>
            </a:p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DAİRE BAŞKANI</a:t>
              </a:r>
            </a:p>
          </p:txBody>
        </p:sp>
        <p:sp>
          <p:nvSpPr>
            <p:cNvPr id="152" name="Dikdörtgen: Köşeleri Yuvarlatılmış 151">
              <a:extLst>
                <a:ext uri="{FF2B5EF4-FFF2-40B4-BE49-F238E27FC236}">
                  <a16:creationId xmlns:a16="http://schemas.microsoft.com/office/drawing/2014/main" id="{AE929330-D0AD-437B-A075-C15EBFA007DA}"/>
                </a:ext>
              </a:extLst>
            </p:cNvPr>
            <p:cNvSpPr/>
            <p:nvPr/>
          </p:nvSpPr>
          <p:spPr>
            <a:xfrm>
              <a:off x="6988912" y="1404681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YÖNETİM BİLGİ SİSTEMLERİ DAİRE BAŞKANI</a:t>
              </a:r>
            </a:p>
          </p:txBody>
        </p:sp>
        <p:sp>
          <p:nvSpPr>
            <p:cNvPr id="154" name="Dikdörtgen: Köşeleri Yuvarlatılmış 153">
              <a:extLst>
                <a:ext uri="{FF2B5EF4-FFF2-40B4-BE49-F238E27FC236}">
                  <a16:creationId xmlns:a16="http://schemas.microsoft.com/office/drawing/2014/main" id="{EA4963C5-D588-4723-A27B-5CB350EA8564}"/>
                </a:ext>
              </a:extLst>
            </p:cNvPr>
            <p:cNvSpPr/>
            <p:nvPr/>
          </p:nvSpPr>
          <p:spPr>
            <a:xfrm>
              <a:off x="8707959" y="1412375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STRATEJİK YÖNETİM VE KURUMSAL PERFORMANS DAİRE BAŞKANI</a:t>
              </a:r>
            </a:p>
          </p:txBody>
        </p:sp>
        <p:sp>
          <p:nvSpPr>
            <p:cNvPr id="155" name="Dikdörtgen: Köşeleri Yuvarlatılmış 154">
              <a:extLst>
                <a:ext uri="{FF2B5EF4-FFF2-40B4-BE49-F238E27FC236}">
                  <a16:creationId xmlns:a16="http://schemas.microsoft.com/office/drawing/2014/main" id="{FA2E4445-EFA1-4446-AF5C-DF29C95E57CA}"/>
                </a:ext>
              </a:extLst>
            </p:cNvPr>
            <p:cNvSpPr/>
            <p:nvPr/>
          </p:nvSpPr>
          <p:spPr>
            <a:xfrm>
              <a:off x="10432302" y="1406933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ARZ GÜVENLİĞİ</a:t>
              </a:r>
            </a:p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DAİRE BAŞKANI</a:t>
              </a:r>
            </a:p>
          </p:txBody>
        </p:sp>
        <p:sp>
          <p:nvSpPr>
            <p:cNvPr id="157" name="Dikdörtgen: Köşeleri Yuvarlatılmış 156">
              <a:extLst>
                <a:ext uri="{FF2B5EF4-FFF2-40B4-BE49-F238E27FC236}">
                  <a16:creationId xmlns:a16="http://schemas.microsoft.com/office/drawing/2014/main" id="{A37F7CE8-57A9-43D8-963C-EBB436922267}"/>
                </a:ext>
              </a:extLst>
            </p:cNvPr>
            <p:cNvSpPr/>
            <p:nvPr/>
          </p:nvSpPr>
          <p:spPr>
            <a:xfrm>
              <a:off x="3547018" y="1412375"/>
              <a:ext cx="1628101" cy="491706"/>
            </a:xfrm>
            <a:prstGeom prst="roundRect">
              <a:avLst/>
            </a:prstGeom>
            <a:solidFill>
              <a:srgbClr val="0B8089"/>
            </a:solidFill>
            <a:ln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İÇ KONTROL</a:t>
              </a:r>
            </a:p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000" b="1" dirty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DAİRE BAŞKANI</a:t>
              </a:r>
            </a:p>
          </p:txBody>
        </p:sp>
        <p:cxnSp>
          <p:nvCxnSpPr>
            <p:cNvPr id="158" name="Düz Bağlayıcı 157">
              <a:extLst>
                <a:ext uri="{FF2B5EF4-FFF2-40B4-BE49-F238E27FC236}">
                  <a16:creationId xmlns:a16="http://schemas.microsoft.com/office/drawing/2014/main" id="{4029470B-40AB-46A2-99A2-FEA5154936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8019" y="278963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Düz Bağlayıcı 159">
              <a:extLst>
                <a:ext uri="{FF2B5EF4-FFF2-40B4-BE49-F238E27FC236}">
                  <a16:creationId xmlns:a16="http://schemas.microsoft.com/office/drawing/2014/main" id="{9AA7615D-AF99-4658-98FC-A65D7104AF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8019" y="31858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Düz Bağlayıcı 160">
              <a:extLst>
                <a:ext uri="{FF2B5EF4-FFF2-40B4-BE49-F238E27FC236}">
                  <a16:creationId xmlns:a16="http://schemas.microsoft.com/office/drawing/2014/main" id="{ECDA20CE-6DAA-42F2-B88C-438CE026C6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5285854" y="1874520"/>
              <a:ext cx="0" cy="3672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Düz Bağlayıcı 162">
              <a:extLst>
                <a:ext uri="{FF2B5EF4-FFF2-40B4-BE49-F238E27FC236}">
                  <a16:creationId xmlns:a16="http://schemas.microsoft.com/office/drawing/2014/main" id="{506EFD29-D9F4-4FEF-B04B-B34DB634B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5401128" y="2385773"/>
              <a:ext cx="0" cy="28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Düz Bağlayıcı 163">
              <a:extLst>
                <a:ext uri="{FF2B5EF4-FFF2-40B4-BE49-F238E27FC236}">
                  <a16:creationId xmlns:a16="http://schemas.microsoft.com/office/drawing/2014/main" id="{65464C0B-9826-4D20-885A-CA875B2FF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585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Dikdörtgen 164">
              <a:extLst>
                <a:ext uri="{FF2B5EF4-FFF2-40B4-BE49-F238E27FC236}">
                  <a16:creationId xmlns:a16="http://schemas.microsoft.com/office/drawing/2014/main" id="{3BDD8B71-17C4-4227-A22E-6AE72B77FDFE}"/>
                </a:ext>
              </a:extLst>
            </p:cNvPr>
            <p:cNvSpPr/>
            <p:nvPr/>
          </p:nvSpPr>
          <p:spPr>
            <a:xfrm>
              <a:off x="5442330" y="2586552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Evrak, Yazışma ve Arşiv Görevlisi</a:t>
              </a:r>
            </a:p>
          </p:txBody>
        </p:sp>
        <p:sp>
          <p:nvSpPr>
            <p:cNvPr id="166" name="Dikdörtgen: Köşeleri Yuvarlatılmış 165">
              <a:extLst>
                <a:ext uri="{FF2B5EF4-FFF2-40B4-BE49-F238E27FC236}">
                  <a16:creationId xmlns:a16="http://schemas.microsoft.com/office/drawing/2014/main" id="{89A75CCD-0D45-418E-865F-79E9007F14A9}"/>
                </a:ext>
              </a:extLst>
            </p:cNvPr>
            <p:cNvSpPr/>
            <p:nvPr/>
          </p:nvSpPr>
          <p:spPr>
            <a:xfrm>
              <a:off x="5401128" y="2219032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Personel ve İdari İşler Koordinatörü</a:t>
              </a:r>
            </a:p>
          </p:txBody>
        </p:sp>
        <p:sp>
          <p:nvSpPr>
            <p:cNvPr id="167" name="Dikdörtgen 166">
              <a:extLst>
                <a:ext uri="{FF2B5EF4-FFF2-40B4-BE49-F238E27FC236}">
                  <a16:creationId xmlns:a16="http://schemas.microsoft.com/office/drawing/2014/main" id="{80A25771-0DFC-46C8-9982-6D15F7B66093}"/>
                </a:ext>
              </a:extLst>
            </p:cNvPr>
            <p:cNvSpPr/>
            <p:nvPr/>
          </p:nvSpPr>
          <p:spPr>
            <a:xfrm>
              <a:off x="531913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173" name="Dikdörtgen: Köşeleri Yuvarlatılmış 172">
              <a:extLst>
                <a:ext uri="{FF2B5EF4-FFF2-40B4-BE49-F238E27FC236}">
                  <a16:creationId xmlns:a16="http://schemas.microsoft.com/office/drawing/2014/main" id="{D14CB2B9-AE91-4546-9293-C144E91646AD}"/>
                </a:ext>
              </a:extLst>
            </p:cNvPr>
            <p:cNvSpPr/>
            <p:nvPr/>
          </p:nvSpPr>
          <p:spPr>
            <a:xfrm>
              <a:off x="5395918" y="2970284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Yönetim Hizmetleri Koordinatörü</a:t>
              </a:r>
            </a:p>
          </p:txBody>
        </p:sp>
        <p:sp>
          <p:nvSpPr>
            <p:cNvPr id="174" name="Dikdörtgen 173">
              <a:extLst>
                <a:ext uri="{FF2B5EF4-FFF2-40B4-BE49-F238E27FC236}">
                  <a16:creationId xmlns:a16="http://schemas.microsoft.com/office/drawing/2014/main" id="{CD8866D9-02B3-4F3A-9233-2BD398FA285A}"/>
                </a:ext>
              </a:extLst>
            </p:cNvPr>
            <p:cNvSpPr/>
            <p:nvPr/>
          </p:nvSpPr>
          <p:spPr>
            <a:xfrm>
              <a:off x="5454469" y="3340632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Evrak, Yazışma ve Arşiv Görevlisi</a:t>
              </a:r>
            </a:p>
          </p:txBody>
        </p:sp>
        <p:sp>
          <p:nvSpPr>
            <p:cNvPr id="177" name="Dikdörtgen: Köşeleri Yuvarlatılmış 176">
              <a:extLst>
                <a:ext uri="{FF2B5EF4-FFF2-40B4-BE49-F238E27FC236}">
                  <a16:creationId xmlns:a16="http://schemas.microsoft.com/office/drawing/2014/main" id="{6CDD80A0-0D96-4124-B133-2E1FDA1D25AA}"/>
                </a:ext>
              </a:extLst>
            </p:cNvPr>
            <p:cNvSpPr/>
            <p:nvPr/>
          </p:nvSpPr>
          <p:spPr>
            <a:xfrm>
              <a:off x="5401178" y="4930461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Mali Tablo Hazırlama </a:t>
              </a:r>
            </a:p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Görevlisi</a:t>
              </a:r>
            </a:p>
          </p:txBody>
        </p:sp>
        <p:sp>
          <p:nvSpPr>
            <p:cNvPr id="178" name="Dikdörtgen: Köşeleri Yuvarlatılmış 177">
              <a:extLst>
                <a:ext uri="{FF2B5EF4-FFF2-40B4-BE49-F238E27FC236}">
                  <a16:creationId xmlns:a16="http://schemas.microsoft.com/office/drawing/2014/main" id="{0FCF248D-4AD4-487C-A083-68D1E025D2E6}"/>
                </a:ext>
              </a:extLst>
            </p:cNvPr>
            <p:cNvSpPr/>
            <p:nvPr/>
          </p:nvSpPr>
          <p:spPr>
            <a:xfrm>
              <a:off x="5395928" y="5323696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Denetim Raporları İzleme Görevlisi</a:t>
              </a:r>
            </a:p>
          </p:txBody>
        </p:sp>
        <p:cxnSp>
          <p:nvCxnSpPr>
            <p:cNvPr id="179" name="Düz Bağlayıcı 178">
              <a:extLst>
                <a:ext uri="{FF2B5EF4-FFF2-40B4-BE49-F238E27FC236}">
                  <a16:creationId xmlns:a16="http://schemas.microsoft.com/office/drawing/2014/main" id="{00578A36-3261-4111-AD06-24AD4A5B99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1020" y="3146052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Düz Bağlayıcı 179">
              <a:extLst>
                <a:ext uri="{FF2B5EF4-FFF2-40B4-BE49-F238E27FC236}">
                  <a16:creationId xmlns:a16="http://schemas.microsoft.com/office/drawing/2014/main" id="{FDE52124-C980-4D58-B8E9-99C8C8543A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8317" y="5079811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Düz Bağlayıcı 180">
              <a:extLst>
                <a:ext uri="{FF2B5EF4-FFF2-40B4-BE49-F238E27FC236}">
                  <a16:creationId xmlns:a16="http://schemas.microsoft.com/office/drawing/2014/main" id="{F08893D3-B9A1-4F15-B8FF-6CC57EB872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5862" y="5541926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Düz Bağlayıcı 184">
              <a:extLst>
                <a:ext uri="{FF2B5EF4-FFF2-40B4-BE49-F238E27FC236}">
                  <a16:creationId xmlns:a16="http://schemas.microsoft.com/office/drawing/2014/main" id="{F3AD5854-5F77-44B4-ABC3-2C1C8AD123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96367" y="2680380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Düz Bağlayıcı 187">
              <a:extLst>
                <a:ext uri="{FF2B5EF4-FFF2-40B4-BE49-F238E27FC236}">
                  <a16:creationId xmlns:a16="http://schemas.microsoft.com/office/drawing/2014/main" id="{19A9DD45-92A5-4F30-81A9-C6DC69D001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03987" y="3430086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Düz Bağlayıcı 189">
              <a:extLst>
                <a:ext uri="{FF2B5EF4-FFF2-40B4-BE49-F238E27FC236}">
                  <a16:creationId xmlns:a16="http://schemas.microsoft.com/office/drawing/2014/main" id="{1BACB5DE-A777-4174-A6DE-BD059D45D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5401128" y="3277313"/>
              <a:ext cx="0" cy="144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Düz Bağlayıcı 190">
              <a:extLst>
                <a:ext uri="{FF2B5EF4-FFF2-40B4-BE49-F238E27FC236}">
                  <a16:creationId xmlns:a16="http://schemas.microsoft.com/office/drawing/2014/main" id="{01ACFE27-8E46-4754-A883-32D0214978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347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Düz Bağlayıcı 191">
              <a:extLst>
                <a:ext uri="{FF2B5EF4-FFF2-40B4-BE49-F238E27FC236}">
                  <a16:creationId xmlns:a16="http://schemas.microsoft.com/office/drawing/2014/main" id="{EFBF315E-BD7A-4E9F-BF0A-462940BF00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992734" y="1874520"/>
              <a:ext cx="0" cy="3240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Dikdörtgen: Köşeleri Yuvarlatılmış 192">
              <a:extLst>
                <a:ext uri="{FF2B5EF4-FFF2-40B4-BE49-F238E27FC236}">
                  <a16:creationId xmlns:a16="http://schemas.microsoft.com/office/drawing/2014/main" id="{8A9899EE-854C-4A3A-B437-E6B7416612BF}"/>
                </a:ext>
              </a:extLst>
            </p:cNvPr>
            <p:cNvSpPr/>
            <p:nvPr/>
          </p:nvSpPr>
          <p:spPr>
            <a:xfrm>
              <a:off x="3679193" y="3017282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İdari İşler ve Koordinasyon Görevlisi</a:t>
              </a:r>
            </a:p>
          </p:txBody>
        </p:sp>
        <p:sp>
          <p:nvSpPr>
            <p:cNvPr id="194" name="Dikdörtgen: Köşeleri Yuvarlatılmış 193">
              <a:extLst>
                <a:ext uri="{FF2B5EF4-FFF2-40B4-BE49-F238E27FC236}">
                  <a16:creationId xmlns:a16="http://schemas.microsoft.com/office/drawing/2014/main" id="{8E95ACA8-AD2B-43EC-82F3-68ED41308148}"/>
                </a:ext>
              </a:extLst>
            </p:cNvPr>
            <p:cNvSpPr/>
            <p:nvPr/>
          </p:nvSpPr>
          <p:spPr>
            <a:xfrm>
              <a:off x="3679225" y="2620722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İş Analizi Görevlisi</a:t>
              </a:r>
            </a:p>
          </p:txBody>
        </p:sp>
        <p:sp>
          <p:nvSpPr>
            <p:cNvPr id="196" name="Dikdörtgen: Köşeleri Yuvarlatılmış 195">
              <a:extLst>
                <a:ext uri="{FF2B5EF4-FFF2-40B4-BE49-F238E27FC236}">
                  <a16:creationId xmlns:a16="http://schemas.microsoft.com/office/drawing/2014/main" id="{D0181D70-118A-4279-BA90-1C37D93CF425}"/>
                </a:ext>
              </a:extLst>
            </p:cNvPr>
            <p:cNvSpPr/>
            <p:nvPr/>
          </p:nvSpPr>
          <p:spPr>
            <a:xfrm>
              <a:off x="3671573" y="2218277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Bakanlık İç Kontrol Görevlisi</a:t>
              </a:r>
            </a:p>
          </p:txBody>
        </p:sp>
        <p:sp>
          <p:nvSpPr>
            <p:cNvPr id="197" name="Dikdörtgen: Köşeleri Yuvarlatılmış 196">
              <a:extLst>
                <a:ext uri="{FF2B5EF4-FFF2-40B4-BE49-F238E27FC236}">
                  <a16:creationId xmlns:a16="http://schemas.microsoft.com/office/drawing/2014/main" id="{DF093F63-A3C7-483F-82AE-16CE42E6B8D7}"/>
                </a:ext>
              </a:extLst>
            </p:cNvPr>
            <p:cNvSpPr/>
            <p:nvPr/>
          </p:nvSpPr>
          <p:spPr>
            <a:xfrm>
              <a:off x="5401178" y="4145601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Mali Konuları Değerlendirme Görevlisi</a:t>
              </a:r>
            </a:p>
          </p:txBody>
        </p:sp>
        <p:sp>
          <p:nvSpPr>
            <p:cNvPr id="198" name="Dikdörtgen: Köşeleri Yuvarlatılmış 197">
              <a:extLst>
                <a:ext uri="{FF2B5EF4-FFF2-40B4-BE49-F238E27FC236}">
                  <a16:creationId xmlns:a16="http://schemas.microsoft.com/office/drawing/2014/main" id="{C9C25A14-7221-445C-B173-FED4039FB6FD}"/>
                </a:ext>
              </a:extLst>
            </p:cNvPr>
            <p:cNvSpPr/>
            <p:nvPr/>
          </p:nvSpPr>
          <p:spPr>
            <a:xfrm>
              <a:off x="5395928" y="4538836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Kamu Zararı/Kişi Borcu Alacakları Takip Görevlisi</a:t>
              </a:r>
            </a:p>
          </p:txBody>
        </p:sp>
        <p:cxnSp>
          <p:nvCxnSpPr>
            <p:cNvPr id="199" name="Düz Bağlayıcı 198">
              <a:extLst>
                <a:ext uri="{FF2B5EF4-FFF2-40B4-BE49-F238E27FC236}">
                  <a16:creationId xmlns:a16="http://schemas.microsoft.com/office/drawing/2014/main" id="{73C6CE8F-08F9-49FF-9FC6-27140D322E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8317" y="4294951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Düz Bağlayıcı 199">
              <a:extLst>
                <a:ext uri="{FF2B5EF4-FFF2-40B4-BE49-F238E27FC236}">
                  <a16:creationId xmlns:a16="http://schemas.microsoft.com/office/drawing/2014/main" id="{0924D820-9FC8-4D6B-A824-A643330FCA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5862" y="4757066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Dikdörtgen: Köşeleri Yuvarlatılmış 200">
              <a:extLst>
                <a:ext uri="{FF2B5EF4-FFF2-40B4-BE49-F238E27FC236}">
                  <a16:creationId xmlns:a16="http://schemas.microsoft.com/office/drawing/2014/main" id="{2A470D25-1436-4E0A-BBD5-9AE2E5FC5ED0}"/>
                </a:ext>
              </a:extLst>
            </p:cNvPr>
            <p:cNvSpPr/>
            <p:nvPr/>
          </p:nvSpPr>
          <p:spPr>
            <a:xfrm>
              <a:off x="5401178" y="3749361"/>
              <a:ext cx="1504726" cy="347088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Ön Mali Kontrol Görevlisi</a:t>
              </a:r>
            </a:p>
          </p:txBody>
        </p:sp>
        <p:cxnSp>
          <p:nvCxnSpPr>
            <p:cNvPr id="202" name="Düz Bağlayıcı 201">
              <a:extLst>
                <a:ext uri="{FF2B5EF4-FFF2-40B4-BE49-F238E27FC236}">
                  <a16:creationId xmlns:a16="http://schemas.microsoft.com/office/drawing/2014/main" id="{CD8DE89A-4D68-48E5-BEE9-51DFA6891E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88317" y="3898711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Düz Bağlayıcı 203">
              <a:extLst>
                <a:ext uri="{FF2B5EF4-FFF2-40B4-BE49-F238E27FC236}">
                  <a16:creationId xmlns:a16="http://schemas.microsoft.com/office/drawing/2014/main" id="{3463CBD5-7D48-4ACC-AAB0-412BA4884B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108008" y="2481023"/>
              <a:ext cx="0" cy="28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Düz Bağlayıcı 204">
              <a:extLst>
                <a:ext uri="{FF2B5EF4-FFF2-40B4-BE49-F238E27FC236}">
                  <a16:creationId xmlns:a16="http://schemas.microsoft.com/office/drawing/2014/main" id="{2FB4A567-A519-4340-9A8D-672787A0D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273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Dikdörtgen 205">
              <a:extLst>
                <a:ext uri="{FF2B5EF4-FFF2-40B4-BE49-F238E27FC236}">
                  <a16:creationId xmlns:a16="http://schemas.microsoft.com/office/drawing/2014/main" id="{7DF82E05-2780-4E55-A86F-BB7F380C7A7A}"/>
                </a:ext>
              </a:extLst>
            </p:cNvPr>
            <p:cNvSpPr/>
            <p:nvPr/>
          </p:nvSpPr>
          <p:spPr>
            <a:xfrm>
              <a:off x="7149210" y="2631483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Soru Önergeleri Görevlisi</a:t>
              </a:r>
            </a:p>
          </p:txBody>
        </p:sp>
        <p:sp>
          <p:nvSpPr>
            <p:cNvPr id="207" name="Dikdörtgen: Köşeleri Yuvarlatılmış 206">
              <a:extLst>
                <a:ext uri="{FF2B5EF4-FFF2-40B4-BE49-F238E27FC236}">
                  <a16:creationId xmlns:a16="http://schemas.microsoft.com/office/drawing/2014/main" id="{ADDD97E6-D62C-4776-9C8B-9998876DD50B}"/>
                </a:ext>
              </a:extLst>
            </p:cNvPr>
            <p:cNvSpPr/>
            <p:nvPr/>
          </p:nvSpPr>
          <p:spPr>
            <a:xfrm>
              <a:off x="7108008" y="221903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Soru Önergeleri Koordinatörü</a:t>
              </a:r>
            </a:p>
          </p:txBody>
        </p:sp>
        <p:sp>
          <p:nvSpPr>
            <p:cNvPr id="208" name="Dikdörtgen 207">
              <a:extLst>
                <a:ext uri="{FF2B5EF4-FFF2-40B4-BE49-F238E27FC236}">
                  <a16:creationId xmlns:a16="http://schemas.microsoft.com/office/drawing/2014/main" id="{B31B3C3B-FE84-4401-A5E0-F4AED79E32EB}"/>
                </a:ext>
              </a:extLst>
            </p:cNvPr>
            <p:cNvSpPr/>
            <p:nvPr/>
          </p:nvSpPr>
          <p:spPr>
            <a:xfrm>
              <a:off x="702601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209" name="Dikdörtgen: Köşeleri Yuvarlatılmış 208">
              <a:extLst>
                <a:ext uri="{FF2B5EF4-FFF2-40B4-BE49-F238E27FC236}">
                  <a16:creationId xmlns:a16="http://schemas.microsoft.com/office/drawing/2014/main" id="{88104F85-8C78-4514-8AC2-E3756CD5DAF0}"/>
                </a:ext>
              </a:extLst>
            </p:cNvPr>
            <p:cNvSpPr/>
            <p:nvPr/>
          </p:nvSpPr>
          <p:spPr>
            <a:xfrm>
              <a:off x="7102798" y="301740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Makro Göstergeler Koordinatörü</a:t>
              </a:r>
            </a:p>
          </p:txBody>
        </p:sp>
        <p:sp>
          <p:nvSpPr>
            <p:cNvPr id="210" name="Dikdörtgen 209">
              <a:extLst>
                <a:ext uri="{FF2B5EF4-FFF2-40B4-BE49-F238E27FC236}">
                  <a16:creationId xmlns:a16="http://schemas.microsoft.com/office/drawing/2014/main" id="{EAC837F8-FADC-4BEE-B243-064F0FF9FA98}"/>
                </a:ext>
              </a:extLst>
            </p:cNvPr>
            <p:cNvSpPr/>
            <p:nvPr/>
          </p:nvSpPr>
          <p:spPr>
            <a:xfrm>
              <a:off x="7161349" y="3425850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Makro Göstergeler Görevlisi</a:t>
              </a:r>
            </a:p>
          </p:txBody>
        </p:sp>
        <p:sp>
          <p:nvSpPr>
            <p:cNvPr id="211" name="Dikdörtgen 210">
              <a:extLst>
                <a:ext uri="{FF2B5EF4-FFF2-40B4-BE49-F238E27FC236}">
                  <a16:creationId xmlns:a16="http://schemas.microsoft.com/office/drawing/2014/main" id="{5794D755-924D-46CF-BAC9-312727A98E53}"/>
                </a:ext>
              </a:extLst>
            </p:cNvPr>
            <p:cNvSpPr/>
            <p:nvPr/>
          </p:nvSpPr>
          <p:spPr>
            <a:xfrm>
              <a:off x="7161348" y="4555821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Bilgi Notları Görevlisi</a:t>
              </a:r>
            </a:p>
          </p:txBody>
        </p:sp>
        <p:sp>
          <p:nvSpPr>
            <p:cNvPr id="212" name="Dikdörtgen: Köşeleri Yuvarlatılmış 211">
              <a:extLst>
                <a:ext uri="{FF2B5EF4-FFF2-40B4-BE49-F238E27FC236}">
                  <a16:creationId xmlns:a16="http://schemas.microsoft.com/office/drawing/2014/main" id="{E95359DD-5521-40E7-98FD-BF387A314283}"/>
                </a:ext>
              </a:extLst>
            </p:cNvPr>
            <p:cNvSpPr/>
            <p:nvPr/>
          </p:nvSpPr>
          <p:spPr>
            <a:xfrm>
              <a:off x="7098533" y="4155126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Bilgi Notları Koordinatörü</a:t>
              </a:r>
            </a:p>
          </p:txBody>
        </p:sp>
        <p:cxnSp>
          <p:nvCxnSpPr>
            <p:cNvPr id="214" name="Düz Bağlayıcı 213">
              <a:extLst>
                <a:ext uri="{FF2B5EF4-FFF2-40B4-BE49-F238E27FC236}">
                  <a16:creationId xmlns:a16="http://schemas.microsoft.com/office/drawing/2014/main" id="{61EDACAF-82D6-408D-9F01-6B14F1937A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7900" y="3193170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Düz Bağlayıcı 214">
              <a:extLst>
                <a:ext uri="{FF2B5EF4-FFF2-40B4-BE49-F238E27FC236}">
                  <a16:creationId xmlns:a16="http://schemas.microsoft.com/office/drawing/2014/main" id="{02EBE7FF-A299-4A43-A67C-BC9419B403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5197" y="4357816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Düz Bağlayıcı 216">
              <a:extLst>
                <a:ext uri="{FF2B5EF4-FFF2-40B4-BE49-F238E27FC236}">
                  <a16:creationId xmlns:a16="http://schemas.microsoft.com/office/drawing/2014/main" id="{B29D3B57-1F18-4C1E-AA99-BFBC19BA46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03247" y="2780710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Düz Bağlayıcı 217">
              <a:extLst>
                <a:ext uri="{FF2B5EF4-FFF2-40B4-BE49-F238E27FC236}">
                  <a16:creationId xmlns:a16="http://schemas.microsoft.com/office/drawing/2014/main" id="{0C029EB2-7236-4ED6-B1DC-1F72D80760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10867" y="358388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Düz Bağlayıcı 218">
              <a:extLst>
                <a:ext uri="{FF2B5EF4-FFF2-40B4-BE49-F238E27FC236}">
                  <a16:creationId xmlns:a16="http://schemas.microsoft.com/office/drawing/2014/main" id="{2431170C-2D79-4987-B1A2-C97EBAD61D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108008" y="3372056"/>
              <a:ext cx="0" cy="46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Düz Bağlayıcı 219">
              <a:extLst>
                <a:ext uri="{FF2B5EF4-FFF2-40B4-BE49-F238E27FC236}">
                  <a16:creationId xmlns:a16="http://schemas.microsoft.com/office/drawing/2014/main" id="{11B726DB-DB62-4356-A48F-4C1700AC1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0035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Düz Bağlayıcı 220">
              <a:extLst>
                <a:ext uri="{FF2B5EF4-FFF2-40B4-BE49-F238E27FC236}">
                  <a16:creationId xmlns:a16="http://schemas.microsoft.com/office/drawing/2014/main" id="{83B7FB73-992D-48F6-998E-342F9E8F38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04517" y="471291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Düz Bağlayıcı 221">
              <a:extLst>
                <a:ext uri="{FF2B5EF4-FFF2-40B4-BE49-F238E27FC236}">
                  <a16:creationId xmlns:a16="http://schemas.microsoft.com/office/drawing/2014/main" id="{DAFEB5D2-1F6C-4758-9F8B-129BF32BB0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098483" y="4513786"/>
              <a:ext cx="0" cy="19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Dikdörtgen 223">
              <a:extLst>
                <a:ext uri="{FF2B5EF4-FFF2-40B4-BE49-F238E27FC236}">
                  <a16:creationId xmlns:a16="http://schemas.microsoft.com/office/drawing/2014/main" id="{AB3A31FA-B38A-4D18-AAC4-42F1C08A6A54}"/>
                </a:ext>
              </a:extLst>
            </p:cNvPr>
            <p:cNvSpPr/>
            <p:nvPr/>
          </p:nvSpPr>
          <p:spPr>
            <a:xfrm>
              <a:off x="7161349" y="3723030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Yönetici Bilgi Sistemleri Görevlisi</a:t>
              </a:r>
            </a:p>
          </p:txBody>
        </p:sp>
        <p:sp>
          <p:nvSpPr>
            <p:cNvPr id="225" name="Dikdörtgen: Köşeleri Yuvarlatılmış 224">
              <a:extLst>
                <a:ext uri="{FF2B5EF4-FFF2-40B4-BE49-F238E27FC236}">
                  <a16:creationId xmlns:a16="http://schemas.microsoft.com/office/drawing/2014/main" id="{FA8D2A30-46BA-4420-8789-7E3E182CCCB9}"/>
                </a:ext>
              </a:extLst>
            </p:cNvPr>
            <p:cNvSpPr/>
            <p:nvPr/>
          </p:nvSpPr>
          <p:spPr>
            <a:xfrm>
              <a:off x="7102798" y="495288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Koordinasyon İşleri Koordinatörü</a:t>
              </a:r>
            </a:p>
          </p:txBody>
        </p:sp>
        <p:sp>
          <p:nvSpPr>
            <p:cNvPr id="226" name="Dikdörtgen 225">
              <a:extLst>
                <a:ext uri="{FF2B5EF4-FFF2-40B4-BE49-F238E27FC236}">
                  <a16:creationId xmlns:a16="http://schemas.microsoft.com/office/drawing/2014/main" id="{93C65F74-7916-403F-B7F0-1484AC4266EF}"/>
                </a:ext>
              </a:extLst>
            </p:cNvPr>
            <p:cNvSpPr/>
            <p:nvPr/>
          </p:nvSpPr>
          <p:spPr>
            <a:xfrm>
              <a:off x="7145474" y="5364505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Koordinasyon Görevlisi</a:t>
              </a:r>
            </a:p>
          </p:txBody>
        </p:sp>
        <p:cxnSp>
          <p:nvCxnSpPr>
            <p:cNvPr id="227" name="Düz Bağlayıcı 226">
              <a:extLst>
                <a:ext uri="{FF2B5EF4-FFF2-40B4-BE49-F238E27FC236}">
                  <a16:creationId xmlns:a16="http://schemas.microsoft.com/office/drawing/2014/main" id="{57CB1146-C105-4BEA-9345-E9BF4EC90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7900" y="5128650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Düz Bağlayıcı 227">
              <a:extLst>
                <a:ext uri="{FF2B5EF4-FFF2-40B4-BE49-F238E27FC236}">
                  <a16:creationId xmlns:a16="http://schemas.microsoft.com/office/drawing/2014/main" id="{F87D0D72-4CF7-460B-ADF4-B162CED995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98167" y="550793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Düz Bağlayıcı 228">
              <a:extLst>
                <a:ext uri="{FF2B5EF4-FFF2-40B4-BE49-F238E27FC236}">
                  <a16:creationId xmlns:a16="http://schemas.microsoft.com/office/drawing/2014/main" id="{1D460455-42CC-4DA5-943C-B91164D807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098483" y="5307536"/>
              <a:ext cx="0" cy="2016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Düz Bağlayıcı 229">
              <a:extLst>
                <a:ext uri="{FF2B5EF4-FFF2-40B4-BE49-F238E27FC236}">
                  <a16:creationId xmlns:a16="http://schemas.microsoft.com/office/drawing/2014/main" id="{E8417FB3-EC4C-46FE-953D-377C20FDE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10867" y="385058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Düz Bağlayıcı 230">
              <a:extLst>
                <a:ext uri="{FF2B5EF4-FFF2-40B4-BE49-F238E27FC236}">
                  <a16:creationId xmlns:a16="http://schemas.microsoft.com/office/drawing/2014/main" id="{AB13A45E-1E80-4FA4-8DEA-211AEF34D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8714854" y="1874520"/>
              <a:ext cx="0" cy="1332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Düz Bağlayıcı 231">
              <a:extLst>
                <a:ext uri="{FF2B5EF4-FFF2-40B4-BE49-F238E27FC236}">
                  <a16:creationId xmlns:a16="http://schemas.microsoft.com/office/drawing/2014/main" id="{C3F8BFAA-2707-47C9-885D-D59095C766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8830128" y="2481023"/>
              <a:ext cx="0" cy="28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Düz Bağlayıcı 232">
              <a:extLst>
                <a:ext uri="{FF2B5EF4-FFF2-40B4-BE49-F238E27FC236}">
                  <a16:creationId xmlns:a16="http://schemas.microsoft.com/office/drawing/2014/main" id="{F4246B0F-8802-4820-95BA-D2DB59CF63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485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Dikdörtgen 233">
              <a:extLst>
                <a:ext uri="{FF2B5EF4-FFF2-40B4-BE49-F238E27FC236}">
                  <a16:creationId xmlns:a16="http://schemas.microsoft.com/office/drawing/2014/main" id="{7CC15002-5C6C-4A10-8519-1D07A42BA038}"/>
                </a:ext>
              </a:extLst>
            </p:cNvPr>
            <p:cNvSpPr/>
            <p:nvPr/>
          </p:nvSpPr>
          <p:spPr>
            <a:xfrm>
              <a:off x="8871330" y="2631483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Stratejik Planlama Görevlisi</a:t>
              </a:r>
            </a:p>
          </p:txBody>
        </p:sp>
        <p:sp>
          <p:nvSpPr>
            <p:cNvPr id="235" name="Dikdörtgen: Köşeleri Yuvarlatılmış 234">
              <a:extLst>
                <a:ext uri="{FF2B5EF4-FFF2-40B4-BE49-F238E27FC236}">
                  <a16:creationId xmlns:a16="http://schemas.microsoft.com/office/drawing/2014/main" id="{5DBD00B2-F347-4A6C-AC42-0B59A5209897}"/>
                </a:ext>
              </a:extLst>
            </p:cNvPr>
            <p:cNvSpPr/>
            <p:nvPr/>
          </p:nvSpPr>
          <p:spPr>
            <a:xfrm>
              <a:off x="8830128" y="221903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Stratejik Planlama ve Programlar Çalışma Grup Koordinatörü</a:t>
              </a:r>
            </a:p>
          </p:txBody>
        </p:sp>
        <p:sp>
          <p:nvSpPr>
            <p:cNvPr id="236" name="Dikdörtgen 235">
              <a:extLst>
                <a:ext uri="{FF2B5EF4-FFF2-40B4-BE49-F238E27FC236}">
                  <a16:creationId xmlns:a16="http://schemas.microsoft.com/office/drawing/2014/main" id="{3A5770C1-8C9B-4D14-80C1-A5C410B131C1}"/>
                </a:ext>
              </a:extLst>
            </p:cNvPr>
            <p:cNvSpPr/>
            <p:nvPr/>
          </p:nvSpPr>
          <p:spPr>
            <a:xfrm>
              <a:off x="874813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237" name="Dikdörtgen: Köşeleri Yuvarlatılmış 236">
              <a:extLst>
                <a:ext uri="{FF2B5EF4-FFF2-40B4-BE49-F238E27FC236}">
                  <a16:creationId xmlns:a16="http://schemas.microsoft.com/office/drawing/2014/main" id="{BBA0D5EE-54C3-4E28-977B-90671FC1B18E}"/>
                </a:ext>
              </a:extLst>
            </p:cNvPr>
            <p:cNvSpPr/>
            <p:nvPr/>
          </p:nvSpPr>
          <p:spPr>
            <a:xfrm>
              <a:off x="8824918" y="301740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Eylem Planları ve İdari İşler Çalışma Grup Koordinatörü</a:t>
              </a:r>
            </a:p>
          </p:txBody>
        </p:sp>
        <p:sp>
          <p:nvSpPr>
            <p:cNvPr id="238" name="Dikdörtgen 237">
              <a:extLst>
                <a:ext uri="{FF2B5EF4-FFF2-40B4-BE49-F238E27FC236}">
                  <a16:creationId xmlns:a16="http://schemas.microsoft.com/office/drawing/2014/main" id="{6C6ABB82-0045-43CC-B7A2-3C4B79030A9D}"/>
                </a:ext>
              </a:extLst>
            </p:cNvPr>
            <p:cNvSpPr/>
            <p:nvPr/>
          </p:nvSpPr>
          <p:spPr>
            <a:xfrm>
              <a:off x="8883469" y="3425850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Eylem Planları ve İdari İşler Görevlisi</a:t>
              </a:r>
            </a:p>
          </p:txBody>
        </p:sp>
        <p:cxnSp>
          <p:nvCxnSpPr>
            <p:cNvPr id="241" name="Düz Bağlayıcı 240">
              <a:extLst>
                <a:ext uri="{FF2B5EF4-FFF2-40B4-BE49-F238E27FC236}">
                  <a16:creationId xmlns:a16="http://schemas.microsoft.com/office/drawing/2014/main" id="{3BA669C3-DA28-4DFD-9A0E-F5F864FB1E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0020" y="3193170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Düz Bağlayıcı 242">
              <a:extLst>
                <a:ext uri="{FF2B5EF4-FFF2-40B4-BE49-F238E27FC236}">
                  <a16:creationId xmlns:a16="http://schemas.microsoft.com/office/drawing/2014/main" id="{EBC34057-A20B-4DB6-9192-1A697E926B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5367" y="2771185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Düz Bağlayıcı 243">
              <a:extLst>
                <a:ext uri="{FF2B5EF4-FFF2-40B4-BE49-F238E27FC236}">
                  <a16:creationId xmlns:a16="http://schemas.microsoft.com/office/drawing/2014/main" id="{7C1AF85C-96B7-41A9-9DC8-F72B107B7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23462" y="3522924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Düz Bağlayıcı 244">
              <a:extLst>
                <a:ext uri="{FF2B5EF4-FFF2-40B4-BE49-F238E27FC236}">
                  <a16:creationId xmlns:a16="http://schemas.microsoft.com/office/drawing/2014/main" id="{89FA3B46-0141-4E70-BD39-4A7E9DC88A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8820603" y="3372056"/>
              <a:ext cx="0" cy="144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Düz Bağlayıcı 245">
              <a:extLst>
                <a:ext uri="{FF2B5EF4-FFF2-40B4-BE49-F238E27FC236}">
                  <a16:creationId xmlns:a16="http://schemas.microsoft.com/office/drawing/2014/main" id="{FD24E5C9-FF89-4D46-A3E2-2002B471C8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47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Düz Bağlayıcı 255">
              <a:extLst>
                <a:ext uri="{FF2B5EF4-FFF2-40B4-BE49-F238E27FC236}">
                  <a16:creationId xmlns:a16="http://schemas.microsoft.com/office/drawing/2014/main" id="{B866FC25-44F0-4037-91F0-0AA6305050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436974" y="1874520"/>
              <a:ext cx="0" cy="1332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Düz Bağlayıcı 256">
              <a:extLst>
                <a:ext uri="{FF2B5EF4-FFF2-40B4-BE49-F238E27FC236}">
                  <a16:creationId xmlns:a16="http://schemas.microsoft.com/office/drawing/2014/main" id="{4D1B9E8B-4DAA-4A5B-B981-7A5935B7E8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552248" y="2481023"/>
              <a:ext cx="0" cy="2880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Düz Bağlayıcı 257">
              <a:extLst>
                <a:ext uri="{FF2B5EF4-FFF2-40B4-BE49-F238E27FC236}">
                  <a16:creationId xmlns:a16="http://schemas.microsoft.com/office/drawing/2014/main" id="{AA94E77B-243A-4796-85C1-DE6F69FB00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36974" y="2385773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Dikdörtgen 258">
              <a:extLst>
                <a:ext uri="{FF2B5EF4-FFF2-40B4-BE49-F238E27FC236}">
                  <a16:creationId xmlns:a16="http://schemas.microsoft.com/office/drawing/2014/main" id="{FE88457B-5A91-4577-BA61-3181A593AFDB}"/>
                </a:ext>
              </a:extLst>
            </p:cNvPr>
            <p:cNvSpPr/>
            <p:nvPr/>
          </p:nvSpPr>
          <p:spPr>
            <a:xfrm>
              <a:off x="10593450" y="2631483"/>
              <a:ext cx="1515141" cy="324000"/>
            </a:xfrm>
            <a:prstGeom prst="rect">
              <a:avLst/>
            </a:prstGeom>
            <a:ln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Evrak ve Yazışmalar Görevlisi</a:t>
              </a:r>
            </a:p>
          </p:txBody>
        </p:sp>
        <p:sp>
          <p:nvSpPr>
            <p:cNvPr id="260" name="Dikdörtgen: Köşeleri Yuvarlatılmış 259">
              <a:extLst>
                <a:ext uri="{FF2B5EF4-FFF2-40B4-BE49-F238E27FC236}">
                  <a16:creationId xmlns:a16="http://schemas.microsoft.com/office/drawing/2014/main" id="{42ABE845-7278-4654-BF9E-CBCB24E5A222}"/>
                </a:ext>
              </a:extLst>
            </p:cNvPr>
            <p:cNvSpPr/>
            <p:nvPr/>
          </p:nvSpPr>
          <p:spPr>
            <a:xfrm>
              <a:off x="10552248" y="221903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İdari Koordinatör</a:t>
              </a:r>
            </a:p>
          </p:txBody>
        </p:sp>
        <p:sp>
          <p:nvSpPr>
            <p:cNvPr id="261" name="Dikdörtgen 260">
              <a:extLst>
                <a:ext uri="{FF2B5EF4-FFF2-40B4-BE49-F238E27FC236}">
                  <a16:creationId xmlns:a16="http://schemas.microsoft.com/office/drawing/2014/main" id="{6D23BB46-4493-45D1-8169-B32AE98FD4FC}"/>
                </a:ext>
              </a:extLst>
            </p:cNvPr>
            <p:cNvSpPr/>
            <p:nvPr/>
          </p:nvSpPr>
          <p:spPr>
            <a:xfrm>
              <a:off x="10470257" y="2014039"/>
              <a:ext cx="699993" cy="116047"/>
            </a:xfrm>
            <a:prstGeom prst="rect">
              <a:avLst/>
            </a:prstGeom>
            <a:ln w="6350">
              <a:noFill/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Sekreter</a:t>
              </a:r>
            </a:p>
          </p:txBody>
        </p:sp>
        <p:sp>
          <p:nvSpPr>
            <p:cNvPr id="262" name="Dikdörtgen: Köşeleri Yuvarlatılmış 261">
              <a:extLst>
                <a:ext uri="{FF2B5EF4-FFF2-40B4-BE49-F238E27FC236}">
                  <a16:creationId xmlns:a16="http://schemas.microsoft.com/office/drawing/2014/main" id="{8F8292CD-0B42-4AE9-A7E8-9EF534A8DF55}"/>
                </a:ext>
              </a:extLst>
            </p:cNvPr>
            <p:cNvSpPr/>
            <p:nvPr/>
          </p:nvSpPr>
          <p:spPr>
            <a:xfrm>
              <a:off x="10547038" y="3017402"/>
              <a:ext cx="1504726" cy="396000"/>
            </a:xfrm>
            <a:prstGeom prst="roundRect">
              <a:avLst/>
            </a:prstGeom>
            <a:ln w="6350">
              <a:solidFill>
                <a:schemeClr val="accent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72000" tIns="0" rIns="0" bIns="0" numCol="1" spcCol="1270" rtlCol="0" anchor="ctr" anchorCtr="0">
              <a:noAutofit/>
              <a:flatTx/>
            </a:bodyPr>
            <a:lstStyle/>
            <a:p>
              <a:pPr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8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Arz Güvenliğinin Sağlanması Görevlisi</a:t>
              </a:r>
            </a:p>
          </p:txBody>
        </p:sp>
        <p:cxnSp>
          <p:nvCxnSpPr>
            <p:cNvPr id="264" name="Düz Bağlayıcı 263">
              <a:extLst>
                <a:ext uri="{FF2B5EF4-FFF2-40B4-BE49-F238E27FC236}">
                  <a16:creationId xmlns:a16="http://schemas.microsoft.com/office/drawing/2014/main" id="{F9B690CE-1262-48FD-8FA4-FF1BA7BF31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42140" y="3193170"/>
              <a:ext cx="108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Düz Bağlayıcı 264">
              <a:extLst>
                <a:ext uri="{FF2B5EF4-FFF2-40B4-BE49-F238E27FC236}">
                  <a16:creationId xmlns:a16="http://schemas.microsoft.com/office/drawing/2014/main" id="{C45C902A-6CC1-41E3-95C1-C39859139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57012" y="2771185"/>
              <a:ext cx="72000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ash"/>
              <a:headEnd type="none" w="sm" len="sm"/>
              <a:tailEnd type="none" w="sm" len="sm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Düz Bağlayıcı 267">
              <a:extLst>
                <a:ext uri="{FF2B5EF4-FFF2-40B4-BE49-F238E27FC236}">
                  <a16:creationId xmlns:a16="http://schemas.microsoft.com/office/drawing/2014/main" id="{8BD6AAB9-3DE4-420C-B069-5AA939147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44594" y="2065733"/>
              <a:ext cx="144000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Dikdörtgen: Köşeleri Yuvarlatılmış 4">
              <a:extLst>
                <a:ext uri="{FF2B5EF4-FFF2-40B4-BE49-F238E27FC236}">
                  <a16:creationId xmlns:a16="http://schemas.microsoft.com/office/drawing/2014/main" id="{3F0F0740-2C7D-4964-AE0B-262E55A7A984}"/>
                </a:ext>
              </a:extLst>
            </p:cNvPr>
            <p:cNvSpPr/>
            <p:nvPr/>
          </p:nvSpPr>
          <p:spPr>
            <a:xfrm>
              <a:off x="4414407" y="340341"/>
              <a:ext cx="3299713" cy="576493"/>
            </a:xfrm>
            <a:prstGeom prst="roundRect">
              <a:avLst/>
            </a:prstGeom>
            <a:solidFill>
              <a:srgbClr val="0B8089"/>
            </a:solidFill>
            <a:ln w="19050">
              <a:solidFill>
                <a:srgbClr val="0B8089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rtlCol="0" anchor="ctr" anchorCtr="0">
              <a:noAutofit/>
              <a:flatTx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b="1" dirty="0">
                  <a:solidFill>
                    <a:schemeClr val="bg1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STRATEJİ GELİŞTİRME BAŞKANI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164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is Teması">
  <a:themeElements>
    <a:clrScheme name="Custom 59">
      <a:dk1>
        <a:srgbClr val="000000"/>
      </a:dk1>
      <a:lt1>
        <a:sysClr val="window" lastClr="FFFFFF"/>
      </a:lt1>
      <a:dk2>
        <a:srgbClr val="8439BD"/>
      </a:dk2>
      <a:lt2>
        <a:srgbClr val="FFFFFF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036B3"/>
      </a:folHlink>
    </a:clrScheme>
    <a:fontScheme name="Custom 26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0958671_TF56610394_Win32" id="{7DD23500-5BA6-4691-9FE1-494516099810}" vid="{F134D249-63E2-428A-A2D1-C91D07FECD93}"/>
    </a:ext>
  </a:extLst>
</a:theme>
</file>

<file path=ppt/theme/theme2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Renk kodlu kuruluş şeması</Template>
  <TotalTime>181</TotalTime>
  <Words>264</Words>
  <Application>Microsoft Office PowerPoint</Application>
  <PresentationFormat>Geniş ekran</PresentationFormat>
  <Paragraphs>69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Arial</vt:lpstr>
      <vt:lpstr>Avenir Next LT Pro Light</vt:lpstr>
      <vt:lpstr>Calibri</vt:lpstr>
      <vt:lpstr>Calibri Light</vt:lpstr>
      <vt:lpstr>Ofis Teması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Muhammet Ali ARSLAN</dc:creator>
  <cp:lastModifiedBy>Muhammet Ali ARSLAN</cp:lastModifiedBy>
  <cp:revision>46</cp:revision>
  <dcterms:created xsi:type="dcterms:W3CDTF">2025-12-04T07:43:05Z</dcterms:created>
  <dcterms:modified xsi:type="dcterms:W3CDTF">2025-12-04T12:51:26Z</dcterms:modified>
</cp:coreProperties>
</file>