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763" r:id="rId3"/>
    <p:sldId id="759" r:id="rId4"/>
    <p:sldId id="764" r:id="rId5"/>
    <p:sldId id="765" r:id="rId6"/>
    <p:sldId id="766" r:id="rId7"/>
    <p:sldId id="767" r:id="rId8"/>
    <p:sldId id="752" r:id="rId9"/>
    <p:sldId id="753" r:id="rId10"/>
    <p:sldId id="754" r:id="rId11"/>
    <p:sldId id="768" r:id="rId12"/>
    <p:sldId id="760" r:id="rId13"/>
    <p:sldId id="761" r:id="rId14"/>
    <p:sldId id="762" r:id="rId15"/>
    <p:sldId id="718" r:id="rId16"/>
    <p:sldId id="719" r:id="rId17"/>
    <p:sldId id="721" r:id="rId18"/>
    <p:sldId id="723" r:id="rId19"/>
    <p:sldId id="736" r:id="rId20"/>
    <p:sldId id="738" r:id="rId21"/>
    <p:sldId id="739" r:id="rId22"/>
    <p:sldId id="740" r:id="rId23"/>
    <p:sldId id="741" r:id="rId24"/>
    <p:sldId id="742" r:id="rId25"/>
    <p:sldId id="743" r:id="rId26"/>
    <p:sldId id="744" r:id="rId27"/>
    <p:sldId id="674" r:id="rId2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60"/>
  </p:normalViewPr>
  <p:slideViewPr>
    <p:cSldViewPr>
      <p:cViewPr varScale="1">
        <p:scale>
          <a:sx n="116" d="100"/>
          <a:sy n="116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A5071-8EBA-4516-AD3B-3C9BDAE5E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CC3C52-73D7-4C25-8B0A-B44B98FECF2A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Hidrolik ve Hidrolojik Modeller</a:t>
          </a:r>
          <a:endParaRPr lang="tr-TR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D51C5-1109-4FDF-83E7-51E3CFEA625B}" type="parTrans" cxnId="{4C025304-EB61-484D-BF64-98A1F3F8CEB5}">
      <dgm:prSet/>
      <dgm:spPr/>
      <dgm:t>
        <a:bodyPr/>
        <a:lstStyle/>
        <a:p>
          <a:endParaRPr lang="tr-TR"/>
        </a:p>
      </dgm:t>
    </dgm:pt>
    <dgm:pt modelId="{AEAE6998-492C-443B-83AB-3651F75EC0C5}" type="sibTrans" cxnId="{4C025304-EB61-484D-BF64-98A1F3F8CEB5}">
      <dgm:prSet/>
      <dgm:spPr/>
      <dgm:t>
        <a:bodyPr/>
        <a:lstStyle/>
        <a:p>
          <a:endParaRPr lang="tr-TR"/>
        </a:p>
      </dgm:t>
    </dgm:pt>
    <dgm:pt modelId="{364E9C85-E2AE-4657-8EDB-1F8DD15F6900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HEC-RAS; 1 boyutlu hidrolik model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59BDA-9F6A-4723-96E6-EA48EBBBE2C7}" type="parTrans" cxnId="{E615C9B2-78F2-48C8-ABFA-3B08699199B0}">
      <dgm:prSet/>
      <dgm:spPr/>
      <dgm:t>
        <a:bodyPr/>
        <a:lstStyle/>
        <a:p>
          <a:endParaRPr lang="tr-TR"/>
        </a:p>
      </dgm:t>
    </dgm:pt>
    <dgm:pt modelId="{7E2BFEC0-C9C2-409B-A957-0272C070CC18}" type="sibTrans" cxnId="{E615C9B2-78F2-48C8-ABFA-3B08699199B0}">
      <dgm:prSet/>
      <dgm:spPr/>
      <dgm:t>
        <a:bodyPr/>
        <a:lstStyle/>
        <a:p>
          <a:endParaRPr lang="tr-TR"/>
        </a:p>
      </dgm:t>
    </dgm:pt>
    <dgm:pt modelId="{37AEB1F9-6B1E-4FE7-8DC1-758F8234D591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Küresel ve Bölgesel İklim Modelleri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2ED9F-9B0F-4E0F-ABB0-278DACE0D2BD}" type="parTrans" cxnId="{7308B0B5-828B-4439-93C5-CBE648BE8E37}">
      <dgm:prSet/>
      <dgm:spPr/>
      <dgm:t>
        <a:bodyPr/>
        <a:lstStyle/>
        <a:p>
          <a:endParaRPr lang="tr-TR"/>
        </a:p>
      </dgm:t>
    </dgm:pt>
    <dgm:pt modelId="{983D223D-3E2D-4291-8324-D4660714D3B4}" type="sibTrans" cxnId="{7308B0B5-828B-4439-93C5-CBE648BE8E37}">
      <dgm:prSet/>
      <dgm:spPr/>
      <dgm:t>
        <a:bodyPr/>
        <a:lstStyle/>
        <a:p>
          <a:endParaRPr lang="tr-TR"/>
        </a:p>
      </dgm:t>
    </dgm:pt>
    <dgm:pt modelId="{250920A1-FE1F-439A-989C-F7A0D43CF7FB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İklim Modelleri</a:t>
          </a:r>
          <a:endParaRPr lang="tr-TR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5616-13FE-4955-BD1B-90584B010B47}" type="parTrans" cxnId="{0825D047-C295-4822-9FD9-61AE51FB947A}">
      <dgm:prSet/>
      <dgm:spPr/>
      <dgm:t>
        <a:bodyPr/>
        <a:lstStyle/>
        <a:p>
          <a:endParaRPr lang="tr-TR"/>
        </a:p>
      </dgm:t>
    </dgm:pt>
    <dgm:pt modelId="{5B0AE227-3692-4EBC-BBBA-407D779997B2}" type="sibTrans" cxnId="{0825D047-C295-4822-9FD9-61AE51FB947A}">
      <dgm:prSet/>
      <dgm:spPr/>
      <dgm:t>
        <a:bodyPr/>
        <a:lstStyle/>
        <a:p>
          <a:endParaRPr lang="tr-TR"/>
        </a:p>
      </dgm:t>
    </dgm:pt>
    <dgm:pt modelId="{1538E03E-7196-44A4-897B-2627E6828D07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 Altı Suyu Modelleri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59E6F-1439-4128-A10E-6C535792876C}" type="parTrans" cxnId="{89A4F2E4-B5FA-456A-AFA8-DACE4996E319}">
      <dgm:prSet/>
      <dgm:spPr/>
      <dgm:t>
        <a:bodyPr/>
        <a:lstStyle/>
        <a:p>
          <a:endParaRPr lang="tr-TR"/>
        </a:p>
      </dgm:t>
    </dgm:pt>
    <dgm:pt modelId="{6B5910CE-6D91-4D6C-8488-22D787D0147A}" type="sibTrans" cxnId="{89A4F2E4-B5FA-456A-AFA8-DACE4996E319}">
      <dgm:prSet/>
      <dgm:spPr/>
      <dgm:t>
        <a:bodyPr/>
        <a:lstStyle/>
        <a:p>
          <a:endParaRPr lang="tr-TR"/>
        </a:p>
      </dgm:t>
    </dgm:pt>
    <dgm:pt modelId="{01E418ED-6720-41EC-A97D-8FBA1B1AE2DD}">
      <dgm:prSet phldrT="[Metin]" custT="1"/>
      <dgm:spPr/>
      <dgm:t>
        <a:bodyPr/>
        <a:lstStyle/>
        <a:p>
          <a:r>
            <a:rPr lang="tr-TR" sz="2000" b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Kalite Modelleri</a:t>
          </a:r>
          <a:endParaRPr lang="tr-TR" sz="20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EEBD4-9AF2-429F-A106-0C638190062A}" type="parTrans" cxnId="{4A7D52C1-262F-482B-847A-EC88E2596745}">
      <dgm:prSet/>
      <dgm:spPr/>
      <dgm:t>
        <a:bodyPr/>
        <a:lstStyle/>
        <a:p>
          <a:endParaRPr lang="tr-TR"/>
        </a:p>
      </dgm:t>
    </dgm:pt>
    <dgm:pt modelId="{FAFA4561-B3BB-4965-82F2-D9D60495FACC}" type="sibTrans" cxnId="{4A7D52C1-262F-482B-847A-EC88E2596745}">
      <dgm:prSet/>
      <dgm:spPr/>
      <dgm:t>
        <a:bodyPr/>
        <a:lstStyle/>
        <a:p>
          <a:endParaRPr lang="tr-TR"/>
        </a:p>
      </dgm:t>
    </dgm:pt>
    <dgm:pt modelId="{C21C0702-86B7-4C87-BDEE-2AAC1B54F558}">
      <dgm:prSet phldrT="[Metin]" custT="1"/>
      <dgm:spPr/>
      <dgm:t>
        <a:bodyPr/>
        <a:lstStyle/>
        <a:p>
          <a:r>
            <a:rPr lang="tr-TR" sz="2000" b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Akım ve Kirletici Taşınım Modelleri</a:t>
          </a:r>
          <a:endParaRPr lang="tr-TR" sz="20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45AF0-CCEB-47E0-A800-E154D2353131}" type="parTrans" cxnId="{0A6F22BB-A83F-47F4-B897-BD7F11071F60}">
      <dgm:prSet/>
      <dgm:spPr/>
      <dgm:t>
        <a:bodyPr/>
        <a:lstStyle/>
        <a:p>
          <a:endParaRPr lang="tr-TR"/>
        </a:p>
      </dgm:t>
    </dgm:pt>
    <dgm:pt modelId="{336C8D16-DF72-4D23-B5D1-12CCA650B4E5}" type="sibTrans" cxnId="{0A6F22BB-A83F-47F4-B897-BD7F11071F60}">
      <dgm:prSet/>
      <dgm:spPr/>
      <dgm:t>
        <a:bodyPr/>
        <a:lstStyle/>
        <a:p>
          <a:endParaRPr lang="tr-TR"/>
        </a:p>
      </dgm:t>
    </dgm:pt>
    <dgm:pt modelId="{0DD0071A-47AC-4E2D-95D0-33C4D27EDA3B}">
      <dgm:prSet custT="1"/>
      <dgm:spPr/>
      <dgm:t>
        <a:bodyPr/>
        <a:lstStyle/>
        <a:p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SOBEK; 1 ve 2 boyutlu hidrolik model</a:t>
          </a:r>
        </a:p>
      </dgm:t>
    </dgm:pt>
    <dgm:pt modelId="{1F67D440-946D-4811-9AFD-FB70B36BD53D}" type="parTrans" cxnId="{EE8C2612-3270-40AE-9F3F-83DC73DD1272}">
      <dgm:prSet/>
      <dgm:spPr/>
      <dgm:t>
        <a:bodyPr/>
        <a:lstStyle/>
        <a:p>
          <a:endParaRPr lang="tr-TR"/>
        </a:p>
      </dgm:t>
    </dgm:pt>
    <dgm:pt modelId="{A376CFA8-7DC7-464A-9A70-BEC36C4C8AE1}" type="sibTrans" cxnId="{EE8C2612-3270-40AE-9F3F-83DC73DD1272}">
      <dgm:prSet/>
      <dgm:spPr/>
      <dgm:t>
        <a:bodyPr/>
        <a:lstStyle/>
        <a:p>
          <a:endParaRPr lang="tr-TR"/>
        </a:p>
      </dgm:t>
    </dgm:pt>
    <dgm:pt modelId="{96394B02-7A81-47DD-85C2-C14C4302B707}">
      <dgm:prSet custT="1"/>
      <dgm:spPr/>
      <dgm:t>
        <a:bodyPr/>
        <a:lstStyle/>
        <a:p>
          <a:r>
            <a:rPr lang="tr-TR" sz="20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Wflow</a:t>
          </a:r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Hidrolojik model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92AD2E-9020-4CAD-9EEF-200BE32A0ED5}" type="parTrans" cxnId="{76EF6542-B992-49B8-B634-193A4652CD98}">
      <dgm:prSet/>
      <dgm:spPr/>
      <dgm:t>
        <a:bodyPr/>
        <a:lstStyle/>
        <a:p>
          <a:endParaRPr lang="tr-TR"/>
        </a:p>
      </dgm:t>
    </dgm:pt>
    <dgm:pt modelId="{01520290-9C14-47C3-AC5F-CE9C220401DE}" type="sibTrans" cxnId="{76EF6542-B992-49B8-B634-193A4652CD98}">
      <dgm:prSet/>
      <dgm:spPr/>
      <dgm:t>
        <a:bodyPr/>
        <a:lstStyle/>
        <a:p>
          <a:endParaRPr lang="tr-TR"/>
        </a:p>
      </dgm:t>
    </dgm:pt>
    <dgm:pt modelId="{46B42207-AAB8-4E0E-BD61-57E4F7016820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Havza ölçeğinde sıcaklık, yağış, buharlaşma ve akış projeksiyonları</a:t>
          </a:r>
          <a:endParaRPr lang="tr-TR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2B727-DDFB-4DD3-B862-038B8400E6DE}" type="parTrans" cxnId="{66C8A55E-D67B-4DE4-B509-59D3A0118D36}">
      <dgm:prSet/>
      <dgm:spPr/>
      <dgm:t>
        <a:bodyPr/>
        <a:lstStyle/>
        <a:p>
          <a:endParaRPr lang="tr-TR"/>
        </a:p>
      </dgm:t>
    </dgm:pt>
    <dgm:pt modelId="{CE4545BC-6BA5-45E5-B54D-50C275690543}" type="sibTrans" cxnId="{66C8A55E-D67B-4DE4-B509-59D3A0118D36}">
      <dgm:prSet/>
      <dgm:spPr/>
      <dgm:t>
        <a:bodyPr/>
        <a:lstStyle/>
        <a:p>
          <a:endParaRPr lang="tr-TR"/>
        </a:p>
      </dgm:t>
    </dgm:pt>
    <dgm:pt modelId="{0561E874-CD59-450D-A290-43CB12C1F5B8}" type="pres">
      <dgm:prSet presAssocID="{FC1A5071-8EBA-4516-AD3B-3C9BDAE5E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017D2-B5DB-4A64-B093-43E9AE1DDD18}" type="pres">
      <dgm:prSet presAssocID="{D0CC3C52-73D7-4C25-8B0A-B44B98FECF2A}" presName="composite" presStyleCnt="0"/>
      <dgm:spPr/>
    </dgm:pt>
    <dgm:pt modelId="{B864C190-8B1A-4DD6-AFCA-1035B5A5D8C8}" type="pres">
      <dgm:prSet presAssocID="{D0CC3C52-73D7-4C25-8B0A-B44B98FECF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507B6-E0BC-4F28-AD8B-BE9F3DD805AE}" type="pres">
      <dgm:prSet presAssocID="{D0CC3C52-73D7-4C25-8B0A-B44B98FECF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2C56D-16A1-439F-AE64-B416992CF5FF}" type="pres">
      <dgm:prSet presAssocID="{AEAE6998-492C-443B-83AB-3651F75EC0C5}" presName="sp" presStyleCnt="0"/>
      <dgm:spPr/>
    </dgm:pt>
    <dgm:pt modelId="{62468545-DF6D-4D14-A38A-87A233562A85}" type="pres">
      <dgm:prSet presAssocID="{37AEB1F9-6B1E-4FE7-8DC1-758F8234D591}" presName="composite" presStyleCnt="0"/>
      <dgm:spPr/>
    </dgm:pt>
    <dgm:pt modelId="{1CAA125D-273B-416A-B0CD-B18C22F35F8B}" type="pres">
      <dgm:prSet presAssocID="{37AEB1F9-6B1E-4FE7-8DC1-758F8234D59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EEDE5-2578-4746-B495-10063905B7C8}" type="pres">
      <dgm:prSet presAssocID="{37AEB1F9-6B1E-4FE7-8DC1-758F8234D591}" presName="descendantText" presStyleLbl="alignAcc1" presStyleIdx="1" presStyleCnt="3" custScaleY="1322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BDF0B0-C168-468B-AF09-9A72D9040EC0}" type="pres">
      <dgm:prSet presAssocID="{983D223D-3E2D-4291-8324-D4660714D3B4}" presName="sp" presStyleCnt="0"/>
      <dgm:spPr/>
    </dgm:pt>
    <dgm:pt modelId="{8B50522C-64DC-4035-B76D-701D7AA7C75E}" type="pres">
      <dgm:prSet presAssocID="{1538E03E-7196-44A4-897B-2627E6828D07}" presName="composite" presStyleCnt="0"/>
      <dgm:spPr/>
    </dgm:pt>
    <dgm:pt modelId="{60505344-4809-4DB2-B03F-9D7583E6AADA}" type="pres">
      <dgm:prSet presAssocID="{1538E03E-7196-44A4-897B-2627E6828D07}" presName="parentText" presStyleLbl="alignNode1" presStyleIdx="2" presStyleCnt="3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79AB1-07F3-413D-A4DA-7DA9962D7636}" type="pres">
      <dgm:prSet presAssocID="{1538E03E-7196-44A4-897B-2627E6828D07}" presName="descendantText" presStyleLbl="alignAcc1" presStyleIdx="2" presStyleCnt="3" custScaleY="1376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C763B7-5C42-41B4-8265-CF0C4F0935D4}" type="presOf" srcId="{01E418ED-6720-41EC-A97D-8FBA1B1AE2DD}" destId="{FD579AB1-07F3-413D-A4DA-7DA9962D7636}" srcOrd="0" destOrd="0" presId="urn:microsoft.com/office/officeart/2005/8/layout/chevron2"/>
    <dgm:cxn modelId="{76EF6542-B992-49B8-B634-193A4652CD98}" srcId="{D0CC3C52-73D7-4C25-8B0A-B44B98FECF2A}" destId="{96394B02-7A81-47DD-85C2-C14C4302B707}" srcOrd="2" destOrd="0" parTransId="{0992AD2E-9020-4CAD-9EEF-200BE32A0ED5}" sibTransId="{01520290-9C14-47C3-AC5F-CE9C220401DE}"/>
    <dgm:cxn modelId="{A5892E0A-7832-4A34-B206-224193FDB453}" type="presOf" srcId="{FC1A5071-8EBA-4516-AD3B-3C9BDAE5E1B8}" destId="{0561E874-CD59-450D-A290-43CB12C1F5B8}" srcOrd="0" destOrd="0" presId="urn:microsoft.com/office/officeart/2005/8/layout/chevron2"/>
    <dgm:cxn modelId="{66C8A55E-D67B-4DE4-B509-59D3A0118D36}" srcId="{37AEB1F9-6B1E-4FE7-8DC1-758F8234D591}" destId="{46B42207-AAB8-4E0E-BD61-57E4F7016820}" srcOrd="1" destOrd="0" parTransId="{96E2B727-DDFB-4DD3-B862-038B8400E6DE}" sibTransId="{CE4545BC-6BA5-45E5-B54D-50C275690543}"/>
    <dgm:cxn modelId="{0A6F22BB-A83F-47F4-B897-BD7F11071F60}" srcId="{1538E03E-7196-44A4-897B-2627E6828D07}" destId="{C21C0702-86B7-4C87-BDEE-2AAC1B54F558}" srcOrd="1" destOrd="0" parTransId="{28945AF0-CCEB-47E0-A800-E154D2353131}" sibTransId="{336C8D16-DF72-4D23-B5D1-12CCA650B4E5}"/>
    <dgm:cxn modelId="{4C025304-EB61-484D-BF64-98A1F3F8CEB5}" srcId="{FC1A5071-8EBA-4516-AD3B-3C9BDAE5E1B8}" destId="{D0CC3C52-73D7-4C25-8B0A-B44B98FECF2A}" srcOrd="0" destOrd="0" parTransId="{F65D51C5-1109-4FDF-83E7-51E3CFEA625B}" sibTransId="{AEAE6998-492C-443B-83AB-3651F75EC0C5}"/>
    <dgm:cxn modelId="{63AC2A48-C7D3-4360-A4F2-9BC8506B7A22}" type="presOf" srcId="{0DD0071A-47AC-4E2D-95D0-33C4D27EDA3B}" destId="{A14507B6-E0BC-4F28-AD8B-BE9F3DD805AE}" srcOrd="0" destOrd="1" presId="urn:microsoft.com/office/officeart/2005/8/layout/chevron2"/>
    <dgm:cxn modelId="{3B36321B-385D-45A8-A0B1-2660374EF240}" type="presOf" srcId="{37AEB1F9-6B1E-4FE7-8DC1-758F8234D591}" destId="{1CAA125D-273B-416A-B0CD-B18C22F35F8B}" srcOrd="0" destOrd="0" presId="urn:microsoft.com/office/officeart/2005/8/layout/chevron2"/>
    <dgm:cxn modelId="{B9037324-E8BC-49F7-83E1-527887DFBAA4}" type="presOf" srcId="{96394B02-7A81-47DD-85C2-C14C4302B707}" destId="{A14507B6-E0BC-4F28-AD8B-BE9F3DD805AE}" srcOrd="0" destOrd="2" presId="urn:microsoft.com/office/officeart/2005/8/layout/chevron2"/>
    <dgm:cxn modelId="{7308B0B5-828B-4439-93C5-CBE648BE8E37}" srcId="{FC1A5071-8EBA-4516-AD3B-3C9BDAE5E1B8}" destId="{37AEB1F9-6B1E-4FE7-8DC1-758F8234D591}" srcOrd="1" destOrd="0" parTransId="{6502ED9F-9B0F-4E0F-ABB0-278DACE0D2BD}" sibTransId="{983D223D-3E2D-4291-8324-D4660714D3B4}"/>
    <dgm:cxn modelId="{C5568331-1ADE-4BE7-A4F9-21A248D89248}" type="presOf" srcId="{250920A1-FE1F-439A-989C-F7A0D43CF7FB}" destId="{40AEEDE5-2578-4746-B495-10063905B7C8}" srcOrd="0" destOrd="0" presId="urn:microsoft.com/office/officeart/2005/8/layout/chevron2"/>
    <dgm:cxn modelId="{EE8C2612-3270-40AE-9F3F-83DC73DD1272}" srcId="{D0CC3C52-73D7-4C25-8B0A-B44B98FECF2A}" destId="{0DD0071A-47AC-4E2D-95D0-33C4D27EDA3B}" srcOrd="1" destOrd="0" parTransId="{1F67D440-946D-4811-9AFD-FB70B36BD53D}" sibTransId="{A376CFA8-7DC7-464A-9A70-BEC36C4C8AE1}"/>
    <dgm:cxn modelId="{70804675-76AC-41EC-800B-F133626DC7C5}" type="presOf" srcId="{364E9C85-E2AE-4657-8EDB-1F8DD15F6900}" destId="{A14507B6-E0BC-4F28-AD8B-BE9F3DD805AE}" srcOrd="0" destOrd="0" presId="urn:microsoft.com/office/officeart/2005/8/layout/chevron2"/>
    <dgm:cxn modelId="{4A7D52C1-262F-482B-847A-EC88E2596745}" srcId="{1538E03E-7196-44A4-897B-2627E6828D07}" destId="{01E418ED-6720-41EC-A97D-8FBA1B1AE2DD}" srcOrd="0" destOrd="0" parTransId="{DBDEEBD4-9AF2-429F-A106-0C638190062A}" sibTransId="{FAFA4561-B3BB-4965-82F2-D9D60495FACC}"/>
    <dgm:cxn modelId="{59EB637E-1B25-4D28-B214-F44BCADCA967}" type="presOf" srcId="{1538E03E-7196-44A4-897B-2627E6828D07}" destId="{60505344-4809-4DB2-B03F-9D7583E6AADA}" srcOrd="0" destOrd="0" presId="urn:microsoft.com/office/officeart/2005/8/layout/chevron2"/>
    <dgm:cxn modelId="{0CCEE28E-AE43-4466-96A9-81153293AFC8}" type="presOf" srcId="{D0CC3C52-73D7-4C25-8B0A-B44B98FECF2A}" destId="{B864C190-8B1A-4DD6-AFCA-1035B5A5D8C8}" srcOrd="0" destOrd="0" presId="urn:microsoft.com/office/officeart/2005/8/layout/chevron2"/>
    <dgm:cxn modelId="{89A4F2E4-B5FA-456A-AFA8-DACE4996E319}" srcId="{FC1A5071-8EBA-4516-AD3B-3C9BDAE5E1B8}" destId="{1538E03E-7196-44A4-897B-2627E6828D07}" srcOrd="2" destOrd="0" parTransId="{3CA59E6F-1439-4128-A10E-6C535792876C}" sibTransId="{6B5910CE-6D91-4D6C-8488-22D787D0147A}"/>
    <dgm:cxn modelId="{A374948F-B31B-41EE-8B66-A62243FF7676}" type="presOf" srcId="{46B42207-AAB8-4E0E-BD61-57E4F7016820}" destId="{40AEEDE5-2578-4746-B495-10063905B7C8}" srcOrd="0" destOrd="1" presId="urn:microsoft.com/office/officeart/2005/8/layout/chevron2"/>
    <dgm:cxn modelId="{0825D047-C295-4822-9FD9-61AE51FB947A}" srcId="{37AEB1F9-6B1E-4FE7-8DC1-758F8234D591}" destId="{250920A1-FE1F-439A-989C-F7A0D43CF7FB}" srcOrd="0" destOrd="0" parTransId="{5B515616-13FE-4955-BD1B-90584B010B47}" sibTransId="{5B0AE227-3692-4EBC-BBBA-407D779997B2}"/>
    <dgm:cxn modelId="{1BA5638A-9B45-45BE-92A3-56151CD5AF68}" type="presOf" srcId="{C21C0702-86B7-4C87-BDEE-2AAC1B54F558}" destId="{FD579AB1-07F3-413D-A4DA-7DA9962D7636}" srcOrd="0" destOrd="1" presId="urn:microsoft.com/office/officeart/2005/8/layout/chevron2"/>
    <dgm:cxn modelId="{E615C9B2-78F2-48C8-ABFA-3B08699199B0}" srcId="{D0CC3C52-73D7-4C25-8B0A-B44B98FECF2A}" destId="{364E9C85-E2AE-4657-8EDB-1F8DD15F6900}" srcOrd="0" destOrd="0" parTransId="{68F59BDA-9F6A-4723-96E6-EA48EBBBE2C7}" sibTransId="{7E2BFEC0-C9C2-409B-A957-0272C070CC18}"/>
    <dgm:cxn modelId="{BC9D3A98-0E40-4F2C-B8C0-4EE76A42662A}" type="presParOf" srcId="{0561E874-CD59-450D-A290-43CB12C1F5B8}" destId="{890017D2-B5DB-4A64-B093-43E9AE1DDD18}" srcOrd="0" destOrd="0" presId="urn:microsoft.com/office/officeart/2005/8/layout/chevron2"/>
    <dgm:cxn modelId="{F96D0531-A41F-42D1-8D52-A6AB14451C1F}" type="presParOf" srcId="{890017D2-B5DB-4A64-B093-43E9AE1DDD18}" destId="{B864C190-8B1A-4DD6-AFCA-1035B5A5D8C8}" srcOrd="0" destOrd="0" presId="urn:microsoft.com/office/officeart/2005/8/layout/chevron2"/>
    <dgm:cxn modelId="{6AAF623D-549A-4EEA-ABEB-C88B8AE0FEF5}" type="presParOf" srcId="{890017D2-B5DB-4A64-B093-43E9AE1DDD18}" destId="{A14507B6-E0BC-4F28-AD8B-BE9F3DD805AE}" srcOrd="1" destOrd="0" presId="urn:microsoft.com/office/officeart/2005/8/layout/chevron2"/>
    <dgm:cxn modelId="{A5475211-7692-43A2-8A28-D88DF8D05B60}" type="presParOf" srcId="{0561E874-CD59-450D-A290-43CB12C1F5B8}" destId="{5322C56D-16A1-439F-AE64-B416992CF5FF}" srcOrd="1" destOrd="0" presId="urn:microsoft.com/office/officeart/2005/8/layout/chevron2"/>
    <dgm:cxn modelId="{80B3A239-EF74-4359-85C8-75CBECB1F293}" type="presParOf" srcId="{0561E874-CD59-450D-A290-43CB12C1F5B8}" destId="{62468545-DF6D-4D14-A38A-87A233562A85}" srcOrd="2" destOrd="0" presId="urn:microsoft.com/office/officeart/2005/8/layout/chevron2"/>
    <dgm:cxn modelId="{817FBCF0-E666-4AED-BD64-F22831204B39}" type="presParOf" srcId="{62468545-DF6D-4D14-A38A-87A233562A85}" destId="{1CAA125D-273B-416A-B0CD-B18C22F35F8B}" srcOrd="0" destOrd="0" presId="urn:microsoft.com/office/officeart/2005/8/layout/chevron2"/>
    <dgm:cxn modelId="{0AA83A2A-BD66-44D9-B9C9-824295463A54}" type="presParOf" srcId="{62468545-DF6D-4D14-A38A-87A233562A85}" destId="{40AEEDE5-2578-4746-B495-10063905B7C8}" srcOrd="1" destOrd="0" presId="urn:microsoft.com/office/officeart/2005/8/layout/chevron2"/>
    <dgm:cxn modelId="{1139B316-23C7-491F-978B-9B273CE5EA7B}" type="presParOf" srcId="{0561E874-CD59-450D-A290-43CB12C1F5B8}" destId="{8EBDF0B0-C168-468B-AF09-9A72D9040EC0}" srcOrd="3" destOrd="0" presId="urn:microsoft.com/office/officeart/2005/8/layout/chevron2"/>
    <dgm:cxn modelId="{F0D4A2DC-D96B-413E-8144-78DF96785001}" type="presParOf" srcId="{0561E874-CD59-450D-A290-43CB12C1F5B8}" destId="{8B50522C-64DC-4035-B76D-701D7AA7C75E}" srcOrd="4" destOrd="0" presId="urn:microsoft.com/office/officeart/2005/8/layout/chevron2"/>
    <dgm:cxn modelId="{F52850B9-32A8-4E20-8212-3BE61E4F69F6}" type="presParOf" srcId="{8B50522C-64DC-4035-B76D-701D7AA7C75E}" destId="{60505344-4809-4DB2-B03F-9D7583E6AADA}" srcOrd="0" destOrd="0" presId="urn:microsoft.com/office/officeart/2005/8/layout/chevron2"/>
    <dgm:cxn modelId="{AB75F114-4185-46EF-B279-D370D5DF226C}" type="presParOf" srcId="{8B50522C-64DC-4035-B76D-701D7AA7C75E}" destId="{FD579AB1-07F3-413D-A4DA-7DA9962D7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A5071-8EBA-4516-AD3B-3C9BDAE5E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CC3C52-73D7-4C25-8B0A-B44B98FECF2A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Yerüstü Su Kalitesi Modelleri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D51C5-1109-4FDF-83E7-51E3CFEA625B}" type="parTrans" cxnId="{4C025304-EB61-484D-BF64-98A1F3F8CEB5}">
      <dgm:prSet/>
      <dgm:spPr/>
      <dgm:t>
        <a:bodyPr/>
        <a:lstStyle/>
        <a:p>
          <a:endParaRPr lang="tr-TR"/>
        </a:p>
      </dgm:t>
    </dgm:pt>
    <dgm:pt modelId="{AEAE6998-492C-443B-83AB-3651F75EC0C5}" type="sibTrans" cxnId="{4C025304-EB61-484D-BF64-98A1F3F8CEB5}">
      <dgm:prSet/>
      <dgm:spPr/>
      <dgm:t>
        <a:bodyPr/>
        <a:lstStyle/>
        <a:p>
          <a:endParaRPr lang="tr-TR"/>
        </a:p>
      </dgm:t>
    </dgm:pt>
    <dgm:pt modelId="{364E9C85-E2AE-4657-8EDB-1F8DD15F6900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HIDROTAM 3D Üç Boyutlu Hidrodinamik Taşınım Modeli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59BDA-9F6A-4723-96E6-EA48EBBBE2C7}" type="parTrans" cxnId="{E615C9B2-78F2-48C8-ABFA-3B08699199B0}">
      <dgm:prSet/>
      <dgm:spPr/>
      <dgm:t>
        <a:bodyPr/>
        <a:lstStyle/>
        <a:p>
          <a:endParaRPr lang="tr-TR"/>
        </a:p>
      </dgm:t>
    </dgm:pt>
    <dgm:pt modelId="{7E2BFEC0-C9C2-409B-A957-0272C070CC18}" type="sibTrans" cxnId="{E615C9B2-78F2-48C8-ABFA-3B08699199B0}">
      <dgm:prSet/>
      <dgm:spPr/>
      <dgm:t>
        <a:bodyPr/>
        <a:lstStyle/>
        <a:p>
          <a:endParaRPr lang="tr-TR"/>
        </a:p>
      </dgm:t>
    </dgm:pt>
    <dgm:pt modelId="{1538E03E-7196-44A4-897B-2627E6828D07}">
      <dgm:prSet phldrT="[Metin]" custT="1"/>
      <dgm:spPr/>
      <dgm:t>
        <a:bodyPr/>
        <a:lstStyle/>
        <a:p>
          <a:r>
            <a:rPr lang="tr-TR" sz="15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Erozyon Tahmin Yöntemleri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59E6F-1439-4128-A10E-6C535792876C}" type="parTrans" cxnId="{89A4F2E4-B5FA-456A-AFA8-DACE4996E319}">
      <dgm:prSet/>
      <dgm:spPr/>
      <dgm:t>
        <a:bodyPr/>
        <a:lstStyle/>
        <a:p>
          <a:endParaRPr lang="tr-TR"/>
        </a:p>
      </dgm:t>
    </dgm:pt>
    <dgm:pt modelId="{6B5910CE-6D91-4D6C-8488-22D787D0147A}" type="sibTrans" cxnId="{89A4F2E4-B5FA-456A-AFA8-DACE4996E319}">
      <dgm:prSet/>
      <dgm:spPr/>
      <dgm:t>
        <a:bodyPr/>
        <a:lstStyle/>
        <a:p>
          <a:endParaRPr lang="tr-TR"/>
        </a:p>
      </dgm:t>
    </dgm:pt>
    <dgm:pt modelId="{01E418ED-6720-41EC-A97D-8FBA1B1AE2DD}">
      <dgm:prSet phldrT="[Metin]" custT="1"/>
      <dgm:spPr/>
      <dgm:t>
        <a:bodyPr/>
        <a:lstStyle/>
        <a:p>
          <a:pPr algn="just"/>
          <a:r>
            <a:rPr lang="tr-TR" sz="20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Sediment</a:t>
          </a:r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Modeli, USLE/RUSLE (Evrensel Toprak Kayıpları Eşitliği/Yenilenmiş Evrensel Toprak Kayıpları Eşitliği) oranına dayanmaktadır</a:t>
          </a:r>
          <a:r>
            <a:rPr lang="tr-TR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tr-TR" sz="24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EEBD4-9AF2-429F-A106-0C638190062A}" type="parTrans" cxnId="{4A7D52C1-262F-482B-847A-EC88E2596745}">
      <dgm:prSet/>
      <dgm:spPr/>
      <dgm:t>
        <a:bodyPr/>
        <a:lstStyle/>
        <a:p>
          <a:endParaRPr lang="tr-TR"/>
        </a:p>
      </dgm:t>
    </dgm:pt>
    <dgm:pt modelId="{FAFA4561-B3BB-4965-82F2-D9D60495FACC}" type="sibTrans" cxnId="{4A7D52C1-262F-482B-847A-EC88E2596745}">
      <dgm:prSet/>
      <dgm:spPr/>
      <dgm:t>
        <a:bodyPr/>
        <a:lstStyle/>
        <a:p>
          <a:endParaRPr lang="tr-TR"/>
        </a:p>
      </dgm:t>
    </dgm:pt>
    <dgm:pt modelId="{B89376F7-CA09-4077-B4B4-9326B5F24901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ESTAS (Ekosistem ve Taşınım Modeli) Modeli</a:t>
          </a:r>
          <a:endParaRPr lang="tr-TR" sz="20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9DD30-6298-4EF3-AA19-C7749D7395FF}" type="parTrans" cxnId="{F03345F4-46C7-4F1F-B00E-86E72ECDB311}">
      <dgm:prSet/>
      <dgm:spPr/>
      <dgm:t>
        <a:bodyPr/>
        <a:lstStyle/>
        <a:p>
          <a:endParaRPr lang="tr-TR"/>
        </a:p>
      </dgm:t>
    </dgm:pt>
    <dgm:pt modelId="{C513D2A2-ED56-47E3-B97D-BA3B5CFA237A}" type="sibTrans" cxnId="{F03345F4-46C7-4F1F-B00E-86E72ECDB311}">
      <dgm:prSet/>
      <dgm:spPr/>
      <dgm:t>
        <a:bodyPr/>
        <a:lstStyle/>
        <a:p>
          <a:endParaRPr lang="tr-TR"/>
        </a:p>
      </dgm:t>
    </dgm:pt>
    <dgm:pt modelId="{0561E874-CD59-450D-A290-43CB12C1F5B8}" type="pres">
      <dgm:prSet presAssocID="{FC1A5071-8EBA-4516-AD3B-3C9BDAE5E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017D2-B5DB-4A64-B093-43E9AE1DDD18}" type="pres">
      <dgm:prSet presAssocID="{D0CC3C52-73D7-4C25-8B0A-B44B98FECF2A}" presName="composite" presStyleCnt="0"/>
      <dgm:spPr/>
    </dgm:pt>
    <dgm:pt modelId="{B864C190-8B1A-4DD6-AFCA-1035B5A5D8C8}" type="pres">
      <dgm:prSet presAssocID="{D0CC3C52-73D7-4C25-8B0A-B44B98FECF2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507B6-E0BC-4F28-AD8B-BE9F3DD805AE}" type="pres">
      <dgm:prSet presAssocID="{D0CC3C52-73D7-4C25-8B0A-B44B98FECF2A}" presName="descendantText" presStyleLbl="alignAcc1" presStyleIdx="0" presStyleCnt="2" custScaleX="90971" custScaleY="135100" custLinFactNeighborX="-5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2C56D-16A1-439F-AE64-B416992CF5FF}" type="pres">
      <dgm:prSet presAssocID="{AEAE6998-492C-443B-83AB-3651F75EC0C5}" presName="sp" presStyleCnt="0"/>
      <dgm:spPr/>
    </dgm:pt>
    <dgm:pt modelId="{8B50522C-64DC-4035-B76D-701D7AA7C75E}" type="pres">
      <dgm:prSet presAssocID="{1538E03E-7196-44A4-897B-2627E6828D07}" presName="composite" presStyleCnt="0"/>
      <dgm:spPr/>
    </dgm:pt>
    <dgm:pt modelId="{60505344-4809-4DB2-B03F-9D7583E6AADA}" type="pres">
      <dgm:prSet presAssocID="{1538E03E-7196-44A4-897B-2627E6828D07}" presName="parentText" presStyleLbl="alignNode1" presStyleIdx="1" presStyleCnt="2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79AB1-07F3-413D-A4DA-7DA9962D7636}" type="pres">
      <dgm:prSet presAssocID="{1538E03E-7196-44A4-897B-2627E6828D07}" presName="descendantText" presStyleLbl="alignAcc1" presStyleIdx="1" presStyleCnt="2" custScaleX="90971" custScaleY="163512" custLinFactNeighborX="-9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E4BB1F-B34E-4FA8-86FE-FCD1B22263BB}" type="presOf" srcId="{01E418ED-6720-41EC-A97D-8FBA1B1AE2DD}" destId="{FD579AB1-07F3-413D-A4DA-7DA9962D7636}" srcOrd="0" destOrd="0" presId="urn:microsoft.com/office/officeart/2005/8/layout/chevron2"/>
    <dgm:cxn modelId="{51AE84CE-D663-4ABA-A8FB-4585C3FE4ACF}" type="presOf" srcId="{D0CC3C52-73D7-4C25-8B0A-B44B98FECF2A}" destId="{B864C190-8B1A-4DD6-AFCA-1035B5A5D8C8}" srcOrd="0" destOrd="0" presId="urn:microsoft.com/office/officeart/2005/8/layout/chevron2"/>
    <dgm:cxn modelId="{E8FC35E1-75D5-4A49-9920-6734BC9161AC}" type="presOf" srcId="{1538E03E-7196-44A4-897B-2627E6828D07}" destId="{60505344-4809-4DB2-B03F-9D7583E6AADA}" srcOrd="0" destOrd="0" presId="urn:microsoft.com/office/officeart/2005/8/layout/chevron2"/>
    <dgm:cxn modelId="{66C972EE-EAE4-4B3E-9103-8DA8183A644F}" type="presOf" srcId="{364E9C85-E2AE-4657-8EDB-1F8DD15F6900}" destId="{A14507B6-E0BC-4F28-AD8B-BE9F3DD805AE}" srcOrd="0" destOrd="0" presId="urn:microsoft.com/office/officeart/2005/8/layout/chevron2"/>
    <dgm:cxn modelId="{2E08A09F-04BC-4778-855E-E6104B47F8C2}" type="presOf" srcId="{FC1A5071-8EBA-4516-AD3B-3C9BDAE5E1B8}" destId="{0561E874-CD59-450D-A290-43CB12C1F5B8}" srcOrd="0" destOrd="0" presId="urn:microsoft.com/office/officeart/2005/8/layout/chevron2"/>
    <dgm:cxn modelId="{89A4F2E4-B5FA-456A-AFA8-DACE4996E319}" srcId="{FC1A5071-8EBA-4516-AD3B-3C9BDAE5E1B8}" destId="{1538E03E-7196-44A4-897B-2627E6828D07}" srcOrd="1" destOrd="0" parTransId="{3CA59E6F-1439-4128-A10E-6C535792876C}" sibTransId="{6B5910CE-6D91-4D6C-8488-22D787D0147A}"/>
    <dgm:cxn modelId="{4C025304-EB61-484D-BF64-98A1F3F8CEB5}" srcId="{FC1A5071-8EBA-4516-AD3B-3C9BDAE5E1B8}" destId="{D0CC3C52-73D7-4C25-8B0A-B44B98FECF2A}" srcOrd="0" destOrd="0" parTransId="{F65D51C5-1109-4FDF-83E7-51E3CFEA625B}" sibTransId="{AEAE6998-492C-443B-83AB-3651F75EC0C5}"/>
    <dgm:cxn modelId="{F03345F4-46C7-4F1F-B00E-86E72ECDB311}" srcId="{D0CC3C52-73D7-4C25-8B0A-B44B98FECF2A}" destId="{B89376F7-CA09-4077-B4B4-9326B5F24901}" srcOrd="1" destOrd="0" parTransId="{D0A9DD30-6298-4EF3-AA19-C7749D7395FF}" sibTransId="{C513D2A2-ED56-47E3-B97D-BA3B5CFA237A}"/>
    <dgm:cxn modelId="{E615C9B2-78F2-48C8-ABFA-3B08699199B0}" srcId="{D0CC3C52-73D7-4C25-8B0A-B44B98FECF2A}" destId="{364E9C85-E2AE-4657-8EDB-1F8DD15F6900}" srcOrd="0" destOrd="0" parTransId="{68F59BDA-9F6A-4723-96E6-EA48EBBBE2C7}" sibTransId="{7E2BFEC0-C9C2-409B-A957-0272C070CC18}"/>
    <dgm:cxn modelId="{1A9643BD-5FEB-4ABA-A39D-9D8784E5C356}" type="presOf" srcId="{B89376F7-CA09-4077-B4B4-9326B5F24901}" destId="{A14507B6-E0BC-4F28-AD8B-BE9F3DD805AE}" srcOrd="0" destOrd="1" presId="urn:microsoft.com/office/officeart/2005/8/layout/chevron2"/>
    <dgm:cxn modelId="{4A7D52C1-262F-482B-847A-EC88E2596745}" srcId="{1538E03E-7196-44A4-897B-2627E6828D07}" destId="{01E418ED-6720-41EC-A97D-8FBA1B1AE2DD}" srcOrd="0" destOrd="0" parTransId="{DBDEEBD4-9AF2-429F-A106-0C638190062A}" sibTransId="{FAFA4561-B3BB-4965-82F2-D9D60495FACC}"/>
    <dgm:cxn modelId="{4682D261-5B8A-47C3-9CB0-9A58B40DBCEB}" type="presParOf" srcId="{0561E874-CD59-450D-A290-43CB12C1F5B8}" destId="{890017D2-B5DB-4A64-B093-43E9AE1DDD18}" srcOrd="0" destOrd="0" presId="urn:microsoft.com/office/officeart/2005/8/layout/chevron2"/>
    <dgm:cxn modelId="{72E653B2-312C-4452-8CA9-3AB9AE5E2967}" type="presParOf" srcId="{890017D2-B5DB-4A64-B093-43E9AE1DDD18}" destId="{B864C190-8B1A-4DD6-AFCA-1035B5A5D8C8}" srcOrd="0" destOrd="0" presId="urn:microsoft.com/office/officeart/2005/8/layout/chevron2"/>
    <dgm:cxn modelId="{449DA40F-9247-4FEF-B41F-1F72BE6756C5}" type="presParOf" srcId="{890017D2-B5DB-4A64-B093-43E9AE1DDD18}" destId="{A14507B6-E0BC-4F28-AD8B-BE9F3DD805AE}" srcOrd="1" destOrd="0" presId="urn:microsoft.com/office/officeart/2005/8/layout/chevron2"/>
    <dgm:cxn modelId="{3083DA32-309C-4817-812E-5F87707BA4CD}" type="presParOf" srcId="{0561E874-CD59-450D-A290-43CB12C1F5B8}" destId="{5322C56D-16A1-439F-AE64-B416992CF5FF}" srcOrd="1" destOrd="0" presId="urn:microsoft.com/office/officeart/2005/8/layout/chevron2"/>
    <dgm:cxn modelId="{6E3C85B4-EB6E-4235-A860-147AEEF146CA}" type="presParOf" srcId="{0561E874-CD59-450D-A290-43CB12C1F5B8}" destId="{8B50522C-64DC-4035-B76D-701D7AA7C75E}" srcOrd="2" destOrd="0" presId="urn:microsoft.com/office/officeart/2005/8/layout/chevron2"/>
    <dgm:cxn modelId="{DB10E917-82C0-494B-9AD8-DFDBCFAE896C}" type="presParOf" srcId="{8B50522C-64DC-4035-B76D-701D7AA7C75E}" destId="{60505344-4809-4DB2-B03F-9D7583E6AADA}" srcOrd="0" destOrd="0" presId="urn:microsoft.com/office/officeart/2005/8/layout/chevron2"/>
    <dgm:cxn modelId="{33869F7A-E8C5-4776-95C0-6B2F026F6BBF}" type="presParOf" srcId="{8B50522C-64DC-4035-B76D-701D7AA7C75E}" destId="{FD579AB1-07F3-413D-A4DA-7DA9962D7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A5071-8EBA-4516-AD3B-3C9BDAE5E1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CC3C52-73D7-4C25-8B0A-B44B98FECF2A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Coğrafi Bilgi Sistemi Veri Modeli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D51C5-1109-4FDF-83E7-51E3CFEA625B}" type="parTrans" cxnId="{4C025304-EB61-484D-BF64-98A1F3F8CEB5}">
      <dgm:prSet/>
      <dgm:spPr/>
      <dgm:t>
        <a:bodyPr/>
        <a:lstStyle/>
        <a:p>
          <a:endParaRPr lang="tr-TR"/>
        </a:p>
      </dgm:t>
    </dgm:pt>
    <dgm:pt modelId="{AEAE6998-492C-443B-83AB-3651F75EC0C5}" type="sibTrans" cxnId="{4C025304-EB61-484D-BF64-98A1F3F8CEB5}">
      <dgm:prSet/>
      <dgm:spPr/>
      <dgm:t>
        <a:bodyPr/>
        <a:lstStyle/>
        <a:p>
          <a:endParaRPr lang="tr-TR"/>
        </a:p>
      </dgm:t>
    </dgm:pt>
    <dgm:pt modelId="{364E9C85-E2AE-4657-8EDB-1F8DD15F6900}">
      <dgm:prSet phldrT="[Metin]" custT="1"/>
      <dgm:spPr/>
      <dgm:t>
        <a:bodyPr/>
        <a:lstStyle/>
        <a:p>
          <a:pPr algn="just"/>
          <a:r>
            <a:rPr lang="tr-TR" sz="2000" i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Mevcut veriler bazında her türlü hesaplama ve sorgulamaların yapılması</a:t>
          </a:r>
          <a:endParaRPr lang="tr-TR" sz="2000" i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59BDA-9F6A-4723-96E6-EA48EBBBE2C7}" type="parTrans" cxnId="{E615C9B2-78F2-48C8-ABFA-3B08699199B0}">
      <dgm:prSet/>
      <dgm:spPr/>
      <dgm:t>
        <a:bodyPr/>
        <a:lstStyle/>
        <a:p>
          <a:endParaRPr lang="tr-TR"/>
        </a:p>
      </dgm:t>
    </dgm:pt>
    <dgm:pt modelId="{7E2BFEC0-C9C2-409B-A957-0272C070CC18}" type="sibTrans" cxnId="{E615C9B2-78F2-48C8-ABFA-3B08699199B0}">
      <dgm:prSet/>
      <dgm:spPr/>
      <dgm:t>
        <a:bodyPr/>
        <a:lstStyle/>
        <a:p>
          <a:endParaRPr lang="tr-TR"/>
        </a:p>
      </dgm:t>
    </dgm:pt>
    <dgm:pt modelId="{37AEB1F9-6B1E-4FE7-8DC1-758F8234D591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Kentsel </a:t>
          </a:r>
          <a:r>
            <a:rPr lang="tr-TR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Atıksu</a:t>
          </a:r>
          <a:r>
            <a:rPr lang="tr-TR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Arıtma Tesisleri Planlama ve Durum Belirleme Modeli</a:t>
          </a:r>
          <a:endParaRPr lang="tr-TR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2ED9F-9B0F-4E0F-ABB0-278DACE0D2BD}" type="parTrans" cxnId="{7308B0B5-828B-4439-93C5-CBE648BE8E37}">
      <dgm:prSet/>
      <dgm:spPr/>
      <dgm:t>
        <a:bodyPr/>
        <a:lstStyle/>
        <a:p>
          <a:endParaRPr lang="tr-TR"/>
        </a:p>
      </dgm:t>
    </dgm:pt>
    <dgm:pt modelId="{983D223D-3E2D-4291-8324-D4660714D3B4}" type="sibTrans" cxnId="{7308B0B5-828B-4439-93C5-CBE648BE8E37}">
      <dgm:prSet/>
      <dgm:spPr/>
      <dgm:t>
        <a:bodyPr/>
        <a:lstStyle/>
        <a:p>
          <a:endParaRPr lang="tr-TR"/>
        </a:p>
      </dgm:t>
    </dgm:pt>
    <dgm:pt modelId="{01E418ED-6720-41EC-A97D-8FBA1B1AE2DD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Ekolojik değerlendirme açısından büyük önem taşır. </a:t>
          </a:r>
          <a:endParaRPr lang="tr-TR" sz="2000" b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EEBD4-9AF2-429F-A106-0C638190062A}" type="parTrans" cxnId="{4A7D52C1-262F-482B-847A-EC88E2596745}">
      <dgm:prSet/>
      <dgm:spPr/>
      <dgm:t>
        <a:bodyPr/>
        <a:lstStyle/>
        <a:p>
          <a:endParaRPr lang="tr-TR"/>
        </a:p>
      </dgm:t>
    </dgm:pt>
    <dgm:pt modelId="{FAFA4561-B3BB-4965-82F2-D9D60495FACC}" type="sibTrans" cxnId="{4A7D52C1-262F-482B-847A-EC88E2596745}">
      <dgm:prSet/>
      <dgm:spPr/>
      <dgm:t>
        <a:bodyPr/>
        <a:lstStyle/>
        <a:p>
          <a:endParaRPr lang="tr-TR"/>
        </a:p>
      </dgm:t>
    </dgm:pt>
    <dgm:pt modelId="{1538E03E-7196-44A4-897B-2627E6828D07}">
      <dgm:prSet phldrT="[Metin]" custT="1"/>
      <dgm:spPr/>
      <dgm:t>
        <a:bodyPr/>
        <a:lstStyle/>
        <a:p>
          <a:r>
            <a:rPr lang="tr-TR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 Kalitesi Referans Koşullarının Belirlenmesi Modeli</a:t>
          </a:r>
          <a:endParaRPr lang="tr-TR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910CE-6D91-4D6C-8488-22D787D0147A}" type="sibTrans" cxnId="{89A4F2E4-B5FA-456A-AFA8-DACE4996E319}">
      <dgm:prSet/>
      <dgm:spPr/>
      <dgm:t>
        <a:bodyPr/>
        <a:lstStyle/>
        <a:p>
          <a:endParaRPr lang="tr-TR"/>
        </a:p>
      </dgm:t>
    </dgm:pt>
    <dgm:pt modelId="{3CA59E6F-1439-4128-A10E-6C535792876C}" type="parTrans" cxnId="{89A4F2E4-B5FA-456A-AFA8-DACE4996E319}">
      <dgm:prSet/>
      <dgm:spPr/>
      <dgm:t>
        <a:bodyPr/>
        <a:lstStyle/>
        <a:p>
          <a:endParaRPr lang="tr-TR"/>
        </a:p>
      </dgm:t>
    </dgm:pt>
    <dgm:pt modelId="{250920A1-FE1F-439A-989C-F7A0D43CF7FB}">
      <dgm:prSet phldrT="[Metin]" custT="1"/>
      <dgm:spPr/>
      <dgm:t>
        <a:bodyPr/>
        <a:lstStyle/>
        <a:p>
          <a:pPr algn="just"/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SINHA (Türkiye Kıyılarında Kentsel </a:t>
          </a:r>
          <a:r>
            <a:rPr lang="tr-TR" sz="20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Atıksu</a:t>
          </a:r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Yönetimi: Sıcak Nokta ve Hassas Alanların Yeniden Tanımlanması, Atık Özümseme Kapasitelerinin İzleme Modelleme Yöntemleriyle Belirlenmesi ve Sürdürülebilir Kentsel </a:t>
          </a:r>
          <a:r>
            <a:rPr lang="tr-TR" sz="20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Atıksu</a:t>
          </a:r>
          <a:r>
            <a: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Yatırım Planlarının Geliştirilmesi) Projesinde kullanıldı.</a:t>
          </a:r>
          <a:endParaRPr lang="tr-TR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AE227-3692-4EBC-BBBA-407D779997B2}" type="sibTrans" cxnId="{0825D047-C295-4822-9FD9-61AE51FB947A}">
      <dgm:prSet/>
      <dgm:spPr/>
      <dgm:t>
        <a:bodyPr/>
        <a:lstStyle/>
        <a:p>
          <a:endParaRPr lang="tr-TR"/>
        </a:p>
      </dgm:t>
    </dgm:pt>
    <dgm:pt modelId="{5B515616-13FE-4955-BD1B-90584B010B47}" type="parTrans" cxnId="{0825D047-C295-4822-9FD9-61AE51FB947A}">
      <dgm:prSet/>
      <dgm:spPr/>
      <dgm:t>
        <a:bodyPr/>
        <a:lstStyle/>
        <a:p>
          <a:endParaRPr lang="tr-TR"/>
        </a:p>
      </dgm:t>
    </dgm:pt>
    <dgm:pt modelId="{0561E874-CD59-450D-A290-43CB12C1F5B8}" type="pres">
      <dgm:prSet presAssocID="{FC1A5071-8EBA-4516-AD3B-3C9BDAE5E1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017D2-B5DB-4A64-B093-43E9AE1DDD18}" type="pres">
      <dgm:prSet presAssocID="{D0CC3C52-73D7-4C25-8B0A-B44B98FECF2A}" presName="composite" presStyleCnt="0"/>
      <dgm:spPr/>
    </dgm:pt>
    <dgm:pt modelId="{B864C190-8B1A-4DD6-AFCA-1035B5A5D8C8}" type="pres">
      <dgm:prSet presAssocID="{D0CC3C52-73D7-4C25-8B0A-B44B98FECF2A}" presName="parentText" presStyleLbl="alignNode1" presStyleIdx="0" presStyleCnt="3" custScaleX="13962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4507B6-E0BC-4F28-AD8B-BE9F3DD805AE}" type="pres">
      <dgm:prSet presAssocID="{D0CC3C52-73D7-4C25-8B0A-B44B98FECF2A}" presName="descendantText" presStyleLbl="alignAcc1" presStyleIdx="0" presStyleCnt="3" custScaleX="87041" custLinFactNeighborX="-344" custLinFactNeighborY="42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2C56D-16A1-439F-AE64-B416992CF5FF}" type="pres">
      <dgm:prSet presAssocID="{AEAE6998-492C-443B-83AB-3651F75EC0C5}" presName="sp" presStyleCnt="0"/>
      <dgm:spPr/>
    </dgm:pt>
    <dgm:pt modelId="{62468545-DF6D-4D14-A38A-87A233562A85}" type="pres">
      <dgm:prSet presAssocID="{37AEB1F9-6B1E-4FE7-8DC1-758F8234D591}" presName="composite" presStyleCnt="0"/>
      <dgm:spPr/>
    </dgm:pt>
    <dgm:pt modelId="{1CAA125D-273B-416A-B0CD-B18C22F35F8B}" type="pres">
      <dgm:prSet presAssocID="{37AEB1F9-6B1E-4FE7-8DC1-758F8234D591}" presName="parentText" presStyleLbl="alignNode1" presStyleIdx="1" presStyleCnt="3" custScaleX="12740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EEDE5-2578-4746-B495-10063905B7C8}" type="pres">
      <dgm:prSet presAssocID="{37AEB1F9-6B1E-4FE7-8DC1-758F8234D591}" presName="descendantText" presStyleLbl="alignAcc1" presStyleIdx="1" presStyleCnt="3" custScaleX="88767" custScaleY="1545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BDF0B0-C168-468B-AF09-9A72D9040EC0}" type="pres">
      <dgm:prSet presAssocID="{983D223D-3E2D-4291-8324-D4660714D3B4}" presName="sp" presStyleCnt="0"/>
      <dgm:spPr/>
    </dgm:pt>
    <dgm:pt modelId="{8B50522C-64DC-4035-B76D-701D7AA7C75E}" type="pres">
      <dgm:prSet presAssocID="{1538E03E-7196-44A4-897B-2627E6828D07}" presName="composite" presStyleCnt="0"/>
      <dgm:spPr/>
    </dgm:pt>
    <dgm:pt modelId="{60505344-4809-4DB2-B03F-9D7583E6AADA}" type="pres">
      <dgm:prSet presAssocID="{1538E03E-7196-44A4-897B-2627E6828D07}" presName="parentText" presStyleLbl="alignNode1" presStyleIdx="2" presStyleCnt="3" custScaleX="134557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79AB1-07F3-413D-A4DA-7DA9962D7636}" type="pres">
      <dgm:prSet presAssocID="{1538E03E-7196-44A4-897B-2627E6828D07}" presName="descendantText" presStyleLbl="alignAcc1" presStyleIdx="2" presStyleCnt="3" custScaleX="88767" custScaleY="104963" custLinFactNeighborY="128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8AA343-D7CD-41A3-8E35-B935AD6BAF3F}" type="presOf" srcId="{01E418ED-6720-41EC-A97D-8FBA1B1AE2DD}" destId="{FD579AB1-07F3-413D-A4DA-7DA9962D7636}" srcOrd="0" destOrd="0" presId="urn:microsoft.com/office/officeart/2005/8/layout/chevron2"/>
    <dgm:cxn modelId="{108C4056-EEE4-4128-BB1E-66C33472EE12}" type="presOf" srcId="{364E9C85-E2AE-4657-8EDB-1F8DD15F6900}" destId="{A14507B6-E0BC-4F28-AD8B-BE9F3DD805AE}" srcOrd="0" destOrd="0" presId="urn:microsoft.com/office/officeart/2005/8/layout/chevron2"/>
    <dgm:cxn modelId="{E908FEC2-CFFE-4209-9A94-A83B572BB336}" type="presOf" srcId="{FC1A5071-8EBA-4516-AD3B-3C9BDAE5E1B8}" destId="{0561E874-CD59-450D-A290-43CB12C1F5B8}" srcOrd="0" destOrd="0" presId="urn:microsoft.com/office/officeart/2005/8/layout/chevron2"/>
    <dgm:cxn modelId="{B2C245ED-76AD-440B-AF88-BE8962C1948C}" type="presOf" srcId="{37AEB1F9-6B1E-4FE7-8DC1-758F8234D591}" destId="{1CAA125D-273B-416A-B0CD-B18C22F35F8B}" srcOrd="0" destOrd="0" presId="urn:microsoft.com/office/officeart/2005/8/layout/chevron2"/>
    <dgm:cxn modelId="{4BEA6382-8C59-4722-9477-FCCAD586360C}" type="presOf" srcId="{250920A1-FE1F-439A-989C-F7A0D43CF7FB}" destId="{40AEEDE5-2578-4746-B495-10063905B7C8}" srcOrd="0" destOrd="0" presId="urn:microsoft.com/office/officeart/2005/8/layout/chevron2"/>
    <dgm:cxn modelId="{E2348092-9DA8-4784-9620-B2AEE4645F1E}" type="presOf" srcId="{D0CC3C52-73D7-4C25-8B0A-B44B98FECF2A}" destId="{B864C190-8B1A-4DD6-AFCA-1035B5A5D8C8}" srcOrd="0" destOrd="0" presId="urn:microsoft.com/office/officeart/2005/8/layout/chevron2"/>
    <dgm:cxn modelId="{4C025304-EB61-484D-BF64-98A1F3F8CEB5}" srcId="{FC1A5071-8EBA-4516-AD3B-3C9BDAE5E1B8}" destId="{D0CC3C52-73D7-4C25-8B0A-B44B98FECF2A}" srcOrd="0" destOrd="0" parTransId="{F65D51C5-1109-4FDF-83E7-51E3CFEA625B}" sibTransId="{AEAE6998-492C-443B-83AB-3651F75EC0C5}"/>
    <dgm:cxn modelId="{7308B0B5-828B-4439-93C5-CBE648BE8E37}" srcId="{FC1A5071-8EBA-4516-AD3B-3C9BDAE5E1B8}" destId="{37AEB1F9-6B1E-4FE7-8DC1-758F8234D591}" srcOrd="1" destOrd="0" parTransId="{6502ED9F-9B0F-4E0F-ABB0-278DACE0D2BD}" sibTransId="{983D223D-3E2D-4291-8324-D4660714D3B4}"/>
    <dgm:cxn modelId="{4A7D52C1-262F-482B-847A-EC88E2596745}" srcId="{1538E03E-7196-44A4-897B-2627E6828D07}" destId="{01E418ED-6720-41EC-A97D-8FBA1B1AE2DD}" srcOrd="0" destOrd="0" parTransId="{DBDEEBD4-9AF2-429F-A106-0C638190062A}" sibTransId="{FAFA4561-B3BB-4965-82F2-D9D60495FACC}"/>
    <dgm:cxn modelId="{DB6B989C-EC98-428F-9754-24141C7617B6}" type="presOf" srcId="{1538E03E-7196-44A4-897B-2627E6828D07}" destId="{60505344-4809-4DB2-B03F-9D7583E6AADA}" srcOrd="0" destOrd="0" presId="urn:microsoft.com/office/officeart/2005/8/layout/chevron2"/>
    <dgm:cxn modelId="{89A4F2E4-B5FA-456A-AFA8-DACE4996E319}" srcId="{FC1A5071-8EBA-4516-AD3B-3C9BDAE5E1B8}" destId="{1538E03E-7196-44A4-897B-2627E6828D07}" srcOrd="2" destOrd="0" parTransId="{3CA59E6F-1439-4128-A10E-6C535792876C}" sibTransId="{6B5910CE-6D91-4D6C-8488-22D787D0147A}"/>
    <dgm:cxn modelId="{0825D047-C295-4822-9FD9-61AE51FB947A}" srcId="{37AEB1F9-6B1E-4FE7-8DC1-758F8234D591}" destId="{250920A1-FE1F-439A-989C-F7A0D43CF7FB}" srcOrd="0" destOrd="0" parTransId="{5B515616-13FE-4955-BD1B-90584B010B47}" sibTransId="{5B0AE227-3692-4EBC-BBBA-407D779997B2}"/>
    <dgm:cxn modelId="{E615C9B2-78F2-48C8-ABFA-3B08699199B0}" srcId="{D0CC3C52-73D7-4C25-8B0A-B44B98FECF2A}" destId="{364E9C85-E2AE-4657-8EDB-1F8DD15F6900}" srcOrd="0" destOrd="0" parTransId="{68F59BDA-9F6A-4723-96E6-EA48EBBBE2C7}" sibTransId="{7E2BFEC0-C9C2-409B-A957-0272C070CC18}"/>
    <dgm:cxn modelId="{91B60189-7474-4127-A7A8-195AC13D4F01}" type="presParOf" srcId="{0561E874-CD59-450D-A290-43CB12C1F5B8}" destId="{890017D2-B5DB-4A64-B093-43E9AE1DDD18}" srcOrd="0" destOrd="0" presId="urn:microsoft.com/office/officeart/2005/8/layout/chevron2"/>
    <dgm:cxn modelId="{FC2CAE6B-7016-465C-AB0E-80FE23FD49E6}" type="presParOf" srcId="{890017D2-B5DB-4A64-B093-43E9AE1DDD18}" destId="{B864C190-8B1A-4DD6-AFCA-1035B5A5D8C8}" srcOrd="0" destOrd="0" presId="urn:microsoft.com/office/officeart/2005/8/layout/chevron2"/>
    <dgm:cxn modelId="{8ED9E719-8CA7-402C-BE63-3F6AA4490097}" type="presParOf" srcId="{890017D2-B5DB-4A64-B093-43E9AE1DDD18}" destId="{A14507B6-E0BC-4F28-AD8B-BE9F3DD805AE}" srcOrd="1" destOrd="0" presId="urn:microsoft.com/office/officeart/2005/8/layout/chevron2"/>
    <dgm:cxn modelId="{533F2CEE-96D6-4D23-98CB-C223EC52BF23}" type="presParOf" srcId="{0561E874-CD59-450D-A290-43CB12C1F5B8}" destId="{5322C56D-16A1-439F-AE64-B416992CF5FF}" srcOrd="1" destOrd="0" presId="urn:microsoft.com/office/officeart/2005/8/layout/chevron2"/>
    <dgm:cxn modelId="{76A1021A-23F1-4F1F-AC7C-158A119DAF93}" type="presParOf" srcId="{0561E874-CD59-450D-A290-43CB12C1F5B8}" destId="{62468545-DF6D-4D14-A38A-87A233562A85}" srcOrd="2" destOrd="0" presId="urn:microsoft.com/office/officeart/2005/8/layout/chevron2"/>
    <dgm:cxn modelId="{CFDE2138-9448-434E-B51B-0B3FE5B371B9}" type="presParOf" srcId="{62468545-DF6D-4D14-A38A-87A233562A85}" destId="{1CAA125D-273B-416A-B0CD-B18C22F35F8B}" srcOrd="0" destOrd="0" presId="urn:microsoft.com/office/officeart/2005/8/layout/chevron2"/>
    <dgm:cxn modelId="{D4F13348-0C6A-4EF0-A637-96021DE7975D}" type="presParOf" srcId="{62468545-DF6D-4D14-A38A-87A233562A85}" destId="{40AEEDE5-2578-4746-B495-10063905B7C8}" srcOrd="1" destOrd="0" presId="urn:microsoft.com/office/officeart/2005/8/layout/chevron2"/>
    <dgm:cxn modelId="{437D3849-C447-4D83-B443-010E561C59E5}" type="presParOf" srcId="{0561E874-CD59-450D-A290-43CB12C1F5B8}" destId="{8EBDF0B0-C168-468B-AF09-9A72D9040EC0}" srcOrd="3" destOrd="0" presId="urn:microsoft.com/office/officeart/2005/8/layout/chevron2"/>
    <dgm:cxn modelId="{A9CADA63-B883-4C00-B684-15851023E24D}" type="presParOf" srcId="{0561E874-CD59-450D-A290-43CB12C1F5B8}" destId="{8B50522C-64DC-4035-B76D-701D7AA7C75E}" srcOrd="4" destOrd="0" presId="urn:microsoft.com/office/officeart/2005/8/layout/chevron2"/>
    <dgm:cxn modelId="{932FF078-1760-42B3-91E9-6F08E42F0B5B}" type="presParOf" srcId="{8B50522C-64DC-4035-B76D-701D7AA7C75E}" destId="{60505344-4809-4DB2-B03F-9D7583E6AADA}" srcOrd="0" destOrd="0" presId="urn:microsoft.com/office/officeart/2005/8/layout/chevron2"/>
    <dgm:cxn modelId="{EBC34030-CC73-40B6-98FE-7854A0AEE712}" type="presParOf" srcId="{8B50522C-64DC-4035-B76D-701D7AA7C75E}" destId="{FD579AB1-07F3-413D-A4DA-7DA9962D76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EEE4C2-0A54-41B9-9C4E-7BC326F0269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A952F73-D04B-441B-9B8B-F24085756811}">
      <dgm:prSet phldrT="[Metin]"/>
      <dgm:spPr/>
      <dgm:t>
        <a:bodyPr/>
        <a:lstStyle/>
        <a:p>
          <a:r>
            <a:rPr lang="tr-TR"/>
            <a:t>Envanter ve Araştırma Dairesi Başkanlığı </a:t>
          </a:r>
        </a:p>
      </dgm:t>
    </dgm:pt>
    <dgm:pt modelId="{4FC19574-59C2-4611-A1E7-99D775A9FAC4}" type="parTrans" cxnId="{853EECCF-353F-47F1-9E73-AA4B0BEA9360}">
      <dgm:prSet/>
      <dgm:spPr/>
      <dgm:t>
        <a:bodyPr/>
        <a:lstStyle/>
        <a:p>
          <a:endParaRPr lang="tr-TR"/>
        </a:p>
      </dgm:t>
    </dgm:pt>
    <dgm:pt modelId="{4B0E7621-2D5E-45D2-AA72-726CB04AE2ED}" type="sibTrans" cxnId="{853EECCF-353F-47F1-9E73-AA4B0BEA9360}">
      <dgm:prSet/>
      <dgm:spPr/>
      <dgm:t>
        <a:bodyPr/>
        <a:lstStyle/>
        <a:p>
          <a:endParaRPr lang="tr-TR"/>
        </a:p>
      </dgm:t>
    </dgm:pt>
    <dgm:pt modelId="{E9581796-996E-4CEA-B29F-9C75ADE74F57}">
      <dgm:prSet phldrT="[Metin]"/>
      <dgm:spPr/>
      <dgm:t>
        <a:bodyPr/>
        <a:lstStyle/>
        <a:p>
          <a:r>
            <a:rPr lang="tr-TR"/>
            <a:t>Havza Yönetimi Dairesi Başkanlığı</a:t>
          </a:r>
        </a:p>
      </dgm:t>
    </dgm:pt>
    <dgm:pt modelId="{7953E778-CEDB-4872-9FB8-A5B383421F7C}" type="parTrans" cxnId="{5AD8CD61-F971-4F8E-B6CE-1591E3CCBC50}">
      <dgm:prSet/>
      <dgm:spPr/>
      <dgm:t>
        <a:bodyPr/>
        <a:lstStyle/>
        <a:p>
          <a:endParaRPr lang="tr-TR"/>
        </a:p>
      </dgm:t>
    </dgm:pt>
    <dgm:pt modelId="{E748EBAE-E797-4D7E-A282-CC168FE8DA69}" type="sibTrans" cxnId="{5AD8CD61-F971-4F8E-B6CE-1591E3CCBC50}">
      <dgm:prSet/>
      <dgm:spPr/>
      <dgm:t>
        <a:bodyPr/>
        <a:lstStyle/>
        <a:p>
          <a:endParaRPr lang="tr-TR"/>
        </a:p>
      </dgm:t>
    </dgm:pt>
    <dgm:pt modelId="{CE340B6A-7956-479A-9220-2963526581A1}">
      <dgm:prSet phldrT="[Metin]"/>
      <dgm:spPr/>
      <dgm:t>
        <a:bodyPr/>
        <a:lstStyle/>
        <a:p>
          <a:r>
            <a:rPr lang="tr-TR"/>
            <a:t>Taşkın ve Kuraklık Yönetimi Dairesi Başkanlığı </a:t>
          </a:r>
        </a:p>
      </dgm:t>
    </dgm:pt>
    <dgm:pt modelId="{E183157D-8750-4798-9D95-DB4DC6C81D40}" type="parTrans" cxnId="{A4AFC08B-2903-42B6-91F3-3BAC2711438A}">
      <dgm:prSet/>
      <dgm:spPr/>
      <dgm:t>
        <a:bodyPr/>
        <a:lstStyle/>
        <a:p>
          <a:endParaRPr lang="tr-TR"/>
        </a:p>
      </dgm:t>
    </dgm:pt>
    <dgm:pt modelId="{C3917BE5-B471-48F0-966B-D286B49A1186}" type="sibTrans" cxnId="{A4AFC08B-2903-42B6-91F3-3BAC2711438A}">
      <dgm:prSet/>
      <dgm:spPr/>
      <dgm:t>
        <a:bodyPr/>
        <a:lstStyle/>
        <a:p>
          <a:endParaRPr lang="tr-TR"/>
        </a:p>
      </dgm:t>
    </dgm:pt>
    <dgm:pt modelId="{876BB3D4-B9D6-4FDF-9583-207B8AC613F7}">
      <dgm:prSet phldrT="[Metin]"/>
      <dgm:spPr/>
      <dgm:t>
        <a:bodyPr/>
        <a:lstStyle/>
        <a:p>
          <a:r>
            <a:rPr lang="tr-TR"/>
            <a:t>Su Kalitesi Yönetimi Dairesi Başkanlığı </a:t>
          </a:r>
        </a:p>
      </dgm:t>
    </dgm:pt>
    <dgm:pt modelId="{FB7A3019-1227-4661-919D-F8AF126F3D1E}" type="parTrans" cxnId="{63E5A1C0-763F-4ADC-819E-7FB5B7E6E581}">
      <dgm:prSet/>
      <dgm:spPr/>
      <dgm:t>
        <a:bodyPr/>
        <a:lstStyle/>
        <a:p>
          <a:endParaRPr lang="tr-TR"/>
        </a:p>
      </dgm:t>
    </dgm:pt>
    <dgm:pt modelId="{4BE8D2E3-C3A7-4D1C-ABCC-2C42AE42C662}" type="sibTrans" cxnId="{63E5A1C0-763F-4ADC-819E-7FB5B7E6E581}">
      <dgm:prSet/>
      <dgm:spPr/>
      <dgm:t>
        <a:bodyPr/>
        <a:lstStyle/>
        <a:p>
          <a:endParaRPr lang="tr-TR"/>
        </a:p>
      </dgm:t>
    </dgm:pt>
    <dgm:pt modelId="{BEDD4614-5A2D-46EB-BF42-44ECD5E2BBE7}">
      <dgm:prSet phldrT="[Metin]"/>
      <dgm:spPr/>
      <dgm:t>
        <a:bodyPr/>
        <a:lstStyle/>
        <a:p>
          <a:r>
            <a:rPr lang="tr-TR"/>
            <a:t>İzleme ve Su Bilgi Sistemi Dairesi Başkanlığı </a:t>
          </a:r>
        </a:p>
      </dgm:t>
    </dgm:pt>
    <dgm:pt modelId="{5C185C8F-54B5-40E9-9B8A-735271A02863}" type="parTrans" cxnId="{6F3C5498-213D-4152-AC46-AF2E55AA2672}">
      <dgm:prSet/>
      <dgm:spPr/>
      <dgm:t>
        <a:bodyPr/>
        <a:lstStyle/>
        <a:p>
          <a:endParaRPr lang="tr-TR"/>
        </a:p>
      </dgm:t>
    </dgm:pt>
    <dgm:pt modelId="{E0786ABD-8E7E-4476-98EC-BDBC921D47FF}" type="sibTrans" cxnId="{6F3C5498-213D-4152-AC46-AF2E55AA2672}">
      <dgm:prSet/>
      <dgm:spPr/>
      <dgm:t>
        <a:bodyPr/>
        <a:lstStyle/>
        <a:p>
          <a:endParaRPr lang="tr-TR"/>
        </a:p>
      </dgm:t>
    </dgm:pt>
    <dgm:pt modelId="{C1954FCF-312E-4942-82DD-F271FA6E2C7E}" type="pres">
      <dgm:prSet presAssocID="{86EEE4C2-0A54-41B9-9C4E-7BC326F026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E1F35E-BD62-4CC6-A737-0DE3801C5F05}" type="pres">
      <dgm:prSet presAssocID="{4A952F73-D04B-441B-9B8B-F24085756811}" presName="centerShape" presStyleLbl="node0" presStyleIdx="0" presStyleCnt="1" custScaleX="77138" custScaleY="78445" custLinFactNeighborY="1540"/>
      <dgm:spPr/>
      <dgm:t>
        <a:bodyPr/>
        <a:lstStyle/>
        <a:p>
          <a:endParaRPr lang="tr-TR"/>
        </a:p>
      </dgm:t>
    </dgm:pt>
    <dgm:pt modelId="{2F5B78FF-624F-4C4E-ACD2-0B3AE16ED409}" type="pres">
      <dgm:prSet presAssocID="{E9581796-996E-4CEA-B29F-9C75ADE74F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FDEE09-2318-4A5B-9456-E0F7F2227F1B}" type="pres">
      <dgm:prSet presAssocID="{E9581796-996E-4CEA-B29F-9C75ADE74F57}" presName="dummy" presStyleCnt="0"/>
      <dgm:spPr/>
    </dgm:pt>
    <dgm:pt modelId="{4218DDDD-6FF1-4492-A2A3-AB1B60B5B21A}" type="pres">
      <dgm:prSet presAssocID="{E748EBAE-E797-4D7E-A282-CC168FE8DA69}" presName="sibTrans" presStyleLbl="sibTrans2D1" presStyleIdx="0" presStyleCnt="4"/>
      <dgm:spPr/>
      <dgm:t>
        <a:bodyPr/>
        <a:lstStyle/>
        <a:p>
          <a:endParaRPr lang="tr-TR"/>
        </a:p>
      </dgm:t>
    </dgm:pt>
    <dgm:pt modelId="{71D04A34-16E6-4539-847E-3FBD383622A6}" type="pres">
      <dgm:prSet presAssocID="{CE340B6A-7956-479A-9220-2963526581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BB45FE-D544-4EAE-9F00-3B1E1ED7B34D}" type="pres">
      <dgm:prSet presAssocID="{CE340B6A-7956-479A-9220-2963526581A1}" presName="dummy" presStyleCnt="0"/>
      <dgm:spPr/>
    </dgm:pt>
    <dgm:pt modelId="{F723D9B8-B910-4A96-8B4E-6B77B5794E18}" type="pres">
      <dgm:prSet presAssocID="{C3917BE5-B471-48F0-966B-D286B49A1186}" presName="sibTrans" presStyleLbl="sibTrans2D1" presStyleIdx="1" presStyleCnt="4"/>
      <dgm:spPr/>
      <dgm:t>
        <a:bodyPr/>
        <a:lstStyle/>
        <a:p>
          <a:endParaRPr lang="tr-TR"/>
        </a:p>
      </dgm:t>
    </dgm:pt>
    <dgm:pt modelId="{FA0C7A36-AF32-46E8-9FC2-F2BA6AB157C4}" type="pres">
      <dgm:prSet presAssocID="{876BB3D4-B9D6-4FDF-9583-207B8AC613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C300D-1245-496A-AEFD-40BDC55D223F}" type="pres">
      <dgm:prSet presAssocID="{876BB3D4-B9D6-4FDF-9583-207B8AC613F7}" presName="dummy" presStyleCnt="0"/>
      <dgm:spPr/>
    </dgm:pt>
    <dgm:pt modelId="{E67E8EDA-2C4B-4CF9-8909-8AE14374576F}" type="pres">
      <dgm:prSet presAssocID="{4BE8D2E3-C3A7-4D1C-ABCC-2C42AE42C662}" presName="sibTrans" presStyleLbl="sibTrans2D1" presStyleIdx="2" presStyleCnt="4"/>
      <dgm:spPr/>
      <dgm:t>
        <a:bodyPr/>
        <a:lstStyle/>
        <a:p>
          <a:endParaRPr lang="tr-TR"/>
        </a:p>
      </dgm:t>
    </dgm:pt>
    <dgm:pt modelId="{6CABE3D6-1D07-4C76-AEDD-51E5832B632F}" type="pres">
      <dgm:prSet presAssocID="{BEDD4614-5A2D-46EB-BF42-44ECD5E2BB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FCD0EC-8DB1-42B7-8C38-2BC943745EFC}" type="pres">
      <dgm:prSet presAssocID="{BEDD4614-5A2D-46EB-BF42-44ECD5E2BBE7}" presName="dummy" presStyleCnt="0"/>
      <dgm:spPr/>
    </dgm:pt>
    <dgm:pt modelId="{FE3D7305-499C-409A-BDA3-3FF9576A2E92}" type="pres">
      <dgm:prSet presAssocID="{E0786ABD-8E7E-4476-98EC-BDBC921D47FF}" presName="sibTrans" presStyleLbl="sibTrans2D1" presStyleIdx="3" presStyleCnt="4"/>
      <dgm:spPr/>
      <dgm:t>
        <a:bodyPr/>
        <a:lstStyle/>
        <a:p>
          <a:endParaRPr lang="tr-TR"/>
        </a:p>
      </dgm:t>
    </dgm:pt>
  </dgm:ptLst>
  <dgm:cxnLst>
    <dgm:cxn modelId="{74A44CFE-432C-492B-BAA9-D8D34E9B2889}" type="presOf" srcId="{E0786ABD-8E7E-4476-98EC-BDBC921D47FF}" destId="{FE3D7305-499C-409A-BDA3-3FF9576A2E92}" srcOrd="0" destOrd="0" presId="urn:microsoft.com/office/officeart/2005/8/layout/radial6"/>
    <dgm:cxn modelId="{5AD8CD61-F971-4F8E-B6CE-1591E3CCBC50}" srcId="{4A952F73-D04B-441B-9B8B-F24085756811}" destId="{E9581796-996E-4CEA-B29F-9C75ADE74F57}" srcOrd="0" destOrd="0" parTransId="{7953E778-CEDB-4872-9FB8-A5B383421F7C}" sibTransId="{E748EBAE-E797-4D7E-A282-CC168FE8DA69}"/>
    <dgm:cxn modelId="{A4AFC08B-2903-42B6-91F3-3BAC2711438A}" srcId="{4A952F73-D04B-441B-9B8B-F24085756811}" destId="{CE340B6A-7956-479A-9220-2963526581A1}" srcOrd="1" destOrd="0" parTransId="{E183157D-8750-4798-9D95-DB4DC6C81D40}" sibTransId="{C3917BE5-B471-48F0-966B-D286B49A1186}"/>
    <dgm:cxn modelId="{5ED6A945-523D-42B1-BDC5-0E2521360147}" type="presOf" srcId="{4A952F73-D04B-441B-9B8B-F24085756811}" destId="{E5E1F35E-BD62-4CC6-A737-0DE3801C5F05}" srcOrd="0" destOrd="0" presId="urn:microsoft.com/office/officeart/2005/8/layout/radial6"/>
    <dgm:cxn modelId="{A8BD1B0C-5EE6-4F4A-902E-2F19982947A1}" type="presOf" srcId="{E9581796-996E-4CEA-B29F-9C75ADE74F57}" destId="{2F5B78FF-624F-4C4E-ACD2-0B3AE16ED409}" srcOrd="0" destOrd="0" presId="urn:microsoft.com/office/officeart/2005/8/layout/radial6"/>
    <dgm:cxn modelId="{F31CA31A-754F-40BF-9772-65C4BD2DED23}" type="presOf" srcId="{C3917BE5-B471-48F0-966B-D286B49A1186}" destId="{F723D9B8-B910-4A96-8B4E-6B77B5794E18}" srcOrd="0" destOrd="0" presId="urn:microsoft.com/office/officeart/2005/8/layout/radial6"/>
    <dgm:cxn modelId="{CE14CD3F-B121-4C09-BAEB-E8F343676643}" type="presOf" srcId="{876BB3D4-B9D6-4FDF-9583-207B8AC613F7}" destId="{FA0C7A36-AF32-46E8-9FC2-F2BA6AB157C4}" srcOrd="0" destOrd="0" presId="urn:microsoft.com/office/officeart/2005/8/layout/radial6"/>
    <dgm:cxn modelId="{6F3C5498-213D-4152-AC46-AF2E55AA2672}" srcId="{4A952F73-D04B-441B-9B8B-F24085756811}" destId="{BEDD4614-5A2D-46EB-BF42-44ECD5E2BBE7}" srcOrd="3" destOrd="0" parTransId="{5C185C8F-54B5-40E9-9B8A-735271A02863}" sibTransId="{E0786ABD-8E7E-4476-98EC-BDBC921D47FF}"/>
    <dgm:cxn modelId="{82F82C21-1308-444A-AAC7-9ACE405298AF}" type="presOf" srcId="{86EEE4C2-0A54-41B9-9C4E-7BC326F02697}" destId="{C1954FCF-312E-4942-82DD-F271FA6E2C7E}" srcOrd="0" destOrd="0" presId="urn:microsoft.com/office/officeart/2005/8/layout/radial6"/>
    <dgm:cxn modelId="{48233711-B7CF-4740-A046-0974D28EA4D2}" type="presOf" srcId="{CE340B6A-7956-479A-9220-2963526581A1}" destId="{71D04A34-16E6-4539-847E-3FBD383622A6}" srcOrd="0" destOrd="0" presId="urn:microsoft.com/office/officeart/2005/8/layout/radial6"/>
    <dgm:cxn modelId="{A39EF0EE-C16F-4A4E-BD55-00A5118249CC}" type="presOf" srcId="{E748EBAE-E797-4D7E-A282-CC168FE8DA69}" destId="{4218DDDD-6FF1-4492-A2A3-AB1B60B5B21A}" srcOrd="0" destOrd="0" presId="urn:microsoft.com/office/officeart/2005/8/layout/radial6"/>
    <dgm:cxn modelId="{0003D7EF-C070-451E-9AF1-328078F6492D}" type="presOf" srcId="{BEDD4614-5A2D-46EB-BF42-44ECD5E2BBE7}" destId="{6CABE3D6-1D07-4C76-AEDD-51E5832B632F}" srcOrd="0" destOrd="0" presId="urn:microsoft.com/office/officeart/2005/8/layout/radial6"/>
    <dgm:cxn modelId="{63E5A1C0-763F-4ADC-819E-7FB5B7E6E581}" srcId="{4A952F73-D04B-441B-9B8B-F24085756811}" destId="{876BB3D4-B9D6-4FDF-9583-207B8AC613F7}" srcOrd="2" destOrd="0" parTransId="{FB7A3019-1227-4661-919D-F8AF126F3D1E}" sibTransId="{4BE8D2E3-C3A7-4D1C-ABCC-2C42AE42C662}"/>
    <dgm:cxn modelId="{853EECCF-353F-47F1-9E73-AA4B0BEA9360}" srcId="{86EEE4C2-0A54-41B9-9C4E-7BC326F02697}" destId="{4A952F73-D04B-441B-9B8B-F24085756811}" srcOrd="0" destOrd="0" parTransId="{4FC19574-59C2-4611-A1E7-99D775A9FAC4}" sibTransId="{4B0E7621-2D5E-45D2-AA72-726CB04AE2ED}"/>
    <dgm:cxn modelId="{EE10ACCD-EBF9-429C-AB18-DC7507ECB4DD}" type="presOf" srcId="{4BE8D2E3-C3A7-4D1C-ABCC-2C42AE42C662}" destId="{E67E8EDA-2C4B-4CF9-8909-8AE14374576F}" srcOrd="0" destOrd="0" presId="urn:microsoft.com/office/officeart/2005/8/layout/radial6"/>
    <dgm:cxn modelId="{3680364B-28F2-4C25-9E6B-12D94BB9BED6}" type="presParOf" srcId="{C1954FCF-312E-4942-82DD-F271FA6E2C7E}" destId="{E5E1F35E-BD62-4CC6-A737-0DE3801C5F05}" srcOrd="0" destOrd="0" presId="urn:microsoft.com/office/officeart/2005/8/layout/radial6"/>
    <dgm:cxn modelId="{17FD5A59-7557-42E8-8E67-F22520388747}" type="presParOf" srcId="{C1954FCF-312E-4942-82DD-F271FA6E2C7E}" destId="{2F5B78FF-624F-4C4E-ACD2-0B3AE16ED409}" srcOrd="1" destOrd="0" presId="urn:microsoft.com/office/officeart/2005/8/layout/radial6"/>
    <dgm:cxn modelId="{CEE19310-B784-4EC0-B9E6-DC13694FF891}" type="presParOf" srcId="{C1954FCF-312E-4942-82DD-F271FA6E2C7E}" destId="{16FDEE09-2318-4A5B-9456-E0F7F2227F1B}" srcOrd="2" destOrd="0" presId="urn:microsoft.com/office/officeart/2005/8/layout/radial6"/>
    <dgm:cxn modelId="{15C7BD77-68CD-4853-A372-422968E6CFF6}" type="presParOf" srcId="{C1954FCF-312E-4942-82DD-F271FA6E2C7E}" destId="{4218DDDD-6FF1-4492-A2A3-AB1B60B5B21A}" srcOrd="3" destOrd="0" presId="urn:microsoft.com/office/officeart/2005/8/layout/radial6"/>
    <dgm:cxn modelId="{45B3AD5D-2342-4CBE-9C27-A1623A562904}" type="presParOf" srcId="{C1954FCF-312E-4942-82DD-F271FA6E2C7E}" destId="{71D04A34-16E6-4539-847E-3FBD383622A6}" srcOrd="4" destOrd="0" presId="urn:microsoft.com/office/officeart/2005/8/layout/radial6"/>
    <dgm:cxn modelId="{019159AA-736D-4061-994B-4A4AE5387417}" type="presParOf" srcId="{C1954FCF-312E-4942-82DD-F271FA6E2C7E}" destId="{EFBB45FE-D544-4EAE-9F00-3B1E1ED7B34D}" srcOrd="5" destOrd="0" presId="urn:microsoft.com/office/officeart/2005/8/layout/radial6"/>
    <dgm:cxn modelId="{370DAE2C-7835-415A-BD34-4C705314BC14}" type="presParOf" srcId="{C1954FCF-312E-4942-82DD-F271FA6E2C7E}" destId="{F723D9B8-B910-4A96-8B4E-6B77B5794E18}" srcOrd="6" destOrd="0" presId="urn:microsoft.com/office/officeart/2005/8/layout/radial6"/>
    <dgm:cxn modelId="{220888C4-D356-4FE8-B816-B01994241AC7}" type="presParOf" srcId="{C1954FCF-312E-4942-82DD-F271FA6E2C7E}" destId="{FA0C7A36-AF32-46E8-9FC2-F2BA6AB157C4}" srcOrd="7" destOrd="0" presId="urn:microsoft.com/office/officeart/2005/8/layout/radial6"/>
    <dgm:cxn modelId="{AD03B95D-A19F-4E08-BB5A-D4B1B274088E}" type="presParOf" srcId="{C1954FCF-312E-4942-82DD-F271FA6E2C7E}" destId="{F48C300D-1245-496A-AEFD-40BDC55D223F}" srcOrd="8" destOrd="0" presId="urn:microsoft.com/office/officeart/2005/8/layout/radial6"/>
    <dgm:cxn modelId="{15A9ABB5-DDAE-4E4A-8383-F7A76B413E86}" type="presParOf" srcId="{C1954FCF-312E-4942-82DD-F271FA6E2C7E}" destId="{E67E8EDA-2C4B-4CF9-8909-8AE14374576F}" srcOrd="9" destOrd="0" presId="urn:microsoft.com/office/officeart/2005/8/layout/radial6"/>
    <dgm:cxn modelId="{A3C4120D-545F-4D58-B2A5-BA62C459A43F}" type="presParOf" srcId="{C1954FCF-312E-4942-82DD-F271FA6E2C7E}" destId="{6CABE3D6-1D07-4C76-AEDD-51E5832B632F}" srcOrd="10" destOrd="0" presId="urn:microsoft.com/office/officeart/2005/8/layout/radial6"/>
    <dgm:cxn modelId="{2E30DD9D-B789-4CFC-A7CA-C5FECB5616AD}" type="presParOf" srcId="{C1954FCF-312E-4942-82DD-F271FA6E2C7E}" destId="{6EFCD0EC-8DB1-42B7-8C38-2BC943745EFC}" srcOrd="11" destOrd="0" presId="urn:microsoft.com/office/officeart/2005/8/layout/radial6"/>
    <dgm:cxn modelId="{FFD20AC8-6F25-4D86-A780-824371ADEE12}" type="presParOf" srcId="{C1954FCF-312E-4942-82DD-F271FA6E2C7E}" destId="{FE3D7305-499C-409A-BDA3-3FF9576A2E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9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563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31085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KAYNAKLARINI MODELLEME KONUSUNDA STRATEJİ VE YOL HARİTASI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Envanter ve Araştırma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835696" y="6309320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30/12/2014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/27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10</a:t>
            </a:fld>
            <a:r>
              <a:rPr lang="tr-TR" dirty="0" smtClean="0"/>
              <a:t>/27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426711190"/>
              </p:ext>
            </p:extLst>
          </p:nvPr>
        </p:nvGraphicFramePr>
        <p:xfrm>
          <a:off x="323528" y="119675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 txBox="1">
            <a:spLocks/>
          </p:cNvSpPr>
          <p:nvPr/>
        </p:nvSpPr>
        <p:spPr bwMode="auto">
          <a:xfrm>
            <a:off x="518864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SYGM </a:t>
            </a:r>
            <a:r>
              <a:rPr lang="tr-TR" sz="3100" b="1" kern="0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Tarafından </a:t>
            </a:r>
            <a:r>
              <a:rPr lang="tr-TR" sz="31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Kullanılan </a:t>
            </a:r>
            <a:br>
              <a:rPr lang="tr-TR" sz="31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1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ve Kullanılması </a:t>
            </a:r>
            <a:r>
              <a:rPr lang="tr-TR" sz="3100" b="1" kern="0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Planlanan </a:t>
            </a: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Modeller</a:t>
            </a:r>
          </a:p>
        </p:txBody>
      </p:sp>
    </p:spTree>
    <p:extLst>
      <p:ext uri="{BB962C8B-B14F-4D97-AF65-F5344CB8AC3E}">
        <p14:creationId xmlns:p14="http://schemas.microsoft.com/office/powerpoint/2010/main" val="1083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Kurumsal Yapılanma ve </a:t>
            </a:r>
            <a:b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 İhtiyacı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340768"/>
            <a:ext cx="8856984" cy="4032448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Yönetimi Genel Müdürlüğü’nün yapısı altında yer alan teknik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birimler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çalışmaları yürütülen konu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başlıkları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Bakanlığımızın modelleme konusunda ihtiyacı olan model başlıkları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11</a:t>
            </a:fld>
            <a:r>
              <a:rPr lang="tr-TR" dirty="0" smtClean="0"/>
              <a:t>/27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7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Eğitim İhtiyacı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124744"/>
            <a:ext cx="8856984" cy="1368152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konusunda alınması gereken eğitim konu başlıkları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aşağıdaki gibi belirtilmiştir.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12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107504" y="2204864"/>
            <a:ext cx="44644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Nedir? 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Çeşitleri Nelerdir?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Matematiksel Modelleme ve Numerik Modelleme Nedir ve Nasıl Ele Alınmalıdır?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Yerüstü Su Kalitesi ve Ekosistem Modellemesi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Hidrojeolojik Modelleme</a:t>
            </a:r>
          </a:p>
          <a:p>
            <a:pPr>
              <a:buClr>
                <a:srgbClr val="FF0000"/>
              </a:buClr>
              <a:buFont typeface="Arial" charset="0"/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Font typeface="Arial" charset="0"/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 bwMode="auto">
          <a:xfrm>
            <a:off x="4247964" y="2204864"/>
            <a:ext cx="48605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Yeraltı Sularına İlişkin Miktar ve Kalite Modellemesi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Taşkın Modellemesi 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Kuraklık Modellemesi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Küresel ve Bölgesel İklim Modelleri</a:t>
            </a:r>
          </a:p>
          <a:p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Tahsis Modellemesi </a:t>
            </a:r>
          </a:p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Nehir Havzası Yönetiminde Ekonomik Modelleme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13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1520" y="1124744"/>
            <a:ext cx="878453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MODEP toplam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beş temel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matristen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oluşmaktadır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</a:t>
            </a: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 Yönetimi Genel Müdürlüğü’ndeki teknik birimler tarafından çalışılmakta olan konular ve bu konularda yürütülecek modelleme başlıkları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gösterilmektedir.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Su Yönetimi Genel Müdürlüğü’ndeki teknik birimler tarafından çalışılmakta olan konular ve bu konularda çalışan teknik alt çalışma grupları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gösterilmektedir.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14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14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51520" y="1124744"/>
            <a:ext cx="878453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 Yönetimi Genel Müdürlüğü’ndeki kullanılmakta olan modeller ve bu modelleri kullanan çalışma grupları gösterilmektedir.  </a:t>
            </a:r>
          </a:p>
          <a:p>
            <a:pPr algn="just">
              <a:spcBef>
                <a:spcPct val="20000"/>
              </a:spcBef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Su Yönetimi Genel Müdürlüğü’ndeki teknik birimler tarafından kullanılacak modeller ve modelleri kullanacak olan alt çalışma grupları gösterilmektedir.</a:t>
            </a:r>
          </a:p>
          <a:p>
            <a:pPr lvl="0" algn="just">
              <a:spcBef>
                <a:spcPct val="20000"/>
              </a:spcBef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No’lu</a:t>
            </a:r>
            <a:r>
              <a:rPr lang="tr-TR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Matris’te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Su Yönetimi Genel Müdürlüğü’nde Modelleme Şube Müdürlüğünün koordinasyonunda gerçekleştirilmesi planlanan eğitim faaliyetleri konu başlıklarına göre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takvimlendirilmiştir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40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856538" cy="5256584"/>
          </a:xfrm>
        </p:spPr>
        <p:txBody>
          <a:bodyPr/>
          <a:lstStyle/>
          <a:p>
            <a:pPr marL="373063" indent="0" algn="just">
              <a:buClr>
                <a:srgbClr val="FF0000"/>
              </a:buClr>
              <a:buNone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ana başlıkta toplanmıştır.</a:t>
            </a: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15</a:t>
            </a:fld>
            <a:r>
              <a:rPr lang="tr-TR" dirty="0" smtClean="0"/>
              <a:t>/27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78549"/>
              </p:ext>
            </p:extLst>
          </p:nvPr>
        </p:nvGraphicFramePr>
        <p:xfrm>
          <a:off x="323528" y="1412776"/>
          <a:ext cx="8424688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688"/>
              </a:tblGrid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Hidrolojik Modelleme (Hidrolik Modelleme 1D/2D)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Hidrolojik Modelleme (Hidrolik Modelleme 2D/3D)</a:t>
                      </a:r>
                      <a:endParaRPr lang="tr-TR" sz="24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Yeraltı Suyu (Hidrojeolojik ve Kalite Modelleme)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Kalitesi ve Ekoloji Modelleme</a:t>
                      </a:r>
                      <a:endParaRPr lang="tr-TR" sz="24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Morfoloji Modelleme (1D/2D/3D)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Dalga Modellemesi </a:t>
                      </a:r>
                      <a:endParaRPr lang="tr-TR" sz="24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Operasyonel</a:t>
                      </a: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Modelleme 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 Kaynakları Yönetimi ve Tahsis Yönetimi Modellemesi </a:t>
                      </a:r>
                      <a:endParaRPr lang="tr-TR" sz="24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  <a:tr h="40324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İklim Değişikliğinin Su Kaynaklarına Etkisinin Modellenmesi 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108520" y="908720"/>
            <a:ext cx="8856538" cy="5256584"/>
          </a:xfrm>
        </p:spPr>
        <p:txBody>
          <a:bodyPr/>
          <a:lstStyle/>
          <a:p>
            <a:pPr marL="830263" indent="-4572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Konuları  aşağıdaki başlıkları içermektedir.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 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 Hidrodinamiği ve Hidrolojisi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Ekosistemi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Göllerinin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Hidrodinamiği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Sularının Kalitesi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Sularının Ekosistemi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ve Geçiş Sularının Hidrodinamiği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 Geçiş Sularında Kirletici Taşınımı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16</a:t>
            </a:fld>
            <a:r>
              <a:rPr lang="tr-TR" dirty="0" smtClean="0"/>
              <a:t>/27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8604250" cy="5256584"/>
          </a:xfrm>
        </p:spPr>
        <p:txBody>
          <a:bodyPr/>
          <a:lstStyle/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Akarsularda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Göl/Sulak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Alanlar/Baraj Göllerde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Sularında Kirletici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Taşınımı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Sularının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Hidrojeolojisi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Yönetimi 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Havza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İçme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Suyu Havzaları Özel Hüküm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Tahsis Yönetimi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Çevresel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Kalite Standartlarının Belirlenmesi </a:t>
            </a:r>
          </a:p>
          <a:p>
            <a:pPr lvl="2" algn="just">
              <a:spcAft>
                <a:spcPts val="600"/>
              </a:spcAft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Deşarj 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Standartlarının Belirlenmesi</a:t>
            </a: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 algn="just">
              <a:buClr>
                <a:srgbClr val="0000FF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17</a:t>
            </a:fld>
            <a:r>
              <a:rPr lang="tr-TR" dirty="0" smtClean="0"/>
              <a:t>/27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18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Alt Çalışma Grupları Teknik Gruplar ile Planlama ve Politik Analiz Grupları olmak üzere 2 ayrı şekilde oluşturulmuştur.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Teknik Gruplar: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tr-TR" sz="1600" dirty="0"/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Hidroloji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Akarsular ve Göller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Kıyı Suları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Kalitesi ve Ekolojisi (Akarsular, göller ve kıyı suları)</a:t>
            </a: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spcBef>
                <a:spcPts val="0"/>
              </a:spcBef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Yeraltı Suları</a:t>
            </a: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18</a:t>
            </a:fld>
            <a:r>
              <a:rPr lang="tr-TR" dirty="0" smtClean="0"/>
              <a:t>/27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03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268760"/>
            <a:ext cx="8856538" cy="5256584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Politik Analiz Grupları: 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1600" dirty="0"/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Taşkın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Tahsis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İçme Suyu Havzaları Özel Hüküm Yönetimi</a:t>
            </a:r>
          </a:p>
          <a:p>
            <a:pPr lvl="2" algn="just">
              <a:buClr>
                <a:srgbClr val="0000FF"/>
              </a:buClr>
            </a:pPr>
            <a:endParaRPr lang="tr-T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rgbClr val="0000FF"/>
              </a:buClr>
            </a:pP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Nehir Havzası Yönetimi</a:t>
            </a:r>
            <a:endParaRPr lang="tr-T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19</a:t>
            </a:fld>
            <a:r>
              <a:rPr lang="tr-TR" dirty="0" smtClean="0"/>
              <a:t>/27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1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446856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kern="0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tr-TR" dirty="0" smtClean="0"/>
              <a:t>Genel Müdürlüğümüzdeki </a:t>
            </a:r>
            <a:r>
              <a:rPr lang="tr-TR" dirty="0"/>
              <a:t>Modelleme Çalışmaları</a:t>
            </a:r>
          </a:p>
          <a:p>
            <a:endParaRPr lang="tr-TR" dirty="0"/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37022"/>
            <a:ext cx="5400600" cy="5948362"/>
          </a:xfrm>
        </p:spPr>
        <p:txBody>
          <a:bodyPr/>
          <a:lstStyle/>
          <a:p>
            <a:pPr algn="just"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 Kaynakları Modelleme Bilimsel Çalışma Grubu”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oluşturulmuştur. </a:t>
            </a: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Çalışma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grubunun maksadı, modellemede ortak bir dil ve bakış noktası ortaya çıkararak, belli bir ana fikir çerçevesinde geleceğe ilişkin projeksiyonları oluşturmak ve bu doğrultuda Su Yönetimi Genel Müdürlüğünün politikasını ve çizgisini 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belirlemektir.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</a:t>
            </a:r>
            <a:r>
              <a:rPr lang="tr-T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Bilimsel Çalışma Grubu üyelerinin katılımları ile 6 adet toplantı 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gerçekleştirilmiş olup,  toplantılar sonucunda Genel Müdürlüğümüz Strateji ve   Yol Haritası </a:t>
            </a:r>
            <a:r>
              <a:rPr lang="tr-TR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dökümanı</a:t>
            </a: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oluşturulmuştur.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62" y="1288906"/>
            <a:ext cx="3534226" cy="50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(1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20</a:t>
            </a:fld>
            <a:r>
              <a:rPr lang="tr-TR" dirty="0" smtClean="0"/>
              <a:t>/33</a:t>
            </a:r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" y="909638"/>
            <a:ext cx="9117023" cy="5399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04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(2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21</a:t>
            </a:fld>
            <a:r>
              <a:rPr lang="tr-TR" dirty="0" smtClean="0"/>
              <a:t>/27</a:t>
            </a:r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1556792"/>
            <a:ext cx="9151466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(3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22</a:t>
            </a:fld>
            <a:r>
              <a:rPr lang="tr-TR" dirty="0" smtClean="0"/>
              <a:t>/27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6" y="1484784"/>
            <a:ext cx="9156626" cy="4113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(4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23</a:t>
            </a:fld>
            <a:r>
              <a:rPr lang="tr-TR" dirty="0" smtClean="0"/>
              <a:t>/27</a:t>
            </a: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1988840"/>
            <a:ext cx="9144000" cy="2635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MODEP (5 NO’LU MATRİS)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24744"/>
            <a:ext cx="8856538" cy="5256584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tr-T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  <a:endParaRPr lang="tr-T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24</a:t>
            </a:fld>
            <a:r>
              <a:rPr lang="tr-TR" dirty="0" smtClean="0"/>
              <a:t>/27</a:t>
            </a:r>
            <a:endParaRPr lang="tr-TR" dirty="0"/>
          </a:p>
        </p:txBody>
      </p:sp>
      <p:pic>
        <p:nvPicPr>
          <p:cNvPr id="9" name="Resim 8" descr="C:\Users\a.koc\AppData\Local\Microsoft\Windows\Temporary Internet Files\Content.Word\Yeni Resim (24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2" y="2260914"/>
            <a:ext cx="9015608" cy="2536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03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Kaynaklarını Modelleme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Konusunda İdari Yapılanma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6512" y="1412776"/>
            <a:ext cx="8856538" cy="5256584"/>
          </a:xfrm>
        </p:spPr>
        <p:txBody>
          <a:bodyPr/>
          <a:lstStyle/>
          <a:p>
            <a:pPr marL="0" lvl="0" indent="0">
              <a:buNone/>
            </a:pPr>
            <a:endParaRPr lang="tr-TR" sz="1600" dirty="0"/>
          </a:p>
          <a:p>
            <a:pPr>
              <a:buClr>
                <a:srgbClr val="FF0000"/>
              </a:buClr>
              <a:buNone/>
            </a:pPr>
            <a:endParaRPr lang="tr-TR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FF0000"/>
              </a:buClr>
              <a:buNone/>
            </a:pPr>
            <a:r>
              <a:rPr lang="tr-T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25</a:t>
            </a:fld>
            <a:r>
              <a:rPr lang="tr-TR" dirty="0" smtClean="0"/>
              <a:t>/27</a:t>
            </a:r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231706347"/>
              </p:ext>
            </p:extLst>
          </p:nvPr>
        </p:nvGraphicFramePr>
        <p:xfrm>
          <a:off x="755576" y="1196752"/>
          <a:ext cx="79928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31990" y="2276872"/>
            <a:ext cx="400050" cy="1008112"/>
          </a:xfrm>
          <a:prstGeom prst="upDownArrow">
            <a:avLst>
              <a:gd name="adj1" fmla="val 50000"/>
              <a:gd name="adj2" fmla="val 3357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12469" y="4473944"/>
            <a:ext cx="400050" cy="929605"/>
          </a:xfrm>
          <a:prstGeom prst="upDownArrow">
            <a:avLst>
              <a:gd name="adj1" fmla="val 50000"/>
              <a:gd name="adj2" fmla="val 3357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3543883" y="3336987"/>
            <a:ext cx="400050" cy="936104"/>
          </a:xfrm>
          <a:prstGeom prst="upDownArrow">
            <a:avLst>
              <a:gd name="adj1" fmla="val 50000"/>
              <a:gd name="adj2" fmla="val 3365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5400000">
            <a:off x="5560107" y="3336987"/>
            <a:ext cx="400050" cy="936104"/>
          </a:xfrm>
          <a:prstGeom prst="upDownArrow">
            <a:avLst>
              <a:gd name="adj1" fmla="val 50000"/>
              <a:gd name="adj2" fmla="val 33571"/>
            </a:avLst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9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26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216024" y="908720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800" b="1" dirty="0" smtClean="0"/>
          </a:p>
          <a:p>
            <a:r>
              <a:rPr lang="tr-TR" b="1" dirty="0" smtClean="0">
                <a:solidFill>
                  <a:srgbClr val="0000FF"/>
                </a:solidFill>
              </a:rPr>
              <a:t>        2014 </a:t>
            </a:r>
            <a:r>
              <a:rPr lang="tr-TR" b="1" dirty="0">
                <a:solidFill>
                  <a:srgbClr val="0000FF"/>
                </a:solidFill>
              </a:rPr>
              <a:t>- 2017</a:t>
            </a:r>
            <a:endParaRPr lang="tr-TR" dirty="0">
              <a:solidFill>
                <a:srgbClr val="0000FF"/>
              </a:solidFill>
            </a:endParaRPr>
          </a:p>
          <a:p>
            <a:r>
              <a:rPr lang="tr-TR" dirty="0"/>
              <a:t> </a:t>
            </a:r>
            <a:endParaRPr lang="tr-TR" dirty="0" smtClean="0"/>
          </a:p>
          <a:p>
            <a:r>
              <a:rPr lang="tr-TR" b="1" u="sng" dirty="0" smtClean="0">
                <a:solidFill>
                  <a:srgbClr val="0000FF"/>
                </a:solidFill>
              </a:rPr>
              <a:t>Model Kullanımı</a:t>
            </a:r>
            <a:endParaRPr lang="tr-TR" b="1" u="sng" dirty="0">
              <a:solidFill>
                <a:srgbClr val="0000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Model kültürünün oluşturulması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Modelleri tanıma          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Proje bazlı model kullanım çalışmaları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Yoğun model kullanım eğitimleri 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sz="800" dirty="0"/>
          </a:p>
          <a:p>
            <a:r>
              <a:rPr lang="tr-TR" b="1" dirty="0" smtClean="0">
                <a:solidFill>
                  <a:srgbClr val="0000FF"/>
                </a:solidFill>
              </a:rPr>
              <a:t>       2017 </a:t>
            </a:r>
            <a:r>
              <a:rPr lang="tr-TR" b="1" dirty="0">
                <a:solidFill>
                  <a:srgbClr val="0000FF"/>
                </a:solidFill>
              </a:rPr>
              <a:t>- 2020</a:t>
            </a:r>
            <a:endParaRPr lang="tr-TR" dirty="0">
              <a:solidFill>
                <a:srgbClr val="0000FF"/>
              </a:solidFill>
            </a:endParaRPr>
          </a:p>
          <a:p>
            <a:r>
              <a:rPr lang="tr-TR" dirty="0"/>
              <a:t> </a:t>
            </a:r>
          </a:p>
          <a:p>
            <a:r>
              <a:rPr lang="tr-TR" b="1" u="sng" dirty="0">
                <a:solidFill>
                  <a:srgbClr val="0000FF"/>
                </a:solidFill>
              </a:rPr>
              <a:t>Modelleme</a:t>
            </a:r>
            <a:r>
              <a:rPr lang="tr-TR" dirty="0">
                <a:solidFill>
                  <a:srgbClr val="FF0000"/>
                </a:solidFill>
              </a:rPr>
              <a:t>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Kullanılan modellerin Ulusal Su Bilgi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smtClean="0">
                <a:solidFill>
                  <a:srgbClr val="FF0000"/>
                </a:solidFill>
              </a:rPr>
              <a:t>    Sistemine </a:t>
            </a:r>
            <a:r>
              <a:rPr lang="tr-TR" i="1" dirty="0">
                <a:solidFill>
                  <a:srgbClr val="FF0000"/>
                </a:solidFill>
              </a:rPr>
              <a:t>entegre edilmesi</a:t>
            </a:r>
            <a:endParaRPr lang="tr-TR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Ulusal Su Bilgi Sistemi’nden veriler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i="1" dirty="0" smtClean="0">
                <a:solidFill>
                  <a:srgbClr val="FF0000"/>
                </a:solidFill>
              </a:rPr>
              <a:t>    kullanılarak </a:t>
            </a:r>
            <a:r>
              <a:rPr lang="tr-TR" i="1" dirty="0">
                <a:solidFill>
                  <a:srgbClr val="FF0000"/>
                </a:solidFill>
              </a:rPr>
              <a:t>modelleme çalışmaları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sz="800" i="1" dirty="0"/>
              <a:t> </a:t>
            </a:r>
            <a:endParaRPr lang="tr-TR" sz="800" dirty="0"/>
          </a:p>
          <a:p>
            <a:r>
              <a:rPr lang="tr-TR" b="1" dirty="0" smtClean="0">
                <a:solidFill>
                  <a:srgbClr val="0000FF"/>
                </a:solidFill>
              </a:rPr>
              <a:t>        2020 </a:t>
            </a:r>
            <a:r>
              <a:rPr lang="tr-TR" b="1" dirty="0">
                <a:solidFill>
                  <a:srgbClr val="0000FF"/>
                </a:solidFill>
              </a:rPr>
              <a:t>- 2023</a:t>
            </a:r>
            <a:endParaRPr lang="tr-TR" dirty="0">
              <a:solidFill>
                <a:srgbClr val="0000FF"/>
              </a:solidFill>
            </a:endParaRPr>
          </a:p>
          <a:p>
            <a:r>
              <a:rPr lang="tr-TR" dirty="0"/>
              <a:t> </a:t>
            </a:r>
          </a:p>
          <a:p>
            <a:r>
              <a:rPr lang="tr-TR" b="1" u="sng" dirty="0">
                <a:solidFill>
                  <a:srgbClr val="0000FF"/>
                </a:solidFill>
              </a:rPr>
              <a:t>Model Geliştirme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tr-TR" i="1" dirty="0">
                <a:solidFill>
                  <a:srgbClr val="FF0000"/>
                </a:solidFill>
              </a:rPr>
              <a:t>Ülkemize özgü modellerin geliştirilmesi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Kaynaklarını Modelleme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Konusunda Yol Haritası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467544" y="1052736"/>
            <a:ext cx="8208912" cy="5733256"/>
            <a:chOff x="467544" y="1052736"/>
            <a:chExt cx="8208912" cy="573325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8208912" cy="573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7812360" y="4293096"/>
              <a:ext cx="5160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200" dirty="0" smtClean="0">
                  <a:latin typeface="+mj-lt"/>
                </a:rPr>
                <a:t>Daire</a:t>
              </a:r>
              <a:endParaRPr lang="tr-TR" sz="1200" dirty="0">
                <a:latin typeface="+mj-lt"/>
              </a:endParaRPr>
            </a:p>
          </p:txBody>
        </p:sp>
        <p:sp>
          <p:nvSpPr>
            <p:cNvPr id="7" name="Metin kutusu 6"/>
            <p:cNvSpPr txBox="1"/>
            <p:nvPr/>
          </p:nvSpPr>
          <p:spPr>
            <a:xfrm>
              <a:off x="5304679" y="4481521"/>
              <a:ext cx="2765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dirty="0" smtClean="0">
                  <a:latin typeface="+mj-lt"/>
                </a:rPr>
                <a:t>Başkanlığının koordinasyonunda</a:t>
              </a:r>
              <a:endParaRPr lang="tr-TR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3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27</a:t>
            </a:fld>
            <a:r>
              <a:rPr lang="tr-TR" dirty="0" smtClean="0"/>
              <a:t>/27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90872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Strateji ve Yol Haritası Belgesi</a:t>
            </a:r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08720"/>
            <a:ext cx="9072562" cy="5328592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Strateji ve Yol Haritası Belgesi Başlıkları;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Modellenmesi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Genel Müdürlüğümüzdeki Modelleme Çalışmaları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SYGM Tarafından Kullanılan ve Kullanılması Planlanan Modeller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Kurumsal Yapılanma ve Model İhtiyacı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Eğitim İhtiyacı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Eylem Planı (MODEP)</a:t>
            </a:r>
          </a:p>
          <a:p>
            <a:pPr marL="72390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Ek.1, Ek.2, Ek.3, Ek.4 ve Ek.5’de MODEP Matrisleri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90872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Genel Müdürlüğümüz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Modelleme Çalışmaları</a:t>
            </a:r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08720"/>
            <a:ext cx="9072562" cy="5328592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4625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Envanter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Araştırma Dairesi Başkanlığı tarafından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“Nehir Havza Araştırıcısı (RBE) - SYMP (Su Yönetimi Modelleme Platformu): Türkiye'de Nehir Havzası Bazlı Planlamaya Yönelik Modelleme Aracı Projesi” Ülkemiz şartlarına uygun ve özgün bir Su Yönetimi Modelleme Platformu (SYMP) geliştirilecektir.</a:t>
            </a:r>
          </a:p>
          <a:p>
            <a:pPr lvl="0"/>
            <a:endParaRPr lang="tr-TR" sz="2400" dirty="0" smtClean="0"/>
          </a:p>
          <a:p>
            <a:pPr marL="723900" lvl="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Hidrolojik model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RIBASIM </a:t>
            </a:r>
          </a:p>
          <a:p>
            <a:pPr marL="723900" lvl="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23900" lvl="0" indent="-36830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Ekolojik ve Su Kalitesi Modeli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WFD Explorer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90872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Genel Müdürlüğümüz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Modelleme Çalışmaları</a:t>
            </a:r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08720"/>
            <a:ext cx="9072562" cy="5328592"/>
          </a:xfrm>
        </p:spPr>
        <p:txBody>
          <a:bodyPr/>
          <a:lstStyle/>
          <a:p>
            <a:pPr marL="174625" indent="0"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4625" indent="0"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Taşkın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Kuraklık Yönetimi Dairesi Başkanlığı</a:t>
            </a:r>
            <a:r>
              <a:rPr lang="tr-TR" dirty="0"/>
              <a:t> </a:t>
            </a:r>
            <a:endParaRPr lang="tr-TR" sz="2800" dirty="0"/>
          </a:p>
          <a:p>
            <a:pPr marL="174625" lvl="0" indent="0"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7525" lvl="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Taşkın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Yönetimi Şubesi Müdürlüğü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HEC-RAS,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Sobek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WFlow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hidrolojik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modelleri</a:t>
            </a:r>
          </a:p>
          <a:p>
            <a:pPr marL="517525" lvl="0"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7525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Kuraklık Yönetimi Şubesi Müdürlüğü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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HEC-RAS, HEC-HMS gibi kamuya açık modeller kullanılması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öngörülmektedir.</a:t>
            </a:r>
          </a:p>
          <a:p>
            <a:pPr marL="517525"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7525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İklim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Değişikliğine Uyum Şube Müdürlüğü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/>
              </a:rPr>
              <a:t>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MPI-ESM,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HadGEM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 GFDL isimli küresel modeller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RegCM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isimli bölgesel model kullanılacaktır. </a:t>
            </a:r>
          </a:p>
          <a:p>
            <a:pPr lvl="0" algn="just">
              <a:buClr>
                <a:srgbClr val="FF0000"/>
              </a:buClr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6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90872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Genel Müdürlüğümüz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Modelleme Çalışmaları</a:t>
            </a:r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908720"/>
            <a:ext cx="9072562" cy="5328592"/>
          </a:xfrm>
        </p:spPr>
        <p:txBody>
          <a:bodyPr/>
          <a:lstStyle/>
          <a:p>
            <a:pPr marL="174625" lvl="0" indent="0"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4625" indent="0" algn="just">
              <a:buNone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Kalitesi Yönetimi Daire Başkanlığı tarafından yürütülen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tr-TR" sz="2400" dirty="0" smtClean="0"/>
          </a:p>
          <a:p>
            <a:pPr marL="517525" lvl="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“Türkiye’de Havza Bazında Hassas Alanların ve Su Kalitesi Hedeflerinin Belirlenmesi Projesi” kapsamında iç sular için SWAT ve kıyı/geçiş sularında HYDROTAM modellerinin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174625" lvl="0" indent="0" algn="just">
              <a:buNone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7525" lvl="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“Yerüstü, Kıyı ve Geçiş Suları için Çevresel Kalite Hedeflerin Belirlenmesine Yönelik Metodolojinin Geliştirilmesi: Büyük Menderes Havzası Pilot Çalışması Projesi  kapsamında yapay sinir ağları, monte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karlo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simülasyonu ve DELFT 3D modellerinin kullanılması planlanmaktadır.</a:t>
            </a:r>
          </a:p>
          <a:p>
            <a:pPr lvl="0" algn="just">
              <a:buClr>
                <a:srgbClr val="FF0000"/>
              </a:buClr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7</a:t>
            </a:fld>
            <a:r>
              <a:rPr lang="tr-TR" dirty="0" smtClean="0"/>
              <a:t>/27</a:t>
            </a:r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590872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Genel Müdürlüğümüz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Modelleme Çalışmaları</a:t>
            </a:r>
          </a:p>
        </p:txBody>
      </p:sp>
      <p:sp>
        <p:nvSpPr>
          <p:cNvPr id="9" name="2 İçerik Yer Tutucusu"/>
          <p:cNvSpPr>
            <a:spLocks noGrp="1"/>
          </p:cNvSpPr>
          <p:nvPr>
            <p:ph idx="1"/>
          </p:nvPr>
        </p:nvSpPr>
        <p:spPr>
          <a:xfrm>
            <a:off x="-36512" y="548680"/>
            <a:ext cx="9072562" cy="5328592"/>
          </a:xfrm>
        </p:spPr>
        <p:txBody>
          <a:bodyPr/>
          <a:lstStyle/>
          <a:p>
            <a:pPr marL="174625" lvl="0" indent="0"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74625" indent="0" algn="just"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Yönetimi Daire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Başkanlığı tarafından yürütülen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endParaRPr lang="tr-TR" sz="2400" dirty="0" smtClean="0"/>
          </a:p>
          <a:p>
            <a:pPr marL="517525" lvl="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Gördes Baraj Gölü Havzası Özel Hüküm Belirleme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Projesi kapsamında; ESTAS</a:t>
            </a:r>
          </a:p>
          <a:p>
            <a:pPr marL="517525" lvl="0" algn="just"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7525" lvl="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Mamasın Barajı Gölü  Özel Hüküm Belirleme ve Havza Koruma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Projesi; SWAT</a:t>
            </a:r>
          </a:p>
          <a:p>
            <a:pPr marL="517525" lvl="0" algn="just"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7525" lvl="0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Beyşehir Gölü ve </a:t>
            </a:r>
            <a:r>
              <a:rPr lang="tr-T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Karacaören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- II Baraj Gölleri Havza Koruma ve Özel Hüküm Belirleme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Projesi; SWAT</a:t>
            </a:r>
          </a:p>
          <a:p>
            <a:pPr marL="517525" lvl="0" algn="just"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7525" algn="just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Sapanca Gölü Havzasında Hidrolojik / Hidrodinamik, Ekolojik ve Su Kalite Modeli Kurulması ve Çalıştırılması Projesi ; ESTAS</a:t>
            </a:r>
          </a:p>
        </p:txBody>
      </p:sp>
    </p:spTree>
    <p:extLst>
      <p:ext uri="{BB962C8B-B14F-4D97-AF65-F5344CB8AC3E}">
        <p14:creationId xmlns:p14="http://schemas.microsoft.com/office/powerpoint/2010/main" val="1090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SYGM Tarafından Kullanılan </a:t>
            </a:r>
            <a:b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ve Kullanılması Planlanan Modeller</a:t>
            </a: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8</a:t>
            </a:fld>
            <a:r>
              <a:rPr lang="tr-TR" dirty="0" smtClean="0"/>
              <a:t>/27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057833022"/>
              </p:ext>
            </p:extLst>
          </p:nvPr>
        </p:nvGraphicFramePr>
        <p:xfrm>
          <a:off x="323528" y="119675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9</a:t>
            </a:fld>
            <a:r>
              <a:rPr lang="tr-TR" dirty="0" smtClean="0"/>
              <a:t>/27</a:t>
            </a:r>
            <a:endParaRPr lang="tr-TR" dirty="0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639336745"/>
              </p:ext>
            </p:extLst>
          </p:nvPr>
        </p:nvGraphicFramePr>
        <p:xfrm>
          <a:off x="323528" y="1196752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1 Başlık"/>
          <p:cNvSpPr txBox="1">
            <a:spLocks/>
          </p:cNvSpPr>
          <p:nvPr/>
        </p:nvSpPr>
        <p:spPr bwMode="auto">
          <a:xfrm>
            <a:off x="518864" y="44624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SYGM Tarafından </a:t>
            </a:r>
            <a:r>
              <a:rPr lang="tr-TR" sz="31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Kullanılan </a:t>
            </a:r>
            <a:br>
              <a:rPr lang="tr-TR" sz="31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31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ve Kullanılması </a:t>
            </a:r>
            <a:r>
              <a:rPr lang="tr-TR" sz="31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Planlanan Modeller</a:t>
            </a:r>
          </a:p>
        </p:txBody>
      </p:sp>
    </p:spTree>
    <p:extLst>
      <p:ext uri="{BB962C8B-B14F-4D97-AF65-F5344CB8AC3E}">
        <p14:creationId xmlns:p14="http://schemas.microsoft.com/office/powerpoint/2010/main" val="22122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492FAC9-221F-41C0-9DAE-3F5908F7A092}"/>
</file>

<file path=customXml/itemProps2.xml><?xml version="1.0" encoding="utf-8"?>
<ds:datastoreItem xmlns:ds="http://schemas.openxmlformats.org/officeDocument/2006/customXml" ds:itemID="{BAD6E5F3-5477-4ED9-9713-BB23EB3D5C78}"/>
</file>

<file path=customXml/itemProps3.xml><?xml version="1.0" encoding="utf-8"?>
<ds:datastoreItem xmlns:ds="http://schemas.openxmlformats.org/officeDocument/2006/customXml" ds:itemID="{60FCD05F-655C-45AB-867C-F20E0DEBB8DC}"/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986</Words>
  <Application>Microsoft Office PowerPoint</Application>
  <PresentationFormat>Ekran Gösterisi (4:3)</PresentationFormat>
  <Paragraphs>317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SYGM Tarafından Kullanılan  ve Kullanılması Planlanan Modeller</vt:lpstr>
      <vt:lpstr>PowerPoint Sunusu</vt:lpstr>
      <vt:lpstr>PowerPoint Sunusu</vt:lpstr>
      <vt:lpstr>Kurumsal Yapılanma ve  Model İhtiyacı</vt:lpstr>
      <vt:lpstr>Eğitim İhtiyacı</vt:lpstr>
      <vt:lpstr>MODEP</vt:lpstr>
      <vt:lpstr>MODEP</vt:lpstr>
      <vt:lpstr>MODEP</vt:lpstr>
      <vt:lpstr>MODEP</vt:lpstr>
      <vt:lpstr>MODEP</vt:lpstr>
      <vt:lpstr>MODEP</vt:lpstr>
      <vt:lpstr>MODEP</vt:lpstr>
      <vt:lpstr>MODEP (1 NO’LU MATRİS)</vt:lpstr>
      <vt:lpstr>MODEP (2 NO’LU MATRİS)</vt:lpstr>
      <vt:lpstr>MODEP (3 NO’LU MATRİS)</vt:lpstr>
      <vt:lpstr>MODEP (4 NO’LU MATRİS)</vt:lpstr>
      <vt:lpstr>MODEP (5 NO’LU MATRİS)</vt:lpstr>
      <vt:lpstr>Su Kaynaklarını Modelleme Konusunda İdari Yapılanma</vt:lpstr>
      <vt:lpstr>Su Kaynaklarını Modelleme Konusunda Yol Haritası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713</cp:revision>
  <cp:lastPrinted>2013-08-12T11:49:10Z</cp:lastPrinted>
  <dcterms:created xsi:type="dcterms:W3CDTF">2013-03-12T09:38:40Z</dcterms:created>
  <dcterms:modified xsi:type="dcterms:W3CDTF">2019-01-22T09:39:12Z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