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2.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4.xml" ContentType="application/vnd.openxmlformats-officedocument.presentationml.slideMaster+xml"/>
  <Override PartName="/ppt/slideMasters/slideMaster10.xml" ContentType="application/vnd.openxmlformats-officedocument.presentationml.slideMaster+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Masters/slideMaster3.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notesMasters/notesMaster1.xml" ContentType="application/vnd.openxmlformats-officedocument.presentationml.notesMaster+xml"/>
  <Override PartName="/ppt/theme/theme12.xml" ContentType="application/vnd.openxmlformats-officedocument.theme+xml"/>
  <Override PartName="/ppt/theme/theme1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layout3.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 id="2147483735" r:id="rId2"/>
    <p:sldMasterId id="2147483740" r:id="rId3"/>
    <p:sldMasterId id="2147483743" r:id="rId4"/>
    <p:sldMasterId id="2147483748" r:id="rId5"/>
    <p:sldMasterId id="2147483753" r:id="rId6"/>
    <p:sldMasterId id="2147483765" r:id="rId7"/>
    <p:sldMasterId id="2147483770" r:id="rId8"/>
    <p:sldMasterId id="2147483773" r:id="rId9"/>
    <p:sldMasterId id="2147483778" r:id="rId10"/>
  </p:sldMasterIdLst>
  <p:notesMasterIdLst>
    <p:notesMasterId r:id="rId33"/>
  </p:notesMasterIdLst>
  <p:handoutMasterIdLst>
    <p:handoutMasterId r:id="rId34"/>
  </p:handoutMasterIdLst>
  <p:sldIdLst>
    <p:sldId id="256" r:id="rId11"/>
    <p:sldId id="313" r:id="rId12"/>
    <p:sldId id="314" r:id="rId13"/>
    <p:sldId id="315" r:id="rId14"/>
    <p:sldId id="316" r:id="rId15"/>
    <p:sldId id="317" r:id="rId16"/>
    <p:sldId id="318" r:id="rId17"/>
    <p:sldId id="319" r:id="rId18"/>
    <p:sldId id="320" r:id="rId19"/>
    <p:sldId id="292" r:id="rId20"/>
    <p:sldId id="272" r:id="rId21"/>
    <p:sldId id="274" r:id="rId22"/>
    <p:sldId id="287" r:id="rId23"/>
    <p:sldId id="294" r:id="rId24"/>
    <p:sldId id="297" r:id="rId25"/>
    <p:sldId id="300" r:id="rId26"/>
    <p:sldId id="306" r:id="rId27"/>
    <p:sldId id="308" r:id="rId28"/>
    <p:sldId id="321" r:id="rId29"/>
    <p:sldId id="322" r:id="rId30"/>
    <p:sldId id="323" r:id="rId31"/>
    <p:sldId id="312"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00" autoAdjust="0"/>
  </p:normalViewPr>
  <p:slideViewPr>
    <p:cSldViewPr>
      <p:cViewPr varScale="1">
        <p:scale>
          <a:sx n="104" d="100"/>
          <a:sy n="104" d="100"/>
        </p:scale>
        <p:origin x="17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ustomXml" Target="../customXml/item1.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0DEA6-23CD-4A80-B4EF-1D2A7373E32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3089BC46-A61B-4863-A79A-EADBC57E9F8B}">
      <dgm:prSet phldrT="[Metin]" custT="1"/>
      <dgm:spPr>
        <a:xfrm rot="5400000">
          <a:off x="-256850" y="204362"/>
          <a:ext cx="1232896" cy="863027"/>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lgn="just"/>
          <a:r>
            <a:rPr lang="tr-TR" sz="3200" b="1" dirty="0">
              <a:solidFill>
                <a:sysClr val="window" lastClr="FFFFFF"/>
              </a:solidFill>
              <a:latin typeface="Times New Roman" pitchFamily="18" charset="0"/>
              <a:ea typeface="+mn-ea"/>
              <a:cs typeface="Times New Roman" pitchFamily="18" charset="0"/>
            </a:rPr>
            <a:t>1</a:t>
          </a:r>
        </a:p>
      </dgm:t>
    </dgm:pt>
    <dgm:pt modelId="{EC784F49-8B8A-43D1-A16E-0A1172242796}" type="parTrans" cxnId="{F969988E-B1D3-42A2-BA4B-F4C27C144024}">
      <dgm:prSet/>
      <dgm:spPr/>
      <dgm:t>
        <a:bodyPr/>
        <a:lstStyle/>
        <a:p>
          <a:endParaRPr lang="tr-TR"/>
        </a:p>
      </dgm:t>
    </dgm:pt>
    <dgm:pt modelId="{516E5144-BAED-4526-90E7-C845E62D73D6}" type="sibTrans" cxnId="{F969988E-B1D3-42A2-BA4B-F4C27C144024}">
      <dgm:prSet/>
      <dgm:spPr/>
      <dgm:t>
        <a:bodyPr/>
        <a:lstStyle/>
        <a:p>
          <a:endParaRPr lang="tr-TR"/>
        </a:p>
      </dgm:t>
    </dgm:pt>
    <dgm:pt modelId="{996BC6E3-86F1-4FDE-B260-F5D14F5FC358}">
      <dgm:prSet phldrT="[Metin]" custT="1"/>
      <dgm:spPr>
        <a:xfrm rot="5400000">
          <a:off x="-256850" y="1290404"/>
          <a:ext cx="1232896" cy="863027"/>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lgn="just"/>
          <a:r>
            <a:rPr lang="tr-TR" sz="3200" b="1" dirty="0">
              <a:solidFill>
                <a:sysClr val="window" lastClr="FFFFFF"/>
              </a:solidFill>
              <a:latin typeface="Times New Roman" pitchFamily="18" charset="0"/>
              <a:ea typeface="+mn-ea"/>
              <a:cs typeface="Times New Roman" pitchFamily="18" charset="0"/>
            </a:rPr>
            <a:t>2</a:t>
          </a:r>
        </a:p>
      </dgm:t>
    </dgm:pt>
    <dgm:pt modelId="{5CB832FE-017B-43C2-8278-FD39D556BD20}" type="parTrans" cxnId="{7EA81F2C-49B4-4DD4-8123-338B97638D93}">
      <dgm:prSet/>
      <dgm:spPr/>
      <dgm:t>
        <a:bodyPr/>
        <a:lstStyle/>
        <a:p>
          <a:endParaRPr lang="tr-TR"/>
        </a:p>
      </dgm:t>
    </dgm:pt>
    <dgm:pt modelId="{D16823E8-7A07-42AD-9030-F3814F2DE726}" type="sibTrans" cxnId="{7EA81F2C-49B4-4DD4-8123-338B97638D93}">
      <dgm:prSet/>
      <dgm:spPr/>
      <dgm:t>
        <a:bodyPr/>
        <a:lstStyle/>
        <a:p>
          <a:endParaRPr lang="tr-TR"/>
        </a:p>
      </dgm:t>
    </dgm:pt>
    <dgm:pt modelId="{83D23D3C-0BAB-42F9-A6BC-2C58C8EEB561}">
      <dgm:prSet phldrT="[Metin]" custT="1"/>
      <dgm:spPr>
        <a:xfrm rot="5400000">
          <a:off x="3976762" y="-2055601"/>
          <a:ext cx="801382" cy="7092094"/>
        </a:xfrm>
        <a:prstGeom prst="round2SameRect">
          <a:avLst/>
        </a:prstGeom>
        <a:solidFill>
          <a:srgbClr val="4BACC6">
            <a:lumMod val="40000"/>
            <a:lumOff val="60000"/>
            <a:alpha val="90000"/>
          </a:srgbClr>
        </a:solidFill>
        <a:ln w="25400" cap="flat" cmpd="sng" algn="ctr">
          <a:solidFill>
            <a:srgbClr val="4F81BD">
              <a:hueOff val="0"/>
              <a:satOff val="0"/>
              <a:lumOff val="0"/>
              <a:alphaOff val="0"/>
            </a:srgbClr>
          </a:solidFill>
          <a:prstDash val="solid"/>
        </a:ln>
        <a:effectLst/>
      </dgm:spPr>
      <dgm:t>
        <a:bodyPr/>
        <a:lstStyle/>
        <a:p>
          <a:pPr algn="just"/>
          <a:r>
            <a:rPr lang="tr-TR" sz="2400" b="1" dirty="0" smtClean="0"/>
            <a:t>Yer altı su potansiyeli ve yüzey su seviyelerindeki değişimin tespiti</a:t>
          </a:r>
          <a:endParaRPr lang="tr-TR" sz="2400" b="1"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D308E182-A45B-4441-8AF4-95A932234963}" type="parTrans" cxnId="{B569C0C0-468F-47A8-8D83-9221D9C1646F}">
      <dgm:prSet/>
      <dgm:spPr/>
      <dgm:t>
        <a:bodyPr/>
        <a:lstStyle/>
        <a:p>
          <a:endParaRPr lang="tr-TR"/>
        </a:p>
      </dgm:t>
    </dgm:pt>
    <dgm:pt modelId="{61799A4C-4468-4A91-BB6B-35961D920259}" type="sibTrans" cxnId="{B569C0C0-468F-47A8-8D83-9221D9C1646F}">
      <dgm:prSet/>
      <dgm:spPr/>
      <dgm:t>
        <a:bodyPr/>
        <a:lstStyle/>
        <a:p>
          <a:endParaRPr lang="tr-TR"/>
        </a:p>
      </dgm:t>
    </dgm:pt>
    <dgm:pt modelId="{15D9B221-3572-4E15-A2B7-988207CD6DA3}">
      <dgm:prSet phldrT="[Metin]" custT="1"/>
      <dgm:spPr>
        <a:xfrm rot="5400000">
          <a:off x="-256850" y="2376445"/>
          <a:ext cx="1232896" cy="863027"/>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lgn="just"/>
          <a:r>
            <a:rPr lang="tr-TR" sz="3200" b="1" dirty="0">
              <a:solidFill>
                <a:sysClr val="window" lastClr="FFFFFF"/>
              </a:solidFill>
              <a:latin typeface="Times New Roman" pitchFamily="18" charset="0"/>
              <a:ea typeface="+mn-ea"/>
              <a:cs typeface="Times New Roman" pitchFamily="18" charset="0"/>
            </a:rPr>
            <a:t>3</a:t>
          </a:r>
        </a:p>
      </dgm:t>
    </dgm:pt>
    <dgm:pt modelId="{878A78EB-1DD6-4158-8C25-F7E6227806B6}" type="parTrans" cxnId="{F563B557-C258-40DF-B5EE-13CC6FE7B6A5}">
      <dgm:prSet/>
      <dgm:spPr/>
      <dgm:t>
        <a:bodyPr/>
        <a:lstStyle/>
        <a:p>
          <a:endParaRPr lang="tr-TR"/>
        </a:p>
      </dgm:t>
    </dgm:pt>
    <dgm:pt modelId="{77EECE56-B0CC-4A7D-AE07-61D2A1A9F61A}" type="sibTrans" cxnId="{F563B557-C258-40DF-B5EE-13CC6FE7B6A5}">
      <dgm:prSet/>
      <dgm:spPr/>
      <dgm:t>
        <a:bodyPr/>
        <a:lstStyle/>
        <a:p>
          <a:endParaRPr lang="tr-TR"/>
        </a:p>
      </dgm:t>
    </dgm:pt>
    <dgm:pt modelId="{2FA69675-9424-4B58-BAB4-2432D5D2769D}">
      <dgm:prSet phldrT="[Metin]" custT="1"/>
      <dgm:spPr>
        <a:xfrm rot="5400000">
          <a:off x="3990611" y="-967693"/>
          <a:ext cx="801382" cy="7119792"/>
        </a:xfrm>
        <a:prstGeom prst="round2SameRect">
          <a:avLst/>
        </a:prstGeom>
        <a:solidFill>
          <a:srgbClr val="F79646">
            <a:lumMod val="60000"/>
            <a:lumOff val="40000"/>
            <a:alpha val="90000"/>
          </a:srgbClr>
        </a:solidFill>
        <a:ln w="25400" cap="flat" cmpd="sng" algn="ctr">
          <a:solidFill>
            <a:srgbClr val="4F81BD">
              <a:hueOff val="0"/>
              <a:satOff val="0"/>
              <a:lumOff val="0"/>
              <a:alphaOff val="0"/>
            </a:srgbClr>
          </a:solidFill>
          <a:prstDash val="solid"/>
        </a:ln>
        <a:effectLst/>
      </dgm:spPr>
      <dgm:t>
        <a:bodyPr/>
        <a:lstStyle/>
        <a:p>
          <a:pPr algn="just"/>
          <a:r>
            <a:rPr lang="tr-TR" sz="2400" b="1" dirty="0" smtClean="0"/>
            <a:t>Su bütçesi/potansiyeli modelleme çalışmasının yapılması</a:t>
          </a:r>
          <a:endParaRPr lang="tr-TR" sz="2400" b="1"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D1B0EF26-F050-459C-B40D-A5A1F82A6954}" type="parTrans" cxnId="{D3EFD772-70A7-40D3-A547-8D58A137483F}">
      <dgm:prSet/>
      <dgm:spPr/>
      <dgm:t>
        <a:bodyPr/>
        <a:lstStyle/>
        <a:p>
          <a:endParaRPr lang="tr-TR"/>
        </a:p>
      </dgm:t>
    </dgm:pt>
    <dgm:pt modelId="{093B6344-1A79-4665-9EED-9F53CCFCA6F3}" type="sibTrans" cxnId="{D3EFD772-70A7-40D3-A547-8D58A137483F}">
      <dgm:prSet/>
      <dgm:spPr/>
      <dgm:t>
        <a:bodyPr/>
        <a:lstStyle/>
        <a:p>
          <a:endParaRPr lang="tr-TR"/>
        </a:p>
      </dgm:t>
    </dgm:pt>
    <dgm:pt modelId="{C56E2512-6583-40DA-87AE-62ED6C4103A3}">
      <dgm:prSet custT="1"/>
      <dgm:spPr>
        <a:xfrm rot="5400000">
          <a:off x="3990611" y="81748"/>
          <a:ext cx="801382" cy="7161561"/>
        </a:xfrm>
        <a:prstGeom prst="round2SameRect">
          <a:avLst/>
        </a:prstGeom>
        <a:solidFill>
          <a:srgbClr val="9BBB59">
            <a:lumMod val="60000"/>
            <a:lumOff val="40000"/>
            <a:alpha val="90000"/>
          </a:srgbClr>
        </a:solidFill>
        <a:ln w="25400" cap="flat" cmpd="sng" algn="ctr">
          <a:solidFill>
            <a:srgbClr val="4F81BD">
              <a:hueOff val="0"/>
              <a:satOff val="0"/>
              <a:lumOff val="0"/>
              <a:alphaOff val="0"/>
            </a:srgbClr>
          </a:solidFill>
          <a:prstDash val="solid"/>
        </a:ln>
        <a:effectLst/>
      </dgm:spPr>
      <dgm:t>
        <a:bodyPr/>
        <a:lstStyle/>
        <a:p>
          <a:pPr algn="just"/>
          <a:r>
            <a:rPr lang="tr-TR" sz="2400" b="1" dirty="0" smtClean="0"/>
            <a:t>İklim değişikliğinin su kaynakları açısından 3 havzada </a:t>
          </a:r>
          <a:r>
            <a:rPr lang="tr-TR" sz="2400" b="1" dirty="0" err="1" smtClean="0"/>
            <a:t>sektörel</a:t>
          </a:r>
          <a:r>
            <a:rPr lang="tr-TR" sz="2400" b="1" dirty="0" smtClean="0"/>
            <a:t> etki analizi (içme suyu, tarım, sanayi, ekosistem ana sektörleri için) çalışmalarının yapılması</a:t>
          </a:r>
          <a:endParaRPr lang="tr-TR" sz="2400" b="1"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27B25B48-B516-484D-8E53-2BB77ABBAC22}" type="parTrans" cxnId="{CCBF4443-AA9C-4EDE-B975-B863CEED572C}">
      <dgm:prSet/>
      <dgm:spPr/>
      <dgm:t>
        <a:bodyPr/>
        <a:lstStyle/>
        <a:p>
          <a:endParaRPr lang="tr-TR"/>
        </a:p>
      </dgm:t>
    </dgm:pt>
    <dgm:pt modelId="{44C148DA-DCB4-4C35-85F7-6F8EB03F32E2}" type="sibTrans" cxnId="{CCBF4443-AA9C-4EDE-B975-B863CEED572C}">
      <dgm:prSet/>
      <dgm:spPr/>
      <dgm:t>
        <a:bodyPr/>
        <a:lstStyle/>
        <a:p>
          <a:endParaRPr lang="tr-TR"/>
        </a:p>
      </dgm:t>
    </dgm:pt>
    <dgm:pt modelId="{F93C196C-40FB-4829-98CB-867D92DE4272}">
      <dgm:prSet phldrT="[Metin]" custT="1"/>
      <dgm:spPr>
        <a:xfrm rot="5400000">
          <a:off x="-252936" y="3462487"/>
          <a:ext cx="1225067" cy="863027"/>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lgn="just"/>
          <a:r>
            <a:rPr lang="tr-TR" sz="3200" b="1" dirty="0">
              <a:solidFill>
                <a:sysClr val="window" lastClr="FFFFFF"/>
              </a:solidFill>
              <a:latin typeface="Times New Roman" pitchFamily="18" charset="0"/>
              <a:ea typeface="+mn-ea"/>
              <a:cs typeface="Times New Roman" pitchFamily="18" charset="0"/>
            </a:rPr>
            <a:t>4</a:t>
          </a:r>
        </a:p>
      </dgm:t>
    </dgm:pt>
    <dgm:pt modelId="{29950D6E-6650-4C12-B891-D83753C7711F}" type="sibTrans" cxnId="{291741AD-5FB7-4C7D-ACA8-EF2D2AE488DA}">
      <dgm:prSet/>
      <dgm:spPr/>
      <dgm:t>
        <a:bodyPr/>
        <a:lstStyle/>
        <a:p>
          <a:endParaRPr lang="tr-TR"/>
        </a:p>
      </dgm:t>
    </dgm:pt>
    <dgm:pt modelId="{F27EDEA7-5499-4A19-9281-54E5FC28D336}" type="parTrans" cxnId="{291741AD-5FB7-4C7D-ACA8-EF2D2AE488DA}">
      <dgm:prSet/>
      <dgm:spPr/>
      <dgm:t>
        <a:bodyPr/>
        <a:lstStyle/>
        <a:p>
          <a:endParaRPr lang="tr-TR"/>
        </a:p>
      </dgm:t>
    </dgm:pt>
    <dgm:pt modelId="{C93351D6-5D63-48DA-91C3-C48A633719E2}">
      <dgm:prSet custT="1"/>
      <dgm:spPr>
        <a:xfrm rot="5400000">
          <a:off x="4073706" y="-3375560"/>
          <a:ext cx="801382" cy="7654237"/>
        </a:xfrm>
        <a:prstGeom prst="round2SameRect">
          <a:avLst/>
        </a:prstGeom>
        <a:solidFill>
          <a:srgbClr val="8064A2">
            <a:lumMod val="40000"/>
            <a:lumOff val="60000"/>
            <a:alpha val="90000"/>
          </a:srgbClr>
        </a:solidFill>
        <a:ln w="25400" cap="flat" cmpd="sng" algn="ctr">
          <a:solidFill>
            <a:srgbClr val="4F81BD">
              <a:hueOff val="0"/>
              <a:satOff val="0"/>
              <a:lumOff val="0"/>
              <a:alphaOff val="0"/>
            </a:srgbClr>
          </a:solidFill>
          <a:prstDash val="solid"/>
        </a:ln>
        <a:effectLst/>
      </dgm:spPr>
      <dgm:t>
        <a:bodyPr/>
        <a:lstStyle/>
        <a:p>
          <a:pPr algn="just"/>
          <a:r>
            <a:rPr lang="tr-TR" sz="2400" b="1" dirty="0" smtClean="0"/>
            <a:t>İklim değişikliği projeksiyonlarının hazırlanması </a:t>
          </a:r>
          <a:endParaRPr lang="tr-TR" sz="2400" b="1"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980AB3A6-11CF-4CB4-8A4E-98B0A6A98465}" type="sibTrans" cxnId="{84229AFA-881C-4553-9015-D755A51BC581}">
      <dgm:prSet/>
      <dgm:spPr/>
      <dgm:t>
        <a:bodyPr/>
        <a:lstStyle/>
        <a:p>
          <a:endParaRPr lang="tr-TR"/>
        </a:p>
      </dgm:t>
    </dgm:pt>
    <dgm:pt modelId="{DB8F5078-9CED-46B5-8DEC-45480D30F55C}" type="parTrans" cxnId="{84229AFA-881C-4553-9015-D755A51BC581}">
      <dgm:prSet/>
      <dgm:spPr/>
      <dgm:t>
        <a:bodyPr/>
        <a:lstStyle/>
        <a:p>
          <a:endParaRPr lang="tr-TR"/>
        </a:p>
      </dgm:t>
    </dgm:pt>
    <dgm:pt modelId="{74E34C78-6468-4A97-ADFA-EF61AC0A3328}" type="pres">
      <dgm:prSet presAssocID="{BC10DEA6-23CD-4A80-B4EF-1D2A7373E322}" presName="linearFlow" presStyleCnt="0">
        <dgm:presLayoutVars>
          <dgm:dir/>
          <dgm:animLvl val="lvl"/>
          <dgm:resizeHandles val="exact"/>
        </dgm:presLayoutVars>
      </dgm:prSet>
      <dgm:spPr/>
      <dgm:t>
        <a:bodyPr/>
        <a:lstStyle/>
        <a:p>
          <a:endParaRPr lang="tr-TR"/>
        </a:p>
      </dgm:t>
    </dgm:pt>
    <dgm:pt modelId="{DDCE6253-04D5-43D8-98C3-345255C8C111}" type="pres">
      <dgm:prSet presAssocID="{3089BC46-A61B-4863-A79A-EADBC57E9F8B}" presName="composite" presStyleCnt="0"/>
      <dgm:spPr/>
    </dgm:pt>
    <dgm:pt modelId="{CA802803-F545-4F9C-8596-9DA2DF2228EF}" type="pres">
      <dgm:prSet presAssocID="{3089BC46-A61B-4863-A79A-EADBC57E9F8B}" presName="parentText" presStyleLbl="alignNode1" presStyleIdx="0" presStyleCnt="4">
        <dgm:presLayoutVars>
          <dgm:chMax val="1"/>
          <dgm:bulletEnabled val="1"/>
        </dgm:presLayoutVars>
      </dgm:prSet>
      <dgm:spPr>
        <a:prstGeom prst="chevron">
          <a:avLst/>
        </a:prstGeom>
      </dgm:spPr>
      <dgm:t>
        <a:bodyPr/>
        <a:lstStyle/>
        <a:p>
          <a:endParaRPr lang="tr-TR"/>
        </a:p>
      </dgm:t>
    </dgm:pt>
    <dgm:pt modelId="{CD6E330C-A31C-4DB1-9613-709EAC265057}" type="pres">
      <dgm:prSet presAssocID="{3089BC46-A61B-4863-A79A-EADBC57E9F8B}" presName="descendantText" presStyleLbl="alignAcc1" presStyleIdx="0" presStyleCnt="4" custAng="0" custScaleX="102830" custLinFactNeighborX="2020" custLinFactNeighborY="6318">
        <dgm:presLayoutVars>
          <dgm:bulletEnabled val="1"/>
        </dgm:presLayoutVars>
      </dgm:prSet>
      <dgm:spPr>
        <a:prstGeom prst="round2SameRect">
          <a:avLst/>
        </a:prstGeom>
      </dgm:spPr>
      <dgm:t>
        <a:bodyPr/>
        <a:lstStyle/>
        <a:p>
          <a:endParaRPr lang="tr-TR"/>
        </a:p>
      </dgm:t>
    </dgm:pt>
    <dgm:pt modelId="{863F7A4F-0172-4B9E-A51B-E4348504532E}" type="pres">
      <dgm:prSet presAssocID="{516E5144-BAED-4526-90E7-C845E62D73D6}" presName="sp" presStyleCnt="0"/>
      <dgm:spPr/>
    </dgm:pt>
    <dgm:pt modelId="{5A9772C6-96D7-46B6-B283-464BF1F8A265}" type="pres">
      <dgm:prSet presAssocID="{996BC6E3-86F1-4FDE-B260-F5D14F5FC358}" presName="composite" presStyleCnt="0"/>
      <dgm:spPr/>
    </dgm:pt>
    <dgm:pt modelId="{5569735B-7BB1-472F-A17B-18C7131A9513}" type="pres">
      <dgm:prSet presAssocID="{996BC6E3-86F1-4FDE-B260-F5D14F5FC358}" presName="parentText" presStyleLbl="alignNode1" presStyleIdx="1" presStyleCnt="4">
        <dgm:presLayoutVars>
          <dgm:chMax val="1"/>
          <dgm:bulletEnabled val="1"/>
        </dgm:presLayoutVars>
      </dgm:prSet>
      <dgm:spPr>
        <a:prstGeom prst="chevron">
          <a:avLst/>
        </a:prstGeom>
      </dgm:spPr>
      <dgm:t>
        <a:bodyPr/>
        <a:lstStyle/>
        <a:p>
          <a:endParaRPr lang="tr-TR"/>
        </a:p>
      </dgm:t>
    </dgm:pt>
    <dgm:pt modelId="{3D05DA0B-ACD8-47C5-B0F9-EE9F5B52C43C}" type="pres">
      <dgm:prSet presAssocID="{996BC6E3-86F1-4FDE-B260-F5D14F5FC358}" presName="descendantText" presStyleLbl="alignAcc1" presStyleIdx="1" presStyleCnt="4" custScaleX="96274" custLinFactNeighborX="-1261" custLinFactNeighborY="-1559">
        <dgm:presLayoutVars>
          <dgm:bulletEnabled val="1"/>
        </dgm:presLayoutVars>
      </dgm:prSet>
      <dgm:spPr>
        <a:prstGeom prst="round2SameRect">
          <a:avLst/>
        </a:prstGeom>
      </dgm:spPr>
      <dgm:t>
        <a:bodyPr/>
        <a:lstStyle/>
        <a:p>
          <a:endParaRPr lang="tr-TR"/>
        </a:p>
      </dgm:t>
    </dgm:pt>
    <dgm:pt modelId="{B805C940-FF83-4600-9495-E5E02C7D043D}" type="pres">
      <dgm:prSet presAssocID="{D16823E8-7A07-42AD-9030-F3814F2DE726}" presName="sp" presStyleCnt="0"/>
      <dgm:spPr/>
    </dgm:pt>
    <dgm:pt modelId="{7FDA0734-70EB-413F-B3D2-0A2249E580D2}" type="pres">
      <dgm:prSet presAssocID="{15D9B221-3572-4E15-A2B7-988207CD6DA3}" presName="composite" presStyleCnt="0"/>
      <dgm:spPr/>
    </dgm:pt>
    <dgm:pt modelId="{6087E6F8-424A-4B1A-AF00-BCBCFC4A41F9}" type="pres">
      <dgm:prSet presAssocID="{15D9B221-3572-4E15-A2B7-988207CD6DA3}" presName="parentText" presStyleLbl="alignNode1" presStyleIdx="2" presStyleCnt="4">
        <dgm:presLayoutVars>
          <dgm:chMax val="1"/>
          <dgm:bulletEnabled val="1"/>
        </dgm:presLayoutVars>
      </dgm:prSet>
      <dgm:spPr>
        <a:prstGeom prst="chevron">
          <a:avLst/>
        </a:prstGeom>
      </dgm:spPr>
      <dgm:t>
        <a:bodyPr/>
        <a:lstStyle/>
        <a:p>
          <a:endParaRPr lang="tr-TR"/>
        </a:p>
      </dgm:t>
    </dgm:pt>
    <dgm:pt modelId="{0042A624-D648-4EB6-9C21-6B6B5E0D6EBA}" type="pres">
      <dgm:prSet presAssocID="{15D9B221-3572-4E15-A2B7-988207CD6DA3}" presName="descendantText" presStyleLbl="alignAcc1" presStyleIdx="2" presStyleCnt="4" custScaleX="96650" custLinFactNeighborX="-1128">
        <dgm:presLayoutVars>
          <dgm:bulletEnabled val="1"/>
        </dgm:presLayoutVars>
      </dgm:prSet>
      <dgm:spPr>
        <a:prstGeom prst="round2SameRect">
          <a:avLst/>
        </a:prstGeom>
      </dgm:spPr>
      <dgm:t>
        <a:bodyPr/>
        <a:lstStyle/>
        <a:p>
          <a:endParaRPr lang="tr-TR"/>
        </a:p>
      </dgm:t>
    </dgm:pt>
    <dgm:pt modelId="{FA257830-740F-4B8C-B070-5CDBF846F129}" type="pres">
      <dgm:prSet presAssocID="{77EECE56-B0CC-4A7D-AE07-61D2A1A9F61A}" presName="sp" presStyleCnt="0"/>
      <dgm:spPr/>
    </dgm:pt>
    <dgm:pt modelId="{F9DE2519-F3A4-43D8-91BA-926F4F800363}" type="pres">
      <dgm:prSet presAssocID="{F93C196C-40FB-4829-98CB-867D92DE4272}" presName="composite" presStyleCnt="0"/>
      <dgm:spPr/>
    </dgm:pt>
    <dgm:pt modelId="{38E3F29A-0EC2-4104-B11B-828887555E17}" type="pres">
      <dgm:prSet presAssocID="{F93C196C-40FB-4829-98CB-867D92DE4272}" presName="parentText" presStyleLbl="alignNode1" presStyleIdx="3" presStyleCnt="4" custScaleY="110342" custLinFactNeighborX="3518" custLinFactNeighborY="-21068">
        <dgm:presLayoutVars>
          <dgm:chMax val="1"/>
          <dgm:bulletEnabled val="1"/>
        </dgm:presLayoutVars>
      </dgm:prSet>
      <dgm:spPr>
        <a:prstGeom prst="chevron">
          <a:avLst/>
        </a:prstGeom>
      </dgm:spPr>
      <dgm:t>
        <a:bodyPr/>
        <a:lstStyle/>
        <a:p>
          <a:endParaRPr lang="tr-TR"/>
        </a:p>
      </dgm:t>
    </dgm:pt>
    <dgm:pt modelId="{458D2F5A-A6FD-406B-AD23-B0CA33F35CB1}" type="pres">
      <dgm:prSet presAssocID="{F93C196C-40FB-4829-98CB-867D92DE4272}" presName="descendantText" presStyleLbl="alignAcc1" presStyleIdx="3" presStyleCnt="4" custScaleX="97217" custScaleY="148117" custLinFactNeighborX="-1128" custLinFactNeighborY="-1961">
        <dgm:presLayoutVars>
          <dgm:bulletEnabled val="1"/>
        </dgm:presLayoutVars>
      </dgm:prSet>
      <dgm:spPr>
        <a:prstGeom prst="round2SameRect">
          <a:avLst/>
        </a:prstGeom>
      </dgm:spPr>
      <dgm:t>
        <a:bodyPr/>
        <a:lstStyle/>
        <a:p>
          <a:endParaRPr lang="tr-TR"/>
        </a:p>
      </dgm:t>
    </dgm:pt>
  </dgm:ptLst>
  <dgm:cxnLst>
    <dgm:cxn modelId="{CAA0E595-F12A-49AB-B17E-237876A61F26}" type="presOf" srcId="{83D23D3C-0BAB-42F9-A6BC-2C58C8EEB561}" destId="{3D05DA0B-ACD8-47C5-B0F9-EE9F5B52C43C}" srcOrd="0" destOrd="0" presId="urn:microsoft.com/office/officeart/2005/8/layout/chevron2"/>
    <dgm:cxn modelId="{50AD2A72-D5C8-4457-B532-F8E810830785}" type="presOf" srcId="{996BC6E3-86F1-4FDE-B260-F5D14F5FC358}" destId="{5569735B-7BB1-472F-A17B-18C7131A9513}" srcOrd="0" destOrd="0" presId="urn:microsoft.com/office/officeart/2005/8/layout/chevron2"/>
    <dgm:cxn modelId="{5D54FED7-00A3-421C-92F3-35B71321BF8B}" type="presOf" srcId="{2FA69675-9424-4B58-BAB4-2432D5D2769D}" destId="{0042A624-D648-4EB6-9C21-6B6B5E0D6EBA}" srcOrd="0" destOrd="0" presId="urn:microsoft.com/office/officeart/2005/8/layout/chevron2"/>
    <dgm:cxn modelId="{7EA81F2C-49B4-4DD4-8123-338B97638D93}" srcId="{BC10DEA6-23CD-4A80-B4EF-1D2A7373E322}" destId="{996BC6E3-86F1-4FDE-B260-F5D14F5FC358}" srcOrd="1" destOrd="0" parTransId="{5CB832FE-017B-43C2-8278-FD39D556BD20}" sibTransId="{D16823E8-7A07-42AD-9030-F3814F2DE726}"/>
    <dgm:cxn modelId="{81ADD40C-7BF8-4D24-82E4-33339FFF7CC5}" type="presOf" srcId="{C56E2512-6583-40DA-87AE-62ED6C4103A3}" destId="{458D2F5A-A6FD-406B-AD23-B0CA33F35CB1}" srcOrd="0" destOrd="0" presId="urn:microsoft.com/office/officeart/2005/8/layout/chevron2"/>
    <dgm:cxn modelId="{F563B557-C258-40DF-B5EE-13CC6FE7B6A5}" srcId="{BC10DEA6-23CD-4A80-B4EF-1D2A7373E322}" destId="{15D9B221-3572-4E15-A2B7-988207CD6DA3}" srcOrd="2" destOrd="0" parTransId="{878A78EB-1DD6-4158-8C25-F7E6227806B6}" sibTransId="{77EECE56-B0CC-4A7D-AE07-61D2A1A9F61A}"/>
    <dgm:cxn modelId="{DE77AC79-3AEA-47F7-BE4F-34B86B7FC998}" type="presOf" srcId="{15D9B221-3572-4E15-A2B7-988207CD6DA3}" destId="{6087E6F8-424A-4B1A-AF00-BCBCFC4A41F9}" srcOrd="0" destOrd="0" presId="urn:microsoft.com/office/officeart/2005/8/layout/chevron2"/>
    <dgm:cxn modelId="{F969988E-B1D3-42A2-BA4B-F4C27C144024}" srcId="{BC10DEA6-23CD-4A80-B4EF-1D2A7373E322}" destId="{3089BC46-A61B-4863-A79A-EADBC57E9F8B}" srcOrd="0" destOrd="0" parTransId="{EC784F49-8B8A-43D1-A16E-0A1172242796}" sibTransId="{516E5144-BAED-4526-90E7-C845E62D73D6}"/>
    <dgm:cxn modelId="{291741AD-5FB7-4C7D-ACA8-EF2D2AE488DA}" srcId="{BC10DEA6-23CD-4A80-B4EF-1D2A7373E322}" destId="{F93C196C-40FB-4829-98CB-867D92DE4272}" srcOrd="3" destOrd="0" parTransId="{F27EDEA7-5499-4A19-9281-54E5FC28D336}" sibTransId="{29950D6E-6650-4C12-B891-D83753C7711F}"/>
    <dgm:cxn modelId="{0FA85160-3B63-42D8-88C2-01EAE325D61A}" type="presOf" srcId="{C93351D6-5D63-48DA-91C3-C48A633719E2}" destId="{CD6E330C-A31C-4DB1-9613-709EAC265057}" srcOrd="0" destOrd="0" presId="urn:microsoft.com/office/officeart/2005/8/layout/chevron2"/>
    <dgm:cxn modelId="{CCBF4443-AA9C-4EDE-B975-B863CEED572C}" srcId="{F93C196C-40FB-4829-98CB-867D92DE4272}" destId="{C56E2512-6583-40DA-87AE-62ED6C4103A3}" srcOrd="0" destOrd="0" parTransId="{27B25B48-B516-484D-8E53-2BB77ABBAC22}" sibTransId="{44C148DA-DCB4-4C35-85F7-6F8EB03F32E2}"/>
    <dgm:cxn modelId="{D3EFD772-70A7-40D3-A547-8D58A137483F}" srcId="{15D9B221-3572-4E15-A2B7-988207CD6DA3}" destId="{2FA69675-9424-4B58-BAB4-2432D5D2769D}" srcOrd="0" destOrd="0" parTransId="{D1B0EF26-F050-459C-B40D-A5A1F82A6954}" sibTransId="{093B6344-1A79-4665-9EED-9F53CCFCA6F3}"/>
    <dgm:cxn modelId="{D355360B-B4AF-4306-A313-CD38D8D874A0}" type="presOf" srcId="{F93C196C-40FB-4829-98CB-867D92DE4272}" destId="{38E3F29A-0EC2-4104-B11B-828887555E17}" srcOrd="0" destOrd="0" presId="urn:microsoft.com/office/officeart/2005/8/layout/chevron2"/>
    <dgm:cxn modelId="{AE465344-9B84-4878-B235-032A44B7E966}" type="presOf" srcId="{BC10DEA6-23CD-4A80-B4EF-1D2A7373E322}" destId="{74E34C78-6468-4A97-ADFA-EF61AC0A3328}" srcOrd="0" destOrd="0" presId="urn:microsoft.com/office/officeart/2005/8/layout/chevron2"/>
    <dgm:cxn modelId="{B569C0C0-468F-47A8-8D83-9221D9C1646F}" srcId="{996BC6E3-86F1-4FDE-B260-F5D14F5FC358}" destId="{83D23D3C-0BAB-42F9-A6BC-2C58C8EEB561}" srcOrd="0" destOrd="0" parTransId="{D308E182-A45B-4441-8AF4-95A932234963}" sibTransId="{61799A4C-4468-4A91-BB6B-35961D920259}"/>
    <dgm:cxn modelId="{84229AFA-881C-4553-9015-D755A51BC581}" srcId="{3089BC46-A61B-4863-A79A-EADBC57E9F8B}" destId="{C93351D6-5D63-48DA-91C3-C48A633719E2}" srcOrd="0" destOrd="0" parTransId="{DB8F5078-9CED-46B5-8DEC-45480D30F55C}" sibTransId="{980AB3A6-11CF-4CB4-8A4E-98B0A6A98465}"/>
    <dgm:cxn modelId="{FEE1412D-2D87-4B32-BBBC-F63842270E89}" type="presOf" srcId="{3089BC46-A61B-4863-A79A-EADBC57E9F8B}" destId="{CA802803-F545-4F9C-8596-9DA2DF2228EF}" srcOrd="0" destOrd="0" presId="urn:microsoft.com/office/officeart/2005/8/layout/chevron2"/>
    <dgm:cxn modelId="{D13C7ABA-EBF7-44F6-B7D8-557F7756635E}" type="presParOf" srcId="{74E34C78-6468-4A97-ADFA-EF61AC0A3328}" destId="{DDCE6253-04D5-43D8-98C3-345255C8C111}" srcOrd="0" destOrd="0" presId="urn:microsoft.com/office/officeart/2005/8/layout/chevron2"/>
    <dgm:cxn modelId="{30AD630E-C369-404A-BA02-EDF7B6320FCD}" type="presParOf" srcId="{DDCE6253-04D5-43D8-98C3-345255C8C111}" destId="{CA802803-F545-4F9C-8596-9DA2DF2228EF}" srcOrd="0" destOrd="0" presId="urn:microsoft.com/office/officeart/2005/8/layout/chevron2"/>
    <dgm:cxn modelId="{BE327194-30DD-4AE2-8C3B-BE22A4B19482}" type="presParOf" srcId="{DDCE6253-04D5-43D8-98C3-345255C8C111}" destId="{CD6E330C-A31C-4DB1-9613-709EAC265057}" srcOrd="1" destOrd="0" presId="urn:microsoft.com/office/officeart/2005/8/layout/chevron2"/>
    <dgm:cxn modelId="{89CAA7FA-64E3-40D7-8A20-3B1D862884EC}" type="presParOf" srcId="{74E34C78-6468-4A97-ADFA-EF61AC0A3328}" destId="{863F7A4F-0172-4B9E-A51B-E4348504532E}" srcOrd="1" destOrd="0" presId="urn:microsoft.com/office/officeart/2005/8/layout/chevron2"/>
    <dgm:cxn modelId="{D2CCE593-4C73-4CDE-AD99-8C575C0A9848}" type="presParOf" srcId="{74E34C78-6468-4A97-ADFA-EF61AC0A3328}" destId="{5A9772C6-96D7-46B6-B283-464BF1F8A265}" srcOrd="2" destOrd="0" presId="urn:microsoft.com/office/officeart/2005/8/layout/chevron2"/>
    <dgm:cxn modelId="{282CE387-E401-42D5-9AF8-14E4B75EB8F3}" type="presParOf" srcId="{5A9772C6-96D7-46B6-B283-464BF1F8A265}" destId="{5569735B-7BB1-472F-A17B-18C7131A9513}" srcOrd="0" destOrd="0" presId="urn:microsoft.com/office/officeart/2005/8/layout/chevron2"/>
    <dgm:cxn modelId="{61B5BE4B-A68F-4017-8D03-1F5E9A6B115B}" type="presParOf" srcId="{5A9772C6-96D7-46B6-B283-464BF1F8A265}" destId="{3D05DA0B-ACD8-47C5-B0F9-EE9F5B52C43C}" srcOrd="1" destOrd="0" presId="urn:microsoft.com/office/officeart/2005/8/layout/chevron2"/>
    <dgm:cxn modelId="{EF69180C-728B-453C-A589-1718086B5CB2}" type="presParOf" srcId="{74E34C78-6468-4A97-ADFA-EF61AC0A3328}" destId="{B805C940-FF83-4600-9495-E5E02C7D043D}" srcOrd="3" destOrd="0" presId="urn:microsoft.com/office/officeart/2005/8/layout/chevron2"/>
    <dgm:cxn modelId="{933AF4E9-BA5F-4B3D-BFD4-8030AA3C93AB}" type="presParOf" srcId="{74E34C78-6468-4A97-ADFA-EF61AC0A3328}" destId="{7FDA0734-70EB-413F-B3D2-0A2249E580D2}" srcOrd="4" destOrd="0" presId="urn:microsoft.com/office/officeart/2005/8/layout/chevron2"/>
    <dgm:cxn modelId="{F0A222A9-EC9B-428D-8AD1-4F6089D461F2}" type="presParOf" srcId="{7FDA0734-70EB-413F-B3D2-0A2249E580D2}" destId="{6087E6F8-424A-4B1A-AF00-BCBCFC4A41F9}" srcOrd="0" destOrd="0" presId="urn:microsoft.com/office/officeart/2005/8/layout/chevron2"/>
    <dgm:cxn modelId="{BC4EC8EC-9798-49CB-8BBB-AE49FB7886F3}" type="presParOf" srcId="{7FDA0734-70EB-413F-B3D2-0A2249E580D2}" destId="{0042A624-D648-4EB6-9C21-6B6B5E0D6EBA}" srcOrd="1" destOrd="0" presId="urn:microsoft.com/office/officeart/2005/8/layout/chevron2"/>
    <dgm:cxn modelId="{1B3B9DFD-D06E-4F53-BFAC-10F9F682316F}" type="presParOf" srcId="{74E34C78-6468-4A97-ADFA-EF61AC0A3328}" destId="{FA257830-740F-4B8C-B070-5CDBF846F129}" srcOrd="5" destOrd="0" presId="urn:microsoft.com/office/officeart/2005/8/layout/chevron2"/>
    <dgm:cxn modelId="{791F3AC2-B914-42A0-AB46-C99FA71BE58B}" type="presParOf" srcId="{74E34C78-6468-4A97-ADFA-EF61AC0A3328}" destId="{F9DE2519-F3A4-43D8-91BA-926F4F800363}" srcOrd="6" destOrd="0" presId="urn:microsoft.com/office/officeart/2005/8/layout/chevron2"/>
    <dgm:cxn modelId="{5E8725EF-699D-4293-A81B-635D296918E8}" type="presParOf" srcId="{F9DE2519-F3A4-43D8-91BA-926F4F800363}" destId="{38E3F29A-0EC2-4104-B11B-828887555E17}" srcOrd="0" destOrd="0" presId="urn:microsoft.com/office/officeart/2005/8/layout/chevron2"/>
    <dgm:cxn modelId="{574EC332-EF70-4E94-AAE9-5C31330210AB}" type="presParOf" srcId="{F9DE2519-F3A4-43D8-91BA-926F4F800363}" destId="{458D2F5A-A6FD-406B-AD23-B0CA33F35C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F4C2E4-CC97-4146-A911-116DE3F26FC7}"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tr-TR"/>
        </a:p>
      </dgm:t>
    </dgm:pt>
    <dgm:pt modelId="{DC86B4D3-42E9-4204-AAE7-E81B8A2B4BDA}">
      <dgm:prSet phldrT="[Metin]" custT="1"/>
      <dgm:spPr>
        <a:xfrm>
          <a:off x="0" y="0"/>
          <a:ext cx="8229600" cy="1414363"/>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r>
            <a:rPr lang="tr-TR" sz="2400" b="1" dirty="0">
              <a:solidFill>
                <a:sysClr val="windowText" lastClr="000000"/>
              </a:solidFill>
              <a:latin typeface="Calibri" panose="020F0502020204030204" pitchFamily="34" charset="0"/>
              <a:ea typeface="+mn-ea"/>
              <a:cs typeface="Calibri" panose="020F0502020204030204" pitchFamily="34" charset="0"/>
            </a:rPr>
            <a:t>Havzalar özelinde su potansiyelinin ve iklim değişikliği kaynaklı su bütçe açıklarının hesaplanarak,</a:t>
          </a:r>
        </a:p>
      </dgm:t>
    </dgm:pt>
    <dgm:pt modelId="{389B4CDF-712F-4B7D-BD97-1C80E6571FD6}" type="parTrans" cxnId="{C114794D-2BCB-4C19-9F0F-F9D71BB8820D}">
      <dgm:prSet/>
      <dgm:spPr/>
      <dgm:t>
        <a:bodyPr/>
        <a:lstStyle/>
        <a:p>
          <a:endParaRPr lang="tr-TR"/>
        </a:p>
      </dgm:t>
    </dgm:pt>
    <dgm:pt modelId="{4163A863-B8E7-400A-9583-7A322BA0C781}" type="sibTrans" cxnId="{C114794D-2BCB-4C19-9F0F-F9D71BB8820D}">
      <dgm:prSet/>
      <dgm:spPr/>
      <dgm:t>
        <a:bodyPr/>
        <a:lstStyle/>
        <a:p>
          <a:endParaRPr lang="tr-TR"/>
        </a:p>
      </dgm:t>
    </dgm:pt>
    <dgm:pt modelId="{A444F010-C9D1-4E97-B539-36D44304D6C9}">
      <dgm:prSet custT="1"/>
      <dgm:spPr>
        <a:xfrm>
          <a:off x="0" y="1555799"/>
          <a:ext cx="8229600" cy="1414363"/>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r>
            <a:rPr lang="tr-TR" sz="2400" b="1" dirty="0">
              <a:solidFill>
                <a:sysClr val="windowText" lastClr="000000"/>
              </a:solidFill>
              <a:latin typeface="Calibri" panose="020F0502020204030204" pitchFamily="34" charset="0"/>
              <a:ea typeface="+mn-ea"/>
              <a:cs typeface="Calibri" panose="020F0502020204030204" pitchFamily="34" charset="0"/>
            </a:rPr>
            <a:t>Sektörlere su etkisi analizleri yapılarak,</a:t>
          </a:r>
        </a:p>
      </dgm:t>
    </dgm:pt>
    <dgm:pt modelId="{6A78F16D-EBB3-43D2-88BC-B44E26DB19CD}" type="parTrans" cxnId="{47C2212C-5728-464A-BD2E-9DFD4C4199E8}">
      <dgm:prSet/>
      <dgm:spPr/>
      <dgm:t>
        <a:bodyPr/>
        <a:lstStyle/>
        <a:p>
          <a:endParaRPr lang="tr-TR"/>
        </a:p>
      </dgm:t>
    </dgm:pt>
    <dgm:pt modelId="{8F6633F0-7ADB-4DFF-9679-02ADD352C354}" type="sibTrans" cxnId="{47C2212C-5728-464A-BD2E-9DFD4C4199E8}">
      <dgm:prSet/>
      <dgm:spPr/>
      <dgm:t>
        <a:bodyPr/>
        <a:lstStyle/>
        <a:p>
          <a:endParaRPr lang="tr-TR"/>
        </a:p>
      </dgm:t>
    </dgm:pt>
    <dgm:pt modelId="{B9F8FDE8-8815-4536-89B5-1D08E27A148D}">
      <dgm:prSet custT="1"/>
      <dgm:spPr>
        <a:xfrm>
          <a:off x="0" y="3111599"/>
          <a:ext cx="8229600" cy="1414363"/>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r>
            <a:rPr lang="tr-TR" sz="2400" b="1" dirty="0">
              <a:solidFill>
                <a:sysClr val="windowText" lastClr="000000"/>
              </a:solidFill>
              <a:latin typeface="Calibri" panose="020F0502020204030204" pitchFamily="34" charset="0"/>
              <a:ea typeface="+mn-ea"/>
              <a:cs typeface="Calibri" panose="020F0502020204030204" pitchFamily="34" charset="0"/>
            </a:rPr>
            <a:t>Karar vericilere tavsiye niteliğinde havza özelinde uyum faaliyetlerine ilişkin strateji belgeleri oluşturulacaktır</a:t>
          </a:r>
          <a:r>
            <a:rPr lang="tr-TR" sz="1800" b="1" dirty="0">
              <a:solidFill>
                <a:sysClr val="windowText" lastClr="000000"/>
              </a:solidFill>
              <a:latin typeface="Calibri" panose="020F0502020204030204" pitchFamily="34" charset="0"/>
              <a:ea typeface="+mn-ea"/>
              <a:cs typeface="Calibri" panose="020F0502020204030204" pitchFamily="34" charset="0"/>
            </a:rPr>
            <a:t>.</a:t>
          </a:r>
          <a:endParaRPr lang="tr-TR" sz="2400" b="1" dirty="0">
            <a:solidFill>
              <a:sysClr val="windowText" lastClr="000000"/>
            </a:solidFill>
            <a:latin typeface="Calibri" panose="020F0502020204030204" pitchFamily="34" charset="0"/>
            <a:ea typeface="+mn-ea"/>
            <a:cs typeface="Calibri" panose="020F0502020204030204" pitchFamily="34" charset="0"/>
          </a:endParaRPr>
        </a:p>
      </dgm:t>
    </dgm:pt>
    <dgm:pt modelId="{1EAA723A-50A3-4707-9BAD-5790F7E9CB31}" type="parTrans" cxnId="{BAED3292-FDCE-464F-A16C-29A73A4B48CE}">
      <dgm:prSet/>
      <dgm:spPr/>
      <dgm:t>
        <a:bodyPr/>
        <a:lstStyle/>
        <a:p>
          <a:endParaRPr lang="tr-TR"/>
        </a:p>
      </dgm:t>
    </dgm:pt>
    <dgm:pt modelId="{B45BA2E7-16F3-47FA-983E-8BB58137C850}" type="sibTrans" cxnId="{BAED3292-FDCE-464F-A16C-29A73A4B48CE}">
      <dgm:prSet/>
      <dgm:spPr/>
      <dgm:t>
        <a:bodyPr/>
        <a:lstStyle/>
        <a:p>
          <a:endParaRPr lang="tr-TR"/>
        </a:p>
      </dgm:t>
    </dgm:pt>
    <dgm:pt modelId="{EB906797-A3BA-4EF6-A3E3-DE1652E98F6F}" type="pres">
      <dgm:prSet presAssocID="{63F4C2E4-CC97-4146-A911-116DE3F26FC7}" presName="linear" presStyleCnt="0">
        <dgm:presLayoutVars>
          <dgm:dir/>
          <dgm:resizeHandles val="exact"/>
        </dgm:presLayoutVars>
      </dgm:prSet>
      <dgm:spPr/>
      <dgm:t>
        <a:bodyPr/>
        <a:lstStyle/>
        <a:p>
          <a:endParaRPr lang="tr-TR"/>
        </a:p>
      </dgm:t>
    </dgm:pt>
    <dgm:pt modelId="{30201D4B-974F-4D9E-8513-07446962535E}" type="pres">
      <dgm:prSet presAssocID="{DC86B4D3-42E9-4204-AAE7-E81B8A2B4BDA}" presName="comp" presStyleCnt="0"/>
      <dgm:spPr/>
    </dgm:pt>
    <dgm:pt modelId="{81CC1B6C-C181-42DD-BE95-D8D55F47EC4E}" type="pres">
      <dgm:prSet presAssocID="{DC86B4D3-42E9-4204-AAE7-E81B8A2B4BDA}" presName="box" presStyleLbl="node1" presStyleIdx="0" presStyleCnt="3"/>
      <dgm:spPr/>
      <dgm:t>
        <a:bodyPr/>
        <a:lstStyle/>
        <a:p>
          <a:endParaRPr lang="tr-TR"/>
        </a:p>
      </dgm:t>
    </dgm:pt>
    <dgm:pt modelId="{15232584-5F65-4DB8-B9B2-9DC27E2420F0}" type="pres">
      <dgm:prSet presAssocID="{DC86B4D3-42E9-4204-AAE7-E81B8A2B4BDA}" presName="img" presStyleLbl="fgImgPlace1" presStyleIdx="0" presStyleCnt="3"/>
      <dgm:spPr>
        <a:xfrm>
          <a:off x="141436" y="141436"/>
          <a:ext cx="1645920" cy="113149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tr-TR"/>
        </a:p>
      </dgm:t>
    </dgm:pt>
    <dgm:pt modelId="{EF06A785-2350-4079-A43D-3139B7551DFD}" type="pres">
      <dgm:prSet presAssocID="{DC86B4D3-42E9-4204-AAE7-E81B8A2B4BDA}" presName="text" presStyleLbl="node1" presStyleIdx="0" presStyleCnt="3">
        <dgm:presLayoutVars>
          <dgm:bulletEnabled val="1"/>
        </dgm:presLayoutVars>
      </dgm:prSet>
      <dgm:spPr/>
      <dgm:t>
        <a:bodyPr/>
        <a:lstStyle/>
        <a:p>
          <a:endParaRPr lang="tr-TR"/>
        </a:p>
      </dgm:t>
    </dgm:pt>
    <dgm:pt modelId="{6429C9E0-714B-4E2A-AD5D-7B47546A34ED}" type="pres">
      <dgm:prSet presAssocID="{4163A863-B8E7-400A-9583-7A322BA0C781}" presName="spacer" presStyleCnt="0"/>
      <dgm:spPr/>
    </dgm:pt>
    <dgm:pt modelId="{DD40FC28-4260-4205-8B85-F256C922A0AD}" type="pres">
      <dgm:prSet presAssocID="{A444F010-C9D1-4E97-B539-36D44304D6C9}" presName="comp" presStyleCnt="0"/>
      <dgm:spPr/>
    </dgm:pt>
    <dgm:pt modelId="{62B501B5-435E-4181-804B-E3E1C20F1520}" type="pres">
      <dgm:prSet presAssocID="{A444F010-C9D1-4E97-B539-36D44304D6C9}" presName="box" presStyleLbl="node1" presStyleIdx="1" presStyleCnt="3"/>
      <dgm:spPr/>
      <dgm:t>
        <a:bodyPr/>
        <a:lstStyle/>
        <a:p>
          <a:endParaRPr lang="tr-TR"/>
        </a:p>
      </dgm:t>
    </dgm:pt>
    <dgm:pt modelId="{9CD82AE8-D0D2-4759-9F61-353021E384B1}" type="pres">
      <dgm:prSet presAssocID="{A444F010-C9D1-4E97-B539-36D44304D6C9}" presName="img" presStyleLbl="fgImgPlace1" presStyleIdx="1" presStyleCnt="3"/>
      <dgm:spPr>
        <a:xfrm>
          <a:off x="141436" y="1697236"/>
          <a:ext cx="1645920" cy="113149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tr-TR"/>
        </a:p>
      </dgm:t>
    </dgm:pt>
    <dgm:pt modelId="{07F717D6-9259-442B-8EE3-726A42671546}" type="pres">
      <dgm:prSet presAssocID="{A444F010-C9D1-4E97-B539-36D44304D6C9}" presName="text" presStyleLbl="node1" presStyleIdx="1" presStyleCnt="3">
        <dgm:presLayoutVars>
          <dgm:bulletEnabled val="1"/>
        </dgm:presLayoutVars>
      </dgm:prSet>
      <dgm:spPr/>
      <dgm:t>
        <a:bodyPr/>
        <a:lstStyle/>
        <a:p>
          <a:endParaRPr lang="tr-TR"/>
        </a:p>
      </dgm:t>
    </dgm:pt>
    <dgm:pt modelId="{FC104CFA-F2E0-4AB9-A831-9414BB6C2E5E}" type="pres">
      <dgm:prSet presAssocID="{8F6633F0-7ADB-4DFF-9679-02ADD352C354}" presName="spacer" presStyleCnt="0"/>
      <dgm:spPr/>
    </dgm:pt>
    <dgm:pt modelId="{3AC6CFA1-887C-4F63-A3BF-8609E4A72658}" type="pres">
      <dgm:prSet presAssocID="{B9F8FDE8-8815-4536-89B5-1D08E27A148D}" presName="comp" presStyleCnt="0"/>
      <dgm:spPr/>
    </dgm:pt>
    <dgm:pt modelId="{6C27A3E2-7923-4BB5-8108-B2B78C7C074B}" type="pres">
      <dgm:prSet presAssocID="{B9F8FDE8-8815-4536-89B5-1D08E27A148D}" presName="box" presStyleLbl="node1" presStyleIdx="2" presStyleCnt="3"/>
      <dgm:spPr/>
      <dgm:t>
        <a:bodyPr/>
        <a:lstStyle/>
        <a:p>
          <a:endParaRPr lang="tr-TR"/>
        </a:p>
      </dgm:t>
    </dgm:pt>
    <dgm:pt modelId="{8B8867A9-AE78-4BF8-BC56-55391C3DFEF2}" type="pres">
      <dgm:prSet presAssocID="{B9F8FDE8-8815-4536-89B5-1D08E27A148D}" presName="img" presStyleLbl="fgImgPlace1" presStyleIdx="2" presStyleCnt="3"/>
      <dgm:spPr>
        <a:xfrm>
          <a:off x="141436" y="3253035"/>
          <a:ext cx="1645920" cy="11314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tr-TR"/>
        </a:p>
      </dgm:t>
    </dgm:pt>
    <dgm:pt modelId="{465A5F16-B8A5-4E7B-A8F3-3151923EE191}" type="pres">
      <dgm:prSet presAssocID="{B9F8FDE8-8815-4536-89B5-1D08E27A148D}" presName="text" presStyleLbl="node1" presStyleIdx="2" presStyleCnt="3">
        <dgm:presLayoutVars>
          <dgm:bulletEnabled val="1"/>
        </dgm:presLayoutVars>
      </dgm:prSet>
      <dgm:spPr/>
      <dgm:t>
        <a:bodyPr/>
        <a:lstStyle/>
        <a:p>
          <a:endParaRPr lang="tr-TR"/>
        </a:p>
      </dgm:t>
    </dgm:pt>
  </dgm:ptLst>
  <dgm:cxnLst>
    <dgm:cxn modelId="{1ABFDD3B-D225-477F-B537-2C18E6E931F6}" type="presOf" srcId="{DC86B4D3-42E9-4204-AAE7-E81B8A2B4BDA}" destId="{EF06A785-2350-4079-A43D-3139B7551DFD}" srcOrd="1" destOrd="0" presId="urn:microsoft.com/office/officeart/2005/8/layout/vList4#1"/>
    <dgm:cxn modelId="{3F02A535-7370-415F-8C11-510FB1582FE5}" type="presOf" srcId="{B9F8FDE8-8815-4536-89B5-1D08E27A148D}" destId="{6C27A3E2-7923-4BB5-8108-B2B78C7C074B}" srcOrd="0" destOrd="0" presId="urn:microsoft.com/office/officeart/2005/8/layout/vList4#1"/>
    <dgm:cxn modelId="{C114794D-2BCB-4C19-9F0F-F9D71BB8820D}" srcId="{63F4C2E4-CC97-4146-A911-116DE3F26FC7}" destId="{DC86B4D3-42E9-4204-AAE7-E81B8A2B4BDA}" srcOrd="0" destOrd="0" parTransId="{389B4CDF-712F-4B7D-BD97-1C80E6571FD6}" sibTransId="{4163A863-B8E7-400A-9583-7A322BA0C781}"/>
    <dgm:cxn modelId="{7DB1CA3D-3E24-4AF5-A219-542ACF6602A1}" type="presOf" srcId="{A444F010-C9D1-4E97-B539-36D44304D6C9}" destId="{07F717D6-9259-442B-8EE3-726A42671546}" srcOrd="1" destOrd="0" presId="urn:microsoft.com/office/officeart/2005/8/layout/vList4#1"/>
    <dgm:cxn modelId="{2607BE40-DE3F-4FDB-AF69-1EF6821B2218}" type="presOf" srcId="{A444F010-C9D1-4E97-B539-36D44304D6C9}" destId="{62B501B5-435E-4181-804B-E3E1C20F1520}" srcOrd="0" destOrd="0" presId="urn:microsoft.com/office/officeart/2005/8/layout/vList4#1"/>
    <dgm:cxn modelId="{47C2212C-5728-464A-BD2E-9DFD4C4199E8}" srcId="{63F4C2E4-CC97-4146-A911-116DE3F26FC7}" destId="{A444F010-C9D1-4E97-B539-36D44304D6C9}" srcOrd="1" destOrd="0" parTransId="{6A78F16D-EBB3-43D2-88BC-B44E26DB19CD}" sibTransId="{8F6633F0-7ADB-4DFF-9679-02ADD352C354}"/>
    <dgm:cxn modelId="{BAED3292-FDCE-464F-A16C-29A73A4B48CE}" srcId="{63F4C2E4-CC97-4146-A911-116DE3F26FC7}" destId="{B9F8FDE8-8815-4536-89B5-1D08E27A148D}" srcOrd="2" destOrd="0" parTransId="{1EAA723A-50A3-4707-9BAD-5790F7E9CB31}" sibTransId="{B45BA2E7-16F3-47FA-983E-8BB58137C850}"/>
    <dgm:cxn modelId="{0087CD76-819B-460E-ACE5-CCEAA735A31E}" type="presOf" srcId="{B9F8FDE8-8815-4536-89B5-1D08E27A148D}" destId="{465A5F16-B8A5-4E7B-A8F3-3151923EE191}" srcOrd="1" destOrd="0" presId="urn:microsoft.com/office/officeart/2005/8/layout/vList4#1"/>
    <dgm:cxn modelId="{4EDDB50A-99E4-4773-BAF7-CA755B66BF9C}" type="presOf" srcId="{DC86B4D3-42E9-4204-AAE7-E81B8A2B4BDA}" destId="{81CC1B6C-C181-42DD-BE95-D8D55F47EC4E}" srcOrd="0" destOrd="0" presId="urn:microsoft.com/office/officeart/2005/8/layout/vList4#1"/>
    <dgm:cxn modelId="{CD9EFF61-5536-47CB-8C34-1CBD2DA11A50}" type="presOf" srcId="{63F4C2E4-CC97-4146-A911-116DE3F26FC7}" destId="{EB906797-A3BA-4EF6-A3E3-DE1652E98F6F}" srcOrd="0" destOrd="0" presId="urn:microsoft.com/office/officeart/2005/8/layout/vList4#1"/>
    <dgm:cxn modelId="{511081A2-A3F7-4C7C-9385-0A541404277D}" type="presParOf" srcId="{EB906797-A3BA-4EF6-A3E3-DE1652E98F6F}" destId="{30201D4B-974F-4D9E-8513-07446962535E}" srcOrd="0" destOrd="0" presId="urn:microsoft.com/office/officeart/2005/8/layout/vList4#1"/>
    <dgm:cxn modelId="{B721D7D4-1682-4AA5-881F-A6B688F54429}" type="presParOf" srcId="{30201D4B-974F-4D9E-8513-07446962535E}" destId="{81CC1B6C-C181-42DD-BE95-D8D55F47EC4E}" srcOrd="0" destOrd="0" presId="urn:microsoft.com/office/officeart/2005/8/layout/vList4#1"/>
    <dgm:cxn modelId="{D583FEB9-A577-4F56-9ED8-4C88D82C5033}" type="presParOf" srcId="{30201D4B-974F-4D9E-8513-07446962535E}" destId="{15232584-5F65-4DB8-B9B2-9DC27E2420F0}" srcOrd="1" destOrd="0" presId="urn:microsoft.com/office/officeart/2005/8/layout/vList4#1"/>
    <dgm:cxn modelId="{0725E7A2-A6A4-4021-AB06-B93B577502CE}" type="presParOf" srcId="{30201D4B-974F-4D9E-8513-07446962535E}" destId="{EF06A785-2350-4079-A43D-3139B7551DFD}" srcOrd="2" destOrd="0" presId="urn:microsoft.com/office/officeart/2005/8/layout/vList4#1"/>
    <dgm:cxn modelId="{D9432E10-2254-46BB-A512-046A270EF10E}" type="presParOf" srcId="{EB906797-A3BA-4EF6-A3E3-DE1652E98F6F}" destId="{6429C9E0-714B-4E2A-AD5D-7B47546A34ED}" srcOrd="1" destOrd="0" presId="urn:microsoft.com/office/officeart/2005/8/layout/vList4#1"/>
    <dgm:cxn modelId="{8136CD30-8E33-4A43-ABFA-C5ACFD14CE16}" type="presParOf" srcId="{EB906797-A3BA-4EF6-A3E3-DE1652E98F6F}" destId="{DD40FC28-4260-4205-8B85-F256C922A0AD}" srcOrd="2" destOrd="0" presId="urn:microsoft.com/office/officeart/2005/8/layout/vList4#1"/>
    <dgm:cxn modelId="{7B725781-1C2B-45CC-85A3-3AC3B46AC804}" type="presParOf" srcId="{DD40FC28-4260-4205-8B85-F256C922A0AD}" destId="{62B501B5-435E-4181-804B-E3E1C20F1520}" srcOrd="0" destOrd="0" presId="urn:microsoft.com/office/officeart/2005/8/layout/vList4#1"/>
    <dgm:cxn modelId="{6B3A4C8F-7D73-45C3-98D3-D416EB1769F5}" type="presParOf" srcId="{DD40FC28-4260-4205-8B85-F256C922A0AD}" destId="{9CD82AE8-D0D2-4759-9F61-353021E384B1}" srcOrd="1" destOrd="0" presId="urn:microsoft.com/office/officeart/2005/8/layout/vList4#1"/>
    <dgm:cxn modelId="{56B1AC24-78DC-4792-AD08-33FC88092A45}" type="presParOf" srcId="{DD40FC28-4260-4205-8B85-F256C922A0AD}" destId="{07F717D6-9259-442B-8EE3-726A42671546}" srcOrd="2" destOrd="0" presId="urn:microsoft.com/office/officeart/2005/8/layout/vList4#1"/>
    <dgm:cxn modelId="{60F4A1B4-D7F4-43EB-953B-CE8F75E507BC}" type="presParOf" srcId="{EB906797-A3BA-4EF6-A3E3-DE1652E98F6F}" destId="{FC104CFA-F2E0-4AB9-A831-9414BB6C2E5E}" srcOrd="3" destOrd="0" presId="urn:microsoft.com/office/officeart/2005/8/layout/vList4#1"/>
    <dgm:cxn modelId="{D2181042-EBB5-42CF-BA1C-6FED1C1DF291}" type="presParOf" srcId="{EB906797-A3BA-4EF6-A3E3-DE1652E98F6F}" destId="{3AC6CFA1-887C-4F63-A3BF-8609E4A72658}" srcOrd="4" destOrd="0" presId="urn:microsoft.com/office/officeart/2005/8/layout/vList4#1"/>
    <dgm:cxn modelId="{C3EABAA6-B380-431E-BDBA-7815B764CA65}" type="presParOf" srcId="{3AC6CFA1-887C-4F63-A3BF-8609E4A72658}" destId="{6C27A3E2-7923-4BB5-8108-B2B78C7C074B}" srcOrd="0" destOrd="0" presId="urn:microsoft.com/office/officeart/2005/8/layout/vList4#1"/>
    <dgm:cxn modelId="{B6EABC4C-A38C-47C6-9235-2F516903B5E5}" type="presParOf" srcId="{3AC6CFA1-887C-4F63-A3BF-8609E4A72658}" destId="{8B8867A9-AE78-4BF8-BC56-55391C3DFEF2}" srcOrd="1" destOrd="0" presId="urn:microsoft.com/office/officeart/2005/8/layout/vList4#1"/>
    <dgm:cxn modelId="{48897088-39BD-4479-9D11-D15928491EDA}" type="presParOf" srcId="{3AC6CFA1-887C-4F63-A3BF-8609E4A72658}" destId="{465A5F16-B8A5-4E7B-A8F3-3151923EE19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1EA407-A7AB-4FDF-AF7A-A78CB97CABF6}" type="doc">
      <dgm:prSet loTypeId="urn:microsoft.com/office/officeart/2005/8/layout/radial6" loCatId="cycle" qsTypeId="urn:microsoft.com/office/officeart/2005/8/quickstyle/simple2" qsCatId="simple" csTypeId="urn:microsoft.com/office/officeart/2005/8/colors/colorful1#2" csCatId="colorful" phldr="1"/>
      <dgm:spPr/>
      <dgm:t>
        <a:bodyPr/>
        <a:lstStyle/>
        <a:p>
          <a:endParaRPr lang="tr-TR"/>
        </a:p>
      </dgm:t>
    </dgm:pt>
    <dgm:pt modelId="{0C12D27B-4E0B-44A2-8059-4608A026D8AA}">
      <dgm:prSet phldrT="[Metin]" custT="1"/>
      <dgm:spPr>
        <a:blipFill rotWithShape="0">
          <a:blip xmlns:r="http://schemas.openxmlformats.org/officeDocument/2006/relationships" r:embed="rId1"/>
          <a:stretch>
            <a:fillRect/>
          </a:stretch>
        </a:blipFill>
      </dgm:spPr>
      <dgm:t>
        <a:bodyPr/>
        <a:lstStyle/>
        <a:p>
          <a:r>
            <a:rPr lang="tr-TR" sz="2400" b="1" dirty="0" smtClean="0">
              <a:solidFill>
                <a:schemeClr val="tx1"/>
              </a:solidFill>
            </a:rPr>
            <a:t>İçme ve kullanma suyu</a:t>
          </a:r>
          <a:endParaRPr lang="tr-TR" sz="2400" b="1" dirty="0">
            <a:solidFill>
              <a:schemeClr val="tx1"/>
            </a:solidFill>
          </a:endParaRPr>
        </a:p>
      </dgm:t>
    </dgm:pt>
    <dgm:pt modelId="{E761AE0D-2A7E-43F2-AA07-E652A5D7EA46}" type="parTrans" cxnId="{E331A568-3F5E-40A7-8B45-E2B9E40C534E}">
      <dgm:prSet/>
      <dgm:spPr/>
      <dgm:t>
        <a:bodyPr/>
        <a:lstStyle/>
        <a:p>
          <a:endParaRPr lang="tr-TR"/>
        </a:p>
      </dgm:t>
    </dgm:pt>
    <dgm:pt modelId="{44E6981F-BC32-48A1-AEA8-36CC7CBD2DB0}" type="sibTrans" cxnId="{E331A568-3F5E-40A7-8B45-E2B9E40C534E}">
      <dgm:prSet/>
      <dgm:spPr/>
      <dgm:t>
        <a:bodyPr/>
        <a:lstStyle/>
        <a:p>
          <a:endParaRPr lang="tr-TR"/>
        </a:p>
      </dgm:t>
    </dgm:pt>
    <dgm:pt modelId="{6FBF7CBC-92F8-4E40-B53D-66201EA5595A}">
      <dgm:prSet phldrT="[Metin]" custT="1"/>
      <dgm:spPr>
        <a:blipFill rotWithShape="0">
          <a:blip xmlns:r="http://schemas.openxmlformats.org/officeDocument/2006/relationships" r:embed="rId2"/>
          <a:stretch>
            <a:fillRect/>
          </a:stretch>
        </a:blipFill>
      </dgm:spPr>
      <dgm:t>
        <a:bodyPr/>
        <a:lstStyle/>
        <a:p>
          <a:r>
            <a:rPr lang="tr-TR" sz="2400" b="1" dirty="0" smtClean="0">
              <a:solidFill>
                <a:schemeClr val="tx1"/>
              </a:solidFill>
            </a:rPr>
            <a:t>Tarım</a:t>
          </a:r>
          <a:endParaRPr lang="tr-TR" sz="2400" b="1" dirty="0">
            <a:solidFill>
              <a:schemeClr val="tx1"/>
            </a:solidFill>
          </a:endParaRPr>
        </a:p>
      </dgm:t>
    </dgm:pt>
    <dgm:pt modelId="{67DE6BB1-7DCF-487F-8F39-80793F204164}" type="parTrans" cxnId="{3D1F7A03-372A-4FE7-9B15-54D689298549}">
      <dgm:prSet/>
      <dgm:spPr/>
      <dgm:t>
        <a:bodyPr/>
        <a:lstStyle/>
        <a:p>
          <a:endParaRPr lang="tr-TR"/>
        </a:p>
      </dgm:t>
    </dgm:pt>
    <dgm:pt modelId="{5F9774A0-F494-4D4D-A692-412C0587513F}" type="sibTrans" cxnId="{3D1F7A03-372A-4FE7-9B15-54D689298549}">
      <dgm:prSet/>
      <dgm:spPr/>
      <dgm:t>
        <a:bodyPr/>
        <a:lstStyle/>
        <a:p>
          <a:endParaRPr lang="tr-TR"/>
        </a:p>
      </dgm:t>
    </dgm:pt>
    <dgm:pt modelId="{BC8817D5-FF2D-4296-8405-6BB7143E4A34}">
      <dgm:prSet phldrT="[Metin]" custT="1"/>
      <dgm:spPr>
        <a:blipFill rotWithShape="0">
          <a:blip xmlns:r="http://schemas.openxmlformats.org/officeDocument/2006/relationships" r:embed="rId3"/>
          <a:stretch>
            <a:fillRect/>
          </a:stretch>
        </a:blipFill>
      </dgm:spPr>
      <dgm:t>
        <a:bodyPr/>
        <a:lstStyle/>
        <a:p>
          <a:r>
            <a:rPr lang="tr-TR" sz="2400" b="1" dirty="0" smtClean="0">
              <a:solidFill>
                <a:schemeClr val="tx1"/>
              </a:solidFill>
            </a:rPr>
            <a:t>Sanayi</a:t>
          </a:r>
          <a:endParaRPr lang="tr-TR" sz="2400" b="1" dirty="0">
            <a:solidFill>
              <a:schemeClr val="tx1"/>
            </a:solidFill>
          </a:endParaRPr>
        </a:p>
      </dgm:t>
    </dgm:pt>
    <dgm:pt modelId="{AB143D6E-1D2A-4036-83AA-2AB53AF8B62A}" type="parTrans" cxnId="{416A8169-EDBF-44B6-9A20-1708E2555528}">
      <dgm:prSet/>
      <dgm:spPr/>
      <dgm:t>
        <a:bodyPr/>
        <a:lstStyle/>
        <a:p>
          <a:endParaRPr lang="tr-TR"/>
        </a:p>
      </dgm:t>
    </dgm:pt>
    <dgm:pt modelId="{E736CEB8-693C-42B1-A670-2864360F5B2C}" type="sibTrans" cxnId="{416A8169-EDBF-44B6-9A20-1708E2555528}">
      <dgm:prSet/>
      <dgm:spPr/>
      <dgm:t>
        <a:bodyPr/>
        <a:lstStyle/>
        <a:p>
          <a:endParaRPr lang="tr-TR"/>
        </a:p>
      </dgm:t>
    </dgm:pt>
    <dgm:pt modelId="{CAC410DC-9709-4EE2-AE3E-C4B510F6EEB9}">
      <dgm:prSet phldrT="[Metin]" custT="1"/>
      <dgm:spPr>
        <a:blipFill rotWithShape="0">
          <a:blip xmlns:r="http://schemas.openxmlformats.org/officeDocument/2006/relationships" r:embed="rId4"/>
          <a:stretch>
            <a:fillRect/>
          </a:stretch>
        </a:blipFill>
      </dgm:spPr>
      <dgm:t>
        <a:bodyPr/>
        <a:lstStyle/>
        <a:p>
          <a:r>
            <a:rPr lang="tr-TR" sz="2400" b="1" dirty="0" smtClean="0">
              <a:solidFill>
                <a:schemeClr val="tx1"/>
              </a:solidFill>
            </a:rPr>
            <a:t>Ekosistem</a:t>
          </a:r>
          <a:endParaRPr lang="tr-TR" sz="2400" b="1" dirty="0">
            <a:solidFill>
              <a:schemeClr val="tx1"/>
            </a:solidFill>
          </a:endParaRPr>
        </a:p>
      </dgm:t>
    </dgm:pt>
    <dgm:pt modelId="{E4FB7606-7115-44F2-82FA-9D44B7ACF3BF}" type="parTrans" cxnId="{69C59DFB-DDCB-4FA0-96C2-9DF9B3D8F1B8}">
      <dgm:prSet/>
      <dgm:spPr/>
      <dgm:t>
        <a:bodyPr/>
        <a:lstStyle/>
        <a:p>
          <a:endParaRPr lang="tr-TR"/>
        </a:p>
      </dgm:t>
    </dgm:pt>
    <dgm:pt modelId="{D4DCC2B8-2723-4985-AAB5-261B3E343210}" type="sibTrans" cxnId="{69C59DFB-DDCB-4FA0-96C2-9DF9B3D8F1B8}">
      <dgm:prSet/>
      <dgm:spPr/>
      <dgm:t>
        <a:bodyPr/>
        <a:lstStyle/>
        <a:p>
          <a:endParaRPr lang="tr-TR"/>
        </a:p>
      </dgm:t>
    </dgm:pt>
    <dgm:pt modelId="{46E3ACA9-83F5-4ABF-9426-B7DA2F458EB4}">
      <dgm:prSet phldrT="[Metin]" custT="1"/>
      <dgm:spPr>
        <a:blipFill rotWithShape="0">
          <a:blip xmlns:r="http://schemas.openxmlformats.org/officeDocument/2006/relationships" r:embed="rId5"/>
          <a:stretch>
            <a:fillRect/>
          </a:stretch>
        </a:blipFill>
      </dgm:spPr>
      <dgm:t>
        <a:bodyPr/>
        <a:lstStyle/>
        <a:p>
          <a:r>
            <a:rPr lang="tr-TR" sz="2400" b="1" dirty="0" smtClean="0">
              <a:solidFill>
                <a:srgbClr val="FF0000"/>
              </a:solidFill>
            </a:rPr>
            <a:t>Suyun Sektörlere Etkisi</a:t>
          </a:r>
          <a:endParaRPr lang="tr-TR" sz="2400" b="1" dirty="0">
            <a:solidFill>
              <a:srgbClr val="FF0000"/>
            </a:solidFill>
          </a:endParaRPr>
        </a:p>
      </dgm:t>
    </dgm:pt>
    <dgm:pt modelId="{B10DF42D-B333-4F35-BDA2-26BBEFBBA861}" type="sibTrans" cxnId="{1F91E75E-8EAD-4145-871B-6395E41D53A7}">
      <dgm:prSet/>
      <dgm:spPr/>
      <dgm:t>
        <a:bodyPr/>
        <a:lstStyle/>
        <a:p>
          <a:endParaRPr lang="tr-TR"/>
        </a:p>
      </dgm:t>
    </dgm:pt>
    <dgm:pt modelId="{0E5CEA32-D9C7-4487-966F-2A4772DB8DCA}" type="parTrans" cxnId="{1F91E75E-8EAD-4145-871B-6395E41D53A7}">
      <dgm:prSet/>
      <dgm:spPr/>
      <dgm:t>
        <a:bodyPr/>
        <a:lstStyle/>
        <a:p>
          <a:endParaRPr lang="tr-TR"/>
        </a:p>
      </dgm:t>
    </dgm:pt>
    <dgm:pt modelId="{63DDBB74-139E-4570-8AC8-ADA837129FA1}" type="pres">
      <dgm:prSet presAssocID="{681EA407-A7AB-4FDF-AF7A-A78CB97CABF6}" presName="Name0" presStyleCnt="0">
        <dgm:presLayoutVars>
          <dgm:chMax val="1"/>
          <dgm:dir/>
          <dgm:animLvl val="ctr"/>
          <dgm:resizeHandles val="exact"/>
        </dgm:presLayoutVars>
      </dgm:prSet>
      <dgm:spPr/>
      <dgm:t>
        <a:bodyPr/>
        <a:lstStyle/>
        <a:p>
          <a:endParaRPr lang="tr-TR"/>
        </a:p>
      </dgm:t>
    </dgm:pt>
    <dgm:pt modelId="{7BCBBC74-C479-4CB6-ABF9-71CB298E19D6}" type="pres">
      <dgm:prSet presAssocID="{46E3ACA9-83F5-4ABF-9426-B7DA2F458EB4}" presName="centerShape" presStyleLbl="node0" presStyleIdx="0" presStyleCnt="1" custScaleX="129110" custScaleY="112971"/>
      <dgm:spPr/>
      <dgm:t>
        <a:bodyPr/>
        <a:lstStyle/>
        <a:p>
          <a:endParaRPr lang="tr-TR"/>
        </a:p>
      </dgm:t>
    </dgm:pt>
    <dgm:pt modelId="{1DA2269E-1751-4FFD-AAB6-AD3C9FB24A3F}" type="pres">
      <dgm:prSet presAssocID="{0C12D27B-4E0B-44A2-8059-4608A026D8AA}" presName="node" presStyleLbl="node1" presStyleIdx="0" presStyleCnt="4" custScaleX="179416" custScaleY="131992">
        <dgm:presLayoutVars>
          <dgm:bulletEnabled val="1"/>
        </dgm:presLayoutVars>
      </dgm:prSet>
      <dgm:spPr/>
      <dgm:t>
        <a:bodyPr/>
        <a:lstStyle/>
        <a:p>
          <a:endParaRPr lang="tr-TR"/>
        </a:p>
      </dgm:t>
    </dgm:pt>
    <dgm:pt modelId="{016755AF-55C7-40F5-95B2-2CEEB9FB2CAC}" type="pres">
      <dgm:prSet presAssocID="{0C12D27B-4E0B-44A2-8059-4608A026D8AA}" presName="dummy" presStyleCnt="0"/>
      <dgm:spPr/>
    </dgm:pt>
    <dgm:pt modelId="{CB7C5F5B-120A-4D6B-AD4E-78B0980A26A9}" type="pres">
      <dgm:prSet presAssocID="{44E6981F-BC32-48A1-AEA8-36CC7CBD2DB0}" presName="sibTrans" presStyleLbl="sibTrans2D1" presStyleIdx="0" presStyleCnt="4"/>
      <dgm:spPr/>
      <dgm:t>
        <a:bodyPr/>
        <a:lstStyle/>
        <a:p>
          <a:endParaRPr lang="tr-TR"/>
        </a:p>
      </dgm:t>
    </dgm:pt>
    <dgm:pt modelId="{883DE40A-0C17-43F1-80CE-B2D5D281AB9E}" type="pres">
      <dgm:prSet presAssocID="{6FBF7CBC-92F8-4E40-B53D-66201EA5595A}" presName="node" presStyleLbl="node1" presStyleIdx="1" presStyleCnt="4" custScaleX="179416" custScaleY="131992">
        <dgm:presLayoutVars>
          <dgm:bulletEnabled val="1"/>
        </dgm:presLayoutVars>
      </dgm:prSet>
      <dgm:spPr/>
      <dgm:t>
        <a:bodyPr/>
        <a:lstStyle/>
        <a:p>
          <a:endParaRPr lang="tr-TR"/>
        </a:p>
      </dgm:t>
    </dgm:pt>
    <dgm:pt modelId="{0D9B6D19-AE1C-45A0-A7D6-9A313EBFD16D}" type="pres">
      <dgm:prSet presAssocID="{6FBF7CBC-92F8-4E40-B53D-66201EA5595A}" presName="dummy" presStyleCnt="0"/>
      <dgm:spPr/>
    </dgm:pt>
    <dgm:pt modelId="{C1A59487-7B52-4572-B2D0-273B8AA721C7}" type="pres">
      <dgm:prSet presAssocID="{5F9774A0-F494-4D4D-A692-412C0587513F}" presName="sibTrans" presStyleLbl="sibTrans2D1" presStyleIdx="1" presStyleCnt="4"/>
      <dgm:spPr/>
      <dgm:t>
        <a:bodyPr/>
        <a:lstStyle/>
        <a:p>
          <a:endParaRPr lang="tr-TR"/>
        </a:p>
      </dgm:t>
    </dgm:pt>
    <dgm:pt modelId="{5778316D-914A-4FA5-AFFA-0C815AB2D108}" type="pres">
      <dgm:prSet presAssocID="{BC8817D5-FF2D-4296-8405-6BB7143E4A34}" presName="node" presStyleLbl="node1" presStyleIdx="2" presStyleCnt="4" custScaleX="179416" custScaleY="131992">
        <dgm:presLayoutVars>
          <dgm:bulletEnabled val="1"/>
        </dgm:presLayoutVars>
      </dgm:prSet>
      <dgm:spPr/>
      <dgm:t>
        <a:bodyPr/>
        <a:lstStyle/>
        <a:p>
          <a:endParaRPr lang="tr-TR"/>
        </a:p>
      </dgm:t>
    </dgm:pt>
    <dgm:pt modelId="{AF2CCBBF-6B23-435F-AC7C-A379E76AE899}" type="pres">
      <dgm:prSet presAssocID="{BC8817D5-FF2D-4296-8405-6BB7143E4A34}" presName="dummy" presStyleCnt="0"/>
      <dgm:spPr/>
    </dgm:pt>
    <dgm:pt modelId="{867FE069-44E6-4F68-990A-56388E9DCDDD}" type="pres">
      <dgm:prSet presAssocID="{E736CEB8-693C-42B1-A670-2864360F5B2C}" presName="sibTrans" presStyleLbl="sibTrans2D1" presStyleIdx="2" presStyleCnt="4"/>
      <dgm:spPr/>
      <dgm:t>
        <a:bodyPr/>
        <a:lstStyle/>
        <a:p>
          <a:endParaRPr lang="tr-TR"/>
        </a:p>
      </dgm:t>
    </dgm:pt>
    <dgm:pt modelId="{360D06D3-B435-4A76-ADD7-CDF68EBAEF89}" type="pres">
      <dgm:prSet presAssocID="{CAC410DC-9709-4EE2-AE3E-C4B510F6EEB9}" presName="node" presStyleLbl="node1" presStyleIdx="3" presStyleCnt="4" custScaleX="179416" custScaleY="131992">
        <dgm:presLayoutVars>
          <dgm:bulletEnabled val="1"/>
        </dgm:presLayoutVars>
      </dgm:prSet>
      <dgm:spPr/>
      <dgm:t>
        <a:bodyPr/>
        <a:lstStyle/>
        <a:p>
          <a:endParaRPr lang="tr-TR"/>
        </a:p>
      </dgm:t>
    </dgm:pt>
    <dgm:pt modelId="{DEE5A330-6526-4BAD-A2EF-BE862537D0BF}" type="pres">
      <dgm:prSet presAssocID="{CAC410DC-9709-4EE2-AE3E-C4B510F6EEB9}" presName="dummy" presStyleCnt="0"/>
      <dgm:spPr/>
    </dgm:pt>
    <dgm:pt modelId="{24ECE947-8D1F-4449-80EB-739FB2741733}" type="pres">
      <dgm:prSet presAssocID="{D4DCC2B8-2723-4985-AAB5-261B3E343210}" presName="sibTrans" presStyleLbl="sibTrans2D1" presStyleIdx="3" presStyleCnt="4"/>
      <dgm:spPr/>
      <dgm:t>
        <a:bodyPr/>
        <a:lstStyle/>
        <a:p>
          <a:endParaRPr lang="tr-TR"/>
        </a:p>
      </dgm:t>
    </dgm:pt>
  </dgm:ptLst>
  <dgm:cxnLst>
    <dgm:cxn modelId="{06A7E810-B5BD-4F4E-B8A7-533E14196902}" type="presOf" srcId="{44E6981F-BC32-48A1-AEA8-36CC7CBD2DB0}" destId="{CB7C5F5B-120A-4D6B-AD4E-78B0980A26A9}" srcOrd="0" destOrd="0" presId="urn:microsoft.com/office/officeart/2005/8/layout/radial6"/>
    <dgm:cxn modelId="{E331A568-3F5E-40A7-8B45-E2B9E40C534E}" srcId="{46E3ACA9-83F5-4ABF-9426-B7DA2F458EB4}" destId="{0C12D27B-4E0B-44A2-8059-4608A026D8AA}" srcOrd="0" destOrd="0" parTransId="{E761AE0D-2A7E-43F2-AA07-E652A5D7EA46}" sibTransId="{44E6981F-BC32-48A1-AEA8-36CC7CBD2DB0}"/>
    <dgm:cxn modelId="{94FF919D-A53E-4A26-82D7-4A9490ED0889}" type="presOf" srcId="{D4DCC2B8-2723-4985-AAB5-261B3E343210}" destId="{24ECE947-8D1F-4449-80EB-739FB2741733}" srcOrd="0" destOrd="0" presId="urn:microsoft.com/office/officeart/2005/8/layout/radial6"/>
    <dgm:cxn modelId="{1F91E75E-8EAD-4145-871B-6395E41D53A7}" srcId="{681EA407-A7AB-4FDF-AF7A-A78CB97CABF6}" destId="{46E3ACA9-83F5-4ABF-9426-B7DA2F458EB4}" srcOrd="0" destOrd="0" parTransId="{0E5CEA32-D9C7-4487-966F-2A4772DB8DCA}" sibTransId="{B10DF42D-B333-4F35-BDA2-26BBEFBBA861}"/>
    <dgm:cxn modelId="{416A8169-EDBF-44B6-9A20-1708E2555528}" srcId="{46E3ACA9-83F5-4ABF-9426-B7DA2F458EB4}" destId="{BC8817D5-FF2D-4296-8405-6BB7143E4A34}" srcOrd="2" destOrd="0" parTransId="{AB143D6E-1D2A-4036-83AA-2AB53AF8B62A}" sibTransId="{E736CEB8-693C-42B1-A670-2864360F5B2C}"/>
    <dgm:cxn modelId="{C51937B5-ADA8-4677-B075-BF0B7114403A}" type="presOf" srcId="{E736CEB8-693C-42B1-A670-2864360F5B2C}" destId="{867FE069-44E6-4F68-990A-56388E9DCDDD}" srcOrd="0" destOrd="0" presId="urn:microsoft.com/office/officeart/2005/8/layout/radial6"/>
    <dgm:cxn modelId="{69C59DFB-DDCB-4FA0-96C2-9DF9B3D8F1B8}" srcId="{46E3ACA9-83F5-4ABF-9426-B7DA2F458EB4}" destId="{CAC410DC-9709-4EE2-AE3E-C4B510F6EEB9}" srcOrd="3" destOrd="0" parTransId="{E4FB7606-7115-44F2-82FA-9D44B7ACF3BF}" sibTransId="{D4DCC2B8-2723-4985-AAB5-261B3E343210}"/>
    <dgm:cxn modelId="{493E145A-6DDD-42BE-A13B-D733DDF92540}" type="presOf" srcId="{5F9774A0-F494-4D4D-A692-412C0587513F}" destId="{C1A59487-7B52-4572-B2D0-273B8AA721C7}" srcOrd="0" destOrd="0" presId="urn:microsoft.com/office/officeart/2005/8/layout/radial6"/>
    <dgm:cxn modelId="{9497B6E6-8645-4F3D-83CA-04C15A0C8D5E}" type="presOf" srcId="{CAC410DC-9709-4EE2-AE3E-C4B510F6EEB9}" destId="{360D06D3-B435-4A76-ADD7-CDF68EBAEF89}" srcOrd="0" destOrd="0" presId="urn:microsoft.com/office/officeart/2005/8/layout/radial6"/>
    <dgm:cxn modelId="{1DB1FF8A-21E4-498E-A8F6-9A7FEA27253C}" type="presOf" srcId="{BC8817D5-FF2D-4296-8405-6BB7143E4A34}" destId="{5778316D-914A-4FA5-AFFA-0C815AB2D108}" srcOrd="0" destOrd="0" presId="urn:microsoft.com/office/officeart/2005/8/layout/radial6"/>
    <dgm:cxn modelId="{E1E6CA66-FCB9-4CB6-8646-4DA0DD934F47}" type="presOf" srcId="{46E3ACA9-83F5-4ABF-9426-B7DA2F458EB4}" destId="{7BCBBC74-C479-4CB6-ABF9-71CB298E19D6}" srcOrd="0" destOrd="0" presId="urn:microsoft.com/office/officeart/2005/8/layout/radial6"/>
    <dgm:cxn modelId="{C1D74BAD-4F56-4C83-B489-BA58FB56A97F}" type="presOf" srcId="{0C12D27B-4E0B-44A2-8059-4608A026D8AA}" destId="{1DA2269E-1751-4FFD-AAB6-AD3C9FB24A3F}" srcOrd="0" destOrd="0" presId="urn:microsoft.com/office/officeart/2005/8/layout/radial6"/>
    <dgm:cxn modelId="{91091AB0-F923-42B6-8B53-BEF0874406C0}" type="presOf" srcId="{6FBF7CBC-92F8-4E40-B53D-66201EA5595A}" destId="{883DE40A-0C17-43F1-80CE-B2D5D281AB9E}" srcOrd="0" destOrd="0" presId="urn:microsoft.com/office/officeart/2005/8/layout/radial6"/>
    <dgm:cxn modelId="{74C50A97-DECA-4ECF-84D8-0B126D008285}" type="presOf" srcId="{681EA407-A7AB-4FDF-AF7A-A78CB97CABF6}" destId="{63DDBB74-139E-4570-8AC8-ADA837129FA1}" srcOrd="0" destOrd="0" presId="urn:microsoft.com/office/officeart/2005/8/layout/radial6"/>
    <dgm:cxn modelId="{3D1F7A03-372A-4FE7-9B15-54D689298549}" srcId="{46E3ACA9-83F5-4ABF-9426-B7DA2F458EB4}" destId="{6FBF7CBC-92F8-4E40-B53D-66201EA5595A}" srcOrd="1" destOrd="0" parTransId="{67DE6BB1-7DCF-487F-8F39-80793F204164}" sibTransId="{5F9774A0-F494-4D4D-A692-412C0587513F}"/>
    <dgm:cxn modelId="{F75D037C-2D8F-4340-B1D4-9A5336EA431B}" type="presParOf" srcId="{63DDBB74-139E-4570-8AC8-ADA837129FA1}" destId="{7BCBBC74-C479-4CB6-ABF9-71CB298E19D6}" srcOrd="0" destOrd="0" presId="urn:microsoft.com/office/officeart/2005/8/layout/radial6"/>
    <dgm:cxn modelId="{2EBF0054-8637-4A82-98C7-28BBF3BB8EDC}" type="presParOf" srcId="{63DDBB74-139E-4570-8AC8-ADA837129FA1}" destId="{1DA2269E-1751-4FFD-AAB6-AD3C9FB24A3F}" srcOrd="1" destOrd="0" presId="urn:microsoft.com/office/officeart/2005/8/layout/radial6"/>
    <dgm:cxn modelId="{4E337CE0-FDEE-4ECF-B98E-024002647A1C}" type="presParOf" srcId="{63DDBB74-139E-4570-8AC8-ADA837129FA1}" destId="{016755AF-55C7-40F5-95B2-2CEEB9FB2CAC}" srcOrd="2" destOrd="0" presId="urn:microsoft.com/office/officeart/2005/8/layout/radial6"/>
    <dgm:cxn modelId="{75E842A8-EB27-49F5-BDE7-500F6A5B91FE}" type="presParOf" srcId="{63DDBB74-139E-4570-8AC8-ADA837129FA1}" destId="{CB7C5F5B-120A-4D6B-AD4E-78B0980A26A9}" srcOrd="3" destOrd="0" presId="urn:microsoft.com/office/officeart/2005/8/layout/radial6"/>
    <dgm:cxn modelId="{B2F79DC5-3112-4754-A2E5-F473BA5CBE22}" type="presParOf" srcId="{63DDBB74-139E-4570-8AC8-ADA837129FA1}" destId="{883DE40A-0C17-43F1-80CE-B2D5D281AB9E}" srcOrd="4" destOrd="0" presId="urn:microsoft.com/office/officeart/2005/8/layout/radial6"/>
    <dgm:cxn modelId="{FE7A0827-2855-4743-B19D-07F42800E3B0}" type="presParOf" srcId="{63DDBB74-139E-4570-8AC8-ADA837129FA1}" destId="{0D9B6D19-AE1C-45A0-A7D6-9A313EBFD16D}" srcOrd="5" destOrd="0" presId="urn:microsoft.com/office/officeart/2005/8/layout/radial6"/>
    <dgm:cxn modelId="{6C82D4A1-31D9-45D0-95B3-9A5E4D40D204}" type="presParOf" srcId="{63DDBB74-139E-4570-8AC8-ADA837129FA1}" destId="{C1A59487-7B52-4572-B2D0-273B8AA721C7}" srcOrd="6" destOrd="0" presId="urn:microsoft.com/office/officeart/2005/8/layout/radial6"/>
    <dgm:cxn modelId="{1B86A306-700D-46E9-BB93-562BD56F724A}" type="presParOf" srcId="{63DDBB74-139E-4570-8AC8-ADA837129FA1}" destId="{5778316D-914A-4FA5-AFFA-0C815AB2D108}" srcOrd="7" destOrd="0" presId="urn:microsoft.com/office/officeart/2005/8/layout/radial6"/>
    <dgm:cxn modelId="{1C47B3E6-D279-41E8-BF53-E6AD2465DA6D}" type="presParOf" srcId="{63DDBB74-139E-4570-8AC8-ADA837129FA1}" destId="{AF2CCBBF-6B23-435F-AC7C-A379E76AE899}" srcOrd="8" destOrd="0" presId="urn:microsoft.com/office/officeart/2005/8/layout/radial6"/>
    <dgm:cxn modelId="{8A229EE5-39E6-4D9E-BB13-E0F3A72C0104}" type="presParOf" srcId="{63DDBB74-139E-4570-8AC8-ADA837129FA1}" destId="{867FE069-44E6-4F68-990A-56388E9DCDDD}" srcOrd="9" destOrd="0" presId="urn:microsoft.com/office/officeart/2005/8/layout/radial6"/>
    <dgm:cxn modelId="{4CA754A9-9AF8-44ED-A97C-A919E8833D34}" type="presParOf" srcId="{63DDBB74-139E-4570-8AC8-ADA837129FA1}" destId="{360D06D3-B435-4A76-ADD7-CDF68EBAEF89}" srcOrd="10" destOrd="0" presId="urn:microsoft.com/office/officeart/2005/8/layout/radial6"/>
    <dgm:cxn modelId="{3563E009-9908-43DC-8F67-5B78D1492FB7}" type="presParOf" srcId="{63DDBB74-139E-4570-8AC8-ADA837129FA1}" destId="{DEE5A330-6526-4BAD-A2EF-BE862537D0BF}" srcOrd="11" destOrd="0" presId="urn:microsoft.com/office/officeart/2005/8/layout/radial6"/>
    <dgm:cxn modelId="{B173C9E8-FDE4-404F-A877-7BEB54D38ECB}" type="presParOf" srcId="{63DDBB74-139E-4570-8AC8-ADA837129FA1}" destId="{24ECE947-8D1F-4449-80EB-739FB274173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10DEA6-23CD-4A80-B4EF-1D2A7373E322}"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tr-TR"/>
        </a:p>
      </dgm:t>
    </dgm:pt>
    <dgm:pt modelId="{3089BC46-A61B-4863-A79A-EADBC57E9F8B}">
      <dgm:prSet phldrT="[Metin]" custT="1"/>
      <dgm:spPr>
        <a:xfrm rot="5400000">
          <a:off x="-256850" y="204362"/>
          <a:ext cx="1232896" cy="863027"/>
        </a:xfrm>
      </dgm:spPr>
      <dgm:t>
        <a:bodyPr/>
        <a:lstStyle/>
        <a:p>
          <a:pPr algn="just"/>
          <a:r>
            <a:rPr lang="tr-TR" sz="3200" b="1" dirty="0" smtClean="0">
              <a:latin typeface="Times New Roman" pitchFamily="18" charset="0"/>
              <a:ea typeface="+mn-ea"/>
              <a:cs typeface="Times New Roman" pitchFamily="18" charset="0"/>
            </a:rPr>
            <a:t>1</a:t>
          </a:r>
          <a:endParaRPr lang="tr-TR" sz="3200" b="1" dirty="0">
            <a:latin typeface="Times New Roman" pitchFamily="18" charset="0"/>
            <a:ea typeface="+mn-ea"/>
            <a:cs typeface="Times New Roman" pitchFamily="18" charset="0"/>
          </a:endParaRPr>
        </a:p>
      </dgm:t>
    </dgm:pt>
    <dgm:pt modelId="{EC784F49-8B8A-43D1-A16E-0A1172242796}" type="parTrans" cxnId="{F969988E-B1D3-42A2-BA4B-F4C27C144024}">
      <dgm:prSet/>
      <dgm:spPr/>
      <dgm:t>
        <a:bodyPr/>
        <a:lstStyle/>
        <a:p>
          <a:endParaRPr lang="tr-TR"/>
        </a:p>
      </dgm:t>
    </dgm:pt>
    <dgm:pt modelId="{516E5144-BAED-4526-90E7-C845E62D73D6}" type="sibTrans" cxnId="{F969988E-B1D3-42A2-BA4B-F4C27C144024}">
      <dgm:prSet/>
      <dgm:spPr/>
      <dgm:t>
        <a:bodyPr/>
        <a:lstStyle/>
        <a:p>
          <a:endParaRPr lang="tr-TR"/>
        </a:p>
      </dgm:t>
    </dgm:pt>
    <dgm:pt modelId="{996BC6E3-86F1-4FDE-B260-F5D14F5FC358}">
      <dgm:prSet phldrT="[Metin]" custT="1"/>
      <dgm:spPr>
        <a:xfrm rot="5400000">
          <a:off x="-256850" y="1290404"/>
          <a:ext cx="1232896" cy="863027"/>
        </a:xfrm>
      </dgm:spPr>
      <dgm:t>
        <a:bodyPr/>
        <a:lstStyle/>
        <a:p>
          <a:pPr algn="just"/>
          <a:r>
            <a:rPr lang="tr-TR" sz="3200" b="1" dirty="0" smtClean="0">
              <a:latin typeface="Times New Roman" pitchFamily="18" charset="0"/>
              <a:ea typeface="+mn-ea"/>
              <a:cs typeface="Times New Roman" pitchFamily="18" charset="0"/>
            </a:rPr>
            <a:t>2</a:t>
          </a:r>
          <a:endParaRPr lang="tr-TR" sz="3200" b="1" dirty="0">
            <a:latin typeface="Times New Roman" pitchFamily="18" charset="0"/>
            <a:ea typeface="+mn-ea"/>
            <a:cs typeface="Times New Roman" pitchFamily="18" charset="0"/>
          </a:endParaRPr>
        </a:p>
      </dgm:t>
    </dgm:pt>
    <dgm:pt modelId="{5CB832FE-017B-43C2-8278-FD39D556BD20}" type="parTrans" cxnId="{7EA81F2C-49B4-4DD4-8123-338B97638D93}">
      <dgm:prSet/>
      <dgm:spPr/>
      <dgm:t>
        <a:bodyPr/>
        <a:lstStyle/>
        <a:p>
          <a:endParaRPr lang="tr-TR"/>
        </a:p>
      </dgm:t>
    </dgm:pt>
    <dgm:pt modelId="{D16823E8-7A07-42AD-9030-F3814F2DE726}" type="sibTrans" cxnId="{7EA81F2C-49B4-4DD4-8123-338B97638D93}">
      <dgm:prSet/>
      <dgm:spPr/>
      <dgm:t>
        <a:bodyPr/>
        <a:lstStyle/>
        <a:p>
          <a:endParaRPr lang="tr-TR"/>
        </a:p>
      </dgm:t>
    </dgm:pt>
    <dgm:pt modelId="{83D23D3C-0BAB-42F9-A6BC-2C58C8EEB561}">
      <dgm:prSet phldrT="[Metin]" custT="1"/>
      <dgm:spPr>
        <a:xfrm rot="5400000">
          <a:off x="3976762" y="-2055601"/>
          <a:ext cx="801382" cy="7092094"/>
        </a:xfrm>
      </dgm:spPr>
      <dgm:t>
        <a:bodyPr/>
        <a:lstStyle/>
        <a:p>
          <a:pPr algn="just"/>
          <a:r>
            <a:rPr lang="tr-TR" sz="2400" b="1" dirty="0" smtClean="0"/>
            <a:t>Sektörlerde suyun değişimi etki analizi</a:t>
          </a:r>
          <a:endParaRPr lang="tr-TR" sz="2400" b="1" dirty="0"/>
        </a:p>
      </dgm:t>
    </dgm:pt>
    <dgm:pt modelId="{D308E182-A45B-4441-8AF4-95A932234963}" type="parTrans" cxnId="{B569C0C0-468F-47A8-8D83-9221D9C1646F}">
      <dgm:prSet/>
      <dgm:spPr/>
      <dgm:t>
        <a:bodyPr/>
        <a:lstStyle/>
        <a:p>
          <a:endParaRPr lang="tr-TR"/>
        </a:p>
      </dgm:t>
    </dgm:pt>
    <dgm:pt modelId="{61799A4C-4468-4A91-BB6B-35961D920259}" type="sibTrans" cxnId="{B569C0C0-468F-47A8-8D83-9221D9C1646F}">
      <dgm:prSet/>
      <dgm:spPr/>
      <dgm:t>
        <a:bodyPr/>
        <a:lstStyle/>
        <a:p>
          <a:endParaRPr lang="tr-TR"/>
        </a:p>
      </dgm:t>
    </dgm:pt>
    <dgm:pt modelId="{15D9B221-3572-4E15-A2B7-988207CD6DA3}">
      <dgm:prSet phldrT="[Metin]" custT="1"/>
      <dgm:spPr>
        <a:xfrm rot="5400000">
          <a:off x="-256850" y="2376445"/>
          <a:ext cx="1232896" cy="863027"/>
        </a:xfrm>
      </dgm:spPr>
      <dgm:t>
        <a:bodyPr/>
        <a:lstStyle/>
        <a:p>
          <a:pPr algn="just"/>
          <a:r>
            <a:rPr lang="tr-TR" sz="3200" b="1" smtClean="0">
              <a:latin typeface="Times New Roman" pitchFamily="18" charset="0"/>
              <a:ea typeface="+mn-ea"/>
              <a:cs typeface="Times New Roman" pitchFamily="18" charset="0"/>
            </a:rPr>
            <a:t>3</a:t>
          </a:r>
          <a:endParaRPr lang="tr-TR" sz="3200" b="1" dirty="0">
            <a:latin typeface="Times New Roman" pitchFamily="18" charset="0"/>
            <a:ea typeface="+mn-ea"/>
            <a:cs typeface="Times New Roman" pitchFamily="18" charset="0"/>
          </a:endParaRPr>
        </a:p>
      </dgm:t>
    </dgm:pt>
    <dgm:pt modelId="{878A78EB-1DD6-4158-8C25-F7E6227806B6}" type="parTrans" cxnId="{F563B557-C258-40DF-B5EE-13CC6FE7B6A5}">
      <dgm:prSet/>
      <dgm:spPr/>
      <dgm:t>
        <a:bodyPr/>
        <a:lstStyle/>
        <a:p>
          <a:endParaRPr lang="tr-TR"/>
        </a:p>
      </dgm:t>
    </dgm:pt>
    <dgm:pt modelId="{77EECE56-B0CC-4A7D-AE07-61D2A1A9F61A}" type="sibTrans" cxnId="{F563B557-C258-40DF-B5EE-13CC6FE7B6A5}">
      <dgm:prSet/>
      <dgm:spPr/>
      <dgm:t>
        <a:bodyPr/>
        <a:lstStyle/>
        <a:p>
          <a:endParaRPr lang="tr-TR"/>
        </a:p>
      </dgm:t>
    </dgm:pt>
    <dgm:pt modelId="{2FA69675-9424-4B58-BAB4-2432D5D2769D}">
      <dgm:prSet phldrT="[Metin]" custT="1"/>
      <dgm:spPr>
        <a:xfrm rot="5400000">
          <a:off x="3990611" y="-967693"/>
          <a:ext cx="801382" cy="7119792"/>
        </a:xfrm>
      </dgm:spPr>
      <dgm:t>
        <a:bodyPr/>
        <a:lstStyle/>
        <a:p>
          <a:pPr algn="just"/>
          <a:r>
            <a:rPr lang="tr-TR" sz="2400" b="1" smtClean="0"/>
            <a:t>Uyum faaliyetlerinin detaylı analizi</a:t>
          </a:r>
          <a:endParaRPr lang="tr-TR" sz="2400" b="1" dirty="0">
            <a:latin typeface="Times New Roman" pitchFamily="18" charset="0"/>
            <a:ea typeface="+mn-ea"/>
            <a:cs typeface="Times New Roman" pitchFamily="18" charset="0"/>
          </a:endParaRPr>
        </a:p>
      </dgm:t>
    </dgm:pt>
    <dgm:pt modelId="{D1B0EF26-F050-459C-B40D-A5A1F82A6954}" type="parTrans" cxnId="{D3EFD772-70A7-40D3-A547-8D58A137483F}">
      <dgm:prSet/>
      <dgm:spPr/>
      <dgm:t>
        <a:bodyPr/>
        <a:lstStyle/>
        <a:p>
          <a:endParaRPr lang="tr-TR"/>
        </a:p>
      </dgm:t>
    </dgm:pt>
    <dgm:pt modelId="{093B6344-1A79-4665-9EED-9F53CCFCA6F3}" type="sibTrans" cxnId="{D3EFD772-70A7-40D3-A547-8D58A137483F}">
      <dgm:prSet/>
      <dgm:spPr/>
      <dgm:t>
        <a:bodyPr/>
        <a:lstStyle/>
        <a:p>
          <a:endParaRPr lang="tr-TR"/>
        </a:p>
      </dgm:t>
    </dgm:pt>
    <dgm:pt modelId="{68058703-E16A-4469-9D96-400F95E526B3}">
      <dgm:prSet phldrT="[Metin]" custT="1"/>
      <dgm:spPr>
        <a:xfrm rot="5400000">
          <a:off x="-256850" y="204362"/>
          <a:ext cx="1232896" cy="863027"/>
        </a:xfrm>
      </dgm:spPr>
      <dgm:t>
        <a:bodyPr/>
        <a:lstStyle/>
        <a:p>
          <a:pPr algn="just"/>
          <a:r>
            <a:rPr lang="tr-TR" sz="2400" b="1" dirty="0" smtClean="0"/>
            <a:t>İklim değişikliği projeksiyonlarının hazırlanması </a:t>
          </a:r>
          <a:endParaRPr lang="tr-TR" sz="3200" b="1" dirty="0">
            <a:latin typeface="Times New Roman" pitchFamily="18" charset="0"/>
            <a:ea typeface="+mn-ea"/>
            <a:cs typeface="Times New Roman" pitchFamily="18" charset="0"/>
          </a:endParaRPr>
        </a:p>
      </dgm:t>
    </dgm:pt>
    <dgm:pt modelId="{60665BB8-DF91-42E0-9DDB-1927D7379AD1}" type="parTrans" cxnId="{CA8E5EA3-85A0-4EC1-BBF0-6694C79ABBF9}">
      <dgm:prSet/>
      <dgm:spPr/>
      <dgm:t>
        <a:bodyPr/>
        <a:lstStyle/>
        <a:p>
          <a:endParaRPr lang="tr-TR"/>
        </a:p>
      </dgm:t>
    </dgm:pt>
    <dgm:pt modelId="{B1CF618F-5023-4032-B803-4D10B166F986}" type="sibTrans" cxnId="{CA8E5EA3-85A0-4EC1-BBF0-6694C79ABBF9}">
      <dgm:prSet/>
      <dgm:spPr/>
      <dgm:t>
        <a:bodyPr/>
        <a:lstStyle/>
        <a:p>
          <a:endParaRPr lang="tr-TR"/>
        </a:p>
      </dgm:t>
    </dgm:pt>
    <dgm:pt modelId="{48B4C67B-6B53-425E-BC35-AADCFA28EB2D}">
      <dgm:prSet phldrT="[Metin]" custT="1"/>
      <dgm:spPr>
        <a:xfrm rot="5400000">
          <a:off x="3976762" y="-2055601"/>
          <a:ext cx="801382" cy="7092094"/>
        </a:xfrm>
      </dgm:spPr>
      <dgm:t>
        <a:bodyPr/>
        <a:lstStyle/>
        <a:p>
          <a:pPr algn="just"/>
          <a:r>
            <a:rPr lang="tr-TR" sz="2400" b="1" dirty="0" smtClean="0">
              <a:solidFill>
                <a:srgbClr val="FF0000"/>
              </a:solidFill>
            </a:rPr>
            <a:t>Evsel su, tarım, enerji ve turizm</a:t>
          </a:r>
          <a:endParaRPr lang="tr-TR" sz="2400" b="1" dirty="0">
            <a:solidFill>
              <a:srgbClr val="FF0000"/>
            </a:solidFill>
          </a:endParaRPr>
        </a:p>
      </dgm:t>
    </dgm:pt>
    <dgm:pt modelId="{78DA09D4-C48A-4EEB-B76D-C8A0DA78AE7E}" type="parTrans" cxnId="{161CDA32-08B3-4DDD-860D-58EFF36F49C5}">
      <dgm:prSet/>
      <dgm:spPr/>
    </dgm:pt>
    <dgm:pt modelId="{141535B9-1841-4A0B-8CB3-7728F9DE3E85}" type="sibTrans" cxnId="{161CDA32-08B3-4DDD-860D-58EFF36F49C5}">
      <dgm:prSet/>
      <dgm:spPr/>
    </dgm:pt>
    <dgm:pt modelId="{74E34C78-6468-4A97-ADFA-EF61AC0A3328}" type="pres">
      <dgm:prSet presAssocID="{BC10DEA6-23CD-4A80-B4EF-1D2A7373E322}" presName="linearFlow" presStyleCnt="0">
        <dgm:presLayoutVars>
          <dgm:dir/>
          <dgm:animLvl val="lvl"/>
          <dgm:resizeHandles val="exact"/>
        </dgm:presLayoutVars>
      </dgm:prSet>
      <dgm:spPr/>
      <dgm:t>
        <a:bodyPr/>
        <a:lstStyle/>
        <a:p>
          <a:endParaRPr lang="tr-TR"/>
        </a:p>
      </dgm:t>
    </dgm:pt>
    <dgm:pt modelId="{DDCE6253-04D5-43D8-98C3-345255C8C111}" type="pres">
      <dgm:prSet presAssocID="{3089BC46-A61B-4863-A79A-EADBC57E9F8B}" presName="composite" presStyleCnt="0"/>
      <dgm:spPr/>
      <dgm:t>
        <a:bodyPr/>
        <a:lstStyle/>
        <a:p>
          <a:endParaRPr lang="tr-TR"/>
        </a:p>
      </dgm:t>
    </dgm:pt>
    <dgm:pt modelId="{CA802803-F545-4F9C-8596-9DA2DF2228EF}" type="pres">
      <dgm:prSet presAssocID="{3089BC46-A61B-4863-A79A-EADBC57E9F8B}" presName="parentText" presStyleLbl="alignNode1" presStyleIdx="0" presStyleCnt="3">
        <dgm:presLayoutVars>
          <dgm:chMax val="1"/>
          <dgm:bulletEnabled val="1"/>
        </dgm:presLayoutVars>
      </dgm:prSet>
      <dgm:spPr>
        <a:prstGeom prst="chevron">
          <a:avLst/>
        </a:prstGeom>
      </dgm:spPr>
      <dgm:t>
        <a:bodyPr/>
        <a:lstStyle/>
        <a:p>
          <a:endParaRPr lang="tr-TR"/>
        </a:p>
      </dgm:t>
    </dgm:pt>
    <dgm:pt modelId="{CD6E330C-A31C-4DB1-9613-709EAC265057}" type="pres">
      <dgm:prSet presAssocID="{3089BC46-A61B-4863-A79A-EADBC57E9F8B}" presName="descendantText" presStyleLbl="alignAcc1" presStyleIdx="0" presStyleCnt="3" custAng="0" custScaleX="100417" custLinFactNeighborX="1207" custLinFactNeighborY="2701">
        <dgm:presLayoutVars>
          <dgm:bulletEnabled val="1"/>
        </dgm:presLayoutVars>
      </dgm:prSet>
      <dgm:spPr>
        <a:prstGeom prst="round2SameRect">
          <a:avLst/>
        </a:prstGeom>
      </dgm:spPr>
      <dgm:t>
        <a:bodyPr/>
        <a:lstStyle/>
        <a:p>
          <a:endParaRPr lang="tr-TR"/>
        </a:p>
      </dgm:t>
    </dgm:pt>
    <dgm:pt modelId="{863F7A4F-0172-4B9E-A51B-E4348504532E}" type="pres">
      <dgm:prSet presAssocID="{516E5144-BAED-4526-90E7-C845E62D73D6}" presName="sp" presStyleCnt="0"/>
      <dgm:spPr/>
      <dgm:t>
        <a:bodyPr/>
        <a:lstStyle/>
        <a:p>
          <a:endParaRPr lang="tr-TR"/>
        </a:p>
      </dgm:t>
    </dgm:pt>
    <dgm:pt modelId="{5A9772C6-96D7-46B6-B283-464BF1F8A265}" type="pres">
      <dgm:prSet presAssocID="{996BC6E3-86F1-4FDE-B260-F5D14F5FC358}" presName="composite" presStyleCnt="0"/>
      <dgm:spPr/>
      <dgm:t>
        <a:bodyPr/>
        <a:lstStyle/>
        <a:p>
          <a:endParaRPr lang="tr-TR"/>
        </a:p>
      </dgm:t>
    </dgm:pt>
    <dgm:pt modelId="{5569735B-7BB1-472F-A17B-18C7131A9513}" type="pres">
      <dgm:prSet presAssocID="{996BC6E3-86F1-4FDE-B260-F5D14F5FC358}" presName="parentText" presStyleLbl="alignNode1" presStyleIdx="1" presStyleCnt="3">
        <dgm:presLayoutVars>
          <dgm:chMax val="1"/>
          <dgm:bulletEnabled val="1"/>
        </dgm:presLayoutVars>
      </dgm:prSet>
      <dgm:spPr>
        <a:prstGeom prst="chevron">
          <a:avLst/>
        </a:prstGeom>
      </dgm:spPr>
      <dgm:t>
        <a:bodyPr/>
        <a:lstStyle/>
        <a:p>
          <a:endParaRPr lang="tr-TR"/>
        </a:p>
      </dgm:t>
    </dgm:pt>
    <dgm:pt modelId="{3D05DA0B-ACD8-47C5-B0F9-EE9F5B52C43C}" type="pres">
      <dgm:prSet presAssocID="{996BC6E3-86F1-4FDE-B260-F5D14F5FC358}" presName="descendantText" presStyleLbl="alignAcc1" presStyleIdx="1" presStyleCnt="3" custScaleX="96274" custLinFactNeighborX="-1261" custLinFactNeighborY="-1559">
        <dgm:presLayoutVars>
          <dgm:bulletEnabled val="1"/>
        </dgm:presLayoutVars>
      </dgm:prSet>
      <dgm:spPr>
        <a:prstGeom prst="round2SameRect">
          <a:avLst/>
        </a:prstGeom>
      </dgm:spPr>
      <dgm:t>
        <a:bodyPr/>
        <a:lstStyle/>
        <a:p>
          <a:endParaRPr lang="tr-TR"/>
        </a:p>
      </dgm:t>
    </dgm:pt>
    <dgm:pt modelId="{B805C940-FF83-4600-9495-E5E02C7D043D}" type="pres">
      <dgm:prSet presAssocID="{D16823E8-7A07-42AD-9030-F3814F2DE726}" presName="sp" presStyleCnt="0"/>
      <dgm:spPr/>
      <dgm:t>
        <a:bodyPr/>
        <a:lstStyle/>
        <a:p>
          <a:endParaRPr lang="tr-TR"/>
        </a:p>
      </dgm:t>
    </dgm:pt>
    <dgm:pt modelId="{7FDA0734-70EB-413F-B3D2-0A2249E580D2}" type="pres">
      <dgm:prSet presAssocID="{15D9B221-3572-4E15-A2B7-988207CD6DA3}" presName="composite" presStyleCnt="0"/>
      <dgm:spPr/>
      <dgm:t>
        <a:bodyPr/>
        <a:lstStyle/>
        <a:p>
          <a:endParaRPr lang="tr-TR"/>
        </a:p>
      </dgm:t>
    </dgm:pt>
    <dgm:pt modelId="{6087E6F8-424A-4B1A-AF00-BCBCFC4A41F9}" type="pres">
      <dgm:prSet presAssocID="{15D9B221-3572-4E15-A2B7-988207CD6DA3}" presName="parentText" presStyleLbl="alignNode1" presStyleIdx="2" presStyleCnt="3">
        <dgm:presLayoutVars>
          <dgm:chMax val="1"/>
          <dgm:bulletEnabled val="1"/>
        </dgm:presLayoutVars>
      </dgm:prSet>
      <dgm:spPr>
        <a:prstGeom prst="chevron">
          <a:avLst/>
        </a:prstGeom>
      </dgm:spPr>
      <dgm:t>
        <a:bodyPr/>
        <a:lstStyle/>
        <a:p>
          <a:endParaRPr lang="tr-TR"/>
        </a:p>
      </dgm:t>
    </dgm:pt>
    <dgm:pt modelId="{0042A624-D648-4EB6-9C21-6B6B5E0D6EBA}" type="pres">
      <dgm:prSet presAssocID="{15D9B221-3572-4E15-A2B7-988207CD6DA3}" presName="descendantText" presStyleLbl="alignAcc1" presStyleIdx="2" presStyleCnt="3" custScaleX="96650" custLinFactNeighborX="-1128">
        <dgm:presLayoutVars>
          <dgm:bulletEnabled val="1"/>
        </dgm:presLayoutVars>
      </dgm:prSet>
      <dgm:spPr>
        <a:prstGeom prst="round2SameRect">
          <a:avLst/>
        </a:prstGeom>
      </dgm:spPr>
      <dgm:t>
        <a:bodyPr/>
        <a:lstStyle/>
        <a:p>
          <a:endParaRPr lang="tr-TR"/>
        </a:p>
      </dgm:t>
    </dgm:pt>
  </dgm:ptLst>
  <dgm:cxnLst>
    <dgm:cxn modelId="{CA8E5EA3-85A0-4EC1-BBF0-6694C79ABBF9}" srcId="{3089BC46-A61B-4863-A79A-EADBC57E9F8B}" destId="{68058703-E16A-4469-9D96-400F95E526B3}" srcOrd="0" destOrd="0" parTransId="{60665BB8-DF91-42E0-9DDB-1927D7379AD1}" sibTransId="{B1CF618F-5023-4032-B803-4D10B166F986}"/>
    <dgm:cxn modelId="{28F3DF0E-BFD9-4D87-A456-C42B8CA2004A}" type="presOf" srcId="{BC10DEA6-23CD-4A80-B4EF-1D2A7373E322}" destId="{74E34C78-6468-4A97-ADFA-EF61AC0A3328}" srcOrd="0" destOrd="0" presId="urn:microsoft.com/office/officeart/2005/8/layout/chevron2"/>
    <dgm:cxn modelId="{F8147DE0-CAF9-4A5E-8C80-A77A36D9259F}" type="presOf" srcId="{996BC6E3-86F1-4FDE-B260-F5D14F5FC358}" destId="{5569735B-7BB1-472F-A17B-18C7131A9513}" srcOrd="0" destOrd="0" presId="urn:microsoft.com/office/officeart/2005/8/layout/chevron2"/>
    <dgm:cxn modelId="{1784B8F5-8B0D-47E9-8507-2039E043C8FC}" type="presOf" srcId="{2FA69675-9424-4B58-BAB4-2432D5D2769D}" destId="{0042A624-D648-4EB6-9C21-6B6B5E0D6EBA}" srcOrd="0" destOrd="0" presId="urn:microsoft.com/office/officeart/2005/8/layout/chevron2"/>
    <dgm:cxn modelId="{F563B557-C258-40DF-B5EE-13CC6FE7B6A5}" srcId="{BC10DEA6-23CD-4A80-B4EF-1D2A7373E322}" destId="{15D9B221-3572-4E15-A2B7-988207CD6DA3}" srcOrd="2" destOrd="0" parTransId="{878A78EB-1DD6-4158-8C25-F7E6227806B6}" sibTransId="{77EECE56-B0CC-4A7D-AE07-61D2A1A9F61A}"/>
    <dgm:cxn modelId="{42B3ADAE-60BA-4839-A588-639AEEDC0132}" type="presOf" srcId="{3089BC46-A61B-4863-A79A-EADBC57E9F8B}" destId="{CA802803-F545-4F9C-8596-9DA2DF2228EF}" srcOrd="0" destOrd="0" presId="urn:microsoft.com/office/officeart/2005/8/layout/chevron2"/>
    <dgm:cxn modelId="{A97079AD-9FA4-41A4-AB1B-EEB09EF1F7C7}" type="presOf" srcId="{48B4C67B-6B53-425E-BC35-AADCFA28EB2D}" destId="{3D05DA0B-ACD8-47C5-B0F9-EE9F5B52C43C}" srcOrd="0" destOrd="1" presId="urn:microsoft.com/office/officeart/2005/8/layout/chevron2"/>
    <dgm:cxn modelId="{92982C3F-3876-4467-B6B8-B649E33F4648}" type="presOf" srcId="{15D9B221-3572-4E15-A2B7-988207CD6DA3}" destId="{6087E6F8-424A-4B1A-AF00-BCBCFC4A41F9}" srcOrd="0" destOrd="0" presId="urn:microsoft.com/office/officeart/2005/8/layout/chevron2"/>
    <dgm:cxn modelId="{161CDA32-08B3-4DDD-860D-58EFF36F49C5}" srcId="{996BC6E3-86F1-4FDE-B260-F5D14F5FC358}" destId="{48B4C67B-6B53-425E-BC35-AADCFA28EB2D}" srcOrd="1" destOrd="0" parTransId="{78DA09D4-C48A-4EEB-B76D-C8A0DA78AE7E}" sibTransId="{141535B9-1841-4A0B-8CB3-7728F9DE3E85}"/>
    <dgm:cxn modelId="{29C7B6B3-4DB4-4183-9A8D-96660594EFCE}" type="presOf" srcId="{83D23D3C-0BAB-42F9-A6BC-2C58C8EEB561}" destId="{3D05DA0B-ACD8-47C5-B0F9-EE9F5B52C43C}" srcOrd="0" destOrd="0" presId="urn:microsoft.com/office/officeart/2005/8/layout/chevron2"/>
    <dgm:cxn modelId="{C40CBFCF-318C-4BDB-8890-AF5EBBC966B3}" type="presOf" srcId="{68058703-E16A-4469-9D96-400F95E526B3}" destId="{CD6E330C-A31C-4DB1-9613-709EAC265057}" srcOrd="0" destOrd="0" presId="urn:microsoft.com/office/officeart/2005/8/layout/chevron2"/>
    <dgm:cxn modelId="{D3EFD772-70A7-40D3-A547-8D58A137483F}" srcId="{15D9B221-3572-4E15-A2B7-988207CD6DA3}" destId="{2FA69675-9424-4B58-BAB4-2432D5D2769D}" srcOrd="0" destOrd="0" parTransId="{D1B0EF26-F050-459C-B40D-A5A1F82A6954}" sibTransId="{093B6344-1A79-4665-9EED-9F53CCFCA6F3}"/>
    <dgm:cxn modelId="{B569C0C0-468F-47A8-8D83-9221D9C1646F}" srcId="{996BC6E3-86F1-4FDE-B260-F5D14F5FC358}" destId="{83D23D3C-0BAB-42F9-A6BC-2C58C8EEB561}" srcOrd="0" destOrd="0" parTransId="{D308E182-A45B-4441-8AF4-95A932234963}" sibTransId="{61799A4C-4468-4A91-BB6B-35961D920259}"/>
    <dgm:cxn modelId="{F969988E-B1D3-42A2-BA4B-F4C27C144024}" srcId="{BC10DEA6-23CD-4A80-B4EF-1D2A7373E322}" destId="{3089BC46-A61B-4863-A79A-EADBC57E9F8B}" srcOrd="0" destOrd="0" parTransId="{EC784F49-8B8A-43D1-A16E-0A1172242796}" sibTransId="{516E5144-BAED-4526-90E7-C845E62D73D6}"/>
    <dgm:cxn modelId="{7EA81F2C-49B4-4DD4-8123-338B97638D93}" srcId="{BC10DEA6-23CD-4A80-B4EF-1D2A7373E322}" destId="{996BC6E3-86F1-4FDE-B260-F5D14F5FC358}" srcOrd="1" destOrd="0" parTransId="{5CB832FE-017B-43C2-8278-FD39D556BD20}" sibTransId="{D16823E8-7A07-42AD-9030-F3814F2DE726}"/>
    <dgm:cxn modelId="{7EF7BF58-8E18-418C-9EEF-DAE85D049512}" type="presParOf" srcId="{74E34C78-6468-4A97-ADFA-EF61AC0A3328}" destId="{DDCE6253-04D5-43D8-98C3-345255C8C111}" srcOrd="0" destOrd="0" presId="urn:microsoft.com/office/officeart/2005/8/layout/chevron2"/>
    <dgm:cxn modelId="{0DC71637-BAA4-4E32-B5A2-FDE4704E1B21}" type="presParOf" srcId="{DDCE6253-04D5-43D8-98C3-345255C8C111}" destId="{CA802803-F545-4F9C-8596-9DA2DF2228EF}" srcOrd="0" destOrd="0" presId="urn:microsoft.com/office/officeart/2005/8/layout/chevron2"/>
    <dgm:cxn modelId="{5F7F7FF0-B902-4378-A5C6-A22524552E44}" type="presParOf" srcId="{DDCE6253-04D5-43D8-98C3-345255C8C111}" destId="{CD6E330C-A31C-4DB1-9613-709EAC265057}" srcOrd="1" destOrd="0" presId="urn:microsoft.com/office/officeart/2005/8/layout/chevron2"/>
    <dgm:cxn modelId="{17655003-3824-422A-A2B9-C664B6151687}" type="presParOf" srcId="{74E34C78-6468-4A97-ADFA-EF61AC0A3328}" destId="{863F7A4F-0172-4B9E-A51B-E4348504532E}" srcOrd="1" destOrd="0" presId="urn:microsoft.com/office/officeart/2005/8/layout/chevron2"/>
    <dgm:cxn modelId="{1BA55939-6A52-487B-937C-B5939AEAF966}" type="presParOf" srcId="{74E34C78-6468-4A97-ADFA-EF61AC0A3328}" destId="{5A9772C6-96D7-46B6-B283-464BF1F8A265}" srcOrd="2" destOrd="0" presId="urn:microsoft.com/office/officeart/2005/8/layout/chevron2"/>
    <dgm:cxn modelId="{14B4D976-AA72-4CF4-8EFD-DC8AE898AC85}" type="presParOf" srcId="{5A9772C6-96D7-46B6-B283-464BF1F8A265}" destId="{5569735B-7BB1-472F-A17B-18C7131A9513}" srcOrd="0" destOrd="0" presId="urn:microsoft.com/office/officeart/2005/8/layout/chevron2"/>
    <dgm:cxn modelId="{B6A87B32-442E-4E08-84DB-6CD1AEF59FAB}" type="presParOf" srcId="{5A9772C6-96D7-46B6-B283-464BF1F8A265}" destId="{3D05DA0B-ACD8-47C5-B0F9-EE9F5B52C43C}" srcOrd="1" destOrd="0" presId="urn:microsoft.com/office/officeart/2005/8/layout/chevron2"/>
    <dgm:cxn modelId="{4E9AC66B-CF9D-424D-A66D-1D24A527EC73}" type="presParOf" srcId="{74E34C78-6468-4A97-ADFA-EF61AC0A3328}" destId="{B805C940-FF83-4600-9495-E5E02C7D043D}" srcOrd="3" destOrd="0" presId="urn:microsoft.com/office/officeart/2005/8/layout/chevron2"/>
    <dgm:cxn modelId="{644BFBA3-F97C-4431-881B-6E90F789CA60}" type="presParOf" srcId="{74E34C78-6468-4A97-ADFA-EF61AC0A3328}" destId="{7FDA0734-70EB-413F-B3D2-0A2249E580D2}" srcOrd="4" destOrd="0" presId="urn:microsoft.com/office/officeart/2005/8/layout/chevron2"/>
    <dgm:cxn modelId="{A096F8D6-EB5F-4E2E-9730-E7B400403F54}" type="presParOf" srcId="{7FDA0734-70EB-413F-B3D2-0A2249E580D2}" destId="{6087E6F8-424A-4B1A-AF00-BCBCFC4A41F9}" srcOrd="0" destOrd="0" presId="urn:microsoft.com/office/officeart/2005/8/layout/chevron2"/>
    <dgm:cxn modelId="{EDC24323-01EF-4776-8578-7EFAFD449CCE}" type="presParOf" srcId="{7FDA0734-70EB-413F-B3D2-0A2249E580D2}" destId="{0042A624-D648-4EB6-9C21-6B6B5E0D6EB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2E3174-1C2A-4A5E-BD73-49DABB530D05}" type="datetimeFigureOut">
              <a:rPr lang="fr-FR" smtClean="0"/>
              <a:pPr/>
              <a:t>22/01/2019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654AAC-CD1A-4E63-9B71-B134379CE3C1}" type="slidenum">
              <a:rPr lang="fr-FR" smtClean="0"/>
              <a:pPr/>
              <a:t>‹#›</a:t>
            </a:fld>
            <a:endParaRPr lang="fr-FR"/>
          </a:p>
        </p:txBody>
      </p:sp>
    </p:spTree>
    <p:extLst>
      <p:ext uri="{BB962C8B-B14F-4D97-AF65-F5344CB8AC3E}">
        <p14:creationId xmlns:p14="http://schemas.microsoft.com/office/powerpoint/2010/main" val="37032287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7D373-7B58-4DCE-BB9B-233E2209ADAF}" type="datetimeFigureOut">
              <a:rPr lang="fr-FR" smtClean="0"/>
              <a:pPr/>
              <a:t>22/01/2019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84762-A23E-4237-8051-9118F47FD1E0}" type="slidenum">
              <a:rPr lang="fr-FR" smtClean="0"/>
              <a:pPr/>
              <a:t>‹#›</a:t>
            </a:fld>
            <a:endParaRPr lang="fr-FR"/>
          </a:p>
        </p:txBody>
      </p:sp>
    </p:spTree>
    <p:extLst>
      <p:ext uri="{BB962C8B-B14F-4D97-AF65-F5344CB8AC3E}">
        <p14:creationId xmlns:p14="http://schemas.microsoft.com/office/powerpoint/2010/main" val="21884952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52588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Proje ile Türkiye’deki bütün havzaların iklim değişikliği sonucunda nasıl etkileneceği modellenerek; muhtemel olumsuz etkilere karşı uyum stratejilerinin belirlenmesi hedeflenmektedir.</a:t>
            </a:r>
          </a:p>
          <a:p>
            <a:r>
              <a:rPr lang="tr-TR" dirty="0" smtClean="0"/>
              <a:t>Proje süresince edinilen veriler ışığında;</a:t>
            </a:r>
          </a:p>
          <a:p>
            <a:endParaRPr lang="tr-TR" dirty="0"/>
          </a:p>
        </p:txBody>
      </p:sp>
    </p:spTree>
    <p:extLst>
      <p:ext uri="{BB962C8B-B14F-4D97-AF65-F5344CB8AC3E}">
        <p14:creationId xmlns:p14="http://schemas.microsoft.com/office/powerpoint/2010/main" val="50841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524838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“İklim Değişikliği Projeksiyonları </a:t>
            </a:r>
            <a:r>
              <a:rPr lang="tr-TR" dirty="0" err="1" smtClean="0"/>
              <a:t>Raporu”nun</a:t>
            </a:r>
            <a:r>
              <a:rPr lang="tr-TR" dirty="0" smtClean="0"/>
              <a:t> içerdiği iklim projeksiyonları kullanılarak, iklim değişikliğinin yüzey ve yer altı su kaynaklarını nasıl etkileyeceği tespit edilecektir.</a:t>
            </a:r>
          </a:p>
          <a:p>
            <a:endParaRPr lang="tr-TR" dirty="0"/>
          </a:p>
        </p:txBody>
      </p:sp>
    </p:spTree>
    <p:extLst>
      <p:ext uri="{BB962C8B-B14F-4D97-AF65-F5344CB8AC3E}">
        <p14:creationId xmlns:p14="http://schemas.microsoft.com/office/powerpoint/2010/main" val="152483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Muhtemel su açığı hesaplanırken, aynı zamanda bölgesel nüfus artışı eğilimi ve havza özelinde bilinen önemli yatırım planları (OSB kuruluşu vb.) dikkate alınacaktır.</a:t>
            </a:r>
          </a:p>
          <a:p>
            <a:endParaRPr lang="tr-TR" dirty="0"/>
          </a:p>
        </p:txBody>
      </p:sp>
    </p:spTree>
    <p:extLst>
      <p:ext uri="{BB962C8B-B14F-4D97-AF65-F5344CB8AC3E}">
        <p14:creationId xmlns:p14="http://schemas.microsoft.com/office/powerpoint/2010/main" val="152483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52483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7778ACF-BEF8-4269-ABFD-97360257DE17}" type="datetime1">
              <a:rPr lang="fr-FR" smtClean="0"/>
              <a:pPr/>
              <a:t>22/01/2019</a:t>
            </a:fld>
            <a:endParaRPr lang="fr-FR"/>
          </a:p>
        </p:txBody>
      </p:sp>
      <p:sp>
        <p:nvSpPr>
          <p:cNvPr id="5" name="4 Altbilgi Yer Tutucusu"/>
          <p:cNvSpPr>
            <a:spLocks noGrp="1"/>
          </p:cNvSpPr>
          <p:nvPr>
            <p:ph type="ftr" sz="quarter" idx="11"/>
          </p:nvPr>
        </p:nvSpPr>
        <p:spPr/>
        <p:txBody>
          <a:bodyPr/>
          <a:lstStyle/>
          <a:p>
            <a:r>
              <a:rPr lang="en-US" smtClean="0"/>
              <a:t>4 Aralık 2013, Bursa</a:t>
            </a:r>
            <a:endParaRPr lang="fr-FR"/>
          </a:p>
        </p:txBody>
      </p:sp>
      <p:sp>
        <p:nvSpPr>
          <p:cNvPr id="6" name="5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5D72E39-3AB5-4DD8-9663-BF3A2C3CE20F}"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en-US"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48DD953-8B3F-4FFA-B8E1-A8C5BC426D19}"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BB25708-4979-43A7-98E5-DA35F097D16B}"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en-US"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48DD953-8B3F-4FFA-B8E1-A8C5BC426D19}"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fld id="{6A5F532D-ED88-499D-961F-3776F2FB34A0}"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52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fld id="{B85D85C1-4879-4229-9C50-08AF95D870DF}" type="datetime1">
              <a:rPr lang="fr-FR" smtClean="0"/>
              <a:pPr/>
              <a:t>22/01/2019</a:t>
            </a:fld>
            <a:endParaRPr lang="tr-TR"/>
          </a:p>
        </p:txBody>
      </p:sp>
      <p:sp>
        <p:nvSpPr>
          <p:cNvPr id="3" name="Rectangle 5"/>
          <p:cNvSpPr>
            <a:spLocks noGrp="1" noChangeArrowheads="1"/>
          </p:cNvSpPr>
          <p:nvPr>
            <p:ph type="ftr" sz="quarter" idx="11"/>
          </p:nvPr>
        </p:nvSpPr>
        <p:spPr/>
        <p:txBody>
          <a:bodyPr/>
          <a:lstStyle>
            <a:lvl1pPr>
              <a:defRPr>
                <a:solidFill>
                  <a:srgbClr val="000000"/>
                </a:solidFill>
              </a:defRPr>
            </a:lvl1pPr>
          </a:lstStyle>
          <a:p>
            <a:r>
              <a:rPr lang="tr-TR" smtClean="0"/>
              <a:t>4 Aralık 2013, Bursa</a:t>
            </a:r>
            <a:endParaRPr lang="tr-TR"/>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fld id="{0E9912DE-6BDB-447E-8684-12C4DFDEC9A2}" type="slidenum">
              <a:rPr lang="tr-TR" smtClean="0"/>
              <a:pPr/>
              <a:t>‹#›</a:t>
            </a:fld>
            <a:endParaRPr lang="tr-TR"/>
          </a:p>
        </p:txBody>
      </p:sp>
    </p:spTree>
    <p:extLst>
      <p:ext uri="{BB962C8B-B14F-4D97-AF65-F5344CB8AC3E}">
        <p14:creationId xmlns:p14="http://schemas.microsoft.com/office/powerpoint/2010/main" val="3992576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558C4BC8-110F-4F23-994D-6A31F386905E}" type="datetime1">
              <a:rPr lang="fr-FR" smtClean="0">
                <a:solidFill>
                  <a:prstClr val="black">
                    <a:tint val="75000"/>
                  </a:prstClr>
                </a:solidFill>
              </a:rPr>
              <a:pPr/>
              <a:t>22/01/2019</a:t>
            </a:fld>
            <a:endParaRPr lang="tr-TR">
              <a:solidFill>
                <a:prstClr val="black">
                  <a:tint val="75000"/>
                </a:prstClr>
              </a:solidFill>
            </a:endParaRPr>
          </a:p>
        </p:txBody>
      </p:sp>
      <p:sp>
        <p:nvSpPr>
          <p:cNvPr id="15" name="Slayt Numarası Yer Tutucusu 14"/>
          <p:cNvSpPr>
            <a:spLocks noGrp="1"/>
          </p:cNvSpPr>
          <p:nvPr>
            <p:ph type="sldNum" sz="quarter" idx="15"/>
          </p:nvPr>
        </p:nvSpPr>
        <p:spPr/>
        <p:txBody>
          <a:bodyPr/>
          <a:lstStyle>
            <a:lvl1pPr algn="ct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
        <p:nvSpPr>
          <p:cNvPr id="16" name="Altbilgi Yer Tutucusu 15"/>
          <p:cNvSpPr>
            <a:spLocks noGrp="1"/>
          </p:cNvSpPr>
          <p:nvPr>
            <p:ph type="ftr" sz="quarter" idx="16"/>
          </p:nvPr>
        </p:nvSpPr>
        <p:spPr/>
        <p:txBody>
          <a:bodyPr/>
          <a:lstStyle/>
          <a:p>
            <a:r>
              <a:rPr lang="tr-TR" smtClean="0">
                <a:solidFill>
                  <a:prstClr val="black">
                    <a:tint val="75000"/>
                  </a:prstClr>
                </a:solidFill>
              </a:rPr>
              <a:t>4 Aralık 2013, Bursa</a:t>
            </a:r>
            <a:endParaRPr lang="tr-TR">
              <a:solidFill>
                <a:prstClr val="black">
                  <a:tint val="75000"/>
                </a:prstClr>
              </a:solidFill>
            </a:endParaRP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extLst>
      <p:ext uri="{BB962C8B-B14F-4D97-AF65-F5344CB8AC3E}">
        <p14:creationId xmlns:p14="http://schemas.microsoft.com/office/powerpoint/2010/main" val="100204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6438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fld id="{E225CB30-A60C-4199-903B-83636D344165}"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16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fld id="{9B1ED0A4-474E-4D17-A82A-725F010F4541}" type="datetime1">
              <a:rPr lang="fr-FR" smtClean="0"/>
              <a:pPr/>
              <a:t>22/01/2019</a:t>
            </a:fld>
            <a:endParaRPr lang="tr-TR"/>
          </a:p>
        </p:txBody>
      </p:sp>
      <p:sp>
        <p:nvSpPr>
          <p:cNvPr id="3" name="Rectangle 5"/>
          <p:cNvSpPr>
            <a:spLocks noGrp="1" noChangeArrowheads="1"/>
          </p:cNvSpPr>
          <p:nvPr>
            <p:ph type="ftr" sz="quarter" idx="11"/>
          </p:nvPr>
        </p:nvSpPr>
        <p:spPr/>
        <p:txBody>
          <a:bodyPr/>
          <a:lstStyle>
            <a:lvl1pPr>
              <a:defRPr>
                <a:solidFill>
                  <a:srgbClr val="000000"/>
                </a:solidFill>
              </a:defRPr>
            </a:lvl1pPr>
          </a:lstStyle>
          <a:p>
            <a:r>
              <a:rPr lang="tr-TR" smtClean="0"/>
              <a:t>4 Aralık 2013, Bursa</a:t>
            </a:r>
            <a:endParaRPr lang="tr-TR"/>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fld id="{0E9912DE-6BDB-447E-8684-12C4DFDEC9A2}" type="slidenum">
              <a:rPr lang="tr-TR" smtClean="0"/>
              <a:pPr/>
              <a:t>‹#›</a:t>
            </a:fld>
            <a:endParaRPr lang="tr-TR"/>
          </a:p>
        </p:txBody>
      </p:sp>
    </p:spTree>
    <p:extLst>
      <p:ext uri="{BB962C8B-B14F-4D97-AF65-F5344CB8AC3E}">
        <p14:creationId xmlns:p14="http://schemas.microsoft.com/office/powerpoint/2010/main" val="731385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fld id="{F847E076-8A40-4A28-B166-AE909777D9C8}"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5819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fld id="{42E7FF97-7006-456B-94C5-7A7331937CA9}" type="datetime1">
              <a:rPr lang="fr-FR" smtClean="0"/>
              <a:pPr/>
              <a:t>22/01/2019</a:t>
            </a:fld>
            <a:endParaRPr lang="tr-TR"/>
          </a:p>
        </p:txBody>
      </p:sp>
      <p:sp>
        <p:nvSpPr>
          <p:cNvPr id="3" name="Rectangle 5"/>
          <p:cNvSpPr>
            <a:spLocks noGrp="1" noChangeArrowheads="1"/>
          </p:cNvSpPr>
          <p:nvPr>
            <p:ph type="ftr" sz="quarter" idx="11"/>
          </p:nvPr>
        </p:nvSpPr>
        <p:spPr/>
        <p:txBody>
          <a:bodyPr/>
          <a:lstStyle>
            <a:lvl1pPr>
              <a:defRPr>
                <a:solidFill>
                  <a:srgbClr val="000000"/>
                </a:solidFill>
              </a:defRPr>
            </a:lvl1pPr>
          </a:lstStyle>
          <a:p>
            <a:r>
              <a:rPr lang="tr-TR" smtClean="0"/>
              <a:t>4 Aralık 2013, Bursa</a:t>
            </a:r>
            <a:endParaRPr lang="tr-TR"/>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fld id="{0E9912DE-6BDB-447E-8684-12C4DFDEC9A2}" type="slidenum">
              <a:rPr lang="tr-TR" smtClean="0"/>
              <a:pPr/>
              <a:t>‹#›</a:t>
            </a:fld>
            <a:endParaRPr lang="tr-TR"/>
          </a:p>
        </p:txBody>
      </p:sp>
    </p:spTree>
    <p:extLst>
      <p:ext uri="{BB962C8B-B14F-4D97-AF65-F5344CB8AC3E}">
        <p14:creationId xmlns:p14="http://schemas.microsoft.com/office/powerpoint/2010/main" val="107902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BC7078D-EE9D-49CF-B215-4C84587689BB}"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en-US"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48DD953-8B3F-4FFA-B8E1-A8C5BC426D19}"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486943FC-DD9A-4532-85ED-7C4D648B44EC}" type="datetime1">
              <a:rPr lang="fr-FR" smtClean="0">
                <a:solidFill>
                  <a:prstClr val="black">
                    <a:tint val="75000"/>
                  </a:prstClr>
                </a:solidFill>
              </a:rPr>
              <a:pPr/>
              <a:t>22/01/2019</a:t>
            </a:fld>
            <a:endParaRPr lang="tr-TR">
              <a:solidFill>
                <a:prstClr val="black">
                  <a:tint val="75000"/>
                </a:prstClr>
              </a:solidFill>
            </a:endParaRPr>
          </a:p>
        </p:txBody>
      </p:sp>
      <p:sp>
        <p:nvSpPr>
          <p:cNvPr id="15" name="Slayt Numarası Yer Tutucusu 14"/>
          <p:cNvSpPr>
            <a:spLocks noGrp="1"/>
          </p:cNvSpPr>
          <p:nvPr>
            <p:ph type="sldNum" sz="quarter" idx="15"/>
          </p:nvPr>
        </p:nvSpPr>
        <p:spPr/>
        <p:txBody>
          <a:bodyPr/>
          <a:lstStyle>
            <a:lvl1pPr algn="ct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
        <p:nvSpPr>
          <p:cNvPr id="16" name="Altbilgi Yer Tutucusu 15"/>
          <p:cNvSpPr>
            <a:spLocks noGrp="1"/>
          </p:cNvSpPr>
          <p:nvPr>
            <p:ph type="ftr" sz="quarter" idx="16"/>
          </p:nvPr>
        </p:nvSpPr>
        <p:spPr/>
        <p:txBody>
          <a:bodyPr/>
          <a:lstStyle/>
          <a:p>
            <a:r>
              <a:rPr lang="tr-TR" smtClean="0">
                <a:solidFill>
                  <a:prstClr val="black">
                    <a:tint val="75000"/>
                  </a:prstClr>
                </a:solidFill>
              </a:rPr>
              <a:t>4 Aralık 2013, Bursa</a:t>
            </a:r>
            <a:endParaRPr lang="tr-TR">
              <a:solidFill>
                <a:prstClr val="black">
                  <a:tint val="75000"/>
                </a:prstClr>
              </a:solidFill>
            </a:endParaRP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extLst>
      <p:ext uri="{BB962C8B-B14F-4D97-AF65-F5344CB8AC3E}">
        <p14:creationId xmlns:p14="http://schemas.microsoft.com/office/powerpoint/2010/main" val="1441616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7333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fld id="{39C3DA50-1B7C-4B7B-8EA2-09FCA82AD34D}"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18980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fld id="{2F81D0AA-15BB-4FFD-A831-42BCB6A08A5A}" type="datetime1">
              <a:rPr lang="fr-FR" smtClean="0"/>
              <a:pPr/>
              <a:t>22/01/2019</a:t>
            </a:fld>
            <a:endParaRPr lang="tr-TR"/>
          </a:p>
        </p:txBody>
      </p:sp>
      <p:sp>
        <p:nvSpPr>
          <p:cNvPr id="3" name="Rectangle 5"/>
          <p:cNvSpPr>
            <a:spLocks noGrp="1" noChangeArrowheads="1"/>
          </p:cNvSpPr>
          <p:nvPr>
            <p:ph type="ftr" sz="quarter" idx="11"/>
          </p:nvPr>
        </p:nvSpPr>
        <p:spPr/>
        <p:txBody>
          <a:bodyPr/>
          <a:lstStyle>
            <a:lvl1pPr>
              <a:defRPr>
                <a:solidFill>
                  <a:srgbClr val="000000"/>
                </a:solidFill>
              </a:defRPr>
            </a:lvl1pPr>
          </a:lstStyle>
          <a:p>
            <a:r>
              <a:rPr lang="tr-TR" smtClean="0"/>
              <a:t>4 Aralık 2013, Bursa</a:t>
            </a:r>
            <a:endParaRPr lang="tr-TR"/>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fld id="{0E9912DE-6BDB-447E-8684-12C4DFDEC9A2}" type="slidenum">
              <a:rPr lang="tr-TR" smtClean="0"/>
              <a:pPr/>
              <a:t>‹#›</a:t>
            </a:fld>
            <a:endParaRPr lang="tr-TR"/>
          </a:p>
        </p:txBody>
      </p:sp>
    </p:spTree>
    <p:extLst>
      <p:ext uri="{BB962C8B-B14F-4D97-AF65-F5344CB8AC3E}">
        <p14:creationId xmlns:p14="http://schemas.microsoft.com/office/powerpoint/2010/main" val="3302648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BB1BE974-F6F5-44FA-AC6F-98E5C78D79BC}" type="datetime1">
              <a:rPr lang="fr-FR" smtClean="0">
                <a:solidFill>
                  <a:prstClr val="black">
                    <a:tint val="75000"/>
                  </a:prstClr>
                </a:solidFill>
              </a:rPr>
              <a:pPr/>
              <a:t>22/01/2019</a:t>
            </a:fld>
            <a:endParaRPr lang="tr-TR">
              <a:solidFill>
                <a:prstClr val="black">
                  <a:tint val="75000"/>
                </a:prstClr>
              </a:solidFill>
            </a:endParaRPr>
          </a:p>
        </p:txBody>
      </p:sp>
      <p:sp>
        <p:nvSpPr>
          <p:cNvPr id="15" name="Slayt Numarası Yer Tutucusu 14"/>
          <p:cNvSpPr>
            <a:spLocks noGrp="1"/>
          </p:cNvSpPr>
          <p:nvPr>
            <p:ph type="sldNum" sz="quarter" idx="15"/>
          </p:nvPr>
        </p:nvSpPr>
        <p:spPr/>
        <p:txBody>
          <a:bodyPr/>
          <a:lstStyle>
            <a:lvl1pPr algn="ct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
        <p:nvSpPr>
          <p:cNvPr id="16" name="Altbilgi Yer Tutucusu 15"/>
          <p:cNvSpPr>
            <a:spLocks noGrp="1"/>
          </p:cNvSpPr>
          <p:nvPr>
            <p:ph type="ftr" sz="quarter" idx="16"/>
          </p:nvPr>
        </p:nvSpPr>
        <p:spPr/>
        <p:txBody>
          <a:bodyPr/>
          <a:lstStyle/>
          <a:p>
            <a:r>
              <a:rPr lang="tr-TR" smtClean="0">
                <a:solidFill>
                  <a:prstClr val="black">
                    <a:tint val="75000"/>
                  </a:prstClr>
                </a:solidFill>
              </a:rPr>
              <a:t>4 Aralık 2013, Bursa</a:t>
            </a:r>
            <a:endParaRPr lang="tr-TR">
              <a:solidFill>
                <a:prstClr val="black">
                  <a:tint val="75000"/>
                </a:prstClr>
              </a:solidFill>
            </a:endParaRP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extLst>
      <p:ext uri="{BB962C8B-B14F-4D97-AF65-F5344CB8AC3E}">
        <p14:creationId xmlns:p14="http://schemas.microsoft.com/office/powerpoint/2010/main" val="1573728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9836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E753792-B3B0-496C-A6C1-AAE0393C692C}" type="datetime1">
              <a:rPr lang="fr-FR" smtClean="0"/>
              <a:pPr/>
              <a:t>22/01/2019</a:t>
            </a:fld>
            <a:endParaRPr lang="fr-FR"/>
          </a:p>
        </p:txBody>
      </p:sp>
      <p:sp>
        <p:nvSpPr>
          <p:cNvPr id="5" name="4 Altbilgi Yer Tutucusu"/>
          <p:cNvSpPr>
            <a:spLocks noGrp="1"/>
          </p:cNvSpPr>
          <p:nvPr>
            <p:ph type="ftr" sz="quarter" idx="11"/>
          </p:nvPr>
        </p:nvSpPr>
        <p:spPr/>
        <p:txBody>
          <a:bodyPr/>
          <a:lstStyle/>
          <a:p>
            <a:r>
              <a:rPr lang="en-US" smtClean="0"/>
              <a:t>4 Aralık 2013, Bursa</a:t>
            </a:r>
            <a:endParaRPr lang="fr-FR"/>
          </a:p>
        </p:txBody>
      </p:sp>
      <p:sp>
        <p:nvSpPr>
          <p:cNvPr id="6" name="5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04AD486-E19B-402C-9A8E-3BA7D38DED9E}" type="datetime1">
              <a:rPr lang="fr-FR" smtClean="0"/>
              <a:pPr/>
              <a:t>22/01/2019</a:t>
            </a:fld>
            <a:endParaRPr lang="fr-FR"/>
          </a:p>
        </p:txBody>
      </p:sp>
      <p:sp>
        <p:nvSpPr>
          <p:cNvPr id="5" name="4 Altbilgi Yer Tutucusu"/>
          <p:cNvSpPr>
            <a:spLocks noGrp="1"/>
          </p:cNvSpPr>
          <p:nvPr>
            <p:ph type="ftr" sz="quarter" idx="11"/>
          </p:nvPr>
        </p:nvSpPr>
        <p:spPr/>
        <p:txBody>
          <a:bodyPr/>
          <a:lstStyle/>
          <a:p>
            <a:r>
              <a:rPr lang="en-US" smtClean="0"/>
              <a:t>4 Aralık 2013, Bursa</a:t>
            </a:r>
            <a:endParaRPr lang="fr-FR"/>
          </a:p>
        </p:txBody>
      </p:sp>
      <p:sp>
        <p:nvSpPr>
          <p:cNvPr id="6" name="5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004FA01-1B78-4DEB-A5F3-056D8405C71D}" type="datetime1">
              <a:rPr lang="fr-FR" smtClean="0"/>
              <a:pPr/>
              <a:t>22/01/2019</a:t>
            </a:fld>
            <a:endParaRPr lang="fr-FR"/>
          </a:p>
        </p:txBody>
      </p:sp>
      <p:sp>
        <p:nvSpPr>
          <p:cNvPr id="5" name="4 Altbilgi Yer Tutucusu"/>
          <p:cNvSpPr>
            <a:spLocks noGrp="1"/>
          </p:cNvSpPr>
          <p:nvPr>
            <p:ph type="ftr" sz="quarter" idx="11"/>
          </p:nvPr>
        </p:nvSpPr>
        <p:spPr/>
        <p:txBody>
          <a:bodyPr/>
          <a:lstStyle/>
          <a:p>
            <a:r>
              <a:rPr lang="en-US" smtClean="0"/>
              <a:t>4 Aralık 2013, Bursa</a:t>
            </a:r>
            <a:endParaRPr lang="fr-FR"/>
          </a:p>
        </p:txBody>
      </p:sp>
      <p:sp>
        <p:nvSpPr>
          <p:cNvPr id="6" name="5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542B81E-4CCF-4CE6-81A1-C30E0B26FE73}" type="datetime1">
              <a:rPr lang="fr-FR" smtClean="0"/>
              <a:pPr/>
              <a:t>22/01/2019</a:t>
            </a:fld>
            <a:endParaRPr lang="fr-FR"/>
          </a:p>
        </p:txBody>
      </p:sp>
      <p:sp>
        <p:nvSpPr>
          <p:cNvPr id="6" name="5 Altbilgi Yer Tutucusu"/>
          <p:cNvSpPr>
            <a:spLocks noGrp="1"/>
          </p:cNvSpPr>
          <p:nvPr>
            <p:ph type="ftr" sz="quarter" idx="11"/>
          </p:nvPr>
        </p:nvSpPr>
        <p:spPr/>
        <p:txBody>
          <a:bodyPr/>
          <a:lstStyle/>
          <a:p>
            <a:r>
              <a:rPr lang="en-US" smtClean="0"/>
              <a:t>4 Aralık 2013, Bursa</a:t>
            </a:r>
            <a:endParaRPr lang="fr-FR"/>
          </a:p>
        </p:txBody>
      </p:sp>
      <p:sp>
        <p:nvSpPr>
          <p:cNvPr id="7" name="6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AF40B1D-8E3D-412F-8B85-F497CAC44B52}"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en-US"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48DD953-8B3F-4FFA-B8E1-A8C5BC426D19}"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9115534-A012-4106-84ED-9731D5B33C6A}" type="datetime1">
              <a:rPr lang="fr-FR" smtClean="0"/>
              <a:pPr/>
              <a:t>22/01/2019</a:t>
            </a:fld>
            <a:endParaRPr lang="fr-FR"/>
          </a:p>
        </p:txBody>
      </p:sp>
      <p:sp>
        <p:nvSpPr>
          <p:cNvPr id="8" name="7 Altbilgi Yer Tutucusu"/>
          <p:cNvSpPr>
            <a:spLocks noGrp="1"/>
          </p:cNvSpPr>
          <p:nvPr>
            <p:ph type="ftr" sz="quarter" idx="11"/>
          </p:nvPr>
        </p:nvSpPr>
        <p:spPr/>
        <p:txBody>
          <a:bodyPr/>
          <a:lstStyle/>
          <a:p>
            <a:r>
              <a:rPr lang="en-US" smtClean="0"/>
              <a:t>4 Aralık 2013, Bursa</a:t>
            </a:r>
            <a:endParaRPr lang="fr-FR"/>
          </a:p>
        </p:txBody>
      </p:sp>
      <p:sp>
        <p:nvSpPr>
          <p:cNvPr id="9" name="8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DAE1906-470A-40F4-9DFA-3608586EAABB}" type="datetime1">
              <a:rPr lang="fr-FR" smtClean="0"/>
              <a:pPr/>
              <a:t>22/01/2019</a:t>
            </a:fld>
            <a:endParaRPr lang="fr-FR"/>
          </a:p>
        </p:txBody>
      </p:sp>
      <p:sp>
        <p:nvSpPr>
          <p:cNvPr id="4" name="3 Altbilgi Yer Tutucusu"/>
          <p:cNvSpPr>
            <a:spLocks noGrp="1"/>
          </p:cNvSpPr>
          <p:nvPr>
            <p:ph type="ftr" sz="quarter" idx="11"/>
          </p:nvPr>
        </p:nvSpPr>
        <p:spPr/>
        <p:txBody>
          <a:bodyPr/>
          <a:lstStyle/>
          <a:p>
            <a:r>
              <a:rPr lang="en-US" smtClean="0"/>
              <a:t>4 Aralık 2013, Bursa</a:t>
            </a:r>
            <a:endParaRPr lang="fr-FR"/>
          </a:p>
        </p:txBody>
      </p:sp>
      <p:sp>
        <p:nvSpPr>
          <p:cNvPr id="5" name="4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757B9A7-C606-4094-BC6C-84D5566AB348}" type="datetime1">
              <a:rPr lang="fr-FR" smtClean="0"/>
              <a:pPr/>
              <a:t>22/01/2019</a:t>
            </a:fld>
            <a:endParaRPr lang="fr-FR"/>
          </a:p>
        </p:txBody>
      </p:sp>
      <p:sp>
        <p:nvSpPr>
          <p:cNvPr id="3" name="2 Altbilgi Yer Tutucusu"/>
          <p:cNvSpPr>
            <a:spLocks noGrp="1"/>
          </p:cNvSpPr>
          <p:nvPr>
            <p:ph type="ftr" sz="quarter" idx="11"/>
          </p:nvPr>
        </p:nvSpPr>
        <p:spPr/>
        <p:txBody>
          <a:bodyPr/>
          <a:lstStyle/>
          <a:p>
            <a:r>
              <a:rPr lang="en-US" smtClean="0"/>
              <a:t>4 Aralık 2013, Bursa</a:t>
            </a:r>
            <a:endParaRPr lang="fr-FR"/>
          </a:p>
        </p:txBody>
      </p:sp>
      <p:sp>
        <p:nvSpPr>
          <p:cNvPr id="4" name="3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DAEEC65-39CD-4AEE-AD20-830EA1B73A70}" type="datetime1">
              <a:rPr lang="fr-FR" smtClean="0"/>
              <a:pPr/>
              <a:t>22/01/2019</a:t>
            </a:fld>
            <a:endParaRPr lang="fr-FR"/>
          </a:p>
        </p:txBody>
      </p:sp>
      <p:sp>
        <p:nvSpPr>
          <p:cNvPr id="6" name="5 Altbilgi Yer Tutucusu"/>
          <p:cNvSpPr>
            <a:spLocks noGrp="1"/>
          </p:cNvSpPr>
          <p:nvPr>
            <p:ph type="ftr" sz="quarter" idx="11"/>
          </p:nvPr>
        </p:nvSpPr>
        <p:spPr/>
        <p:txBody>
          <a:bodyPr/>
          <a:lstStyle/>
          <a:p>
            <a:r>
              <a:rPr lang="en-US" smtClean="0"/>
              <a:t>4 Aralık 2013, Bursa</a:t>
            </a:r>
            <a:endParaRPr lang="fr-FR"/>
          </a:p>
        </p:txBody>
      </p:sp>
      <p:sp>
        <p:nvSpPr>
          <p:cNvPr id="7" name="6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F86FF42-BF34-4B08-A291-AA0839B355A5}" type="datetime1">
              <a:rPr lang="fr-FR" smtClean="0"/>
              <a:pPr/>
              <a:t>22/01/2019</a:t>
            </a:fld>
            <a:endParaRPr lang="fr-FR"/>
          </a:p>
        </p:txBody>
      </p:sp>
      <p:sp>
        <p:nvSpPr>
          <p:cNvPr id="6" name="5 Altbilgi Yer Tutucusu"/>
          <p:cNvSpPr>
            <a:spLocks noGrp="1"/>
          </p:cNvSpPr>
          <p:nvPr>
            <p:ph type="ftr" sz="quarter" idx="11"/>
          </p:nvPr>
        </p:nvSpPr>
        <p:spPr/>
        <p:txBody>
          <a:bodyPr/>
          <a:lstStyle/>
          <a:p>
            <a:r>
              <a:rPr lang="en-US" smtClean="0"/>
              <a:t>4 Aralık 2013, Bursa</a:t>
            </a:r>
            <a:endParaRPr lang="fr-FR"/>
          </a:p>
        </p:txBody>
      </p:sp>
      <p:sp>
        <p:nvSpPr>
          <p:cNvPr id="7" name="6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186FC06-BE98-4E8F-913F-C3F83DD63BB3}" type="datetime1">
              <a:rPr lang="fr-FR" smtClean="0"/>
              <a:pPr/>
              <a:t>22/01/2019</a:t>
            </a:fld>
            <a:endParaRPr lang="fr-FR"/>
          </a:p>
        </p:txBody>
      </p:sp>
      <p:sp>
        <p:nvSpPr>
          <p:cNvPr id="5" name="4 Altbilgi Yer Tutucusu"/>
          <p:cNvSpPr>
            <a:spLocks noGrp="1"/>
          </p:cNvSpPr>
          <p:nvPr>
            <p:ph type="ftr" sz="quarter" idx="11"/>
          </p:nvPr>
        </p:nvSpPr>
        <p:spPr/>
        <p:txBody>
          <a:bodyPr/>
          <a:lstStyle/>
          <a:p>
            <a:r>
              <a:rPr lang="en-US" smtClean="0"/>
              <a:t>4 Aralık 2013, Bursa</a:t>
            </a:r>
            <a:endParaRPr lang="fr-FR"/>
          </a:p>
        </p:txBody>
      </p:sp>
      <p:sp>
        <p:nvSpPr>
          <p:cNvPr id="6" name="5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B79A619-1457-42C5-BE47-2E704D0F221F}" type="datetime1">
              <a:rPr lang="fr-FR" smtClean="0"/>
              <a:pPr/>
              <a:t>22/01/2019</a:t>
            </a:fld>
            <a:endParaRPr lang="fr-FR"/>
          </a:p>
        </p:txBody>
      </p:sp>
      <p:sp>
        <p:nvSpPr>
          <p:cNvPr id="5" name="4 Altbilgi Yer Tutucusu"/>
          <p:cNvSpPr>
            <a:spLocks noGrp="1"/>
          </p:cNvSpPr>
          <p:nvPr>
            <p:ph type="ftr" sz="quarter" idx="11"/>
          </p:nvPr>
        </p:nvSpPr>
        <p:spPr/>
        <p:txBody>
          <a:bodyPr/>
          <a:lstStyle/>
          <a:p>
            <a:r>
              <a:rPr lang="en-US" smtClean="0"/>
              <a:t>4 Aralık 2013, Bursa</a:t>
            </a:r>
            <a:endParaRPr lang="fr-FR"/>
          </a:p>
        </p:txBody>
      </p:sp>
      <p:sp>
        <p:nvSpPr>
          <p:cNvPr id="6" name="5 Slayt Numarası Yer Tutucusu"/>
          <p:cNvSpPr>
            <a:spLocks noGrp="1"/>
          </p:cNvSpPr>
          <p:nvPr>
            <p:ph type="sldNum" sz="quarter" idx="12"/>
          </p:nvPr>
        </p:nvSpPr>
        <p:spPr/>
        <p:txBody>
          <a:bodyPr/>
          <a:lstStyle/>
          <a:p>
            <a:fld id="{B80AAFEA-1628-4435-8F95-60683ECC3CBD}" type="slidenum">
              <a:rPr lang="fr-FR" smtClean="0"/>
              <a:pPr/>
              <a:t>‹#›</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fld id="{BC851C01-13B4-44CD-A4E5-2EB319E8BA99}"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528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fld id="{2669A17C-740C-4863-911A-9068AB1806C0}" type="datetime1">
              <a:rPr lang="fr-FR" smtClean="0"/>
              <a:pPr/>
              <a:t>22/01/2019</a:t>
            </a:fld>
            <a:endParaRPr lang="tr-TR"/>
          </a:p>
        </p:txBody>
      </p:sp>
      <p:sp>
        <p:nvSpPr>
          <p:cNvPr id="3" name="Rectangle 5"/>
          <p:cNvSpPr>
            <a:spLocks noGrp="1" noChangeArrowheads="1"/>
          </p:cNvSpPr>
          <p:nvPr>
            <p:ph type="ftr" sz="quarter" idx="11"/>
          </p:nvPr>
        </p:nvSpPr>
        <p:spPr/>
        <p:txBody>
          <a:bodyPr/>
          <a:lstStyle>
            <a:lvl1pPr>
              <a:defRPr>
                <a:solidFill>
                  <a:srgbClr val="000000"/>
                </a:solidFill>
              </a:defRPr>
            </a:lvl1pPr>
          </a:lstStyle>
          <a:p>
            <a:r>
              <a:rPr lang="tr-TR" smtClean="0"/>
              <a:t>4 Aralık 2013, Bursa</a:t>
            </a:r>
            <a:endParaRPr lang="tr-TR"/>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fld id="{0E9912DE-6BDB-447E-8684-12C4DFDEC9A2}" type="slidenum">
              <a:rPr lang="tr-TR" smtClean="0"/>
              <a:pPr/>
              <a:t>‹#›</a:t>
            </a:fld>
            <a:endParaRPr lang="tr-TR"/>
          </a:p>
        </p:txBody>
      </p:sp>
    </p:spTree>
    <p:extLst>
      <p:ext uri="{BB962C8B-B14F-4D97-AF65-F5344CB8AC3E}">
        <p14:creationId xmlns:p14="http://schemas.microsoft.com/office/powerpoint/2010/main" val="3992576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BC1B2E53-2C81-4A8D-9F49-E2762F1D21AD}" type="datetime1">
              <a:rPr lang="fr-FR" smtClean="0">
                <a:solidFill>
                  <a:prstClr val="black">
                    <a:tint val="75000"/>
                  </a:prstClr>
                </a:solidFill>
              </a:rPr>
              <a:pPr/>
              <a:t>22/01/2019</a:t>
            </a:fld>
            <a:endParaRPr lang="tr-TR">
              <a:solidFill>
                <a:prstClr val="black">
                  <a:tint val="75000"/>
                </a:prstClr>
              </a:solidFill>
            </a:endParaRPr>
          </a:p>
        </p:txBody>
      </p:sp>
      <p:sp>
        <p:nvSpPr>
          <p:cNvPr id="15" name="Slayt Numarası Yer Tutucusu 14"/>
          <p:cNvSpPr>
            <a:spLocks noGrp="1"/>
          </p:cNvSpPr>
          <p:nvPr>
            <p:ph type="sldNum" sz="quarter" idx="15"/>
          </p:nvPr>
        </p:nvSpPr>
        <p:spPr/>
        <p:txBody>
          <a:bodyPr/>
          <a:lstStyle>
            <a:lvl1pPr algn="ct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
        <p:nvSpPr>
          <p:cNvPr id="16" name="Altbilgi Yer Tutucusu 15"/>
          <p:cNvSpPr>
            <a:spLocks noGrp="1"/>
          </p:cNvSpPr>
          <p:nvPr>
            <p:ph type="ftr" sz="quarter" idx="16"/>
          </p:nvPr>
        </p:nvSpPr>
        <p:spPr/>
        <p:txBody>
          <a:bodyPr/>
          <a:lstStyle/>
          <a:p>
            <a:r>
              <a:rPr lang="tr-TR" smtClean="0">
                <a:solidFill>
                  <a:prstClr val="black">
                    <a:tint val="75000"/>
                  </a:prstClr>
                </a:solidFill>
              </a:rPr>
              <a:t>4 Aralık 2013, Bursa</a:t>
            </a:r>
            <a:endParaRPr lang="tr-TR">
              <a:solidFill>
                <a:prstClr val="black">
                  <a:tint val="75000"/>
                </a:prstClr>
              </a:solidFill>
            </a:endParaRP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extLst>
      <p:ext uri="{BB962C8B-B14F-4D97-AF65-F5344CB8AC3E}">
        <p14:creationId xmlns:p14="http://schemas.microsoft.com/office/powerpoint/2010/main" val="100204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1A3273F-9331-479D-A845-B55DC5AC0684}" type="datetime1">
              <a:rPr lang="fr-FR" smtClean="0">
                <a:solidFill>
                  <a:prstClr val="black">
                    <a:tint val="75000"/>
                  </a:prstClr>
                </a:solidFill>
              </a:rPr>
              <a:pPr/>
              <a:t>22/01/2019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en-US" smtClean="0">
                <a:solidFill>
                  <a:prstClr val="black">
                    <a:tint val="75000"/>
                  </a:prstClr>
                </a:solidFill>
              </a:rPr>
              <a:t>4 Aralık 2013, Bursa</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48DD953-8B3F-4FFA-B8E1-A8C5BC426D19}"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64389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fld id="{142B72A9-2584-43BD-8BAA-91FE86C6974D}"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164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fld id="{252DE107-9F1F-47A3-A3E7-4C68F7810223}" type="datetime1">
              <a:rPr lang="fr-FR" smtClean="0"/>
              <a:pPr/>
              <a:t>22/01/2019</a:t>
            </a:fld>
            <a:endParaRPr lang="tr-TR"/>
          </a:p>
        </p:txBody>
      </p:sp>
      <p:sp>
        <p:nvSpPr>
          <p:cNvPr id="3" name="Rectangle 5"/>
          <p:cNvSpPr>
            <a:spLocks noGrp="1" noChangeArrowheads="1"/>
          </p:cNvSpPr>
          <p:nvPr>
            <p:ph type="ftr" sz="quarter" idx="11"/>
          </p:nvPr>
        </p:nvSpPr>
        <p:spPr/>
        <p:txBody>
          <a:bodyPr/>
          <a:lstStyle>
            <a:lvl1pPr>
              <a:defRPr>
                <a:solidFill>
                  <a:srgbClr val="000000"/>
                </a:solidFill>
              </a:defRPr>
            </a:lvl1pPr>
          </a:lstStyle>
          <a:p>
            <a:r>
              <a:rPr lang="tr-TR" smtClean="0"/>
              <a:t>4 Aralık 2013, Bursa</a:t>
            </a:r>
            <a:endParaRPr lang="tr-TR"/>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fld id="{0E9912DE-6BDB-447E-8684-12C4DFDEC9A2}" type="slidenum">
              <a:rPr lang="tr-TR" smtClean="0"/>
              <a:pPr/>
              <a:t>‹#›</a:t>
            </a:fld>
            <a:endParaRPr lang="tr-TR"/>
          </a:p>
        </p:txBody>
      </p:sp>
    </p:spTree>
    <p:extLst>
      <p:ext uri="{BB962C8B-B14F-4D97-AF65-F5344CB8AC3E}">
        <p14:creationId xmlns:p14="http://schemas.microsoft.com/office/powerpoint/2010/main" val="731385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fld id="{4C448A30-3BFD-4EE9-9E04-37115D0AA3CF}"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5819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fld id="{54E088AF-A52B-49D9-B1F2-F3A30B9B6439}" type="datetime1">
              <a:rPr lang="fr-FR" smtClean="0"/>
              <a:pPr/>
              <a:t>22/01/2019</a:t>
            </a:fld>
            <a:endParaRPr lang="tr-TR"/>
          </a:p>
        </p:txBody>
      </p:sp>
      <p:sp>
        <p:nvSpPr>
          <p:cNvPr id="3" name="Rectangle 5"/>
          <p:cNvSpPr>
            <a:spLocks noGrp="1" noChangeArrowheads="1"/>
          </p:cNvSpPr>
          <p:nvPr>
            <p:ph type="ftr" sz="quarter" idx="11"/>
          </p:nvPr>
        </p:nvSpPr>
        <p:spPr/>
        <p:txBody>
          <a:bodyPr/>
          <a:lstStyle>
            <a:lvl1pPr>
              <a:defRPr>
                <a:solidFill>
                  <a:srgbClr val="000000"/>
                </a:solidFill>
              </a:defRPr>
            </a:lvl1pPr>
          </a:lstStyle>
          <a:p>
            <a:r>
              <a:rPr lang="tr-TR" smtClean="0"/>
              <a:t>4 Aralık 2013, Bursa</a:t>
            </a:r>
            <a:endParaRPr lang="tr-TR"/>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fld id="{0E9912DE-6BDB-447E-8684-12C4DFDEC9A2}" type="slidenum">
              <a:rPr lang="tr-TR" smtClean="0"/>
              <a:pPr/>
              <a:t>‹#›</a:t>
            </a:fld>
            <a:endParaRPr lang="tr-TR"/>
          </a:p>
        </p:txBody>
      </p:sp>
    </p:spTree>
    <p:extLst>
      <p:ext uri="{BB962C8B-B14F-4D97-AF65-F5344CB8AC3E}">
        <p14:creationId xmlns:p14="http://schemas.microsoft.com/office/powerpoint/2010/main" val="10790262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F6F50E51-89DC-45E5-A9AA-46FCFCA3FE0C}" type="datetime1">
              <a:rPr lang="fr-FR" smtClean="0">
                <a:solidFill>
                  <a:prstClr val="black">
                    <a:tint val="75000"/>
                  </a:prstClr>
                </a:solidFill>
              </a:rPr>
              <a:pPr/>
              <a:t>22/01/2019</a:t>
            </a:fld>
            <a:endParaRPr lang="tr-TR">
              <a:solidFill>
                <a:prstClr val="black">
                  <a:tint val="75000"/>
                </a:prstClr>
              </a:solidFill>
            </a:endParaRPr>
          </a:p>
        </p:txBody>
      </p:sp>
      <p:sp>
        <p:nvSpPr>
          <p:cNvPr id="15" name="Slayt Numarası Yer Tutucusu 14"/>
          <p:cNvSpPr>
            <a:spLocks noGrp="1"/>
          </p:cNvSpPr>
          <p:nvPr>
            <p:ph type="sldNum" sz="quarter" idx="15"/>
          </p:nvPr>
        </p:nvSpPr>
        <p:spPr/>
        <p:txBody>
          <a:bodyPr/>
          <a:lstStyle>
            <a:lvl1pPr algn="ct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
        <p:nvSpPr>
          <p:cNvPr id="16" name="Altbilgi Yer Tutucusu 15"/>
          <p:cNvSpPr>
            <a:spLocks noGrp="1"/>
          </p:cNvSpPr>
          <p:nvPr>
            <p:ph type="ftr" sz="quarter" idx="16"/>
          </p:nvPr>
        </p:nvSpPr>
        <p:spPr/>
        <p:txBody>
          <a:bodyPr/>
          <a:lstStyle/>
          <a:p>
            <a:r>
              <a:rPr lang="tr-TR" smtClean="0">
                <a:solidFill>
                  <a:prstClr val="black">
                    <a:tint val="75000"/>
                  </a:prstClr>
                </a:solidFill>
              </a:rPr>
              <a:t>4 Aralık 2013, Bursa</a:t>
            </a:r>
            <a:endParaRPr lang="tr-TR">
              <a:solidFill>
                <a:prstClr val="black">
                  <a:tint val="75000"/>
                </a:prstClr>
              </a:solidFill>
            </a:endParaRP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extLst>
      <p:ext uri="{BB962C8B-B14F-4D97-AF65-F5344CB8AC3E}">
        <p14:creationId xmlns:p14="http://schemas.microsoft.com/office/powerpoint/2010/main" val="14416167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7333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fld id="{1D45BD18-9635-41E7-968A-CC9832E91064}"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18980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fld id="{F27A81C6-EC74-4AEF-B651-F16F1C037CC6}" type="datetime1">
              <a:rPr lang="fr-FR" smtClean="0"/>
              <a:pPr/>
              <a:t>22/01/2019</a:t>
            </a:fld>
            <a:endParaRPr lang="tr-TR"/>
          </a:p>
        </p:txBody>
      </p:sp>
      <p:sp>
        <p:nvSpPr>
          <p:cNvPr id="3" name="Rectangle 5"/>
          <p:cNvSpPr>
            <a:spLocks noGrp="1" noChangeArrowheads="1"/>
          </p:cNvSpPr>
          <p:nvPr>
            <p:ph type="ftr" sz="quarter" idx="11"/>
          </p:nvPr>
        </p:nvSpPr>
        <p:spPr/>
        <p:txBody>
          <a:bodyPr/>
          <a:lstStyle>
            <a:lvl1pPr>
              <a:defRPr>
                <a:solidFill>
                  <a:srgbClr val="000000"/>
                </a:solidFill>
              </a:defRPr>
            </a:lvl1pPr>
          </a:lstStyle>
          <a:p>
            <a:r>
              <a:rPr lang="tr-TR" smtClean="0"/>
              <a:t>4 Aralık 2013, Bursa</a:t>
            </a:r>
            <a:endParaRPr lang="tr-TR"/>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fld id="{0E9912DE-6BDB-447E-8684-12C4DFDEC9A2}" type="slidenum">
              <a:rPr lang="tr-TR" smtClean="0"/>
              <a:pPr/>
              <a:t>‹#›</a:t>
            </a:fld>
            <a:endParaRPr lang="tr-TR"/>
          </a:p>
        </p:txBody>
      </p:sp>
    </p:spTree>
    <p:extLst>
      <p:ext uri="{BB962C8B-B14F-4D97-AF65-F5344CB8AC3E}">
        <p14:creationId xmlns:p14="http://schemas.microsoft.com/office/powerpoint/2010/main" val="3302648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2D093967-E15B-4F6A-8309-D3B5488BECFC}" type="datetime1">
              <a:rPr lang="fr-FR" smtClean="0">
                <a:solidFill>
                  <a:prstClr val="black">
                    <a:tint val="75000"/>
                  </a:prstClr>
                </a:solidFill>
              </a:rPr>
              <a:pPr/>
              <a:t>22/01/2019</a:t>
            </a:fld>
            <a:endParaRPr lang="tr-TR">
              <a:solidFill>
                <a:prstClr val="black">
                  <a:tint val="75000"/>
                </a:prstClr>
              </a:solidFill>
            </a:endParaRPr>
          </a:p>
        </p:txBody>
      </p:sp>
      <p:sp>
        <p:nvSpPr>
          <p:cNvPr id="15" name="Slayt Numarası Yer Tutucusu 14"/>
          <p:cNvSpPr>
            <a:spLocks noGrp="1"/>
          </p:cNvSpPr>
          <p:nvPr>
            <p:ph type="sldNum" sz="quarter" idx="15"/>
          </p:nvPr>
        </p:nvSpPr>
        <p:spPr/>
        <p:txBody>
          <a:bodyPr/>
          <a:lstStyle>
            <a:lvl1pPr algn="ctr">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
        <p:nvSpPr>
          <p:cNvPr id="16" name="Altbilgi Yer Tutucusu 15"/>
          <p:cNvSpPr>
            <a:spLocks noGrp="1"/>
          </p:cNvSpPr>
          <p:nvPr>
            <p:ph type="ftr" sz="quarter" idx="16"/>
          </p:nvPr>
        </p:nvSpPr>
        <p:spPr/>
        <p:txBody>
          <a:bodyPr/>
          <a:lstStyle/>
          <a:p>
            <a:r>
              <a:rPr lang="tr-TR" smtClean="0">
                <a:solidFill>
                  <a:prstClr val="black">
                    <a:tint val="75000"/>
                  </a:prstClr>
                </a:solidFill>
              </a:rPr>
              <a:t>4 Aralık 2013, Bursa</a:t>
            </a:r>
            <a:endParaRPr lang="tr-TR">
              <a:solidFill>
                <a:prstClr val="black">
                  <a:tint val="75000"/>
                </a:prstClr>
              </a:solidFill>
            </a:endParaRP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extLst>
      <p:ext uri="{BB962C8B-B14F-4D97-AF65-F5344CB8AC3E}">
        <p14:creationId xmlns:p14="http://schemas.microsoft.com/office/powerpoint/2010/main" val="157372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0129E85-EB8A-4943-BAFA-EBEC740C5CF4}" type="datetime1">
              <a:rPr lang="fr-FR" smtClean="0">
                <a:solidFill>
                  <a:prstClr val="black">
                    <a:tint val="75000"/>
                  </a:prstClr>
                </a:solidFill>
              </a:rPr>
              <a:pPr/>
              <a:t>22/01/2019</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en-US" smtClean="0">
                <a:solidFill>
                  <a:prstClr val="black">
                    <a:tint val="75000"/>
                  </a:prstClr>
                </a:solidFill>
              </a:rPr>
              <a:t>4 Aralık 2013, Bursa</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D48DD953-8B3F-4FFA-B8E1-A8C5BC426D19}"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9836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67836F0-A551-48A8-AD19-C0124ED015C9}" type="datetime1">
              <a:rPr lang="fr-FR" smtClean="0">
                <a:solidFill>
                  <a:prstClr val="black">
                    <a:tint val="75000"/>
                  </a:prstClr>
                </a:solidFill>
              </a:rPr>
              <a:pPr/>
              <a:t>22/01/2019</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en-US" smtClean="0">
                <a:solidFill>
                  <a:prstClr val="black">
                    <a:tint val="75000"/>
                  </a:prstClr>
                </a:solidFill>
              </a:rPr>
              <a:t>4 Aralık 2013, Bursa</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D48DD953-8B3F-4FFA-B8E1-A8C5BC426D19}"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A029443-82DE-494B-84C9-8512D8BFB351}" type="datetime1">
              <a:rPr lang="fr-FR" smtClean="0">
                <a:solidFill>
                  <a:prstClr val="black">
                    <a:tint val="75000"/>
                  </a:prstClr>
                </a:solidFill>
              </a:rPr>
              <a:pPr/>
              <a:t>22/01/2019</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en-US" smtClean="0">
                <a:solidFill>
                  <a:prstClr val="black">
                    <a:tint val="75000"/>
                  </a:prstClr>
                </a:solidFill>
              </a:rPr>
              <a:t>4 Aralık 2013, Bursa</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D48DD953-8B3F-4FFA-B8E1-A8C5BC426D19}"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E8FEBFD-5D4A-47DA-B355-6EF04109C3EA}" type="datetime1">
              <a:rPr lang="fr-FR" smtClean="0">
                <a:solidFill>
                  <a:prstClr val="black">
                    <a:tint val="75000"/>
                  </a:prstClr>
                </a:solidFill>
              </a:rPr>
              <a:pPr/>
              <a:t>22/01/2019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en-US" smtClean="0">
                <a:solidFill>
                  <a:prstClr val="black">
                    <a:tint val="75000"/>
                  </a:prstClr>
                </a:solidFill>
              </a:rPr>
              <a:t>4 Aralık 2013, Bursa</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48DD953-8B3F-4FFA-B8E1-A8C5BC426D19}"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AFD179A-9454-4F3F-8CEC-083C1E89A693}" type="datetime1">
              <a:rPr lang="fr-FR" smtClean="0">
                <a:solidFill>
                  <a:prstClr val="black">
                    <a:tint val="75000"/>
                  </a:prstClr>
                </a:solidFill>
              </a:rPr>
              <a:pPr/>
              <a:t>22/01/2019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en-US" smtClean="0">
                <a:solidFill>
                  <a:prstClr val="black">
                    <a:tint val="75000"/>
                  </a:prstClr>
                </a:solidFill>
              </a:rPr>
              <a:t>4 Aralık 2013, Bursa</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48DD953-8B3F-4FFA-B8E1-A8C5BC426D19}"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alphaModFix amt="77000"/>
            <a:lum/>
          </a:blip>
          <a:srcRect/>
          <a:stretch>
            <a:fillRect t="-1000" b="-1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49FDB-0456-47A9-925C-18DA0837168D}" type="datetime1">
              <a:rPr lang="fr-FR" smtClean="0"/>
              <a:pPr/>
              <a:t>22/01/2019</a:t>
            </a:fld>
            <a:endParaRPr lang="fr-F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4 Aralık 2013, Bursa</a:t>
            </a:r>
            <a:endParaRPr lang="fr-F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AAFEA-1628-4435-8F95-60683ECC3CBD}"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alphaModFix amt="77000"/>
            <a:lum/>
          </a:blip>
          <a:srcRect/>
          <a:stretch>
            <a:fillRect t="-1000" b="-1000"/>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2979BA6D-B6A7-4F89-AA44-42B30CC09D0A}"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321160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alphaModFix amt="77000"/>
            <a:lum/>
          </a:blip>
          <a:srcRect/>
          <a:stretch>
            <a:fillRect t="-1000" b="-1000"/>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A4949053-E81F-487B-B00E-C23D7BDE80BD}"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141052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alphaModFix amt="77000"/>
            <a:lum/>
          </a:blip>
          <a:srcRect/>
          <a:stretch>
            <a:fillRect t="-1000" b="-1000"/>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ED66D285-F560-479D-98DB-FB592931A5EE}"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53777950"/>
      </p:ext>
    </p:extLst>
  </p:cSld>
  <p:clrMap bg1="lt1" tx1="dk1" bg2="lt2" tx2="dk2" accent1="accent1" accent2="accent2" accent3="accent3" accent4="accent4" accent5="accent5" accent6="accent6" hlink="hlink" folHlink="folHlink"/>
  <p:sldLayoutIdLst>
    <p:sldLayoutId id="2147483741" r:id="rId1"/>
    <p:sldLayoutId id="2147483742" r:id="rId2"/>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alphaModFix amt="77000"/>
            <a:lum/>
          </a:blip>
          <a:srcRect/>
          <a:stretch>
            <a:fillRect t="-1000" b="-1000"/>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4DA5B2C2-F1EE-4F34-9751-B12F967E1576}"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5110497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alphaModFix amt="77000"/>
            <a:lum/>
          </a:blip>
          <a:srcRect/>
          <a:stretch>
            <a:fillRect t="-1000" b="-1000"/>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E9471C7A-3EF8-4588-9BA4-36F22D92E8FD}"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3211601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alphaModFix amt="77000"/>
            <a:lum/>
          </a:blip>
          <a:srcRect/>
          <a:stretch>
            <a:fillRect t="-1000" b="-1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B92DA-C0C5-4298-AE7A-42F137F2C710}" type="datetime1">
              <a:rPr lang="fr-FR" smtClean="0"/>
              <a:pPr/>
              <a:t>22/01/2019</a:t>
            </a:fld>
            <a:endParaRPr lang="fr-F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4 Aralık 2013, Bursa</a:t>
            </a:r>
            <a:endParaRPr lang="fr-F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AAFEA-1628-4435-8F95-60683ECC3CBD}"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alphaModFix amt="77000"/>
            <a:lum/>
          </a:blip>
          <a:srcRect/>
          <a:stretch>
            <a:fillRect t="-1000" b="-1000"/>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DFCEB20E-B4BE-4086-B363-97CCE6B112B0}"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1410520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alphaModFix amt="77000"/>
            <a:lum/>
          </a:blip>
          <a:srcRect/>
          <a:stretch>
            <a:fillRect t="-1000" b="-1000"/>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72CCAD40-1AF6-4063-A89C-5C20EF8E96C6}"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53777950"/>
      </p:ext>
    </p:extLst>
  </p:cSld>
  <p:clrMap bg1="lt1" tx1="dk1" bg2="lt2" tx2="dk2" accent1="accent1" accent2="accent2" accent3="accent3" accent4="accent4" accent5="accent5" accent6="accent6" hlink="hlink" folHlink="folHlink"/>
  <p:sldLayoutIdLst>
    <p:sldLayoutId id="2147483771" r:id="rId1"/>
    <p:sldLayoutId id="2147483772" r:id="rId2"/>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alphaModFix amt="77000"/>
            <a:lum/>
          </a:blip>
          <a:srcRect/>
          <a:stretch>
            <a:fillRect t="-1000" b="-1000"/>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B7E39AF4-3F65-44EC-9BA8-CE3005B4C6EE}" type="datetime1">
              <a:rPr lang="fr-FR" smtClean="0">
                <a:solidFill>
                  <a:prstClr val="black">
                    <a:tint val="75000"/>
                  </a:prstClr>
                </a:solidFill>
              </a:rPr>
              <a:pPr/>
              <a:t>22/01/2019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tr-TR" smtClean="0">
                <a:solidFill>
                  <a:prstClr val="black">
                    <a:tint val="75000"/>
                  </a:prstClr>
                </a:solidFill>
              </a:rPr>
              <a:t>4 Aralık 2013, Bursa</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0E9912DE-6BDB-447E-8684-12C4DFDEC9A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5110497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hyperlink" Target="mailto:aycosgun@ormansu.gov.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259632" y="4360168"/>
            <a:ext cx="6440760" cy="2497832"/>
          </a:xfrm>
        </p:spPr>
        <p:txBody>
          <a:bodyPr>
            <a:normAutofit/>
          </a:bodyPr>
          <a:lstStyle/>
          <a:p>
            <a:endParaRPr lang="tr-TR" sz="2800" dirty="0" smtClean="0"/>
          </a:p>
          <a:p>
            <a:r>
              <a:rPr lang="tr-TR" sz="2800" dirty="0" smtClean="0"/>
              <a:t>Su Yönetimi Genel Müdürlüğü</a:t>
            </a:r>
          </a:p>
          <a:p>
            <a:r>
              <a:rPr lang="tr-TR" sz="2800" dirty="0" smtClean="0"/>
              <a:t>04 Aralık 2013, Bursa </a:t>
            </a:r>
            <a:endParaRPr lang="tr-TR" sz="2800" dirty="0"/>
          </a:p>
        </p:txBody>
      </p:sp>
      <p:sp>
        <p:nvSpPr>
          <p:cNvPr id="4" name="Dikdörtgen 16"/>
          <p:cNvSpPr>
            <a:spLocks noChangeArrowheads="1"/>
          </p:cNvSpPr>
          <p:nvPr/>
        </p:nvSpPr>
        <p:spPr bwMode="auto">
          <a:xfrm>
            <a:off x="899592" y="1268760"/>
            <a:ext cx="7282681" cy="3139321"/>
          </a:xfrm>
          <a:prstGeom prst="rect">
            <a:avLst/>
          </a:prstGeom>
          <a:solidFill>
            <a:srgbClr val="4F81BD"/>
          </a:solidFill>
          <a:ln w="12700">
            <a:solidFill>
              <a:srgbClr val="FFFFFF"/>
            </a:solidFill>
            <a:miter lim="800000"/>
            <a:headEnd/>
            <a:tailEnd/>
          </a:ln>
        </p:spPr>
        <p:txBody>
          <a:bodyPr vert="horz" wrap="square" lIns="182880" tIns="45720" rIns="182880" bIns="45720" numCol="1" anchor="ctr" anchorCtr="0" compatLnSpc="1">
            <a:prstTxWarp prst="textNoShape">
              <a:avLst/>
            </a:prstTxWarp>
            <a:spAutoFit/>
          </a:bodyPr>
          <a:lstStyle/>
          <a:p>
            <a:pPr lvl="0" algn="ctr" fontAlgn="base">
              <a:spcBef>
                <a:spcPct val="0"/>
              </a:spcBef>
              <a:spcAft>
                <a:spcPct val="0"/>
              </a:spcAft>
            </a:pPr>
            <a:r>
              <a:rPr lang="tr-TR" sz="6600" dirty="0" smtClean="0">
                <a:solidFill>
                  <a:schemeClr val="bg1"/>
                </a:solidFill>
              </a:rPr>
              <a:t>İklim değişikliğinin su kaynaklarına etkisi ve uyum </a:t>
            </a:r>
            <a:endParaRPr kumimoji="0" lang="tr-TR" sz="11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rgbClr val="FF0000"/>
                </a:solidFill>
              </a:rPr>
              <a:t>Projenin amacı ve temel bilgiler</a:t>
            </a:r>
            <a:endParaRPr lang="tr-TR" sz="3600" b="1" dirty="0">
              <a:solidFill>
                <a:srgbClr val="FF0000"/>
              </a:solidFill>
            </a:endParaRPr>
          </a:p>
        </p:txBody>
      </p:sp>
      <p:sp>
        <p:nvSpPr>
          <p:cNvPr id="3" name="İçerik Yer Tutucusu 2"/>
          <p:cNvSpPr>
            <a:spLocks noGrp="1"/>
          </p:cNvSpPr>
          <p:nvPr>
            <p:ph idx="1"/>
          </p:nvPr>
        </p:nvSpPr>
        <p:spPr>
          <a:xfrm>
            <a:off x="3131840" y="1600200"/>
            <a:ext cx="5554960" cy="2260847"/>
          </a:xfrm>
        </p:spPr>
        <p:txBody>
          <a:bodyPr>
            <a:normAutofit fontScale="55000" lnSpcReduction="20000"/>
          </a:bodyPr>
          <a:lstStyle/>
          <a:p>
            <a:pPr marL="0" indent="0" algn="just">
              <a:buNone/>
            </a:pPr>
            <a:r>
              <a:rPr lang="tr-TR" b="1" dirty="0" smtClean="0">
                <a:solidFill>
                  <a:srgbClr val="0070C0"/>
                </a:solidFill>
              </a:rPr>
              <a:t>Amaç:</a:t>
            </a:r>
          </a:p>
          <a:p>
            <a:pPr marL="0" indent="0" algn="just">
              <a:buNone/>
            </a:pPr>
            <a:r>
              <a:rPr lang="tr-TR" dirty="0" smtClean="0">
                <a:solidFill>
                  <a:srgbClr val="0070C0"/>
                </a:solidFill>
              </a:rPr>
              <a:t>Havza </a:t>
            </a:r>
            <a:r>
              <a:rPr lang="tr-TR" dirty="0">
                <a:solidFill>
                  <a:srgbClr val="0070C0"/>
                </a:solidFill>
              </a:rPr>
              <a:t>bazında iklim değişikliği senaryolarının yüzey ve yer altı sularına etkisinin tespiti ve uyum faaliyetlerinin belirlenmesi </a:t>
            </a:r>
            <a:endParaRPr lang="tr-TR" dirty="0" smtClean="0">
              <a:solidFill>
                <a:srgbClr val="0070C0"/>
              </a:solidFill>
            </a:endParaRPr>
          </a:p>
          <a:p>
            <a:pPr marL="0" indent="0" algn="just">
              <a:buNone/>
            </a:pPr>
            <a:endParaRPr lang="tr-TR" dirty="0" smtClean="0">
              <a:solidFill>
                <a:srgbClr val="0070C0"/>
              </a:solidFill>
            </a:endParaRPr>
          </a:p>
          <a:p>
            <a:pPr marL="0" indent="0" algn="just">
              <a:buNone/>
            </a:pPr>
            <a:r>
              <a:rPr lang="tr-TR" b="1" dirty="0" smtClean="0">
                <a:solidFill>
                  <a:srgbClr val="0070C0"/>
                </a:solidFill>
              </a:rPr>
              <a:t>Kapsam: </a:t>
            </a:r>
          </a:p>
          <a:p>
            <a:pPr marL="0" indent="0" algn="just">
              <a:buNone/>
            </a:pPr>
            <a:r>
              <a:rPr lang="tr-TR" dirty="0" smtClean="0">
                <a:solidFill>
                  <a:srgbClr val="0070C0"/>
                </a:solidFill>
              </a:rPr>
              <a:t>Türkiye’de mevcut tüm </a:t>
            </a:r>
            <a:r>
              <a:rPr lang="tr-TR" dirty="0">
                <a:solidFill>
                  <a:srgbClr val="0070C0"/>
                </a:solidFill>
              </a:rPr>
              <a:t>havzalarda (toplam 25 havza</a:t>
            </a:r>
            <a:r>
              <a:rPr lang="tr-TR" dirty="0" smtClean="0">
                <a:solidFill>
                  <a:srgbClr val="0070C0"/>
                </a:solidFill>
              </a:rPr>
              <a:t>).</a:t>
            </a:r>
            <a:endParaRPr lang="tr-TR" dirty="0">
              <a:solidFill>
                <a:srgbClr val="0070C0"/>
              </a:solidFill>
            </a:endParaRPr>
          </a:p>
        </p:txBody>
      </p:sp>
      <p:sp>
        <p:nvSpPr>
          <p:cNvPr id="4" name="Altbilgi Yer Tutucusu 3"/>
          <p:cNvSpPr>
            <a:spLocks noGrp="1"/>
          </p:cNvSpPr>
          <p:nvPr>
            <p:ph type="ftr" sz="quarter" idx="11"/>
          </p:nvPr>
        </p:nvSpPr>
        <p:spPr/>
        <p:txBody>
          <a:bodyPr/>
          <a:lstStyle/>
          <a:p>
            <a:r>
              <a:rPr lang="en-US" smtClean="0"/>
              <a:t>4 Aralık 2013, Bursa</a:t>
            </a:r>
            <a:endParaRPr lang="fr-FR"/>
          </a:p>
        </p:txBody>
      </p:sp>
      <p:sp>
        <p:nvSpPr>
          <p:cNvPr id="5" name="Slayt Numarası Yer Tutucusu 4"/>
          <p:cNvSpPr>
            <a:spLocks noGrp="1"/>
          </p:cNvSpPr>
          <p:nvPr>
            <p:ph type="sldNum" sz="quarter" idx="12"/>
          </p:nvPr>
        </p:nvSpPr>
        <p:spPr/>
        <p:txBody>
          <a:bodyPr/>
          <a:lstStyle/>
          <a:p>
            <a:fld id="{B80AAFEA-1628-4435-8F95-60683ECC3CBD}" type="slidenum">
              <a:rPr lang="fr-FR" smtClean="0"/>
              <a:pPr/>
              <a:t>10</a:t>
            </a:fld>
            <a:endParaRPr lang="fr-FR"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196752"/>
            <a:ext cx="259228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a:xfrm>
            <a:off x="3203848" y="4005064"/>
            <a:ext cx="5554960" cy="2260847"/>
          </a:xfrm>
          <a:prstGeom prst="rect">
            <a:avLst/>
          </a:prstGeom>
          <a:solidFill>
            <a:schemeClr val="accent5">
              <a:lumMod val="20000"/>
              <a:lumOff val="80000"/>
            </a:schemeClr>
          </a:solidFill>
        </p:spPr>
        <p:txBody>
          <a:bodyPr vert="horz" lIns="91440" tIns="45720" rIns="91440" bIns="45720" rtlCol="0">
            <a:normAutofit fontScale="700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dirty="0" smtClean="0">
                <a:solidFill>
                  <a:srgbClr val="0070C0"/>
                </a:solidFill>
              </a:rPr>
              <a:t>Project </a:t>
            </a:r>
            <a:r>
              <a:rPr lang="tr-TR" sz="3200" b="1" dirty="0" err="1" smtClean="0">
                <a:solidFill>
                  <a:srgbClr val="0070C0"/>
                </a:solidFill>
              </a:rPr>
              <a:t>Purpose</a:t>
            </a:r>
            <a:endParaRPr kumimoji="0" lang="tr-TR" sz="32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err="1" smtClean="0">
                <a:ln>
                  <a:noFill/>
                </a:ln>
                <a:solidFill>
                  <a:srgbClr val="0070C0"/>
                </a:solidFill>
                <a:effectLst/>
                <a:uLnTx/>
                <a:uFillTx/>
                <a:latin typeface="+mn-lt"/>
                <a:ea typeface="+mn-ea"/>
                <a:cs typeface="+mn-cs"/>
              </a:rPr>
              <a:t>Determination</a:t>
            </a:r>
            <a:r>
              <a:rPr kumimoji="0" lang="tr-TR" sz="3200" b="0" i="0" u="none" strike="noStrike" kern="1200" cap="none" spc="0" normalizeH="0" baseline="0" noProof="0" dirty="0" smtClean="0">
                <a:ln>
                  <a:noFill/>
                </a:ln>
                <a:solidFill>
                  <a:srgbClr val="0070C0"/>
                </a:solidFill>
                <a:effectLst/>
                <a:uLnTx/>
                <a:uFillTx/>
                <a:latin typeface="+mn-lt"/>
                <a:ea typeface="+mn-ea"/>
                <a:cs typeface="+mn-cs"/>
              </a:rPr>
              <a:t> of </a:t>
            </a:r>
            <a:r>
              <a:rPr kumimoji="0" lang="tr-TR" sz="3200" b="0" i="0" u="none" strike="noStrike" kern="1200" cap="none" spc="0" normalizeH="0" baseline="0" noProof="0" dirty="0" err="1" smtClean="0">
                <a:ln>
                  <a:noFill/>
                </a:ln>
                <a:solidFill>
                  <a:srgbClr val="0070C0"/>
                </a:solidFill>
                <a:effectLst/>
                <a:uLnTx/>
                <a:uFillTx/>
                <a:latin typeface="+mn-lt"/>
                <a:ea typeface="+mn-ea"/>
                <a:cs typeface="+mn-cs"/>
              </a:rPr>
              <a:t>climate</a:t>
            </a:r>
            <a:r>
              <a:rPr kumimoji="0" lang="tr-TR" sz="3200" b="0" i="0" u="none" strike="noStrike" kern="1200" cap="none" spc="0" normalizeH="0" baseline="0" noProof="0" dirty="0" smtClean="0">
                <a:ln>
                  <a:noFill/>
                </a:ln>
                <a:solidFill>
                  <a:srgbClr val="0070C0"/>
                </a:solidFill>
                <a:effectLst/>
                <a:uLnTx/>
                <a:uFillTx/>
                <a:latin typeface="+mn-lt"/>
                <a:ea typeface="+mn-ea"/>
                <a:cs typeface="+mn-cs"/>
              </a:rPr>
              <a:t> </a:t>
            </a:r>
            <a:r>
              <a:rPr kumimoji="0" lang="tr-TR" sz="3200" b="0" i="0" u="none" strike="noStrike" kern="1200" cap="none" spc="0" normalizeH="0" baseline="0" noProof="0" dirty="0" err="1" smtClean="0">
                <a:ln>
                  <a:noFill/>
                </a:ln>
                <a:solidFill>
                  <a:srgbClr val="0070C0"/>
                </a:solidFill>
                <a:effectLst/>
                <a:uLnTx/>
                <a:uFillTx/>
                <a:latin typeface="+mn-lt"/>
                <a:ea typeface="+mn-ea"/>
                <a:cs typeface="+mn-cs"/>
              </a:rPr>
              <a:t>change</a:t>
            </a:r>
            <a:r>
              <a:rPr kumimoji="0" lang="tr-TR" sz="3200" b="0" i="0" u="none" strike="noStrike" kern="1200" cap="none" spc="0" normalizeH="0" baseline="0" noProof="0" dirty="0" smtClean="0">
                <a:ln>
                  <a:noFill/>
                </a:ln>
                <a:solidFill>
                  <a:srgbClr val="0070C0"/>
                </a:solidFill>
                <a:effectLst/>
                <a:uLnTx/>
                <a:uFillTx/>
                <a:latin typeface="+mn-lt"/>
                <a:ea typeface="+mn-ea"/>
                <a:cs typeface="+mn-cs"/>
              </a:rPr>
              <a:t> </a:t>
            </a:r>
            <a:r>
              <a:rPr kumimoji="0" lang="tr-TR" sz="3200" b="0" i="0" u="none" strike="noStrike" kern="1200" cap="none" spc="0" normalizeH="0" baseline="0" noProof="0" dirty="0" err="1" smtClean="0">
                <a:ln>
                  <a:noFill/>
                </a:ln>
                <a:solidFill>
                  <a:srgbClr val="0070C0"/>
                </a:solidFill>
                <a:effectLst/>
                <a:uLnTx/>
                <a:uFillTx/>
                <a:latin typeface="+mn-lt"/>
                <a:ea typeface="+mn-ea"/>
                <a:cs typeface="+mn-cs"/>
              </a:rPr>
              <a:t>impact</a:t>
            </a:r>
            <a:r>
              <a:rPr kumimoji="0" lang="tr-TR" sz="3200" b="0" i="0" u="none" strike="noStrike" kern="1200" cap="none" spc="0" normalizeH="0" noProof="0" dirty="0" smtClean="0">
                <a:ln>
                  <a:noFill/>
                </a:ln>
                <a:solidFill>
                  <a:srgbClr val="0070C0"/>
                </a:solidFill>
                <a:effectLst/>
                <a:uLnTx/>
                <a:uFillTx/>
                <a:latin typeface="+mn-lt"/>
                <a:ea typeface="+mn-ea"/>
                <a:cs typeface="+mn-cs"/>
              </a:rPr>
              <a:t> </a:t>
            </a:r>
            <a:r>
              <a:rPr kumimoji="0" lang="tr-TR" sz="3200" b="0" i="0" u="none" strike="noStrike" kern="1200" cap="none" spc="0" normalizeH="0" noProof="0" dirty="0" err="1" smtClean="0">
                <a:ln>
                  <a:noFill/>
                </a:ln>
                <a:solidFill>
                  <a:srgbClr val="0070C0"/>
                </a:solidFill>
                <a:effectLst/>
                <a:uLnTx/>
                <a:uFillTx/>
                <a:latin typeface="+mn-lt"/>
                <a:ea typeface="+mn-ea"/>
                <a:cs typeface="+mn-cs"/>
              </a:rPr>
              <a:t>into</a:t>
            </a:r>
            <a:r>
              <a:rPr kumimoji="0" lang="tr-TR" sz="3200" b="0" i="0" u="none" strike="noStrike" kern="1200" cap="none" spc="0" normalizeH="0" noProof="0" dirty="0" smtClean="0">
                <a:ln>
                  <a:noFill/>
                </a:ln>
                <a:solidFill>
                  <a:srgbClr val="0070C0"/>
                </a:solidFill>
                <a:effectLst/>
                <a:uLnTx/>
                <a:uFillTx/>
                <a:latin typeface="+mn-lt"/>
                <a:ea typeface="+mn-ea"/>
                <a:cs typeface="+mn-cs"/>
              </a:rPr>
              <a:t> </a:t>
            </a:r>
            <a:r>
              <a:rPr kumimoji="0" lang="tr-TR" sz="3200" b="0" i="0" u="none" strike="noStrike" kern="1200" cap="none" spc="0" normalizeH="0" noProof="0" dirty="0" err="1" smtClean="0">
                <a:ln>
                  <a:noFill/>
                </a:ln>
                <a:solidFill>
                  <a:srgbClr val="0070C0"/>
                </a:solidFill>
                <a:effectLst/>
                <a:uLnTx/>
                <a:uFillTx/>
                <a:latin typeface="+mn-lt"/>
                <a:ea typeface="+mn-ea"/>
                <a:cs typeface="+mn-cs"/>
              </a:rPr>
              <a:t>water</a:t>
            </a:r>
            <a:r>
              <a:rPr kumimoji="0" lang="tr-TR" sz="3200" b="0" i="0" u="none" strike="noStrike" kern="1200" cap="none" spc="0" normalizeH="0" noProof="0" dirty="0" smtClean="0">
                <a:ln>
                  <a:noFill/>
                </a:ln>
                <a:solidFill>
                  <a:srgbClr val="0070C0"/>
                </a:solidFill>
                <a:effectLst/>
                <a:uLnTx/>
                <a:uFillTx/>
                <a:latin typeface="+mn-lt"/>
                <a:ea typeface="+mn-ea"/>
                <a:cs typeface="+mn-cs"/>
              </a:rPr>
              <a:t> </a:t>
            </a:r>
            <a:r>
              <a:rPr kumimoji="0" lang="tr-TR" sz="3200" b="0" i="0" u="none" strike="noStrike" kern="1200" cap="none" spc="0" normalizeH="0" noProof="0" dirty="0" err="1" smtClean="0">
                <a:ln>
                  <a:noFill/>
                </a:ln>
                <a:solidFill>
                  <a:srgbClr val="0070C0"/>
                </a:solidFill>
                <a:effectLst/>
                <a:uLnTx/>
                <a:uFillTx/>
                <a:latin typeface="+mn-lt"/>
                <a:ea typeface="+mn-ea"/>
                <a:cs typeface="+mn-cs"/>
              </a:rPr>
              <a:t>resources</a:t>
            </a:r>
            <a:r>
              <a:rPr kumimoji="0" lang="tr-TR" sz="3200" b="0" i="0" u="none" strike="noStrike" kern="1200" cap="none" spc="0" normalizeH="0" noProof="0" dirty="0" smtClean="0">
                <a:ln>
                  <a:noFill/>
                </a:ln>
                <a:solidFill>
                  <a:srgbClr val="0070C0"/>
                </a:solidFill>
                <a:effectLst/>
                <a:uLnTx/>
                <a:uFillTx/>
                <a:latin typeface="+mn-lt"/>
                <a:ea typeface="+mn-ea"/>
                <a:cs typeface="+mn-cs"/>
              </a:rPr>
              <a:t> in </a:t>
            </a:r>
            <a:r>
              <a:rPr kumimoji="0" lang="tr-TR" sz="3200" b="0" i="0" u="none" strike="noStrike" kern="1200" cap="none" spc="0" normalizeH="0" noProof="0" dirty="0" err="1" smtClean="0">
                <a:ln>
                  <a:noFill/>
                </a:ln>
                <a:solidFill>
                  <a:srgbClr val="0070C0"/>
                </a:solidFill>
                <a:effectLst/>
                <a:uLnTx/>
                <a:uFillTx/>
                <a:latin typeface="+mn-lt"/>
                <a:ea typeface="+mn-ea"/>
                <a:cs typeface="+mn-cs"/>
              </a:rPr>
              <a:t>river</a:t>
            </a:r>
            <a:r>
              <a:rPr kumimoji="0" lang="tr-TR" sz="3200" b="0" i="0" u="none" strike="noStrike" kern="1200" cap="none" spc="0" normalizeH="0" noProof="0" dirty="0" smtClean="0">
                <a:ln>
                  <a:noFill/>
                </a:ln>
                <a:solidFill>
                  <a:srgbClr val="0070C0"/>
                </a:solidFill>
                <a:effectLst/>
                <a:uLnTx/>
                <a:uFillTx/>
                <a:latin typeface="+mn-lt"/>
                <a:ea typeface="+mn-ea"/>
                <a:cs typeface="+mn-cs"/>
              </a:rPr>
              <a:t> </a:t>
            </a:r>
            <a:r>
              <a:rPr kumimoji="0" lang="tr-TR" sz="3200" b="0" i="0" u="none" strike="noStrike" kern="1200" cap="none" spc="0" normalizeH="0" noProof="0" dirty="0" err="1" smtClean="0">
                <a:ln>
                  <a:noFill/>
                </a:ln>
                <a:solidFill>
                  <a:srgbClr val="0070C0"/>
                </a:solidFill>
                <a:effectLst/>
                <a:uLnTx/>
                <a:uFillTx/>
                <a:latin typeface="+mn-lt"/>
                <a:ea typeface="+mn-ea"/>
                <a:cs typeface="+mn-cs"/>
              </a:rPr>
              <a:t>basins</a:t>
            </a:r>
            <a:r>
              <a:rPr kumimoji="0" lang="tr-TR" sz="3200" b="0" i="0" u="none" strike="noStrike" kern="1200" cap="none" spc="0" normalizeH="0" noProof="0" dirty="0" smtClean="0">
                <a:ln>
                  <a:noFill/>
                </a:ln>
                <a:solidFill>
                  <a:srgbClr val="0070C0"/>
                </a:solidFill>
                <a:effectLst/>
                <a:uLnTx/>
                <a:uFillTx/>
                <a:latin typeface="+mn-lt"/>
                <a:ea typeface="+mn-ea"/>
                <a:cs typeface="+mn-cs"/>
              </a:rPr>
              <a:t> </a:t>
            </a:r>
            <a:r>
              <a:rPr kumimoji="0" lang="tr-TR" sz="3200" b="0" i="0" u="none" strike="noStrike" kern="1200" cap="none" spc="0" normalizeH="0" noProof="0" dirty="0" err="1" smtClean="0">
                <a:ln>
                  <a:noFill/>
                </a:ln>
                <a:solidFill>
                  <a:srgbClr val="0070C0"/>
                </a:solidFill>
                <a:effectLst/>
                <a:uLnTx/>
                <a:uFillTx/>
                <a:latin typeface="+mn-lt"/>
                <a:ea typeface="+mn-ea"/>
                <a:cs typeface="+mn-cs"/>
              </a:rPr>
              <a:t>and</a:t>
            </a:r>
            <a:r>
              <a:rPr kumimoji="0" lang="tr-TR" sz="3200" b="0" i="0" u="none" strike="noStrike" kern="1200" cap="none" spc="0" normalizeH="0" noProof="0" dirty="0" smtClean="0">
                <a:ln>
                  <a:noFill/>
                </a:ln>
                <a:solidFill>
                  <a:srgbClr val="0070C0"/>
                </a:solidFill>
                <a:effectLst/>
                <a:uLnTx/>
                <a:uFillTx/>
                <a:latin typeface="+mn-lt"/>
                <a:ea typeface="+mn-ea"/>
                <a:cs typeface="+mn-cs"/>
              </a:rPr>
              <a:t> </a:t>
            </a:r>
            <a:r>
              <a:rPr kumimoji="0" lang="tr-TR" sz="3200" b="0" i="0" u="none" strike="noStrike" kern="1200" cap="none" spc="0" normalizeH="0" noProof="0" dirty="0" err="1" smtClean="0">
                <a:ln>
                  <a:noFill/>
                </a:ln>
                <a:solidFill>
                  <a:srgbClr val="0070C0"/>
                </a:solidFill>
                <a:effectLst/>
                <a:uLnTx/>
                <a:uFillTx/>
                <a:latin typeface="+mn-lt"/>
                <a:ea typeface="+mn-ea"/>
                <a:cs typeface="+mn-cs"/>
              </a:rPr>
              <a:t>identification</a:t>
            </a:r>
            <a:r>
              <a:rPr kumimoji="0" lang="tr-TR" sz="3200" b="0" i="0" u="none" strike="noStrike" kern="1200" cap="none" spc="0" normalizeH="0" noProof="0" dirty="0" smtClean="0">
                <a:ln>
                  <a:noFill/>
                </a:ln>
                <a:solidFill>
                  <a:srgbClr val="0070C0"/>
                </a:solidFill>
                <a:effectLst/>
                <a:uLnTx/>
                <a:uFillTx/>
                <a:latin typeface="+mn-lt"/>
                <a:ea typeface="+mn-ea"/>
                <a:cs typeface="+mn-cs"/>
              </a:rPr>
              <a:t> of </a:t>
            </a:r>
            <a:r>
              <a:rPr kumimoji="0" lang="tr-TR" sz="3200" b="0" i="0" u="none" strike="noStrike" kern="1200" cap="none" spc="0" normalizeH="0" noProof="0" dirty="0" err="1" smtClean="0">
                <a:ln>
                  <a:noFill/>
                </a:ln>
                <a:solidFill>
                  <a:srgbClr val="0070C0"/>
                </a:solidFill>
                <a:effectLst/>
                <a:uLnTx/>
                <a:uFillTx/>
                <a:latin typeface="+mn-lt"/>
                <a:ea typeface="+mn-ea"/>
                <a:cs typeface="+mn-cs"/>
              </a:rPr>
              <a:t>adaptation</a:t>
            </a:r>
            <a:r>
              <a:rPr kumimoji="0" lang="tr-TR" sz="3200" b="0" i="0" u="none" strike="noStrike" kern="1200" cap="none" spc="0" normalizeH="0" noProof="0" dirty="0" smtClean="0">
                <a:ln>
                  <a:noFill/>
                </a:ln>
                <a:solidFill>
                  <a:srgbClr val="0070C0"/>
                </a:solidFill>
                <a:effectLst/>
                <a:uLnTx/>
                <a:uFillTx/>
                <a:latin typeface="+mn-lt"/>
                <a:ea typeface="+mn-ea"/>
                <a:cs typeface="+mn-cs"/>
              </a:rPr>
              <a:t> </a:t>
            </a:r>
            <a:r>
              <a:rPr kumimoji="0" lang="tr-TR" sz="3200" b="0" i="0" u="none" strike="noStrike" kern="1200" cap="none" spc="0" normalizeH="0" noProof="0" dirty="0" err="1" smtClean="0">
                <a:ln>
                  <a:noFill/>
                </a:ln>
                <a:solidFill>
                  <a:srgbClr val="0070C0"/>
                </a:solidFill>
                <a:effectLst/>
                <a:uLnTx/>
                <a:uFillTx/>
                <a:latin typeface="+mn-lt"/>
                <a:ea typeface="+mn-ea"/>
                <a:cs typeface="+mn-cs"/>
              </a:rPr>
              <a:t>actions</a:t>
            </a:r>
            <a:endParaRPr kumimoji="0" lang="tr-TR" sz="3200" b="0"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err="1" smtClean="0">
                <a:ln>
                  <a:noFill/>
                </a:ln>
                <a:solidFill>
                  <a:srgbClr val="0070C0"/>
                </a:solidFill>
                <a:effectLst/>
                <a:uLnTx/>
                <a:uFillTx/>
                <a:latin typeface="+mn-lt"/>
                <a:ea typeface="+mn-ea"/>
                <a:cs typeface="+mn-cs"/>
              </a:rPr>
              <a:t>Scope</a:t>
            </a:r>
            <a:endParaRPr kumimoji="0" lang="tr-TR" sz="32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err="1" smtClean="0">
                <a:ln>
                  <a:noFill/>
                </a:ln>
                <a:solidFill>
                  <a:srgbClr val="0070C0"/>
                </a:solidFill>
                <a:effectLst/>
                <a:uLnTx/>
                <a:uFillTx/>
                <a:latin typeface="+mn-lt"/>
                <a:ea typeface="+mn-ea"/>
                <a:cs typeface="+mn-cs"/>
              </a:rPr>
              <a:t>All</a:t>
            </a:r>
            <a:r>
              <a:rPr kumimoji="0" lang="tr-TR" sz="3200" b="0" i="0" u="none" strike="noStrike" kern="1200" cap="none" spc="0" normalizeH="0" baseline="0" noProof="0" dirty="0" smtClean="0">
                <a:ln>
                  <a:noFill/>
                </a:ln>
                <a:solidFill>
                  <a:srgbClr val="0070C0"/>
                </a:solidFill>
                <a:effectLst/>
                <a:uLnTx/>
                <a:uFillTx/>
                <a:latin typeface="+mn-lt"/>
                <a:ea typeface="+mn-ea"/>
                <a:cs typeface="+mn-cs"/>
              </a:rPr>
              <a:t> 25 </a:t>
            </a:r>
            <a:r>
              <a:rPr kumimoji="0" lang="tr-TR" sz="3200" b="0" i="0" u="none" strike="noStrike" kern="1200" cap="none" spc="0" normalizeH="0" baseline="0" noProof="0" dirty="0" err="1" smtClean="0">
                <a:ln>
                  <a:noFill/>
                </a:ln>
                <a:solidFill>
                  <a:srgbClr val="0070C0"/>
                </a:solidFill>
                <a:effectLst/>
                <a:uLnTx/>
                <a:uFillTx/>
                <a:latin typeface="+mn-lt"/>
                <a:ea typeface="+mn-ea"/>
                <a:cs typeface="+mn-cs"/>
              </a:rPr>
              <a:t>basins</a:t>
            </a:r>
            <a:r>
              <a:rPr kumimoji="0" lang="tr-TR" sz="3200" b="0" i="0" u="none" strike="noStrike" kern="1200" cap="none" spc="0" normalizeH="0" baseline="0" noProof="0" dirty="0" smtClean="0">
                <a:ln>
                  <a:noFill/>
                </a:ln>
                <a:solidFill>
                  <a:srgbClr val="0070C0"/>
                </a:solidFill>
                <a:effectLst/>
                <a:uLnTx/>
                <a:uFillTx/>
                <a:latin typeface="+mn-lt"/>
                <a:ea typeface="+mn-ea"/>
                <a:cs typeface="+mn-cs"/>
              </a:rPr>
              <a:t> of </a:t>
            </a:r>
            <a:r>
              <a:rPr kumimoji="0" lang="tr-TR" sz="3200" b="0" i="0" u="none" strike="noStrike" kern="1200" cap="none" spc="0" normalizeH="0" baseline="0" noProof="0" dirty="0" err="1" smtClean="0">
                <a:ln>
                  <a:noFill/>
                </a:ln>
                <a:solidFill>
                  <a:srgbClr val="0070C0"/>
                </a:solidFill>
                <a:effectLst/>
                <a:uLnTx/>
                <a:uFillTx/>
                <a:latin typeface="+mn-lt"/>
                <a:ea typeface="+mn-ea"/>
                <a:cs typeface="+mn-cs"/>
              </a:rPr>
              <a:t>Turkey</a:t>
            </a:r>
            <a:r>
              <a:rPr kumimoji="0" lang="tr-TR" sz="3200" b="0" i="0" u="none" strike="noStrike" kern="1200" cap="none" spc="0" normalizeH="0" baseline="0" noProof="0" dirty="0" smtClean="0">
                <a:ln>
                  <a:noFill/>
                </a:ln>
                <a:solidFill>
                  <a:srgbClr val="0070C0"/>
                </a:solidFill>
                <a:effectLst/>
                <a:uLnTx/>
                <a:uFillTx/>
                <a:latin typeface="+mn-lt"/>
                <a:ea typeface="+mn-ea"/>
                <a:cs typeface="+mn-cs"/>
              </a:rPr>
              <a:t>. </a:t>
            </a:r>
            <a:endParaRPr kumimoji="0" lang="tr-TR" sz="3200" b="0" i="0" u="none" strike="noStrike" kern="1200" cap="none" spc="0" normalizeH="0" baseline="0" noProof="0" dirty="0">
              <a:ln>
                <a:noFill/>
              </a:ln>
              <a:solidFill>
                <a:srgbClr val="0070C0"/>
              </a:solidFill>
              <a:effectLst/>
              <a:uLnTx/>
              <a:uFillTx/>
              <a:latin typeface="+mn-lt"/>
              <a:ea typeface="+mn-ea"/>
              <a:cs typeface="+mn-cs"/>
            </a:endParaRPr>
          </a:p>
        </p:txBody>
      </p:sp>
    </p:spTree>
    <p:extLst>
      <p:ext uri="{BB962C8B-B14F-4D97-AF65-F5344CB8AC3E}">
        <p14:creationId xmlns:p14="http://schemas.microsoft.com/office/powerpoint/2010/main" val="3300759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88640"/>
            <a:ext cx="7416824" cy="648072"/>
          </a:xfrm>
        </p:spPr>
        <p:txBody>
          <a:bodyPr>
            <a:normAutofit fontScale="90000"/>
          </a:bodyPr>
          <a:lstStyle/>
          <a:p>
            <a:pPr lvl="0"/>
            <a:r>
              <a:rPr lang="tr-TR" b="1" dirty="0" smtClean="0">
                <a:solidFill>
                  <a:srgbClr val="FF0000"/>
                </a:solidFill>
              </a:rPr>
              <a:t/>
            </a:r>
            <a:br>
              <a:rPr lang="tr-TR" b="1" dirty="0" smtClean="0">
                <a:solidFill>
                  <a:srgbClr val="FF0000"/>
                </a:solidFill>
              </a:rPr>
            </a:br>
            <a:r>
              <a:rPr lang="tr-TR" b="1" dirty="0" smtClean="0">
                <a:solidFill>
                  <a:srgbClr val="FF0000"/>
                </a:solidFill>
              </a:rPr>
              <a:t>Projenin Adımları</a:t>
            </a:r>
            <a:r>
              <a:rPr lang="tr-TR" dirty="0"/>
              <a:t/>
            </a:r>
            <a:br>
              <a:rPr lang="tr-TR" dirty="0"/>
            </a:b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609993229"/>
              </p:ext>
            </p:extLst>
          </p:nvPr>
        </p:nvGraphicFramePr>
        <p:xfrm>
          <a:off x="457200" y="1600200"/>
          <a:ext cx="85072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en-US" smtClean="0"/>
              <a:t>4 Aralık 2013, Bursa</a:t>
            </a:r>
            <a:endParaRPr lang="fr-FR"/>
          </a:p>
        </p:txBody>
      </p:sp>
      <p:sp>
        <p:nvSpPr>
          <p:cNvPr id="5" name="Slayt Numarası Yer Tutucusu 4"/>
          <p:cNvSpPr>
            <a:spLocks noGrp="1"/>
          </p:cNvSpPr>
          <p:nvPr>
            <p:ph type="sldNum" sz="quarter" idx="12"/>
          </p:nvPr>
        </p:nvSpPr>
        <p:spPr/>
        <p:txBody>
          <a:bodyPr/>
          <a:lstStyle/>
          <a:p>
            <a:fld id="{B80AAFEA-1628-4435-8F95-60683ECC3CBD}" type="slidenum">
              <a:rPr lang="fr-FR" smtClean="0"/>
              <a:pPr/>
              <a:t>11</a:t>
            </a:fld>
            <a:endParaRPr lang="fr-FR"/>
          </a:p>
        </p:txBody>
      </p:sp>
    </p:spTree>
    <p:extLst>
      <p:ext uri="{BB962C8B-B14F-4D97-AF65-F5344CB8AC3E}">
        <p14:creationId xmlns:p14="http://schemas.microsoft.com/office/powerpoint/2010/main" val="18920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CA802803-F545-4F9C-8596-9DA2DF2228EF}"/>
                                            </p:graphicEl>
                                          </p:spTgt>
                                        </p:tgtEl>
                                        <p:attrNameLst>
                                          <p:attrName>style.visibility</p:attrName>
                                        </p:attrNameLst>
                                      </p:cBhvr>
                                      <p:to>
                                        <p:strVal val="visible"/>
                                      </p:to>
                                    </p:set>
                                    <p:anim calcmode="lin" valueType="num">
                                      <p:cBhvr additive="base">
                                        <p:cTn id="7" dur="500" fill="hold"/>
                                        <p:tgtEl>
                                          <p:spTgt spid="6">
                                            <p:graphicEl>
                                              <a:dgm id="{CA802803-F545-4F9C-8596-9DA2DF2228E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CA802803-F545-4F9C-8596-9DA2DF2228E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CD6E330C-A31C-4DB1-9613-709EAC265057}"/>
                                            </p:graphicEl>
                                          </p:spTgt>
                                        </p:tgtEl>
                                        <p:attrNameLst>
                                          <p:attrName>style.visibility</p:attrName>
                                        </p:attrNameLst>
                                      </p:cBhvr>
                                      <p:to>
                                        <p:strVal val="visible"/>
                                      </p:to>
                                    </p:set>
                                    <p:anim calcmode="lin" valueType="num">
                                      <p:cBhvr additive="base">
                                        <p:cTn id="13" dur="500" fill="hold"/>
                                        <p:tgtEl>
                                          <p:spTgt spid="6">
                                            <p:graphicEl>
                                              <a:dgm id="{CD6E330C-A31C-4DB1-9613-709EAC26505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CD6E330C-A31C-4DB1-9613-709EAC26505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5569735B-7BB1-472F-A17B-18C7131A9513}"/>
                                            </p:graphicEl>
                                          </p:spTgt>
                                        </p:tgtEl>
                                        <p:attrNameLst>
                                          <p:attrName>style.visibility</p:attrName>
                                        </p:attrNameLst>
                                      </p:cBhvr>
                                      <p:to>
                                        <p:strVal val="visible"/>
                                      </p:to>
                                    </p:set>
                                    <p:anim calcmode="lin" valueType="num">
                                      <p:cBhvr additive="base">
                                        <p:cTn id="19" dur="500" fill="hold"/>
                                        <p:tgtEl>
                                          <p:spTgt spid="6">
                                            <p:graphicEl>
                                              <a:dgm id="{5569735B-7BB1-472F-A17B-18C7131A951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5569735B-7BB1-472F-A17B-18C7131A9513}"/>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3D05DA0B-ACD8-47C5-B0F9-EE9F5B52C43C}"/>
                                            </p:graphicEl>
                                          </p:spTgt>
                                        </p:tgtEl>
                                        <p:attrNameLst>
                                          <p:attrName>style.visibility</p:attrName>
                                        </p:attrNameLst>
                                      </p:cBhvr>
                                      <p:to>
                                        <p:strVal val="visible"/>
                                      </p:to>
                                    </p:set>
                                    <p:anim calcmode="lin" valueType="num">
                                      <p:cBhvr additive="base">
                                        <p:cTn id="25" dur="500" fill="hold"/>
                                        <p:tgtEl>
                                          <p:spTgt spid="6">
                                            <p:graphicEl>
                                              <a:dgm id="{3D05DA0B-ACD8-47C5-B0F9-EE9F5B52C43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3D05DA0B-ACD8-47C5-B0F9-EE9F5B52C43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6087E6F8-424A-4B1A-AF00-BCBCFC4A41F9}"/>
                                            </p:graphicEl>
                                          </p:spTgt>
                                        </p:tgtEl>
                                        <p:attrNameLst>
                                          <p:attrName>style.visibility</p:attrName>
                                        </p:attrNameLst>
                                      </p:cBhvr>
                                      <p:to>
                                        <p:strVal val="visible"/>
                                      </p:to>
                                    </p:set>
                                    <p:anim calcmode="lin" valueType="num">
                                      <p:cBhvr additive="base">
                                        <p:cTn id="31" dur="500" fill="hold"/>
                                        <p:tgtEl>
                                          <p:spTgt spid="6">
                                            <p:graphicEl>
                                              <a:dgm id="{6087E6F8-424A-4B1A-AF00-BCBCFC4A41F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6087E6F8-424A-4B1A-AF00-BCBCFC4A41F9}"/>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0042A624-D648-4EB6-9C21-6B6B5E0D6EBA}"/>
                                            </p:graphicEl>
                                          </p:spTgt>
                                        </p:tgtEl>
                                        <p:attrNameLst>
                                          <p:attrName>style.visibility</p:attrName>
                                        </p:attrNameLst>
                                      </p:cBhvr>
                                      <p:to>
                                        <p:strVal val="visible"/>
                                      </p:to>
                                    </p:set>
                                    <p:anim calcmode="lin" valueType="num">
                                      <p:cBhvr additive="base">
                                        <p:cTn id="37" dur="500" fill="hold"/>
                                        <p:tgtEl>
                                          <p:spTgt spid="6">
                                            <p:graphicEl>
                                              <a:dgm id="{0042A624-D648-4EB6-9C21-6B6B5E0D6EB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0042A624-D648-4EB6-9C21-6B6B5E0D6EB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graphicEl>
                                              <a:dgm id="{38E3F29A-0EC2-4104-B11B-828887555E17}"/>
                                            </p:graphicEl>
                                          </p:spTgt>
                                        </p:tgtEl>
                                        <p:attrNameLst>
                                          <p:attrName>style.visibility</p:attrName>
                                        </p:attrNameLst>
                                      </p:cBhvr>
                                      <p:to>
                                        <p:strVal val="visible"/>
                                      </p:to>
                                    </p:set>
                                    <p:anim calcmode="lin" valueType="num">
                                      <p:cBhvr additive="base">
                                        <p:cTn id="43" dur="500" fill="hold"/>
                                        <p:tgtEl>
                                          <p:spTgt spid="6">
                                            <p:graphicEl>
                                              <a:dgm id="{38E3F29A-0EC2-4104-B11B-828887555E17}"/>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38E3F29A-0EC2-4104-B11B-828887555E17}"/>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graphicEl>
                                              <a:dgm id="{458D2F5A-A6FD-406B-AD23-B0CA33F35CB1}"/>
                                            </p:graphicEl>
                                          </p:spTgt>
                                        </p:tgtEl>
                                        <p:attrNameLst>
                                          <p:attrName>style.visibility</p:attrName>
                                        </p:attrNameLst>
                                      </p:cBhvr>
                                      <p:to>
                                        <p:strVal val="visible"/>
                                      </p:to>
                                    </p:set>
                                    <p:anim calcmode="lin" valueType="num">
                                      <p:cBhvr additive="base">
                                        <p:cTn id="49" dur="500" fill="hold"/>
                                        <p:tgtEl>
                                          <p:spTgt spid="6">
                                            <p:graphicEl>
                                              <a:dgm id="{458D2F5A-A6FD-406B-AD23-B0CA33F35CB1}"/>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graphicEl>
                                              <a:dgm id="{458D2F5A-A6FD-406B-AD23-B0CA33F35CB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94122"/>
          </a:xfrm>
        </p:spPr>
        <p:txBody>
          <a:bodyPr>
            <a:normAutofit/>
          </a:bodyPr>
          <a:lstStyle/>
          <a:p>
            <a:r>
              <a:rPr lang="tr-TR" b="1" dirty="0" smtClean="0">
                <a:solidFill>
                  <a:srgbClr val="FF0000"/>
                </a:solidFill>
              </a:rPr>
              <a:t>Projenin Çıktıları</a:t>
            </a:r>
            <a:endParaRPr lang="tr-TR" b="1" dirty="0">
              <a:solidFill>
                <a:srgbClr val="FF0000"/>
              </a:solidFill>
            </a:endParaRPr>
          </a:p>
        </p:txBody>
      </p:sp>
      <p:sp>
        <p:nvSpPr>
          <p:cNvPr id="4" name="Altbilgi Yer Tutucusu 3"/>
          <p:cNvSpPr>
            <a:spLocks noGrp="1"/>
          </p:cNvSpPr>
          <p:nvPr>
            <p:ph type="ftr" sz="quarter" idx="11"/>
          </p:nvPr>
        </p:nvSpPr>
        <p:spPr/>
        <p:txBody>
          <a:bodyPr/>
          <a:lstStyle/>
          <a:p>
            <a:r>
              <a:rPr lang="en-US" smtClean="0"/>
              <a:t>4 Aralık 2013, Bursa</a:t>
            </a:r>
            <a:endParaRPr lang="fr-FR"/>
          </a:p>
        </p:txBody>
      </p:sp>
      <p:sp>
        <p:nvSpPr>
          <p:cNvPr id="5" name="Slayt Numarası Yer Tutucusu 4"/>
          <p:cNvSpPr>
            <a:spLocks noGrp="1"/>
          </p:cNvSpPr>
          <p:nvPr>
            <p:ph type="sldNum" sz="quarter" idx="12"/>
          </p:nvPr>
        </p:nvSpPr>
        <p:spPr/>
        <p:txBody>
          <a:bodyPr/>
          <a:lstStyle/>
          <a:p>
            <a:fld id="{B80AAFEA-1628-4435-8F95-60683ECC3CBD}" type="slidenum">
              <a:rPr lang="fr-FR" smtClean="0"/>
              <a:pPr/>
              <a:t>12</a:t>
            </a:fld>
            <a:endParaRPr lang="fr-F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360895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77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graphicEl>
                                              <a:dgm id="{15232584-5F65-4DB8-B9B2-9DC27E2420F0}"/>
                                            </p:graphicEl>
                                          </p:spTgt>
                                        </p:tgtEl>
                                        <p:attrNameLst>
                                          <p:attrName>style.visibility</p:attrName>
                                        </p:attrNameLst>
                                      </p:cBhvr>
                                      <p:to>
                                        <p:strVal val="visible"/>
                                      </p:to>
                                    </p:set>
                                    <p:animEffect transition="in" filter="circle(in)">
                                      <p:cBhvr>
                                        <p:cTn id="7" dur="2000"/>
                                        <p:tgtEl>
                                          <p:spTgt spid="7">
                                            <p:graphicEl>
                                              <a:dgm id="{15232584-5F65-4DB8-B9B2-9DC27E2420F0}"/>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graphicEl>
                                              <a:dgm id="{81CC1B6C-C181-42DD-BE95-D8D55F47EC4E}"/>
                                            </p:graphicEl>
                                          </p:spTgt>
                                        </p:tgtEl>
                                        <p:attrNameLst>
                                          <p:attrName>style.visibility</p:attrName>
                                        </p:attrNameLst>
                                      </p:cBhvr>
                                      <p:to>
                                        <p:strVal val="visible"/>
                                      </p:to>
                                    </p:set>
                                    <p:animEffect transition="in" filter="circle(in)">
                                      <p:cBhvr>
                                        <p:cTn id="10" dur="2000"/>
                                        <p:tgtEl>
                                          <p:spTgt spid="7">
                                            <p:graphicEl>
                                              <a:dgm id="{81CC1B6C-C181-42DD-BE95-D8D55F47EC4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graphicEl>
                                              <a:dgm id="{9CD82AE8-D0D2-4759-9F61-353021E384B1}"/>
                                            </p:graphicEl>
                                          </p:spTgt>
                                        </p:tgtEl>
                                        <p:attrNameLst>
                                          <p:attrName>style.visibility</p:attrName>
                                        </p:attrNameLst>
                                      </p:cBhvr>
                                      <p:to>
                                        <p:strVal val="visible"/>
                                      </p:to>
                                    </p:set>
                                    <p:animEffect transition="in" filter="circle(in)">
                                      <p:cBhvr>
                                        <p:cTn id="15" dur="2000"/>
                                        <p:tgtEl>
                                          <p:spTgt spid="7">
                                            <p:graphicEl>
                                              <a:dgm id="{9CD82AE8-D0D2-4759-9F61-353021E384B1}"/>
                                            </p:graphic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graphicEl>
                                              <a:dgm id="{62B501B5-435E-4181-804B-E3E1C20F1520}"/>
                                            </p:graphicEl>
                                          </p:spTgt>
                                        </p:tgtEl>
                                        <p:attrNameLst>
                                          <p:attrName>style.visibility</p:attrName>
                                        </p:attrNameLst>
                                      </p:cBhvr>
                                      <p:to>
                                        <p:strVal val="visible"/>
                                      </p:to>
                                    </p:set>
                                    <p:animEffect transition="in" filter="circle(in)">
                                      <p:cBhvr>
                                        <p:cTn id="18" dur="2000"/>
                                        <p:tgtEl>
                                          <p:spTgt spid="7">
                                            <p:graphicEl>
                                              <a:dgm id="{62B501B5-435E-4181-804B-E3E1C20F152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graphicEl>
                                              <a:dgm id="{8B8867A9-AE78-4BF8-BC56-55391C3DFEF2}"/>
                                            </p:graphicEl>
                                          </p:spTgt>
                                        </p:tgtEl>
                                        <p:attrNameLst>
                                          <p:attrName>style.visibility</p:attrName>
                                        </p:attrNameLst>
                                      </p:cBhvr>
                                      <p:to>
                                        <p:strVal val="visible"/>
                                      </p:to>
                                    </p:set>
                                    <p:animEffect transition="in" filter="circle(in)">
                                      <p:cBhvr>
                                        <p:cTn id="23" dur="2000"/>
                                        <p:tgtEl>
                                          <p:spTgt spid="7">
                                            <p:graphicEl>
                                              <a:dgm id="{8B8867A9-AE78-4BF8-BC56-55391C3DFEF2}"/>
                                            </p:graphic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graphicEl>
                                              <a:dgm id="{6C27A3E2-7923-4BB5-8108-B2B78C7C074B}"/>
                                            </p:graphicEl>
                                          </p:spTgt>
                                        </p:tgtEl>
                                        <p:attrNameLst>
                                          <p:attrName>style.visibility</p:attrName>
                                        </p:attrNameLst>
                                      </p:cBhvr>
                                      <p:to>
                                        <p:strVal val="visible"/>
                                      </p:to>
                                    </p:set>
                                    <p:animEffect transition="in" filter="circle(in)">
                                      <p:cBhvr>
                                        <p:cTn id="26" dur="2000"/>
                                        <p:tgtEl>
                                          <p:spTgt spid="7">
                                            <p:graphicEl>
                                              <a:dgm id="{6C27A3E2-7923-4BB5-8108-B2B78C7C07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3812" y="15032"/>
            <a:ext cx="8229600" cy="1143000"/>
          </a:xfrm>
        </p:spPr>
        <p:txBody>
          <a:bodyPr>
            <a:normAutofit fontScale="90000"/>
          </a:bodyPr>
          <a:lstStyle/>
          <a:p>
            <a:r>
              <a:rPr lang="tr-TR" b="1" dirty="0" smtClean="0">
                <a:solidFill>
                  <a:srgbClr val="00B0F0"/>
                </a:solidFill>
              </a:rPr>
              <a:t>1. Çıktı: </a:t>
            </a:r>
            <a:r>
              <a:rPr lang="tr-TR" b="1" dirty="0" smtClean="0">
                <a:solidFill>
                  <a:srgbClr val="FF0000"/>
                </a:solidFill>
              </a:rPr>
              <a:t>İklim Değişikliği Projeksiyonları</a:t>
            </a:r>
            <a:endParaRPr lang="tr-TR" b="1" dirty="0">
              <a:solidFill>
                <a:srgbClr val="FF0000"/>
              </a:solidFill>
            </a:endParaRPr>
          </a:p>
        </p:txBody>
      </p:sp>
      <p:sp>
        <p:nvSpPr>
          <p:cNvPr id="3" name="İçerik Yer Tutucusu 2"/>
          <p:cNvSpPr>
            <a:spLocks noGrp="1"/>
          </p:cNvSpPr>
          <p:nvPr>
            <p:ph sz="half" idx="1"/>
          </p:nvPr>
        </p:nvSpPr>
        <p:spPr>
          <a:xfrm>
            <a:off x="1187624" y="1268760"/>
            <a:ext cx="4032448" cy="4857403"/>
          </a:xfrm>
        </p:spPr>
        <p:txBody>
          <a:bodyPr>
            <a:normAutofit fontScale="92500" lnSpcReduction="20000"/>
          </a:bodyPr>
          <a:lstStyle/>
          <a:p>
            <a:pPr marL="0" indent="0">
              <a:buNone/>
            </a:pPr>
            <a:r>
              <a:rPr lang="tr-TR" dirty="0" smtClean="0">
                <a:solidFill>
                  <a:srgbClr val="0070C0"/>
                </a:solidFill>
              </a:rPr>
              <a:t>İklim modelleri;  2015- 2100 </a:t>
            </a:r>
          </a:p>
          <a:p>
            <a:pPr marL="0" indent="0">
              <a:buNone/>
            </a:pPr>
            <a:r>
              <a:rPr lang="tr-TR" dirty="0" smtClean="0">
                <a:solidFill>
                  <a:srgbClr val="0070C0"/>
                </a:solidFill>
              </a:rPr>
              <a:t>karşılaştırma dönemleri 1961-1990 referans dönemi ile 10’ar yıllık periyotlarda olacaktır. </a:t>
            </a:r>
          </a:p>
          <a:p>
            <a:pPr marL="0" indent="0">
              <a:buNone/>
            </a:pPr>
            <a:endParaRPr lang="tr-TR" dirty="0" smtClean="0">
              <a:solidFill>
                <a:srgbClr val="0070C0"/>
              </a:solidFill>
            </a:endParaRPr>
          </a:p>
          <a:p>
            <a:pPr marL="0" indent="0">
              <a:buNone/>
            </a:pPr>
            <a:r>
              <a:rPr lang="tr-TR" dirty="0" err="1" smtClean="0">
                <a:solidFill>
                  <a:srgbClr val="0070C0"/>
                </a:solidFill>
              </a:rPr>
              <a:t>IPCC’nin</a:t>
            </a:r>
            <a:r>
              <a:rPr lang="tr-TR" dirty="0" smtClean="0">
                <a:solidFill>
                  <a:srgbClr val="0070C0"/>
                </a:solidFill>
              </a:rPr>
              <a:t> 5. Değerlendirme Raporunun tabanını oluşturan </a:t>
            </a:r>
            <a:r>
              <a:rPr lang="tr-TR" b="1" dirty="0" smtClean="0">
                <a:solidFill>
                  <a:srgbClr val="0070C0"/>
                </a:solidFill>
              </a:rPr>
              <a:t>CMIP5</a:t>
            </a:r>
            <a:r>
              <a:rPr lang="tr-TR" dirty="0" smtClean="0">
                <a:solidFill>
                  <a:srgbClr val="0070C0"/>
                </a:solidFill>
              </a:rPr>
              <a:t> arşivinden seçilmiş en az </a:t>
            </a:r>
            <a:r>
              <a:rPr lang="tr-TR" b="1" dirty="0" smtClean="0">
                <a:solidFill>
                  <a:srgbClr val="0070C0"/>
                </a:solidFill>
              </a:rPr>
              <a:t>üç küresel modelin</a:t>
            </a:r>
            <a:r>
              <a:rPr lang="tr-TR" dirty="0" smtClean="0">
                <a:solidFill>
                  <a:srgbClr val="0070C0"/>
                </a:solidFill>
              </a:rPr>
              <a:t> çıktılarıyla ve </a:t>
            </a:r>
            <a:r>
              <a:rPr lang="tr-TR" b="1" dirty="0" smtClean="0">
                <a:solidFill>
                  <a:srgbClr val="0070C0"/>
                </a:solidFill>
              </a:rPr>
              <a:t>RCP 4.5 ve RCP 8.5 </a:t>
            </a:r>
            <a:r>
              <a:rPr lang="tr-TR" dirty="0" smtClean="0">
                <a:solidFill>
                  <a:srgbClr val="0070C0"/>
                </a:solidFill>
              </a:rPr>
              <a:t>salım senaryoları ile bir bölgesel iklim modeli </a:t>
            </a:r>
          </a:p>
          <a:p>
            <a:pPr marL="0" indent="0">
              <a:buNone/>
            </a:pPr>
            <a:endParaRPr lang="tr-TR" dirty="0" smtClean="0">
              <a:solidFill>
                <a:srgbClr val="0070C0"/>
              </a:solidFill>
            </a:endParaRPr>
          </a:p>
          <a:p>
            <a:pPr marL="0" indent="0">
              <a:buNone/>
            </a:pPr>
            <a:endParaRPr lang="tr-TR" dirty="0">
              <a:solidFill>
                <a:srgbClr val="0070C0"/>
              </a:solidFill>
            </a:endParaRPr>
          </a:p>
          <a:p>
            <a:endParaRPr lang="tr-TR" dirty="0">
              <a:solidFill>
                <a:srgbClr val="0070C0"/>
              </a:solidFill>
            </a:endParaRPr>
          </a:p>
          <a:p>
            <a:endParaRPr lang="tr-TR" dirty="0">
              <a:solidFill>
                <a:srgbClr val="0070C0"/>
              </a:solidFill>
            </a:endParaRPr>
          </a:p>
        </p:txBody>
      </p:sp>
      <p:sp>
        <p:nvSpPr>
          <p:cNvPr id="4" name="Altbilgi Yer Tutucusu 3"/>
          <p:cNvSpPr>
            <a:spLocks noGrp="1"/>
          </p:cNvSpPr>
          <p:nvPr>
            <p:ph type="ftr" sz="quarter" idx="11"/>
          </p:nvPr>
        </p:nvSpPr>
        <p:spPr/>
        <p:txBody>
          <a:bodyPr/>
          <a:lstStyle/>
          <a:p>
            <a:r>
              <a:rPr lang="en-US" smtClean="0"/>
              <a:t>4 Aralık 2013, Bursa</a:t>
            </a:r>
            <a:endParaRPr lang="fr-FR"/>
          </a:p>
        </p:txBody>
      </p:sp>
      <p:sp>
        <p:nvSpPr>
          <p:cNvPr id="5" name="Slayt Numarası Yer Tutucusu 4"/>
          <p:cNvSpPr>
            <a:spLocks noGrp="1"/>
          </p:cNvSpPr>
          <p:nvPr>
            <p:ph type="sldNum" sz="quarter" idx="12"/>
          </p:nvPr>
        </p:nvSpPr>
        <p:spPr/>
        <p:txBody>
          <a:bodyPr/>
          <a:lstStyle/>
          <a:p>
            <a:fld id="{B80AAFEA-1628-4435-8F95-60683ECC3CBD}" type="slidenum">
              <a:rPr lang="fr-FR" smtClean="0"/>
              <a:pPr/>
              <a:t>13</a:t>
            </a:fld>
            <a:endParaRPr lang="fr-FR"/>
          </a:p>
        </p:txBody>
      </p:sp>
      <p:sp>
        <p:nvSpPr>
          <p:cNvPr id="7" name="Rectangle 6"/>
          <p:cNvSpPr>
            <a:spLocks noChangeArrowheads="1"/>
          </p:cNvSpPr>
          <p:nvPr/>
        </p:nvSpPr>
        <p:spPr bwMode="auto">
          <a:xfrm>
            <a:off x="0" y="1268760"/>
            <a:ext cx="1187624" cy="4536504"/>
          </a:xfrm>
          <a:prstGeom prst="rect">
            <a:avLst/>
          </a:prstGeom>
          <a:solidFill>
            <a:srgbClr val="9B2D1F">
              <a:lumMod val="20000"/>
              <a:lumOff val="80000"/>
              <a:alpha val="61569"/>
            </a:srgbClr>
          </a:solidFill>
          <a:ln w="9525" cap="sq">
            <a:solidFill>
              <a:srgbClr val="918485">
                <a:lumMod val="50000"/>
              </a:srgbClr>
            </a:solidFill>
            <a:miter lim="800000"/>
            <a:headEnd/>
            <a:tailEnd/>
          </a:ln>
        </p:spPr>
        <p:txBody>
          <a:bodyPr/>
          <a:lstStyle/>
          <a:p>
            <a:pPr marL="176213" marR="0" lvl="0" indent="-176213" defTabSz="914400" eaLnBrk="1" fontAlgn="base" latinLnBrk="0" hangingPunct="1">
              <a:lnSpc>
                <a:spcPct val="100000"/>
              </a:lnSpc>
              <a:spcBef>
                <a:spcPct val="0"/>
              </a:spcBef>
              <a:spcAft>
                <a:spcPct val="0"/>
              </a:spcAft>
              <a:buClrTx/>
              <a:buSzTx/>
              <a:buFontTx/>
              <a:buNone/>
              <a:tabLst/>
              <a:defRPr/>
            </a:pPr>
            <a:endParaRPr kumimoji="0" lang="tr-TR" sz="1000" b="1" i="0" u="none" strike="noStrike" kern="0" cap="none" spc="0" normalizeH="0" baseline="0" noProof="0" dirty="0" smtClean="0">
              <a:ln>
                <a:noFill/>
              </a:ln>
              <a:solidFill>
                <a:prstClr val="white">
                  <a:lumMod val="50000"/>
                </a:prstClr>
              </a:solidFill>
              <a:effectLst/>
              <a:uLnTx/>
              <a:uFillTx/>
              <a:latin typeface="Arial" charset="0"/>
            </a:endParaRPr>
          </a:p>
          <a:p>
            <a:pPr marL="0" marR="0" lvl="0" indent="0" defTabSz="1077913" eaLnBrk="1" fontAlgn="base" latinLnBrk="0" hangingPunct="1">
              <a:lnSpc>
                <a:spcPct val="100000"/>
              </a:lnSpc>
              <a:spcBef>
                <a:spcPct val="0"/>
              </a:spcBef>
              <a:spcAft>
                <a:spcPct val="0"/>
              </a:spcAft>
              <a:buClrTx/>
              <a:buSzTx/>
              <a:buFontTx/>
              <a:buNone/>
              <a:tabLst/>
              <a:defRPr/>
            </a:pPr>
            <a:r>
              <a:rPr kumimoji="0" lang="tr-TR" sz="1000" b="1" i="0" u="none" strike="noStrike" kern="0" cap="none" spc="0" normalizeH="0" baseline="0" noProof="0" dirty="0" smtClean="0">
                <a:ln>
                  <a:noFill/>
                </a:ln>
                <a:solidFill>
                  <a:prstClr val="black"/>
                </a:solidFill>
                <a:effectLst/>
                <a:uLnTx/>
                <a:uFillTx/>
                <a:latin typeface="Arial" charset="0"/>
              </a:rPr>
              <a:t>1. </a:t>
            </a:r>
            <a:r>
              <a:rPr lang="tr-TR" sz="1000" b="1" kern="0" noProof="0" dirty="0" smtClean="0">
                <a:solidFill>
                  <a:prstClr val="black"/>
                </a:solidFill>
                <a:latin typeface="Arial" charset="0"/>
              </a:rPr>
              <a:t>İklim  değişikliği projeksiyonları</a:t>
            </a:r>
            <a:endParaRPr kumimoji="0" lang="tr-TR" sz="1000" b="1" i="0" u="none" strike="noStrike" kern="0" cap="none" spc="0" normalizeH="0" baseline="0" noProof="0" dirty="0" smtClean="0">
              <a:ln>
                <a:noFill/>
              </a:ln>
              <a:solidFill>
                <a:prstClr val="black"/>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Char char="•"/>
              <a:tabLst/>
              <a:defRPr/>
            </a:pPr>
            <a:endParaRPr kumimoji="0" lang="tr-TR" sz="1000" b="1"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lvl="0" defTabSz="1077913" fontAlgn="base">
              <a:spcBef>
                <a:spcPct val="0"/>
              </a:spcBef>
              <a:spcAft>
                <a:spcPct val="0"/>
              </a:spcAft>
            </a:pPr>
            <a:r>
              <a:rPr lang="tr-TR" sz="1000" kern="0" dirty="0" smtClean="0">
                <a:solidFill>
                  <a:prstClr val="white">
                    <a:lumMod val="50000"/>
                  </a:prstClr>
                </a:solidFill>
                <a:latin typeface="Arial" charset="0"/>
              </a:rPr>
              <a:t>2. Yer altı su potansiyeli ve yüzey su seviyelerindeki değişimin tespiti</a:t>
            </a:r>
          </a:p>
          <a:p>
            <a:pPr lvl="0" defTabSz="1077913" fontAlgn="base">
              <a:spcBef>
                <a:spcPct val="0"/>
              </a:spcBef>
              <a:spcAft>
                <a:spcPct val="0"/>
              </a:spcAft>
            </a:pPr>
            <a:endParaRPr lang="tr-TR" sz="1000" kern="0" dirty="0" smtClean="0">
              <a:solidFill>
                <a:prstClr val="white">
                  <a:lumMod val="50000"/>
                </a:prstClr>
              </a:solidFill>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lvl="0" defTabSz="1077913" fontAlgn="base">
              <a:spcBef>
                <a:spcPct val="0"/>
              </a:spcBef>
              <a:spcAft>
                <a:spcPct val="0"/>
              </a:spcAft>
            </a:pPr>
            <a:r>
              <a:rPr lang="tr-TR" sz="1000" kern="0" dirty="0" smtClean="0">
                <a:solidFill>
                  <a:prstClr val="white">
                    <a:lumMod val="50000"/>
                  </a:prstClr>
                </a:solidFill>
                <a:latin typeface="Arial" charset="0"/>
              </a:rPr>
              <a:t>3</a:t>
            </a:r>
            <a:r>
              <a:rPr lang="tr-TR" sz="1000" kern="0" dirty="0">
                <a:solidFill>
                  <a:prstClr val="white">
                    <a:lumMod val="50000"/>
                  </a:prstClr>
                </a:solidFill>
                <a:latin typeface="Arial" charset="0"/>
              </a:rPr>
              <a:t>. Su bütçesi/potansiyeli modelleme </a:t>
            </a:r>
            <a:r>
              <a:rPr lang="tr-TR" sz="1000" kern="0" dirty="0" smtClean="0">
                <a:solidFill>
                  <a:prstClr val="white">
                    <a:lumMod val="50000"/>
                  </a:prstClr>
                </a:solidFill>
                <a:latin typeface="Arial" charset="0"/>
              </a:rPr>
              <a:t>çalışması</a:t>
            </a:r>
            <a:endParaRPr lang="tr-TR" sz="1000" kern="0" dirty="0">
              <a:solidFill>
                <a:prstClr val="white">
                  <a:lumMod val="50000"/>
                </a:prstClr>
              </a:solidFill>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0" marR="0" lvl="0" indent="0" defTabSz="1077913" eaLnBrk="1" fontAlgn="base" latinLnBrk="0" hangingPunct="1">
              <a:lnSpc>
                <a:spcPct val="100000"/>
              </a:lnSpc>
              <a:spcBef>
                <a:spcPct val="0"/>
              </a:spcBef>
              <a:spcAft>
                <a:spcPct val="0"/>
              </a:spcAft>
              <a:buClrTx/>
              <a:buSzTx/>
              <a:buFontTx/>
              <a:buNone/>
              <a:tabLst/>
              <a:defRPr/>
            </a:pPr>
            <a:r>
              <a:rPr lang="tr-TR" sz="1000" kern="0" dirty="0" smtClean="0">
                <a:solidFill>
                  <a:prstClr val="white">
                    <a:lumMod val="50000"/>
                  </a:prstClr>
                </a:solidFill>
                <a:latin typeface="Arial" charset="0"/>
              </a:rPr>
              <a:t>4. </a:t>
            </a:r>
            <a:r>
              <a:rPr kumimoji="0" lang="tr-TR" sz="1000" b="0" i="0" u="none" strike="noStrike" kern="0" cap="none" spc="0" normalizeH="0" baseline="0" noProof="0" dirty="0" smtClean="0">
                <a:ln>
                  <a:noFill/>
                </a:ln>
                <a:solidFill>
                  <a:prstClr val="white">
                    <a:lumMod val="50000"/>
                  </a:prstClr>
                </a:solidFill>
                <a:effectLst/>
                <a:uLnTx/>
                <a:uFillTx/>
                <a:latin typeface="Arial" charset="0"/>
              </a:rPr>
              <a:t> Suyun</a:t>
            </a:r>
            <a:r>
              <a:rPr kumimoji="0" lang="tr-TR" sz="1000" b="0" i="0" u="none" strike="noStrike" kern="0" cap="none" spc="0" normalizeH="0" noProof="0" dirty="0" smtClean="0">
                <a:ln>
                  <a:noFill/>
                </a:ln>
                <a:solidFill>
                  <a:prstClr val="white">
                    <a:lumMod val="50000"/>
                  </a:prstClr>
                </a:solidFill>
                <a:effectLst/>
                <a:uLnTx/>
                <a:uFillTx/>
                <a:latin typeface="Arial" charset="0"/>
              </a:rPr>
              <a:t> Sektörlere Etkisi ve Uyum</a:t>
            </a: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552" y="1298848"/>
            <a:ext cx="4032448" cy="4824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639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052736"/>
          </a:xfrm>
        </p:spPr>
        <p:txBody>
          <a:bodyPr>
            <a:noAutofit/>
          </a:bodyPr>
          <a:lstStyle/>
          <a:p>
            <a:r>
              <a:rPr lang="tr-TR" sz="3200" b="1" dirty="0">
                <a:solidFill>
                  <a:srgbClr val="00B0F0"/>
                </a:solidFill>
              </a:rPr>
              <a:t>2</a:t>
            </a:r>
            <a:r>
              <a:rPr lang="tr-TR" sz="3200" b="1" dirty="0" smtClean="0">
                <a:solidFill>
                  <a:srgbClr val="00B0F0"/>
                </a:solidFill>
              </a:rPr>
              <a:t>. Çıktı</a:t>
            </a:r>
            <a:r>
              <a:rPr lang="tr-TR" sz="3200" b="1" dirty="0">
                <a:solidFill>
                  <a:srgbClr val="00B0F0"/>
                </a:solidFill>
              </a:rPr>
              <a:t>: </a:t>
            </a:r>
            <a:r>
              <a:rPr lang="tr-TR" sz="3200" b="1" dirty="0">
                <a:solidFill>
                  <a:srgbClr val="FF0000"/>
                </a:solidFill>
              </a:rPr>
              <a:t>Hidrolojik ve Hidrolik Projeksiyon Çalışmaları</a:t>
            </a:r>
          </a:p>
        </p:txBody>
      </p:sp>
      <p:sp>
        <p:nvSpPr>
          <p:cNvPr id="3" name="İçerik Yer Tutucusu 2"/>
          <p:cNvSpPr>
            <a:spLocks noGrp="1"/>
          </p:cNvSpPr>
          <p:nvPr>
            <p:ph sz="half" idx="1"/>
          </p:nvPr>
        </p:nvSpPr>
        <p:spPr>
          <a:xfrm>
            <a:off x="1331640" y="1484784"/>
            <a:ext cx="3744416" cy="4641379"/>
          </a:xfrm>
        </p:spPr>
        <p:txBody>
          <a:bodyPr>
            <a:normAutofit lnSpcReduction="10000"/>
          </a:bodyPr>
          <a:lstStyle/>
          <a:p>
            <a:r>
              <a:rPr lang="tr-TR" dirty="0" smtClean="0">
                <a:solidFill>
                  <a:srgbClr val="0070C0"/>
                </a:solidFill>
              </a:rPr>
              <a:t>Havzadaki </a:t>
            </a:r>
            <a:r>
              <a:rPr lang="tr-TR" b="1" dirty="0">
                <a:solidFill>
                  <a:srgbClr val="0070C0"/>
                </a:solidFill>
              </a:rPr>
              <a:t>yüzey akışı, </a:t>
            </a:r>
            <a:r>
              <a:rPr lang="tr-TR" b="1" dirty="0" smtClean="0">
                <a:solidFill>
                  <a:srgbClr val="0070C0"/>
                </a:solidFill>
              </a:rPr>
              <a:t>su </a:t>
            </a:r>
            <a:r>
              <a:rPr lang="tr-TR" b="1" dirty="0">
                <a:solidFill>
                  <a:srgbClr val="0070C0"/>
                </a:solidFill>
              </a:rPr>
              <a:t>derinliği</a:t>
            </a:r>
            <a:r>
              <a:rPr lang="tr-TR" dirty="0">
                <a:solidFill>
                  <a:srgbClr val="0070C0"/>
                </a:solidFill>
              </a:rPr>
              <a:t> verileri belirlenecektir.</a:t>
            </a:r>
          </a:p>
          <a:p>
            <a:r>
              <a:rPr lang="tr-TR" dirty="0" smtClean="0">
                <a:solidFill>
                  <a:srgbClr val="0070C0"/>
                </a:solidFill>
              </a:rPr>
              <a:t>Veri </a:t>
            </a:r>
            <a:r>
              <a:rPr lang="tr-TR" dirty="0">
                <a:solidFill>
                  <a:srgbClr val="0070C0"/>
                </a:solidFill>
              </a:rPr>
              <a:t>varlığında tüm modeller son 40 yıllık verilerle çalıştırılacaktır</a:t>
            </a:r>
            <a:r>
              <a:rPr lang="tr-TR" dirty="0" smtClean="0">
                <a:solidFill>
                  <a:srgbClr val="0070C0"/>
                </a:solidFill>
              </a:rPr>
              <a:t>. </a:t>
            </a:r>
          </a:p>
          <a:p>
            <a:r>
              <a:rPr lang="tr-TR" dirty="0" smtClean="0">
                <a:solidFill>
                  <a:srgbClr val="0070C0"/>
                </a:solidFill>
              </a:rPr>
              <a:t>Modelleme </a:t>
            </a:r>
            <a:r>
              <a:rPr lang="tr-TR" dirty="0">
                <a:solidFill>
                  <a:srgbClr val="0070C0"/>
                </a:solidFill>
              </a:rPr>
              <a:t>çalışmaları aylık zaman ölçeğinde yapılacaktır.</a:t>
            </a:r>
          </a:p>
        </p:txBody>
      </p:sp>
      <p:pic>
        <p:nvPicPr>
          <p:cNvPr id="13" name="İçerik Yer Tutucusu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32040" y="1844824"/>
            <a:ext cx="4038600" cy="3087690"/>
          </a:xfrm>
        </p:spPr>
      </p:pic>
      <p:sp>
        <p:nvSpPr>
          <p:cNvPr id="4" name="Altbilgi Yer Tutucusu 3"/>
          <p:cNvSpPr>
            <a:spLocks noGrp="1"/>
          </p:cNvSpPr>
          <p:nvPr>
            <p:ph type="ftr" sz="quarter" idx="11"/>
          </p:nvPr>
        </p:nvSpPr>
        <p:spPr/>
        <p:txBody>
          <a:bodyPr/>
          <a:lstStyle/>
          <a:p>
            <a:r>
              <a:rPr lang="en-US" smtClean="0"/>
              <a:t>4 Aralık 2013, Bursa</a:t>
            </a:r>
            <a:endParaRPr lang="fr-FR"/>
          </a:p>
        </p:txBody>
      </p:sp>
      <p:sp>
        <p:nvSpPr>
          <p:cNvPr id="5" name="Slayt Numarası Yer Tutucusu 4"/>
          <p:cNvSpPr>
            <a:spLocks noGrp="1"/>
          </p:cNvSpPr>
          <p:nvPr>
            <p:ph type="sldNum" sz="quarter" idx="12"/>
          </p:nvPr>
        </p:nvSpPr>
        <p:spPr/>
        <p:txBody>
          <a:bodyPr/>
          <a:lstStyle/>
          <a:p>
            <a:fld id="{B80AAFEA-1628-4435-8F95-60683ECC3CBD}" type="slidenum">
              <a:rPr lang="fr-FR" smtClean="0"/>
              <a:pPr/>
              <a:t>14</a:t>
            </a:fld>
            <a:endParaRPr lang="fr-FR"/>
          </a:p>
        </p:txBody>
      </p:sp>
      <p:sp>
        <p:nvSpPr>
          <p:cNvPr id="7" name="Rectangle 6"/>
          <p:cNvSpPr>
            <a:spLocks noChangeArrowheads="1"/>
          </p:cNvSpPr>
          <p:nvPr/>
        </p:nvSpPr>
        <p:spPr bwMode="auto">
          <a:xfrm>
            <a:off x="0" y="1250752"/>
            <a:ext cx="1187624" cy="4536504"/>
          </a:xfrm>
          <a:prstGeom prst="rect">
            <a:avLst/>
          </a:prstGeom>
          <a:solidFill>
            <a:srgbClr val="9B2D1F">
              <a:lumMod val="20000"/>
              <a:lumOff val="80000"/>
              <a:alpha val="61569"/>
            </a:srgbClr>
          </a:solidFill>
          <a:ln w="9525" cap="sq">
            <a:solidFill>
              <a:srgbClr val="918485">
                <a:lumMod val="50000"/>
              </a:srgbClr>
            </a:solidFill>
            <a:miter lim="800000"/>
            <a:headEnd/>
            <a:tailEnd/>
          </a:ln>
        </p:spPr>
        <p:txBody>
          <a:bodyPr/>
          <a:lstStyle/>
          <a:p>
            <a:pPr marL="176213" marR="0" lvl="0" indent="-176213" defTabSz="914400" eaLnBrk="1" fontAlgn="base" latinLnBrk="0" hangingPunct="1">
              <a:lnSpc>
                <a:spcPct val="100000"/>
              </a:lnSpc>
              <a:spcBef>
                <a:spcPct val="0"/>
              </a:spcBef>
              <a:spcAft>
                <a:spcPct val="0"/>
              </a:spcAft>
              <a:buClrTx/>
              <a:buSzTx/>
              <a:buFontTx/>
              <a:buNone/>
              <a:tabLst/>
              <a:defRPr/>
            </a:pPr>
            <a:endParaRPr kumimoji="0" lang="tr-TR" sz="1000" b="1" i="0" u="none" strike="noStrike" kern="0" cap="none" spc="0" normalizeH="0" baseline="0" noProof="0" dirty="0" smtClean="0">
              <a:ln>
                <a:noFill/>
              </a:ln>
              <a:solidFill>
                <a:prstClr val="white">
                  <a:lumMod val="50000"/>
                </a:prstClr>
              </a:solidFill>
              <a:effectLst/>
              <a:uLnTx/>
              <a:uFillTx/>
              <a:latin typeface="Arial" charset="0"/>
            </a:endParaRPr>
          </a:p>
          <a:p>
            <a:pPr marR="0" indent="0" defTabSz="1077913" fontAlgn="base">
              <a:lnSpc>
                <a:spcPct val="100000"/>
              </a:lnSpc>
              <a:spcBef>
                <a:spcPct val="0"/>
              </a:spcBef>
              <a:spcAft>
                <a:spcPct val="0"/>
              </a:spcAft>
              <a:buClrTx/>
              <a:buSzTx/>
              <a:buFontTx/>
              <a:buNone/>
              <a:tabLst/>
              <a:defRPr/>
            </a:pPr>
            <a:r>
              <a:rPr lang="tr-TR" sz="1000" kern="0" dirty="0">
                <a:solidFill>
                  <a:prstClr val="white">
                    <a:lumMod val="50000"/>
                  </a:prstClr>
                </a:solidFill>
                <a:latin typeface="Arial" charset="0"/>
              </a:rPr>
              <a:t>1. İklim  değişikliği projeksiyonları</a:t>
            </a:r>
          </a:p>
          <a:p>
            <a:pPr marL="176213" marR="0" lvl="0" indent="-176213" defTabSz="1077913" eaLnBrk="1" fontAlgn="base" latinLnBrk="0" hangingPunct="1">
              <a:lnSpc>
                <a:spcPct val="100000"/>
              </a:lnSpc>
              <a:spcBef>
                <a:spcPct val="0"/>
              </a:spcBef>
              <a:spcAft>
                <a:spcPct val="0"/>
              </a:spcAft>
              <a:buClrTx/>
              <a:buSzTx/>
              <a:buFontTx/>
              <a:buChar char="•"/>
              <a:tabLst/>
              <a:defRPr/>
            </a:pPr>
            <a:endParaRPr kumimoji="0" lang="tr-TR" sz="1000" b="1"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lvl="0" defTabSz="1077913" fontAlgn="base">
              <a:spcBef>
                <a:spcPct val="0"/>
              </a:spcBef>
              <a:spcAft>
                <a:spcPct val="0"/>
              </a:spcAft>
            </a:pPr>
            <a:r>
              <a:rPr lang="tr-TR" sz="1000" b="1" kern="0" dirty="0" smtClean="0">
                <a:latin typeface="Arial" charset="0"/>
              </a:rPr>
              <a:t>2. Yer altı su potansiyeli ve yüzey su seviyelerindeki değişimin tespiti</a:t>
            </a:r>
          </a:p>
          <a:p>
            <a:pPr lvl="0" defTabSz="1077913" fontAlgn="base">
              <a:spcBef>
                <a:spcPct val="0"/>
              </a:spcBef>
              <a:spcAft>
                <a:spcPct val="0"/>
              </a:spcAft>
            </a:pPr>
            <a:endParaRPr lang="tr-TR" sz="1000" kern="0" dirty="0" smtClean="0">
              <a:solidFill>
                <a:prstClr val="white">
                  <a:lumMod val="50000"/>
                </a:prstClr>
              </a:solidFill>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lvl="0" defTabSz="1077913" fontAlgn="base">
              <a:spcBef>
                <a:spcPct val="0"/>
              </a:spcBef>
              <a:spcAft>
                <a:spcPct val="0"/>
              </a:spcAft>
            </a:pPr>
            <a:r>
              <a:rPr lang="tr-TR" sz="1000" kern="0" dirty="0" smtClean="0">
                <a:solidFill>
                  <a:prstClr val="white">
                    <a:lumMod val="50000"/>
                  </a:prstClr>
                </a:solidFill>
                <a:latin typeface="Arial" charset="0"/>
              </a:rPr>
              <a:t>3</a:t>
            </a:r>
            <a:r>
              <a:rPr lang="tr-TR" sz="1000" kern="0" dirty="0">
                <a:solidFill>
                  <a:prstClr val="white">
                    <a:lumMod val="50000"/>
                  </a:prstClr>
                </a:solidFill>
                <a:latin typeface="Arial" charset="0"/>
              </a:rPr>
              <a:t>. Su bütçesi/potansiyeli modelleme </a:t>
            </a:r>
            <a:r>
              <a:rPr lang="tr-TR" sz="1000" kern="0" dirty="0" smtClean="0">
                <a:solidFill>
                  <a:prstClr val="white">
                    <a:lumMod val="50000"/>
                  </a:prstClr>
                </a:solidFill>
                <a:latin typeface="Arial" charset="0"/>
              </a:rPr>
              <a:t>çalışması</a:t>
            </a:r>
            <a:endParaRPr lang="tr-TR" sz="1000" kern="0" dirty="0">
              <a:solidFill>
                <a:prstClr val="white">
                  <a:lumMod val="50000"/>
                </a:prstClr>
              </a:solidFill>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0" marR="0" lvl="0" indent="0" defTabSz="1077913" eaLnBrk="1" fontAlgn="base" latinLnBrk="0" hangingPunct="1">
              <a:lnSpc>
                <a:spcPct val="100000"/>
              </a:lnSpc>
              <a:spcBef>
                <a:spcPct val="0"/>
              </a:spcBef>
              <a:spcAft>
                <a:spcPct val="0"/>
              </a:spcAft>
              <a:buClrTx/>
              <a:buSzTx/>
              <a:buFontTx/>
              <a:buNone/>
              <a:tabLst/>
              <a:defRPr/>
            </a:pPr>
            <a:r>
              <a:rPr lang="tr-TR" sz="1000" kern="0" dirty="0" smtClean="0">
                <a:solidFill>
                  <a:prstClr val="white">
                    <a:lumMod val="50000"/>
                  </a:prstClr>
                </a:solidFill>
                <a:latin typeface="Arial" charset="0"/>
              </a:rPr>
              <a:t>4. </a:t>
            </a:r>
            <a:r>
              <a:rPr kumimoji="0" lang="tr-TR" sz="1000" b="0" i="0" u="none" strike="noStrike" kern="0" cap="none" spc="0" normalizeH="0" baseline="0" noProof="0" dirty="0" smtClean="0">
                <a:ln>
                  <a:noFill/>
                </a:ln>
                <a:solidFill>
                  <a:prstClr val="white">
                    <a:lumMod val="50000"/>
                  </a:prstClr>
                </a:solidFill>
                <a:effectLst/>
                <a:uLnTx/>
                <a:uFillTx/>
                <a:latin typeface="Arial" charset="0"/>
              </a:rPr>
              <a:t> Suyun</a:t>
            </a:r>
            <a:r>
              <a:rPr kumimoji="0" lang="tr-TR" sz="1000" b="0" i="0" u="none" strike="noStrike" kern="0" cap="none" spc="0" normalizeH="0" noProof="0" dirty="0" smtClean="0">
                <a:ln>
                  <a:noFill/>
                </a:ln>
                <a:solidFill>
                  <a:prstClr val="white">
                    <a:lumMod val="50000"/>
                  </a:prstClr>
                </a:solidFill>
                <a:effectLst/>
                <a:uLnTx/>
                <a:uFillTx/>
                <a:latin typeface="Arial" charset="0"/>
              </a:rPr>
              <a:t> Sektörlere Etkisi ve Uyum</a:t>
            </a: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p:txBody>
      </p:sp>
    </p:spTree>
    <p:extLst>
      <p:ext uri="{BB962C8B-B14F-4D97-AF65-F5344CB8AC3E}">
        <p14:creationId xmlns:p14="http://schemas.microsoft.com/office/powerpoint/2010/main" val="607565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250752"/>
          </a:xfrm>
        </p:spPr>
        <p:txBody>
          <a:bodyPr>
            <a:normAutofit fontScale="90000"/>
          </a:bodyPr>
          <a:lstStyle/>
          <a:p>
            <a:r>
              <a:rPr lang="tr-TR" b="1" dirty="0" smtClean="0">
                <a:solidFill>
                  <a:srgbClr val="00B0F0"/>
                </a:solidFill>
              </a:rPr>
              <a:t>3. Çıktı</a:t>
            </a:r>
            <a:r>
              <a:rPr lang="tr-TR" b="1" dirty="0">
                <a:solidFill>
                  <a:srgbClr val="00B0F0"/>
                </a:solidFill>
              </a:rPr>
              <a:t>: </a:t>
            </a:r>
            <a:r>
              <a:rPr lang="tr-TR" b="1" dirty="0">
                <a:solidFill>
                  <a:srgbClr val="FF0000"/>
                </a:solidFill>
              </a:rPr>
              <a:t>Su bütçesi/potansiyeli modelleme çalışması</a:t>
            </a:r>
          </a:p>
        </p:txBody>
      </p:sp>
      <p:sp>
        <p:nvSpPr>
          <p:cNvPr id="10" name="İçerik Yer Tutucusu 9"/>
          <p:cNvSpPr>
            <a:spLocks noGrp="1"/>
          </p:cNvSpPr>
          <p:nvPr>
            <p:ph idx="1"/>
          </p:nvPr>
        </p:nvSpPr>
        <p:spPr>
          <a:xfrm>
            <a:off x="457200" y="1412776"/>
            <a:ext cx="8229600" cy="4713387"/>
          </a:xfrm>
        </p:spPr>
        <p:txBody>
          <a:bodyPr>
            <a:normAutofit/>
          </a:bodyPr>
          <a:lstStyle/>
          <a:p>
            <a:pPr marL="457200" lvl="1" indent="0">
              <a:buNone/>
            </a:pPr>
            <a:r>
              <a:rPr lang="tr-TR" b="1" i="1" dirty="0" smtClean="0">
                <a:solidFill>
                  <a:srgbClr val="7030A0"/>
                </a:solidFill>
              </a:rPr>
              <a:t>	</a:t>
            </a:r>
            <a:endParaRPr lang="tr-TR" dirty="0"/>
          </a:p>
        </p:txBody>
      </p:sp>
      <p:sp>
        <p:nvSpPr>
          <p:cNvPr id="4" name="Altbilgi Yer Tutucusu 3"/>
          <p:cNvSpPr>
            <a:spLocks noGrp="1"/>
          </p:cNvSpPr>
          <p:nvPr>
            <p:ph type="ftr" sz="quarter" idx="11"/>
          </p:nvPr>
        </p:nvSpPr>
        <p:spPr/>
        <p:txBody>
          <a:bodyPr/>
          <a:lstStyle/>
          <a:p>
            <a:r>
              <a:rPr lang="en-US" smtClean="0"/>
              <a:t>4 Aralık 2013, Bursa</a:t>
            </a:r>
            <a:endParaRPr lang="fr-FR" dirty="0"/>
          </a:p>
        </p:txBody>
      </p:sp>
      <p:sp>
        <p:nvSpPr>
          <p:cNvPr id="5" name="Slayt Numarası Yer Tutucusu 4"/>
          <p:cNvSpPr>
            <a:spLocks noGrp="1"/>
          </p:cNvSpPr>
          <p:nvPr>
            <p:ph type="sldNum" sz="quarter" idx="12"/>
          </p:nvPr>
        </p:nvSpPr>
        <p:spPr/>
        <p:txBody>
          <a:bodyPr/>
          <a:lstStyle/>
          <a:p>
            <a:fld id="{B80AAFEA-1628-4435-8F95-60683ECC3CBD}" type="slidenum">
              <a:rPr lang="fr-FR" smtClean="0"/>
              <a:pPr/>
              <a:t>15</a:t>
            </a:fld>
            <a:endParaRPr lang="fr-FR"/>
          </a:p>
        </p:txBody>
      </p:sp>
      <p:sp>
        <p:nvSpPr>
          <p:cNvPr id="7" name="Rectangle 6"/>
          <p:cNvSpPr>
            <a:spLocks noChangeArrowheads="1"/>
          </p:cNvSpPr>
          <p:nvPr/>
        </p:nvSpPr>
        <p:spPr bwMode="auto">
          <a:xfrm>
            <a:off x="0" y="1250752"/>
            <a:ext cx="1259632" cy="4914552"/>
          </a:xfrm>
          <a:prstGeom prst="rect">
            <a:avLst/>
          </a:prstGeom>
          <a:solidFill>
            <a:srgbClr val="9B2D1F">
              <a:lumMod val="20000"/>
              <a:lumOff val="80000"/>
              <a:alpha val="61569"/>
            </a:srgbClr>
          </a:solidFill>
          <a:ln w="9525" cap="sq">
            <a:solidFill>
              <a:srgbClr val="918485">
                <a:lumMod val="50000"/>
              </a:srgbClr>
            </a:solidFill>
            <a:miter lim="800000"/>
            <a:headEnd/>
            <a:tailEnd/>
          </a:ln>
        </p:spPr>
        <p:txBody>
          <a:bodyPr/>
          <a:lstStyle/>
          <a:p>
            <a:pPr marL="176213" marR="0" lvl="0" indent="-176213" defTabSz="914400" eaLnBrk="1" fontAlgn="base" latinLnBrk="0" hangingPunct="1">
              <a:lnSpc>
                <a:spcPct val="100000"/>
              </a:lnSpc>
              <a:spcBef>
                <a:spcPct val="0"/>
              </a:spcBef>
              <a:spcAft>
                <a:spcPct val="0"/>
              </a:spcAft>
              <a:buClrTx/>
              <a:buSzTx/>
              <a:buFontTx/>
              <a:buNone/>
              <a:tabLst/>
              <a:defRPr/>
            </a:pPr>
            <a:endParaRPr kumimoji="0" lang="tr-TR" sz="1000" b="1" i="0" u="none" strike="noStrike" kern="0" cap="none" spc="0" normalizeH="0" baseline="0" noProof="0" dirty="0" smtClean="0">
              <a:ln>
                <a:noFill/>
              </a:ln>
              <a:solidFill>
                <a:prstClr val="white">
                  <a:lumMod val="50000"/>
                </a:prstClr>
              </a:solidFill>
              <a:effectLst/>
              <a:uLnTx/>
              <a:uFillTx/>
              <a:latin typeface="Arial" charset="0"/>
            </a:endParaRPr>
          </a:p>
          <a:p>
            <a:pPr marR="0" indent="0" defTabSz="1077913" fontAlgn="base">
              <a:lnSpc>
                <a:spcPct val="100000"/>
              </a:lnSpc>
              <a:spcBef>
                <a:spcPct val="0"/>
              </a:spcBef>
              <a:spcAft>
                <a:spcPct val="0"/>
              </a:spcAft>
              <a:buClrTx/>
              <a:buSzTx/>
              <a:buFontTx/>
              <a:buNone/>
              <a:tabLst/>
              <a:defRPr/>
            </a:pPr>
            <a:r>
              <a:rPr lang="tr-TR" sz="1000" kern="0" dirty="0">
                <a:solidFill>
                  <a:prstClr val="white">
                    <a:lumMod val="50000"/>
                  </a:prstClr>
                </a:solidFill>
                <a:latin typeface="Arial" charset="0"/>
              </a:rPr>
              <a:t>1. İklim  değişikliği projeksiyonları</a:t>
            </a:r>
          </a:p>
          <a:p>
            <a:pPr marL="176213" marR="0" lvl="0" indent="-176213" defTabSz="1077913" eaLnBrk="1" fontAlgn="base" latinLnBrk="0" hangingPunct="1">
              <a:lnSpc>
                <a:spcPct val="100000"/>
              </a:lnSpc>
              <a:spcBef>
                <a:spcPct val="0"/>
              </a:spcBef>
              <a:spcAft>
                <a:spcPct val="0"/>
              </a:spcAft>
              <a:buClrTx/>
              <a:buSzTx/>
              <a:buFontTx/>
              <a:buChar char="•"/>
              <a:tabLst/>
              <a:defRPr/>
            </a:pPr>
            <a:endParaRPr kumimoji="0" lang="tr-TR" sz="1000" b="1"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lvl="0" defTabSz="1077913" fontAlgn="base">
              <a:spcBef>
                <a:spcPct val="0"/>
              </a:spcBef>
              <a:spcAft>
                <a:spcPct val="0"/>
              </a:spcAft>
            </a:pPr>
            <a:r>
              <a:rPr lang="tr-TR" sz="1000" kern="0" dirty="0">
                <a:solidFill>
                  <a:prstClr val="white">
                    <a:lumMod val="50000"/>
                  </a:prstClr>
                </a:solidFill>
                <a:latin typeface="Arial" charset="0"/>
              </a:rPr>
              <a:t>2. Yer altı su potansiyeli ve yüzey su seviyelerindeki değişimin tespiti</a:t>
            </a:r>
          </a:p>
          <a:p>
            <a:pPr lvl="0" defTabSz="1077913" fontAlgn="base">
              <a:spcBef>
                <a:spcPct val="0"/>
              </a:spcBef>
              <a:spcAft>
                <a:spcPct val="0"/>
              </a:spcAft>
            </a:pPr>
            <a:endParaRPr lang="tr-TR" sz="1000" kern="0" dirty="0" smtClean="0">
              <a:solidFill>
                <a:prstClr val="white">
                  <a:lumMod val="50000"/>
                </a:prstClr>
              </a:solidFill>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lvl="0" defTabSz="1077913" fontAlgn="base">
              <a:spcBef>
                <a:spcPct val="0"/>
              </a:spcBef>
              <a:spcAft>
                <a:spcPct val="0"/>
              </a:spcAft>
            </a:pPr>
            <a:r>
              <a:rPr lang="tr-TR" sz="1000" b="1" kern="0" dirty="0" smtClean="0">
                <a:latin typeface="Arial" charset="0"/>
              </a:rPr>
              <a:t>3</a:t>
            </a:r>
            <a:r>
              <a:rPr lang="tr-TR" sz="1000" b="1" kern="0" dirty="0">
                <a:latin typeface="Arial" charset="0"/>
              </a:rPr>
              <a:t>. Su bütçesi/potansiyeli modelleme </a:t>
            </a:r>
            <a:r>
              <a:rPr lang="tr-TR" sz="1000" b="1" kern="0" dirty="0" smtClean="0">
                <a:latin typeface="Arial" charset="0"/>
              </a:rPr>
              <a:t>çalışması</a:t>
            </a:r>
            <a:endParaRPr lang="tr-TR" sz="1000" b="1" kern="0" dirty="0">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0" marR="0" lvl="0" indent="0" defTabSz="1077913" eaLnBrk="1" fontAlgn="base" latinLnBrk="0" hangingPunct="1">
              <a:lnSpc>
                <a:spcPct val="100000"/>
              </a:lnSpc>
              <a:spcBef>
                <a:spcPct val="0"/>
              </a:spcBef>
              <a:spcAft>
                <a:spcPct val="0"/>
              </a:spcAft>
              <a:buClrTx/>
              <a:buSzTx/>
              <a:buFontTx/>
              <a:buNone/>
              <a:tabLst/>
              <a:defRPr/>
            </a:pPr>
            <a:r>
              <a:rPr lang="tr-TR" sz="1000" kern="0" dirty="0" smtClean="0">
                <a:solidFill>
                  <a:prstClr val="white">
                    <a:lumMod val="50000"/>
                  </a:prstClr>
                </a:solidFill>
                <a:latin typeface="Arial" charset="0"/>
              </a:rPr>
              <a:t>4. </a:t>
            </a:r>
            <a:r>
              <a:rPr kumimoji="0" lang="tr-TR" sz="1000" b="0" i="0" u="none" strike="noStrike" kern="0" cap="none" spc="0" normalizeH="0" baseline="0" noProof="0" dirty="0" smtClean="0">
                <a:ln>
                  <a:noFill/>
                </a:ln>
                <a:solidFill>
                  <a:prstClr val="white">
                    <a:lumMod val="50000"/>
                  </a:prstClr>
                </a:solidFill>
                <a:effectLst/>
                <a:uLnTx/>
                <a:uFillTx/>
                <a:latin typeface="Arial" charset="0"/>
              </a:rPr>
              <a:t> Suyun</a:t>
            </a:r>
            <a:r>
              <a:rPr kumimoji="0" lang="tr-TR" sz="1000" b="0" i="0" u="none" strike="noStrike" kern="0" cap="none" spc="0" normalizeH="0" noProof="0" dirty="0" smtClean="0">
                <a:ln>
                  <a:noFill/>
                </a:ln>
                <a:solidFill>
                  <a:prstClr val="white">
                    <a:lumMod val="50000"/>
                  </a:prstClr>
                </a:solidFill>
                <a:effectLst/>
                <a:uLnTx/>
                <a:uFillTx/>
                <a:latin typeface="Arial" charset="0"/>
              </a:rPr>
              <a:t> Sektörlere Etkisi ve Uyum</a:t>
            </a: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p:txBody>
      </p:sp>
      <p:sp>
        <p:nvSpPr>
          <p:cNvPr id="3" name="Dikdörtgen 2"/>
          <p:cNvSpPr/>
          <p:nvPr/>
        </p:nvSpPr>
        <p:spPr>
          <a:xfrm>
            <a:off x="1259632" y="1268760"/>
            <a:ext cx="7704856" cy="4154984"/>
          </a:xfrm>
          <a:prstGeom prst="rect">
            <a:avLst/>
          </a:prstGeom>
        </p:spPr>
        <p:txBody>
          <a:bodyPr wrap="square">
            <a:spAutoFit/>
          </a:bodyPr>
          <a:lstStyle/>
          <a:p>
            <a:r>
              <a:rPr lang="tr-TR" sz="2400" dirty="0">
                <a:solidFill>
                  <a:srgbClr val="0070C0"/>
                </a:solidFill>
              </a:rPr>
              <a:t>Y</a:t>
            </a:r>
            <a:r>
              <a:rPr lang="tr-TR" sz="2400" dirty="0" smtClean="0">
                <a:solidFill>
                  <a:srgbClr val="0070C0"/>
                </a:solidFill>
              </a:rPr>
              <a:t>er </a:t>
            </a:r>
            <a:r>
              <a:rPr lang="tr-TR" sz="2400" dirty="0">
                <a:solidFill>
                  <a:srgbClr val="0070C0"/>
                </a:solidFill>
              </a:rPr>
              <a:t>altı </a:t>
            </a:r>
            <a:r>
              <a:rPr lang="tr-TR" sz="2400" dirty="0" smtClean="0">
                <a:solidFill>
                  <a:srgbClr val="0070C0"/>
                </a:solidFill>
              </a:rPr>
              <a:t>ve yüzey </a:t>
            </a:r>
            <a:r>
              <a:rPr lang="tr-TR" sz="2400" dirty="0">
                <a:solidFill>
                  <a:srgbClr val="0070C0"/>
                </a:solidFill>
              </a:rPr>
              <a:t>suyu için iklim değişikliği etkisiyle </a:t>
            </a:r>
            <a:r>
              <a:rPr lang="tr-TR" sz="2400" dirty="0" err="1">
                <a:solidFill>
                  <a:srgbClr val="0070C0"/>
                </a:solidFill>
              </a:rPr>
              <a:t>hidrometeorolojik</a:t>
            </a:r>
            <a:r>
              <a:rPr lang="tr-TR" sz="2400" dirty="0">
                <a:solidFill>
                  <a:srgbClr val="0070C0"/>
                </a:solidFill>
              </a:rPr>
              <a:t> verilerdeki değişimler çerçevesinde su potansiyeli hesaplanacaktır</a:t>
            </a:r>
            <a:r>
              <a:rPr lang="tr-TR" sz="2400" dirty="0" smtClean="0">
                <a:solidFill>
                  <a:srgbClr val="0070C0"/>
                </a:solidFill>
              </a:rPr>
              <a:t>.</a:t>
            </a:r>
          </a:p>
          <a:p>
            <a:endParaRPr lang="tr-TR" sz="2400" dirty="0" smtClean="0">
              <a:solidFill>
                <a:srgbClr val="0070C0"/>
              </a:solidFill>
            </a:endParaRPr>
          </a:p>
          <a:p>
            <a:endParaRPr lang="tr-TR" sz="2400" dirty="0" smtClean="0">
              <a:solidFill>
                <a:srgbClr val="0070C0"/>
              </a:solidFill>
            </a:endParaRPr>
          </a:p>
          <a:p>
            <a:endParaRPr lang="tr-TR" sz="2400" dirty="0">
              <a:solidFill>
                <a:srgbClr val="0070C0"/>
              </a:solidFill>
            </a:endParaRPr>
          </a:p>
          <a:p>
            <a:endParaRPr lang="tr-TR" sz="2400" dirty="0">
              <a:solidFill>
                <a:srgbClr val="0070C0"/>
              </a:solidFill>
            </a:endParaRPr>
          </a:p>
          <a:p>
            <a:endParaRPr lang="tr-TR" sz="2400" dirty="0" smtClean="0">
              <a:solidFill>
                <a:srgbClr val="0070C0"/>
              </a:solidFill>
            </a:endParaRPr>
          </a:p>
          <a:p>
            <a:endParaRPr lang="tr-TR" sz="2400" dirty="0">
              <a:solidFill>
                <a:srgbClr val="0070C0"/>
              </a:solidFill>
            </a:endParaRPr>
          </a:p>
          <a:p>
            <a:endParaRPr lang="tr-TR" sz="2400" dirty="0" smtClean="0">
              <a:solidFill>
                <a:srgbClr val="0070C0"/>
              </a:solidFill>
            </a:endParaRPr>
          </a:p>
          <a:p>
            <a:endParaRPr lang="tr-TR" sz="2400" dirty="0" smtClean="0">
              <a:solidFill>
                <a:srgbClr val="0070C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2736000"/>
            <a:ext cx="3585608" cy="1873079"/>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1" y="2660786"/>
            <a:ext cx="2783276" cy="1948293"/>
          </a:xfrm>
          <a:prstGeom prst="rect">
            <a:avLst/>
          </a:prstGeom>
        </p:spPr>
      </p:pic>
    </p:spTree>
    <p:extLst>
      <p:ext uri="{BB962C8B-B14F-4D97-AF65-F5344CB8AC3E}">
        <p14:creationId xmlns:p14="http://schemas.microsoft.com/office/powerpoint/2010/main" val="665583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08912" cy="1224136"/>
          </a:xfrm>
        </p:spPr>
        <p:txBody>
          <a:bodyPr>
            <a:normAutofit fontScale="90000"/>
          </a:bodyPr>
          <a:lstStyle/>
          <a:p>
            <a:r>
              <a:rPr lang="tr-TR" b="1" dirty="0">
                <a:solidFill>
                  <a:srgbClr val="00B0F0"/>
                </a:solidFill>
              </a:rPr>
              <a:t>4</a:t>
            </a:r>
            <a:r>
              <a:rPr lang="tr-TR" b="1" dirty="0" smtClean="0">
                <a:solidFill>
                  <a:srgbClr val="00B0F0"/>
                </a:solidFill>
              </a:rPr>
              <a:t>. Çıktı</a:t>
            </a:r>
            <a:r>
              <a:rPr lang="tr-TR" b="1" dirty="0">
                <a:solidFill>
                  <a:srgbClr val="00B0F0"/>
                </a:solidFill>
              </a:rPr>
              <a:t>: </a:t>
            </a:r>
            <a:r>
              <a:rPr lang="tr-TR" b="1" dirty="0">
                <a:solidFill>
                  <a:srgbClr val="FF0000"/>
                </a:solidFill>
              </a:rPr>
              <a:t>Suyun Sektörlere Etkisi </a:t>
            </a:r>
            <a:r>
              <a:rPr lang="tr-TR" b="1" dirty="0" smtClean="0">
                <a:solidFill>
                  <a:srgbClr val="FF0000"/>
                </a:solidFill>
              </a:rPr>
              <a:t>        ve </a:t>
            </a:r>
            <a:r>
              <a:rPr lang="tr-TR" b="1" dirty="0">
                <a:solidFill>
                  <a:srgbClr val="FF0000"/>
                </a:solidFill>
              </a:rPr>
              <a:t>Uyum</a:t>
            </a:r>
            <a:br>
              <a:rPr lang="tr-TR" b="1" dirty="0">
                <a:solidFill>
                  <a:srgbClr val="FF0000"/>
                </a:solidFill>
              </a:rPr>
            </a:br>
            <a:endParaRPr lang="tr-TR" b="1" dirty="0">
              <a:solidFill>
                <a:srgbClr val="FF0000"/>
              </a:solidFill>
            </a:endParaRPr>
          </a:p>
        </p:txBody>
      </p:sp>
      <p:sp>
        <p:nvSpPr>
          <p:cNvPr id="10" name="İçerik Yer Tutucusu 9"/>
          <p:cNvSpPr>
            <a:spLocks noGrp="1"/>
          </p:cNvSpPr>
          <p:nvPr>
            <p:ph idx="1"/>
          </p:nvPr>
        </p:nvSpPr>
        <p:spPr>
          <a:xfrm>
            <a:off x="665336" y="1451917"/>
            <a:ext cx="8229600" cy="4713387"/>
          </a:xfrm>
        </p:spPr>
        <p:txBody>
          <a:bodyPr>
            <a:normAutofit/>
          </a:bodyPr>
          <a:lstStyle/>
          <a:p>
            <a:pPr marL="457200" lvl="1" indent="0">
              <a:buNone/>
            </a:pPr>
            <a:r>
              <a:rPr lang="tr-TR" b="1" i="1" dirty="0" smtClean="0">
                <a:solidFill>
                  <a:srgbClr val="7030A0"/>
                </a:solidFill>
              </a:rPr>
              <a:t>	</a:t>
            </a:r>
            <a:endParaRPr lang="tr-TR" dirty="0"/>
          </a:p>
        </p:txBody>
      </p:sp>
      <p:sp>
        <p:nvSpPr>
          <p:cNvPr id="4" name="Altbilgi Yer Tutucusu 3"/>
          <p:cNvSpPr>
            <a:spLocks noGrp="1"/>
          </p:cNvSpPr>
          <p:nvPr>
            <p:ph type="ftr" sz="quarter" idx="11"/>
          </p:nvPr>
        </p:nvSpPr>
        <p:spPr/>
        <p:txBody>
          <a:bodyPr/>
          <a:lstStyle/>
          <a:p>
            <a:r>
              <a:rPr lang="en-US" smtClean="0"/>
              <a:t>4 Aralık 2013, Bursa</a:t>
            </a:r>
            <a:endParaRPr lang="fr-FR"/>
          </a:p>
        </p:txBody>
      </p:sp>
      <p:sp>
        <p:nvSpPr>
          <p:cNvPr id="5" name="Slayt Numarası Yer Tutucusu 4"/>
          <p:cNvSpPr>
            <a:spLocks noGrp="1"/>
          </p:cNvSpPr>
          <p:nvPr>
            <p:ph type="sldNum" sz="quarter" idx="12"/>
          </p:nvPr>
        </p:nvSpPr>
        <p:spPr/>
        <p:txBody>
          <a:bodyPr/>
          <a:lstStyle/>
          <a:p>
            <a:fld id="{B80AAFEA-1628-4435-8F95-60683ECC3CBD}" type="slidenum">
              <a:rPr lang="fr-FR" smtClean="0"/>
              <a:pPr/>
              <a:t>16</a:t>
            </a:fld>
            <a:endParaRPr lang="fr-FR"/>
          </a:p>
        </p:txBody>
      </p:sp>
      <p:sp>
        <p:nvSpPr>
          <p:cNvPr id="7" name="Rectangle 6"/>
          <p:cNvSpPr>
            <a:spLocks noChangeArrowheads="1"/>
          </p:cNvSpPr>
          <p:nvPr/>
        </p:nvSpPr>
        <p:spPr bwMode="auto">
          <a:xfrm>
            <a:off x="0" y="1250752"/>
            <a:ext cx="1259632" cy="4914552"/>
          </a:xfrm>
          <a:prstGeom prst="rect">
            <a:avLst/>
          </a:prstGeom>
          <a:solidFill>
            <a:srgbClr val="9B2D1F">
              <a:lumMod val="20000"/>
              <a:lumOff val="80000"/>
              <a:alpha val="61569"/>
            </a:srgbClr>
          </a:solidFill>
          <a:ln w="9525" cap="sq">
            <a:solidFill>
              <a:srgbClr val="918485">
                <a:lumMod val="50000"/>
              </a:srgbClr>
            </a:solidFill>
            <a:miter lim="800000"/>
            <a:headEnd/>
            <a:tailEnd/>
          </a:ln>
        </p:spPr>
        <p:txBody>
          <a:bodyPr/>
          <a:lstStyle/>
          <a:p>
            <a:pPr marL="176213" marR="0" lvl="0" indent="-176213" defTabSz="914400" eaLnBrk="1" fontAlgn="base" latinLnBrk="0" hangingPunct="1">
              <a:lnSpc>
                <a:spcPct val="100000"/>
              </a:lnSpc>
              <a:spcBef>
                <a:spcPct val="0"/>
              </a:spcBef>
              <a:spcAft>
                <a:spcPct val="0"/>
              </a:spcAft>
              <a:buClrTx/>
              <a:buSzTx/>
              <a:buFontTx/>
              <a:buNone/>
              <a:tabLst/>
              <a:defRPr/>
            </a:pPr>
            <a:endParaRPr kumimoji="0" lang="tr-TR" sz="1000" b="1" i="0" u="none" strike="noStrike" kern="0" cap="none" spc="0" normalizeH="0" baseline="0" noProof="0" dirty="0" smtClean="0">
              <a:ln>
                <a:noFill/>
              </a:ln>
              <a:solidFill>
                <a:prstClr val="white">
                  <a:lumMod val="50000"/>
                </a:prstClr>
              </a:solidFill>
              <a:effectLst/>
              <a:uLnTx/>
              <a:uFillTx/>
              <a:latin typeface="Arial" charset="0"/>
            </a:endParaRPr>
          </a:p>
          <a:p>
            <a:pPr marR="0" indent="0" defTabSz="1077913" fontAlgn="base">
              <a:lnSpc>
                <a:spcPct val="100000"/>
              </a:lnSpc>
              <a:spcBef>
                <a:spcPct val="0"/>
              </a:spcBef>
              <a:spcAft>
                <a:spcPct val="0"/>
              </a:spcAft>
              <a:buClrTx/>
              <a:buSzTx/>
              <a:buFontTx/>
              <a:buNone/>
              <a:tabLst/>
              <a:defRPr/>
            </a:pPr>
            <a:r>
              <a:rPr lang="tr-TR" sz="1000" kern="0" dirty="0">
                <a:solidFill>
                  <a:prstClr val="white">
                    <a:lumMod val="50000"/>
                  </a:prstClr>
                </a:solidFill>
                <a:latin typeface="Arial" charset="0"/>
              </a:rPr>
              <a:t>1. İklim  değişikliği projeksiyonları</a:t>
            </a:r>
          </a:p>
          <a:p>
            <a:pPr marL="176213" marR="0" lvl="0" indent="-176213" defTabSz="1077913" eaLnBrk="1" fontAlgn="base" latinLnBrk="0" hangingPunct="1">
              <a:lnSpc>
                <a:spcPct val="100000"/>
              </a:lnSpc>
              <a:spcBef>
                <a:spcPct val="0"/>
              </a:spcBef>
              <a:spcAft>
                <a:spcPct val="0"/>
              </a:spcAft>
              <a:buClrTx/>
              <a:buSzTx/>
              <a:buFontTx/>
              <a:buChar char="•"/>
              <a:tabLst/>
              <a:defRPr/>
            </a:pPr>
            <a:endParaRPr kumimoji="0" lang="tr-TR" sz="1000" b="1"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lvl="0" defTabSz="1077913" fontAlgn="base">
              <a:spcBef>
                <a:spcPct val="0"/>
              </a:spcBef>
              <a:spcAft>
                <a:spcPct val="0"/>
              </a:spcAft>
            </a:pPr>
            <a:r>
              <a:rPr lang="tr-TR" sz="1000" kern="0" dirty="0">
                <a:solidFill>
                  <a:prstClr val="white">
                    <a:lumMod val="50000"/>
                  </a:prstClr>
                </a:solidFill>
                <a:latin typeface="Arial" charset="0"/>
              </a:rPr>
              <a:t>2. Yer altı su potansiyeli ve yüzey su seviyelerindeki değişimin tespiti</a:t>
            </a:r>
          </a:p>
          <a:p>
            <a:pPr lvl="0" defTabSz="1077913" fontAlgn="base">
              <a:spcBef>
                <a:spcPct val="0"/>
              </a:spcBef>
              <a:spcAft>
                <a:spcPct val="0"/>
              </a:spcAft>
            </a:pPr>
            <a:endParaRPr lang="tr-TR" sz="1000" kern="0" dirty="0" smtClean="0">
              <a:solidFill>
                <a:prstClr val="white">
                  <a:lumMod val="50000"/>
                </a:prstClr>
              </a:solidFill>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lvl="0" defTabSz="1077913" fontAlgn="base">
              <a:spcBef>
                <a:spcPct val="0"/>
              </a:spcBef>
              <a:spcAft>
                <a:spcPct val="0"/>
              </a:spcAft>
            </a:pPr>
            <a:r>
              <a:rPr lang="tr-TR" sz="1000" kern="0" dirty="0">
                <a:solidFill>
                  <a:prstClr val="white">
                    <a:lumMod val="50000"/>
                  </a:prstClr>
                </a:solidFill>
                <a:latin typeface="Arial" charset="0"/>
              </a:rPr>
              <a:t>3. Su bütçesi/potansiyeli modelleme çalışması</a:t>
            </a: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0" marR="0" lvl="0" indent="0" defTabSz="1077913" eaLnBrk="1" fontAlgn="base" latinLnBrk="0" hangingPunct="1">
              <a:lnSpc>
                <a:spcPct val="100000"/>
              </a:lnSpc>
              <a:spcBef>
                <a:spcPct val="0"/>
              </a:spcBef>
              <a:spcAft>
                <a:spcPct val="0"/>
              </a:spcAft>
              <a:buClrTx/>
              <a:buSzTx/>
              <a:buFontTx/>
              <a:buNone/>
              <a:tabLst/>
              <a:defRPr/>
            </a:pPr>
            <a:r>
              <a:rPr lang="tr-TR" sz="1000" b="1" kern="0" dirty="0" smtClean="0">
                <a:latin typeface="Arial" charset="0"/>
              </a:rPr>
              <a:t>4. </a:t>
            </a:r>
            <a:r>
              <a:rPr kumimoji="0" lang="tr-TR" sz="1000" b="1" i="0" u="none" strike="noStrike" kern="0" cap="none" spc="0" normalizeH="0" baseline="0" noProof="0" dirty="0" smtClean="0">
                <a:ln>
                  <a:noFill/>
                </a:ln>
                <a:effectLst/>
                <a:uLnTx/>
                <a:uFillTx/>
                <a:latin typeface="Arial" charset="0"/>
              </a:rPr>
              <a:t> Suyun</a:t>
            </a:r>
            <a:r>
              <a:rPr kumimoji="0" lang="tr-TR" sz="1000" b="1" i="0" u="none" strike="noStrike" kern="0" cap="none" spc="0" normalizeH="0" noProof="0" dirty="0" smtClean="0">
                <a:ln>
                  <a:noFill/>
                </a:ln>
                <a:effectLst/>
                <a:uLnTx/>
                <a:uFillTx/>
                <a:latin typeface="Arial" charset="0"/>
              </a:rPr>
              <a:t> Sektörlere Etkisi ve Uyum</a:t>
            </a:r>
            <a:endParaRPr kumimoji="0" lang="tr-TR" sz="1000" b="1" i="0" u="none" strike="noStrike" kern="0" cap="none" spc="0" normalizeH="0" baseline="0" noProof="0" dirty="0" smtClean="0">
              <a:ln>
                <a:noFill/>
              </a:ln>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a:p>
            <a:pPr marL="176213" marR="0" lvl="0" indent="-176213" defTabSz="1077913" eaLnBrk="1" fontAlgn="base" latinLnBrk="0" hangingPunct="1">
              <a:lnSpc>
                <a:spcPct val="100000"/>
              </a:lnSpc>
              <a:spcBef>
                <a:spcPct val="0"/>
              </a:spcBef>
              <a:spcAft>
                <a:spcPct val="0"/>
              </a:spcAft>
              <a:buClrTx/>
              <a:buSzTx/>
              <a:buFontTx/>
              <a:buNone/>
              <a:tabLst/>
              <a:defRPr/>
            </a:pPr>
            <a:endParaRPr kumimoji="0" lang="tr-TR" sz="1000" b="0" i="0" u="none" strike="noStrike" kern="0" cap="none" spc="0" normalizeH="0" baseline="0" noProof="0" dirty="0" smtClean="0">
              <a:ln>
                <a:noFill/>
              </a:ln>
              <a:solidFill>
                <a:prstClr val="white">
                  <a:lumMod val="50000"/>
                </a:prstClr>
              </a:solidFill>
              <a:effectLst/>
              <a:uLnTx/>
              <a:uFillTx/>
              <a:latin typeface="Arial" charset="0"/>
            </a:endParaRPr>
          </a:p>
        </p:txBody>
      </p:sp>
      <p:graphicFrame>
        <p:nvGraphicFramePr>
          <p:cNvPr id="11" name="Diyagram 10"/>
          <p:cNvGraphicFramePr/>
          <p:nvPr>
            <p:extLst>
              <p:ext uri="{D42A27DB-BD31-4B8C-83A1-F6EECF244321}">
                <p14:modId xmlns:p14="http://schemas.microsoft.com/office/powerpoint/2010/main" val="908083807"/>
              </p:ext>
            </p:extLst>
          </p:nvPr>
        </p:nvGraphicFramePr>
        <p:xfrm>
          <a:off x="1224012" y="1412776"/>
          <a:ext cx="766846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0608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smtClean="0">
                <a:solidFill>
                  <a:srgbClr val="0070C0"/>
                </a:solidFill>
              </a:rPr>
              <a:t>IPA PROJE ÖNERİMİZ: </a:t>
            </a:r>
          </a:p>
          <a:p>
            <a:pPr marL="0" indent="0">
              <a:buNone/>
            </a:pPr>
            <a:r>
              <a:rPr lang="tr-TR" sz="2800" b="1" dirty="0" smtClean="0">
                <a:solidFill>
                  <a:srgbClr val="FF0000"/>
                </a:solidFill>
              </a:rPr>
              <a:t>Konusu: </a:t>
            </a:r>
          </a:p>
          <a:p>
            <a:pPr marL="0" indent="0">
              <a:buNone/>
            </a:pPr>
            <a:r>
              <a:rPr lang="tr-TR" sz="2800" b="1" dirty="0" smtClean="0">
                <a:solidFill>
                  <a:srgbClr val="0070C0"/>
                </a:solidFill>
              </a:rPr>
              <a:t>İklim Değişikliğine Uyum Stratejisinin Türkiye’de Geliştirilmesi</a:t>
            </a:r>
          </a:p>
          <a:p>
            <a:pPr marL="0" indent="0">
              <a:buNone/>
            </a:pPr>
            <a:r>
              <a:rPr lang="tr-TR" sz="2800" b="1" dirty="0" smtClean="0">
                <a:solidFill>
                  <a:srgbClr val="FF0000"/>
                </a:solidFill>
              </a:rPr>
              <a:t>Projenin Amacı: </a:t>
            </a:r>
          </a:p>
          <a:p>
            <a:pPr marL="0" indent="0">
              <a:buNone/>
            </a:pPr>
            <a:r>
              <a:rPr lang="tr-TR" sz="2800" b="1" dirty="0" smtClean="0">
                <a:solidFill>
                  <a:srgbClr val="0070C0"/>
                </a:solidFill>
              </a:rPr>
              <a:t>İklim Değişikliğine Uyum Faaliyetlerinin 3 Nehir Havzasında Belirlenerek Geliştirilmesi</a:t>
            </a:r>
          </a:p>
          <a:p>
            <a:pPr marL="0" indent="0">
              <a:buNone/>
            </a:pPr>
            <a:r>
              <a:rPr lang="tr-TR" sz="2800" b="1" dirty="0" smtClean="0">
                <a:solidFill>
                  <a:srgbClr val="FF0000"/>
                </a:solidFill>
              </a:rPr>
              <a:t>Kapsam: </a:t>
            </a:r>
          </a:p>
          <a:p>
            <a:pPr marL="0" lvl="0" indent="0">
              <a:buNone/>
            </a:pPr>
            <a:r>
              <a:rPr lang="tr-TR" sz="2800" b="1" dirty="0" smtClean="0">
                <a:solidFill>
                  <a:srgbClr val="0070C0"/>
                </a:solidFill>
              </a:rPr>
              <a:t>Çoruh, Susurluk ve Batı Akdeniz Havzaları</a:t>
            </a:r>
            <a:endParaRPr lang="tr-TR" sz="3600" b="1" dirty="0" smtClean="0">
              <a:solidFill>
                <a:srgbClr val="0070C0"/>
              </a:solidFill>
              <a:latin typeface="Times New Roman" pitchFamily="18" charset="0"/>
              <a:cs typeface="Times New Roman" pitchFamily="18" charset="0"/>
            </a:endParaRPr>
          </a:p>
          <a:p>
            <a:pPr marL="0" indent="0">
              <a:buNone/>
            </a:pPr>
            <a:endParaRPr lang="tr-TR" sz="2800" b="1" dirty="0" smtClean="0">
              <a:solidFill>
                <a:srgbClr val="0070C0"/>
              </a:solidFill>
            </a:endParaRPr>
          </a:p>
          <a:p>
            <a:pPr marL="0" indent="0">
              <a:buNone/>
            </a:pPr>
            <a:endParaRPr lang="tr-TR" sz="2800" b="1" dirty="0">
              <a:solidFill>
                <a:srgbClr val="0070C0"/>
              </a:solidFill>
            </a:endParaRPr>
          </a:p>
        </p:txBody>
      </p:sp>
      <p:sp>
        <p:nvSpPr>
          <p:cNvPr id="3" name="Slayt Numarası Yer Tutucusu 2"/>
          <p:cNvSpPr>
            <a:spLocks noGrp="1"/>
          </p:cNvSpPr>
          <p:nvPr>
            <p:ph type="sldNum" sz="quarter" idx="15"/>
          </p:nvPr>
        </p:nvSpPr>
        <p:spPr/>
        <p:txBody>
          <a:bodyPr/>
          <a:lstStyle/>
          <a:p>
            <a:fld id="{0E9912DE-6BDB-447E-8684-12C4DFDEC9A2}" type="slidenum">
              <a:rPr lang="tr-TR" smtClean="0">
                <a:solidFill>
                  <a:prstClr val="black">
                    <a:tint val="75000"/>
                  </a:prstClr>
                </a:solidFill>
              </a:rPr>
              <a:pPr/>
              <a:t>17</a:t>
            </a:fld>
            <a:endParaRPr lang="tr-TR">
              <a:solidFill>
                <a:prstClr val="black">
                  <a:tint val="75000"/>
                </a:prstClr>
              </a:solidFill>
            </a:endParaRPr>
          </a:p>
        </p:txBody>
      </p:sp>
      <p:sp>
        <p:nvSpPr>
          <p:cNvPr id="4" name="Altbilgi Yer Tutucusu 3"/>
          <p:cNvSpPr>
            <a:spLocks noGrp="1"/>
          </p:cNvSpPr>
          <p:nvPr>
            <p:ph type="ftr" sz="quarter" idx="16"/>
          </p:nvPr>
        </p:nvSpPr>
        <p:spPr/>
        <p:txBody>
          <a:bodyPr/>
          <a:lstStyle/>
          <a:p>
            <a:r>
              <a:rPr lang="tr-TR" dirty="0" smtClean="0">
                <a:solidFill>
                  <a:prstClr val="black">
                    <a:tint val="75000"/>
                  </a:prstClr>
                </a:solidFill>
              </a:rPr>
              <a:t>4 Aralık 2013, Bursa</a:t>
            </a:r>
            <a:endParaRPr lang="tr-TR" dirty="0">
              <a:solidFill>
                <a:prstClr val="black">
                  <a:tint val="75000"/>
                </a:prstClr>
              </a:solidFill>
            </a:endParaRPr>
          </a:p>
        </p:txBody>
      </p:sp>
      <p:sp>
        <p:nvSpPr>
          <p:cNvPr id="5" name="Başlık 4"/>
          <p:cNvSpPr>
            <a:spLocks noGrp="1"/>
          </p:cNvSpPr>
          <p:nvPr>
            <p:ph type="title"/>
          </p:nvPr>
        </p:nvSpPr>
        <p:spPr>
          <a:xfrm>
            <a:off x="457200" y="274638"/>
            <a:ext cx="8229600" cy="850106"/>
          </a:xfrm>
        </p:spPr>
        <p:txBody>
          <a:bodyPr/>
          <a:lstStyle/>
          <a:p>
            <a:r>
              <a:rPr lang="tr-TR" b="1" dirty="0" smtClean="0">
                <a:solidFill>
                  <a:srgbClr val="FF0000"/>
                </a:solidFill>
              </a:rPr>
              <a:t>Proje Önerilerimiz</a:t>
            </a:r>
            <a:endParaRPr lang="tr-TR" b="1" dirty="0">
              <a:solidFill>
                <a:srgbClr val="FF0000"/>
              </a:solidFill>
            </a:endParaRPr>
          </a:p>
        </p:txBody>
      </p:sp>
      <p:sp>
        <p:nvSpPr>
          <p:cNvPr id="6" name="5 Oval"/>
          <p:cNvSpPr/>
          <p:nvPr/>
        </p:nvSpPr>
        <p:spPr>
          <a:xfrm>
            <a:off x="1403648" y="5373216"/>
            <a:ext cx="1728192"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765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500"/>
                                        <p:tgtEl>
                                          <p:spTgt spid="2">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heckerboard(across)">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heckerboard(across)">
                                      <p:cBhvr>
                                        <p:cTn id="15" dur="500"/>
                                        <p:tgtEl>
                                          <p:spTgt spid="2">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heckerboard(across)">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checkerboard(across)">
                                      <p:cBhvr>
                                        <p:cTn id="23" dur="500"/>
                                        <p:tgtEl>
                                          <p:spTgt spid="2">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checkerboard(across)">
                                      <p:cBhvr>
                                        <p:cTn id="26" dur="500"/>
                                        <p:tgtEl>
                                          <p:spTgt spid="2">
                                            <p:txEl>
                                              <p:pRg st="6" end="6"/>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5"/>
          </p:nvPr>
        </p:nvSpPr>
        <p:spPr/>
        <p:txBody>
          <a:bodyPr/>
          <a:lstStyle/>
          <a:p>
            <a:fld id="{0E9912DE-6BDB-447E-8684-12C4DFDEC9A2}" type="slidenum">
              <a:rPr lang="tr-TR" smtClean="0">
                <a:solidFill>
                  <a:prstClr val="black">
                    <a:tint val="75000"/>
                  </a:prstClr>
                </a:solidFill>
              </a:rPr>
              <a:pPr/>
              <a:t>18</a:t>
            </a:fld>
            <a:endParaRPr lang="tr-TR">
              <a:solidFill>
                <a:prstClr val="black">
                  <a:tint val="75000"/>
                </a:prstClr>
              </a:solidFill>
            </a:endParaRPr>
          </a:p>
        </p:txBody>
      </p:sp>
      <p:sp>
        <p:nvSpPr>
          <p:cNvPr id="4" name="Altbilgi Yer Tutucusu 3"/>
          <p:cNvSpPr>
            <a:spLocks noGrp="1"/>
          </p:cNvSpPr>
          <p:nvPr>
            <p:ph type="ftr" sz="quarter" idx="16"/>
          </p:nvPr>
        </p:nvSpPr>
        <p:spPr/>
        <p:txBody>
          <a:bodyPr/>
          <a:lstStyle/>
          <a:p>
            <a:r>
              <a:rPr lang="tr-TR" smtClean="0">
                <a:solidFill>
                  <a:prstClr val="black">
                    <a:tint val="75000"/>
                  </a:prstClr>
                </a:solidFill>
              </a:rPr>
              <a:t>4 Aralık 2013, Bursa</a:t>
            </a:r>
            <a:endParaRPr lang="tr-TR">
              <a:solidFill>
                <a:prstClr val="black">
                  <a:tint val="75000"/>
                </a:prstClr>
              </a:solidFill>
            </a:endParaRPr>
          </a:p>
        </p:txBody>
      </p:sp>
      <p:sp>
        <p:nvSpPr>
          <p:cNvPr id="5" name="Başlık 4"/>
          <p:cNvSpPr>
            <a:spLocks noGrp="1"/>
          </p:cNvSpPr>
          <p:nvPr>
            <p:ph type="title"/>
          </p:nvPr>
        </p:nvSpPr>
        <p:spPr>
          <a:xfrm>
            <a:off x="457200" y="274638"/>
            <a:ext cx="8229600" cy="850106"/>
          </a:xfrm>
        </p:spPr>
        <p:txBody>
          <a:bodyPr/>
          <a:lstStyle/>
          <a:p>
            <a:r>
              <a:rPr lang="tr-TR" b="1" dirty="0" smtClean="0">
                <a:solidFill>
                  <a:srgbClr val="FF0000"/>
                </a:solidFill>
              </a:rPr>
              <a:t>PROJENİN ÇIKTILARI</a:t>
            </a:r>
            <a:endParaRPr lang="tr-TR" b="1" dirty="0">
              <a:solidFill>
                <a:srgbClr val="FF0000"/>
              </a:solidFill>
            </a:endParaRPr>
          </a:p>
        </p:txBody>
      </p:sp>
      <p:graphicFrame>
        <p:nvGraphicFramePr>
          <p:cNvPr id="7" name="İçerik Yer Tutucusu 5"/>
          <p:cNvGraphicFramePr>
            <a:graphicFrameLocks noGrp="1"/>
          </p:cNvGraphicFramePr>
          <p:nvPr>
            <p:ph idx="1"/>
            <p:extLst>
              <p:ext uri="{D42A27DB-BD31-4B8C-83A1-F6EECF244321}">
                <p14:modId xmlns:p14="http://schemas.microsoft.com/office/powerpoint/2010/main" val="1357175311"/>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40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CA802803-F545-4F9C-8596-9DA2DF2228EF}"/>
                                            </p:graphicEl>
                                          </p:spTgt>
                                        </p:tgtEl>
                                        <p:attrNameLst>
                                          <p:attrName>style.visibility</p:attrName>
                                        </p:attrNameLst>
                                      </p:cBhvr>
                                      <p:to>
                                        <p:strVal val="visible"/>
                                      </p:to>
                                    </p:set>
                                    <p:anim calcmode="lin" valueType="num">
                                      <p:cBhvr additive="base">
                                        <p:cTn id="7" dur="500" fill="hold"/>
                                        <p:tgtEl>
                                          <p:spTgt spid="7">
                                            <p:graphicEl>
                                              <a:dgm id="{CA802803-F545-4F9C-8596-9DA2DF2228E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CA802803-F545-4F9C-8596-9DA2DF2228EF}"/>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CD6E330C-A31C-4DB1-9613-709EAC265057}"/>
                                            </p:graphicEl>
                                          </p:spTgt>
                                        </p:tgtEl>
                                        <p:attrNameLst>
                                          <p:attrName>style.visibility</p:attrName>
                                        </p:attrNameLst>
                                      </p:cBhvr>
                                      <p:to>
                                        <p:strVal val="visible"/>
                                      </p:to>
                                    </p:set>
                                    <p:anim calcmode="lin" valueType="num">
                                      <p:cBhvr additive="base">
                                        <p:cTn id="11" dur="500" fill="hold"/>
                                        <p:tgtEl>
                                          <p:spTgt spid="7">
                                            <p:graphicEl>
                                              <a:dgm id="{CD6E330C-A31C-4DB1-9613-709EAC26505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CD6E330C-A31C-4DB1-9613-709EAC265057}"/>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dgm id="{5569735B-7BB1-472F-A17B-18C7131A9513}"/>
                                            </p:graphicEl>
                                          </p:spTgt>
                                        </p:tgtEl>
                                        <p:attrNameLst>
                                          <p:attrName>style.visibility</p:attrName>
                                        </p:attrNameLst>
                                      </p:cBhvr>
                                      <p:to>
                                        <p:strVal val="visible"/>
                                      </p:to>
                                    </p:set>
                                    <p:anim calcmode="lin" valueType="num">
                                      <p:cBhvr additive="base">
                                        <p:cTn id="17" dur="500" fill="hold"/>
                                        <p:tgtEl>
                                          <p:spTgt spid="7">
                                            <p:graphicEl>
                                              <a:dgm id="{5569735B-7BB1-472F-A17B-18C7131A951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5569735B-7BB1-472F-A17B-18C7131A9513}"/>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graphicEl>
                                              <a:dgm id="{3D05DA0B-ACD8-47C5-B0F9-EE9F5B52C43C}"/>
                                            </p:graphicEl>
                                          </p:spTgt>
                                        </p:tgtEl>
                                        <p:attrNameLst>
                                          <p:attrName>style.visibility</p:attrName>
                                        </p:attrNameLst>
                                      </p:cBhvr>
                                      <p:to>
                                        <p:strVal val="visible"/>
                                      </p:to>
                                    </p:set>
                                    <p:anim calcmode="lin" valueType="num">
                                      <p:cBhvr additive="base">
                                        <p:cTn id="21" dur="500" fill="hold"/>
                                        <p:tgtEl>
                                          <p:spTgt spid="7">
                                            <p:graphicEl>
                                              <a:dgm id="{3D05DA0B-ACD8-47C5-B0F9-EE9F5B52C43C}"/>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3D05DA0B-ACD8-47C5-B0F9-EE9F5B52C43C}"/>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dgm id="{6087E6F8-424A-4B1A-AF00-BCBCFC4A41F9}"/>
                                            </p:graphicEl>
                                          </p:spTgt>
                                        </p:tgtEl>
                                        <p:attrNameLst>
                                          <p:attrName>style.visibility</p:attrName>
                                        </p:attrNameLst>
                                      </p:cBhvr>
                                      <p:to>
                                        <p:strVal val="visible"/>
                                      </p:to>
                                    </p:set>
                                    <p:anim calcmode="lin" valueType="num">
                                      <p:cBhvr additive="base">
                                        <p:cTn id="27" dur="500" fill="hold"/>
                                        <p:tgtEl>
                                          <p:spTgt spid="7">
                                            <p:graphicEl>
                                              <a:dgm id="{6087E6F8-424A-4B1A-AF00-BCBCFC4A41F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6087E6F8-424A-4B1A-AF00-BCBCFC4A41F9}"/>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graphicEl>
                                              <a:dgm id="{0042A624-D648-4EB6-9C21-6B6B5E0D6EBA}"/>
                                            </p:graphicEl>
                                          </p:spTgt>
                                        </p:tgtEl>
                                        <p:attrNameLst>
                                          <p:attrName>style.visibility</p:attrName>
                                        </p:attrNameLst>
                                      </p:cBhvr>
                                      <p:to>
                                        <p:strVal val="visible"/>
                                      </p:to>
                                    </p:set>
                                    <p:anim calcmode="lin" valueType="num">
                                      <p:cBhvr additive="base">
                                        <p:cTn id="31" dur="500" fill="hold"/>
                                        <p:tgtEl>
                                          <p:spTgt spid="7">
                                            <p:graphicEl>
                                              <a:dgm id="{0042A624-D648-4EB6-9C21-6B6B5E0D6EB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0042A624-D648-4EB6-9C21-6B6B5E0D6EB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ctr">
              <a:buNone/>
            </a:pPr>
            <a:endParaRPr lang="tr-TR" b="1" dirty="0" smtClean="0">
              <a:solidFill>
                <a:srgbClr val="FF0000"/>
              </a:solidFill>
            </a:endParaRPr>
          </a:p>
          <a:p>
            <a:pPr algn="ctr">
              <a:buNone/>
            </a:pPr>
            <a:endParaRPr lang="tr-TR" b="1" dirty="0" smtClean="0">
              <a:solidFill>
                <a:srgbClr val="FF0000"/>
              </a:solidFill>
            </a:endParaRPr>
          </a:p>
          <a:p>
            <a:pPr algn="ctr">
              <a:buNone/>
            </a:pPr>
            <a:r>
              <a:rPr lang="tr-TR" b="1" dirty="0" smtClean="0">
                <a:solidFill>
                  <a:srgbClr val="FF0000"/>
                </a:solidFill>
              </a:rPr>
              <a:t>Taşkın ve Kuraklık Yönetimi Projeleri</a:t>
            </a:r>
            <a:endParaRPr lang="tr-TR" b="1" dirty="0">
              <a:solidFill>
                <a:srgbClr val="FF0000"/>
              </a:solidFill>
            </a:endParaRPr>
          </a:p>
        </p:txBody>
      </p:sp>
      <p:sp>
        <p:nvSpPr>
          <p:cNvPr id="3" name="2 Slayt Numarası Yer Tutucusu"/>
          <p:cNvSpPr>
            <a:spLocks noGrp="1"/>
          </p:cNvSpPr>
          <p:nvPr>
            <p:ph type="sldNum" sz="quarter" idx="15"/>
          </p:nvPr>
        </p:nvSpPr>
        <p:spPr/>
        <p:txBody>
          <a:bodyPr/>
          <a:lstStyle/>
          <a:p>
            <a:fld id="{0E9912DE-6BDB-447E-8684-12C4DFDEC9A2}" type="slidenum">
              <a:rPr lang="tr-TR" smtClean="0">
                <a:solidFill>
                  <a:prstClr val="black">
                    <a:tint val="75000"/>
                  </a:prstClr>
                </a:solidFill>
              </a:rPr>
              <a:pPr/>
              <a:t>19</a:t>
            </a:fld>
            <a:endParaRPr lang="tr-TR">
              <a:solidFill>
                <a:prstClr val="black">
                  <a:tint val="75000"/>
                </a:prstClr>
              </a:solidFill>
            </a:endParaRPr>
          </a:p>
        </p:txBody>
      </p:sp>
      <p:sp>
        <p:nvSpPr>
          <p:cNvPr id="4" name="3 Altbilgi Yer Tutucusu"/>
          <p:cNvSpPr>
            <a:spLocks noGrp="1"/>
          </p:cNvSpPr>
          <p:nvPr>
            <p:ph type="ftr" sz="quarter" idx="16"/>
          </p:nvPr>
        </p:nvSpPr>
        <p:spPr/>
        <p:txBody>
          <a:bodyPr/>
          <a:lstStyle/>
          <a:p>
            <a:r>
              <a:rPr lang="tr-TR" smtClean="0">
                <a:solidFill>
                  <a:prstClr val="black">
                    <a:tint val="75000"/>
                  </a:prstClr>
                </a:solidFill>
              </a:rPr>
              <a:t>4 Aralık 2013, Bursa</a:t>
            </a:r>
            <a:endParaRPr lang="tr-TR">
              <a:solidFill>
                <a:prstClr val="black">
                  <a:tint val="75000"/>
                </a:prstClr>
              </a:solidFill>
            </a:endParaRPr>
          </a:p>
        </p:txBody>
      </p:sp>
      <p:sp>
        <p:nvSpPr>
          <p:cNvPr id="5" name="4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İçerik</a:t>
            </a:r>
            <a:endParaRPr lang="tr-TR" b="1" dirty="0">
              <a:solidFill>
                <a:srgbClr val="FF0000"/>
              </a:solidFill>
            </a:endParaRPr>
          </a:p>
        </p:txBody>
      </p:sp>
      <p:sp>
        <p:nvSpPr>
          <p:cNvPr id="3" name="2 İçerik Yer Tutucusu"/>
          <p:cNvSpPr>
            <a:spLocks noGrp="1"/>
          </p:cNvSpPr>
          <p:nvPr>
            <p:ph idx="1"/>
          </p:nvPr>
        </p:nvSpPr>
        <p:spPr/>
        <p:txBody>
          <a:bodyPr/>
          <a:lstStyle/>
          <a:p>
            <a:endParaRPr lang="tr-TR" dirty="0" smtClean="0"/>
          </a:p>
          <a:p>
            <a:r>
              <a:rPr lang="tr-TR" b="1" dirty="0" smtClean="0">
                <a:solidFill>
                  <a:srgbClr val="0070C0"/>
                </a:solidFill>
              </a:rPr>
              <a:t>Orman ve Su İşleri Bakanlığı</a:t>
            </a:r>
          </a:p>
          <a:p>
            <a:r>
              <a:rPr lang="tr-TR" b="1" dirty="0" smtClean="0">
                <a:solidFill>
                  <a:srgbClr val="0070C0"/>
                </a:solidFill>
              </a:rPr>
              <a:t>Su Yönetimi Genel Müdürlüğü</a:t>
            </a:r>
          </a:p>
          <a:p>
            <a:r>
              <a:rPr lang="tr-TR" b="1" dirty="0" smtClean="0">
                <a:solidFill>
                  <a:srgbClr val="0070C0"/>
                </a:solidFill>
              </a:rPr>
              <a:t>İklim Değişikliğinin Su Kaynaklarına Etkisi ve Uyum Projeleri</a:t>
            </a:r>
          </a:p>
          <a:p>
            <a:r>
              <a:rPr lang="tr-TR" b="1" dirty="0" smtClean="0">
                <a:solidFill>
                  <a:srgbClr val="0070C0"/>
                </a:solidFill>
              </a:rPr>
              <a:t>Taşkın ve Kuraklık Yönetimi Projeleri</a:t>
            </a:r>
            <a:endParaRPr lang="tr-TR" b="1" dirty="0">
              <a:solidFill>
                <a:srgbClr val="0070C0"/>
              </a:solidFill>
            </a:endParaRPr>
          </a:p>
        </p:txBody>
      </p:sp>
      <p:sp>
        <p:nvSpPr>
          <p:cNvPr id="4" name="3 Altbilgi Yer Tutucusu"/>
          <p:cNvSpPr>
            <a:spLocks noGrp="1"/>
          </p:cNvSpPr>
          <p:nvPr>
            <p:ph type="ftr" sz="quarter" idx="11"/>
          </p:nvPr>
        </p:nvSpPr>
        <p:spPr/>
        <p:txBody>
          <a:bodyPr/>
          <a:lstStyle/>
          <a:p>
            <a:r>
              <a:rPr lang="tr-TR" smtClean="0"/>
              <a:t>4 Aralık 2013, Bursa</a:t>
            </a:r>
            <a:endParaRPr lang="tr-TR" dirty="0" smtClean="0"/>
          </a:p>
        </p:txBody>
      </p:sp>
      <p:sp>
        <p:nvSpPr>
          <p:cNvPr id="5" name="4 Slayt Numarası Yer Tutucusu"/>
          <p:cNvSpPr>
            <a:spLocks noGrp="1"/>
          </p:cNvSpPr>
          <p:nvPr>
            <p:ph type="sldNum" sz="quarter" idx="12"/>
          </p:nvPr>
        </p:nvSpPr>
        <p:spPr/>
        <p:txBody>
          <a:bodyPr/>
          <a:lstStyle/>
          <a:p>
            <a:fld id="{B80AAFEA-1628-4435-8F95-60683ECC3CBD}"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rgbClr val="0070C0"/>
                </a:solidFill>
              </a:rPr>
              <a:t>Taşkın Direktifinin uyumlaştırılması ve Batı Karadeniz Havzasında taşkın yönetim planlarının hazırlanması- IPA Projesi 2012-2014</a:t>
            </a:r>
          </a:p>
          <a:p>
            <a:endParaRPr lang="tr-TR" dirty="0" smtClean="0">
              <a:solidFill>
                <a:srgbClr val="0070C0"/>
              </a:solidFill>
            </a:endParaRPr>
          </a:p>
          <a:p>
            <a:r>
              <a:rPr lang="tr-TR" dirty="0" smtClean="0">
                <a:solidFill>
                  <a:srgbClr val="0070C0"/>
                </a:solidFill>
              </a:rPr>
              <a:t>Havza taşkın yönetim planlarının hazırlanması- Yeşilırmak Havzası- 2013-2015</a:t>
            </a:r>
          </a:p>
        </p:txBody>
      </p:sp>
      <p:sp>
        <p:nvSpPr>
          <p:cNvPr id="3" name="2 Slayt Numarası Yer Tutucusu"/>
          <p:cNvSpPr>
            <a:spLocks noGrp="1"/>
          </p:cNvSpPr>
          <p:nvPr>
            <p:ph type="sldNum" sz="quarter" idx="15"/>
          </p:nvPr>
        </p:nvSpPr>
        <p:spPr/>
        <p:txBody>
          <a:bodyPr/>
          <a:lstStyle/>
          <a:p>
            <a:fld id="{0E9912DE-6BDB-447E-8684-12C4DFDEC9A2}" type="slidenum">
              <a:rPr lang="tr-TR" smtClean="0">
                <a:solidFill>
                  <a:prstClr val="black">
                    <a:tint val="75000"/>
                  </a:prstClr>
                </a:solidFill>
              </a:rPr>
              <a:pPr/>
              <a:t>20</a:t>
            </a:fld>
            <a:endParaRPr lang="tr-TR">
              <a:solidFill>
                <a:prstClr val="black">
                  <a:tint val="75000"/>
                </a:prstClr>
              </a:solidFill>
            </a:endParaRPr>
          </a:p>
        </p:txBody>
      </p:sp>
      <p:sp>
        <p:nvSpPr>
          <p:cNvPr id="4" name="3 Altbilgi Yer Tutucusu"/>
          <p:cNvSpPr>
            <a:spLocks noGrp="1"/>
          </p:cNvSpPr>
          <p:nvPr>
            <p:ph type="ftr" sz="quarter" idx="16"/>
          </p:nvPr>
        </p:nvSpPr>
        <p:spPr/>
        <p:txBody>
          <a:bodyPr/>
          <a:lstStyle/>
          <a:p>
            <a:r>
              <a:rPr lang="tr-TR" smtClean="0">
                <a:solidFill>
                  <a:prstClr val="black">
                    <a:tint val="75000"/>
                  </a:prstClr>
                </a:solidFill>
              </a:rPr>
              <a:t>4 Aralık 2013, Bursa</a:t>
            </a:r>
            <a:endParaRPr lang="tr-TR">
              <a:solidFill>
                <a:prstClr val="black">
                  <a:tint val="75000"/>
                </a:prstClr>
              </a:solidFill>
            </a:endParaRPr>
          </a:p>
        </p:txBody>
      </p:sp>
      <p:sp>
        <p:nvSpPr>
          <p:cNvPr id="5" name="4 Başlık"/>
          <p:cNvSpPr>
            <a:spLocks noGrp="1"/>
          </p:cNvSpPr>
          <p:nvPr>
            <p:ph type="title"/>
          </p:nvPr>
        </p:nvSpPr>
        <p:spPr>
          <a:xfrm>
            <a:off x="539552" y="0"/>
            <a:ext cx="8229600" cy="1143000"/>
          </a:xfrm>
        </p:spPr>
        <p:txBody>
          <a:bodyPr/>
          <a:lstStyle/>
          <a:p>
            <a:r>
              <a:rPr lang="tr-TR" sz="3200" b="1" dirty="0" smtClean="0">
                <a:solidFill>
                  <a:srgbClr val="FF0000"/>
                </a:solidFill>
              </a:rPr>
              <a:t>Taşkın Yönetim Planlarının Hazırlanması Projeleri</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rgbClr val="0070C0"/>
                </a:solidFill>
              </a:rPr>
              <a:t>Konya Havzası kuraklık yönetim planlarının hazırlanması projesi- 2013-2015</a:t>
            </a:r>
          </a:p>
          <a:p>
            <a:endParaRPr lang="tr-TR" dirty="0" smtClean="0">
              <a:solidFill>
                <a:srgbClr val="0070C0"/>
              </a:solidFill>
            </a:endParaRPr>
          </a:p>
          <a:p>
            <a:r>
              <a:rPr lang="tr-TR" dirty="0" err="1" smtClean="0">
                <a:solidFill>
                  <a:srgbClr val="0070C0"/>
                </a:solidFill>
              </a:rPr>
              <a:t>Akarçay</a:t>
            </a:r>
            <a:r>
              <a:rPr lang="tr-TR" dirty="0" smtClean="0">
                <a:solidFill>
                  <a:srgbClr val="0070C0"/>
                </a:solidFill>
              </a:rPr>
              <a:t> Havzası kuraklık yönetim planlarının hazırlanması projesi- İhale aşamasında</a:t>
            </a:r>
            <a:endParaRPr lang="tr-TR" dirty="0">
              <a:solidFill>
                <a:srgbClr val="0070C0"/>
              </a:solidFill>
            </a:endParaRPr>
          </a:p>
        </p:txBody>
      </p:sp>
      <p:sp>
        <p:nvSpPr>
          <p:cNvPr id="3" name="2 Slayt Numarası Yer Tutucusu"/>
          <p:cNvSpPr>
            <a:spLocks noGrp="1"/>
          </p:cNvSpPr>
          <p:nvPr>
            <p:ph type="sldNum" sz="quarter" idx="15"/>
          </p:nvPr>
        </p:nvSpPr>
        <p:spPr/>
        <p:txBody>
          <a:bodyPr/>
          <a:lstStyle/>
          <a:p>
            <a:fld id="{0E9912DE-6BDB-447E-8684-12C4DFDEC9A2}" type="slidenum">
              <a:rPr lang="tr-TR" smtClean="0">
                <a:solidFill>
                  <a:prstClr val="black">
                    <a:tint val="75000"/>
                  </a:prstClr>
                </a:solidFill>
              </a:rPr>
              <a:pPr/>
              <a:t>21</a:t>
            </a:fld>
            <a:endParaRPr lang="tr-TR">
              <a:solidFill>
                <a:prstClr val="black">
                  <a:tint val="75000"/>
                </a:prstClr>
              </a:solidFill>
            </a:endParaRPr>
          </a:p>
        </p:txBody>
      </p:sp>
      <p:sp>
        <p:nvSpPr>
          <p:cNvPr id="4" name="3 Altbilgi Yer Tutucusu"/>
          <p:cNvSpPr>
            <a:spLocks noGrp="1"/>
          </p:cNvSpPr>
          <p:nvPr>
            <p:ph type="ftr" sz="quarter" idx="16"/>
          </p:nvPr>
        </p:nvSpPr>
        <p:spPr/>
        <p:txBody>
          <a:bodyPr/>
          <a:lstStyle/>
          <a:p>
            <a:r>
              <a:rPr lang="tr-TR" smtClean="0">
                <a:solidFill>
                  <a:prstClr val="black">
                    <a:tint val="75000"/>
                  </a:prstClr>
                </a:solidFill>
              </a:rPr>
              <a:t>4 Aralık 2013, Bursa</a:t>
            </a:r>
            <a:endParaRPr lang="tr-TR">
              <a:solidFill>
                <a:prstClr val="black">
                  <a:tint val="75000"/>
                </a:prstClr>
              </a:solidFill>
            </a:endParaRPr>
          </a:p>
        </p:txBody>
      </p:sp>
      <p:sp>
        <p:nvSpPr>
          <p:cNvPr id="5" name="4 Başlık"/>
          <p:cNvSpPr>
            <a:spLocks noGrp="1"/>
          </p:cNvSpPr>
          <p:nvPr>
            <p:ph type="title"/>
          </p:nvPr>
        </p:nvSpPr>
        <p:spPr>
          <a:xfrm>
            <a:off x="467544" y="764704"/>
            <a:ext cx="8229600" cy="706090"/>
          </a:xfrm>
        </p:spPr>
        <p:txBody>
          <a:bodyPr/>
          <a:lstStyle/>
          <a:p>
            <a:r>
              <a:rPr lang="tr-TR" sz="3200" b="1" dirty="0" smtClean="0">
                <a:solidFill>
                  <a:srgbClr val="FF0000"/>
                </a:solidFill>
              </a:rPr>
              <a:t>Kuraklık Yönetim Planlarının Hazırlanması Projeleri</a:t>
            </a:r>
            <a:endParaRPr lang="tr-TR"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67544" y="1340768"/>
            <a:ext cx="8229600" cy="4525963"/>
          </a:xfrm>
        </p:spPr>
        <p:txBody>
          <a:bodyPr>
            <a:normAutofit fontScale="55000" lnSpcReduction="20000"/>
          </a:bodyPr>
          <a:lstStyle/>
          <a:p>
            <a:pPr marL="0" indent="0" algn="ctr">
              <a:buNone/>
            </a:pPr>
            <a:endParaRPr lang="tr-TR" sz="4000" b="1" dirty="0" smtClean="0"/>
          </a:p>
          <a:p>
            <a:pPr marL="0" indent="0" algn="ctr">
              <a:buNone/>
            </a:pPr>
            <a:endParaRPr lang="tr-TR" sz="4000" b="1" dirty="0" smtClean="0"/>
          </a:p>
          <a:p>
            <a:pPr marL="0" indent="0" algn="ctr">
              <a:buNone/>
            </a:pPr>
            <a:endParaRPr lang="tr-TR" sz="4000" b="1" dirty="0" smtClean="0"/>
          </a:p>
          <a:p>
            <a:pPr marL="0" indent="0" algn="ctr">
              <a:buNone/>
            </a:pPr>
            <a:r>
              <a:rPr lang="tr-TR" sz="8500" b="1" dirty="0" smtClean="0"/>
              <a:t>Teşekkürler</a:t>
            </a:r>
          </a:p>
          <a:p>
            <a:pPr marL="0" indent="0">
              <a:buNone/>
            </a:pPr>
            <a:endParaRPr lang="tr-TR" dirty="0" smtClean="0"/>
          </a:p>
          <a:p>
            <a:pPr marL="0" indent="0">
              <a:buNone/>
            </a:pPr>
            <a:endParaRPr lang="tr-TR" dirty="0" smtClean="0"/>
          </a:p>
          <a:p>
            <a:pPr marL="0" indent="0" algn="ctr">
              <a:buNone/>
            </a:pPr>
            <a:endParaRPr lang="tr-TR" sz="6400" dirty="0" smtClean="0"/>
          </a:p>
          <a:p>
            <a:pPr marL="0" indent="0" algn="ctr">
              <a:buNone/>
            </a:pPr>
            <a:r>
              <a:rPr lang="tr-TR" sz="5100" dirty="0" smtClean="0"/>
              <a:t>Ayşe YILDIRIM COŞGUN</a:t>
            </a:r>
          </a:p>
          <a:p>
            <a:pPr marL="0" indent="0" algn="ctr">
              <a:buNone/>
            </a:pPr>
            <a:r>
              <a:rPr lang="tr-TR" sz="5100" dirty="0" err="1" smtClean="0">
                <a:hlinkClick r:id="rId2"/>
              </a:rPr>
              <a:t>aycosgun</a:t>
            </a:r>
            <a:r>
              <a:rPr lang="tr-TR" sz="5100" dirty="0" smtClean="0">
                <a:hlinkClick r:id="rId2"/>
              </a:rPr>
              <a:t>@</a:t>
            </a:r>
            <a:r>
              <a:rPr lang="tr-TR" sz="5100" dirty="0" err="1" smtClean="0">
                <a:hlinkClick r:id="rId2"/>
              </a:rPr>
              <a:t>ormansu</a:t>
            </a:r>
            <a:r>
              <a:rPr lang="tr-TR" sz="5100" dirty="0" smtClean="0">
                <a:hlinkClick r:id="rId2"/>
              </a:rPr>
              <a:t>.gov.tr</a:t>
            </a:r>
            <a:endParaRPr lang="tr-TR" sz="5100" dirty="0" smtClean="0"/>
          </a:p>
          <a:p>
            <a:pPr marL="0" indent="0" algn="ctr">
              <a:buNone/>
            </a:pPr>
            <a:r>
              <a:rPr lang="tr-TR" sz="5100" dirty="0" smtClean="0"/>
              <a:t>Su Yönetimi Genel Müdürlüğü</a:t>
            </a:r>
            <a:endParaRPr lang="tr-TR" sz="5100" dirty="0"/>
          </a:p>
        </p:txBody>
      </p:sp>
      <p:sp>
        <p:nvSpPr>
          <p:cNvPr id="3" name="Slayt Numarası Yer Tutucusu 2"/>
          <p:cNvSpPr>
            <a:spLocks noGrp="1"/>
          </p:cNvSpPr>
          <p:nvPr>
            <p:ph type="sldNum" sz="quarter" idx="12"/>
          </p:nvPr>
        </p:nvSpPr>
        <p:spPr/>
        <p:txBody>
          <a:bodyPr/>
          <a:lstStyle/>
          <a:p>
            <a:fld id="{0E9912DE-6BDB-447E-8684-12C4DFDEC9A2}" type="slidenum">
              <a:rPr lang="tr-TR" smtClean="0"/>
              <a:pPr/>
              <a:t>22</a:t>
            </a:fld>
            <a:endParaRPr lang="tr-TR"/>
          </a:p>
        </p:txBody>
      </p:sp>
      <p:sp>
        <p:nvSpPr>
          <p:cNvPr id="8" name="7 Altbilgi Yer Tutucusu"/>
          <p:cNvSpPr>
            <a:spLocks noGrp="1"/>
          </p:cNvSpPr>
          <p:nvPr>
            <p:ph type="ftr" sz="quarter" idx="11"/>
          </p:nvPr>
        </p:nvSpPr>
        <p:spPr/>
        <p:txBody>
          <a:bodyPr/>
          <a:lstStyle/>
          <a:p>
            <a:r>
              <a:rPr lang="en-US" smtClean="0">
                <a:solidFill>
                  <a:prstClr val="black">
                    <a:tint val="75000"/>
                  </a:prstClr>
                </a:solidFill>
              </a:rPr>
              <a:t>4 Aralık 2013, Bursa</a:t>
            </a:r>
            <a:endParaRPr lang="tr-TR">
              <a:solidFill>
                <a:prstClr val="black">
                  <a:tint val="75000"/>
                </a:prstClr>
              </a:solidFill>
            </a:endParaRPr>
          </a:p>
        </p:txBody>
      </p:sp>
    </p:spTree>
    <p:extLst>
      <p:ext uri="{BB962C8B-B14F-4D97-AF65-F5344CB8AC3E}">
        <p14:creationId xmlns:p14="http://schemas.microsoft.com/office/powerpoint/2010/main" val="3247322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FF0000"/>
                </a:solidFill>
              </a:rPr>
              <a:t>Orman ve Su İşleri Bakanlığı</a:t>
            </a:r>
            <a:endParaRPr lang="tr-TR" sz="4000" b="1" dirty="0">
              <a:solidFill>
                <a:srgbClr val="FF0000"/>
              </a:solidFill>
            </a:endParaRPr>
          </a:p>
        </p:txBody>
      </p:sp>
      <p:sp>
        <p:nvSpPr>
          <p:cNvPr id="4" name="3 Altbilgi Yer Tutucusu"/>
          <p:cNvSpPr>
            <a:spLocks noGrp="1"/>
          </p:cNvSpPr>
          <p:nvPr>
            <p:ph type="ftr" sz="quarter" idx="11"/>
          </p:nvPr>
        </p:nvSpPr>
        <p:spPr/>
        <p:txBody>
          <a:bodyPr/>
          <a:lstStyle/>
          <a:p>
            <a:r>
              <a:rPr lang="en-US" smtClean="0"/>
              <a:t>4 Aralık 2013, Bursa</a:t>
            </a:r>
            <a:endParaRPr lang="fr-FR"/>
          </a:p>
        </p:txBody>
      </p:sp>
      <p:sp>
        <p:nvSpPr>
          <p:cNvPr id="5" name="4 Slayt Numarası Yer Tutucusu"/>
          <p:cNvSpPr>
            <a:spLocks noGrp="1"/>
          </p:cNvSpPr>
          <p:nvPr>
            <p:ph type="sldNum" sz="quarter" idx="12"/>
          </p:nvPr>
        </p:nvSpPr>
        <p:spPr/>
        <p:txBody>
          <a:bodyPr/>
          <a:lstStyle/>
          <a:p>
            <a:fld id="{B80AAFEA-1628-4435-8F95-60683ECC3CBD}" type="slidenum">
              <a:rPr lang="fr-FR" smtClean="0"/>
              <a:pPr/>
              <a:t>3</a:t>
            </a:fld>
            <a:endParaRPr lang="fr-FR"/>
          </a:p>
        </p:txBody>
      </p:sp>
      <p:pic>
        <p:nvPicPr>
          <p:cNvPr id="1027" name="Picture 3"/>
          <p:cNvPicPr>
            <a:picLocks noChangeAspect="1" noChangeArrowheads="1"/>
          </p:cNvPicPr>
          <p:nvPr/>
        </p:nvPicPr>
        <p:blipFill>
          <a:blip r:embed="rId2" cstate="print"/>
          <a:srcRect/>
          <a:stretch>
            <a:fillRect/>
          </a:stretch>
        </p:blipFill>
        <p:spPr bwMode="auto">
          <a:xfrm>
            <a:off x="899592" y="1124744"/>
            <a:ext cx="7047888" cy="5733256"/>
          </a:xfrm>
          <a:prstGeom prst="rect">
            <a:avLst/>
          </a:prstGeom>
          <a:noFill/>
          <a:ln w="9525">
            <a:noFill/>
            <a:miter lim="800000"/>
            <a:headEnd/>
            <a:tailEnd/>
          </a:ln>
        </p:spPr>
      </p:pic>
      <p:sp>
        <p:nvSpPr>
          <p:cNvPr id="8" name="7 Dikdörtgen"/>
          <p:cNvSpPr/>
          <p:nvPr/>
        </p:nvSpPr>
        <p:spPr>
          <a:xfrm>
            <a:off x="6156176" y="2924944"/>
            <a:ext cx="1872208" cy="7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Oval"/>
          <p:cNvSpPr/>
          <p:nvPr/>
        </p:nvSpPr>
        <p:spPr>
          <a:xfrm>
            <a:off x="755576" y="4365104"/>
            <a:ext cx="2016224"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Oval"/>
          <p:cNvSpPr/>
          <p:nvPr/>
        </p:nvSpPr>
        <p:spPr>
          <a:xfrm>
            <a:off x="2627784" y="2852936"/>
            <a:ext cx="1872208"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Oval"/>
          <p:cNvSpPr/>
          <p:nvPr/>
        </p:nvSpPr>
        <p:spPr>
          <a:xfrm>
            <a:off x="899592" y="2780928"/>
            <a:ext cx="1872208"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Oval"/>
          <p:cNvSpPr/>
          <p:nvPr/>
        </p:nvSpPr>
        <p:spPr>
          <a:xfrm>
            <a:off x="2627784" y="3645024"/>
            <a:ext cx="1872208"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FF0000"/>
                </a:solidFill>
              </a:rPr>
              <a:t>Su Yönetimi Genel Müdürlüğü</a:t>
            </a:r>
            <a:endParaRPr lang="tr-TR" sz="4000" b="1" dirty="0">
              <a:solidFill>
                <a:srgbClr val="FF0000"/>
              </a:solidFill>
            </a:endParaRPr>
          </a:p>
        </p:txBody>
      </p:sp>
      <p:sp>
        <p:nvSpPr>
          <p:cNvPr id="3" name="2 İçerik Yer Tutucusu"/>
          <p:cNvSpPr>
            <a:spLocks noGrp="1"/>
          </p:cNvSpPr>
          <p:nvPr>
            <p:ph idx="1"/>
          </p:nvPr>
        </p:nvSpPr>
        <p:spPr/>
        <p:txBody>
          <a:bodyPr/>
          <a:lstStyle/>
          <a:p>
            <a:endParaRPr lang="tr-TR" b="1" dirty="0" smtClean="0">
              <a:solidFill>
                <a:srgbClr val="0000FF"/>
              </a:solidFill>
            </a:endParaRPr>
          </a:p>
          <a:p>
            <a:r>
              <a:rPr lang="tr-TR" b="1" dirty="0" smtClean="0">
                <a:solidFill>
                  <a:srgbClr val="0000FF"/>
                </a:solidFill>
              </a:rPr>
              <a:t>04.07.2011’de kuruldu. (645 sayılı KHK)</a:t>
            </a:r>
          </a:p>
          <a:p>
            <a:endParaRPr lang="tr-TR" b="1" dirty="0" smtClean="0">
              <a:solidFill>
                <a:srgbClr val="0000FF"/>
              </a:solidFill>
            </a:endParaRPr>
          </a:p>
          <a:p>
            <a:r>
              <a:rPr lang="tr-TR" b="1" dirty="0" smtClean="0">
                <a:solidFill>
                  <a:srgbClr val="0000FF"/>
                </a:solidFill>
              </a:rPr>
              <a:t>5 Daire Başkanlığından oluşuyor.</a:t>
            </a:r>
          </a:p>
          <a:p>
            <a:pPr>
              <a:buNone/>
            </a:pPr>
            <a:endParaRPr lang="tr-TR" b="1" dirty="0" smtClean="0">
              <a:solidFill>
                <a:srgbClr val="0000FF"/>
              </a:solidFill>
            </a:endParaRPr>
          </a:p>
          <a:p>
            <a:pPr>
              <a:buNone/>
            </a:pPr>
            <a:endParaRPr lang="tr-TR" dirty="0"/>
          </a:p>
        </p:txBody>
      </p:sp>
      <p:sp>
        <p:nvSpPr>
          <p:cNvPr id="4" name="3 Altbilgi Yer Tutucusu"/>
          <p:cNvSpPr>
            <a:spLocks noGrp="1"/>
          </p:cNvSpPr>
          <p:nvPr>
            <p:ph type="ftr" sz="quarter" idx="11"/>
          </p:nvPr>
        </p:nvSpPr>
        <p:spPr/>
        <p:txBody>
          <a:bodyPr/>
          <a:lstStyle/>
          <a:p>
            <a:r>
              <a:rPr lang="en-US" smtClean="0"/>
              <a:t>4 Aralık 2013, Bursa</a:t>
            </a:r>
            <a:endParaRPr lang="fr-FR" dirty="0"/>
          </a:p>
        </p:txBody>
      </p:sp>
      <p:sp>
        <p:nvSpPr>
          <p:cNvPr id="5" name="4 Slayt Numarası Yer Tutucusu"/>
          <p:cNvSpPr>
            <a:spLocks noGrp="1"/>
          </p:cNvSpPr>
          <p:nvPr>
            <p:ph type="sldNum" sz="quarter" idx="12"/>
          </p:nvPr>
        </p:nvSpPr>
        <p:spPr/>
        <p:txBody>
          <a:bodyPr/>
          <a:lstStyle/>
          <a:p>
            <a:fld id="{B80AAFEA-1628-4435-8F95-60683ECC3CBD}" type="slidenum">
              <a:rPr lang="fr-FR" smtClean="0"/>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FF0000"/>
                </a:solidFill>
              </a:rPr>
              <a:t>Su Yönetimi Genel Müdürlüğü</a:t>
            </a:r>
            <a:endParaRPr lang="tr-TR" sz="4000" b="1" dirty="0">
              <a:solidFill>
                <a:srgbClr val="FF0000"/>
              </a:solidFill>
            </a:endParaRPr>
          </a:p>
        </p:txBody>
      </p:sp>
      <p:sp>
        <p:nvSpPr>
          <p:cNvPr id="4" name="3 Altbilgi Yer Tutucusu"/>
          <p:cNvSpPr>
            <a:spLocks noGrp="1"/>
          </p:cNvSpPr>
          <p:nvPr>
            <p:ph type="ftr" sz="quarter" idx="11"/>
          </p:nvPr>
        </p:nvSpPr>
        <p:spPr/>
        <p:txBody>
          <a:bodyPr/>
          <a:lstStyle/>
          <a:p>
            <a:r>
              <a:rPr lang="en-US" smtClean="0"/>
              <a:t>4 Aralık 2013, Bursa</a:t>
            </a:r>
            <a:endParaRPr lang="fr-FR"/>
          </a:p>
        </p:txBody>
      </p:sp>
      <p:sp>
        <p:nvSpPr>
          <p:cNvPr id="5" name="4 Slayt Numarası Yer Tutucusu"/>
          <p:cNvSpPr>
            <a:spLocks noGrp="1"/>
          </p:cNvSpPr>
          <p:nvPr>
            <p:ph type="sldNum" sz="quarter" idx="12"/>
          </p:nvPr>
        </p:nvSpPr>
        <p:spPr/>
        <p:txBody>
          <a:bodyPr/>
          <a:lstStyle/>
          <a:p>
            <a:fld id="{B80AAFEA-1628-4435-8F95-60683ECC3CBD}" type="slidenum">
              <a:rPr lang="fr-FR" smtClean="0"/>
              <a:pPr/>
              <a:t>5</a:t>
            </a:fld>
            <a:endParaRPr lang="fr-FR"/>
          </a:p>
        </p:txBody>
      </p:sp>
      <p:pic>
        <p:nvPicPr>
          <p:cNvPr id="104450" name="Picture 2"/>
          <p:cNvPicPr>
            <a:picLocks noChangeAspect="1" noChangeArrowheads="1"/>
          </p:cNvPicPr>
          <p:nvPr/>
        </p:nvPicPr>
        <p:blipFill>
          <a:blip r:embed="rId2" cstate="print"/>
          <a:srcRect/>
          <a:stretch>
            <a:fillRect/>
          </a:stretch>
        </p:blipFill>
        <p:spPr bwMode="auto">
          <a:xfrm>
            <a:off x="355732" y="1096042"/>
            <a:ext cx="8788268" cy="5761958"/>
          </a:xfrm>
          <a:prstGeom prst="rect">
            <a:avLst/>
          </a:prstGeom>
          <a:noFill/>
          <a:ln w="9525">
            <a:noFill/>
            <a:miter lim="800000"/>
            <a:headEnd/>
            <a:tailEnd/>
          </a:ln>
        </p:spPr>
      </p:pic>
      <p:sp>
        <p:nvSpPr>
          <p:cNvPr id="7" name="6 Oval"/>
          <p:cNvSpPr/>
          <p:nvPr/>
        </p:nvSpPr>
        <p:spPr>
          <a:xfrm>
            <a:off x="5580112" y="4509120"/>
            <a:ext cx="1800200" cy="864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Görev ve Yetkileri</a:t>
            </a:r>
            <a:endParaRPr lang="tr-TR" b="1" dirty="0">
              <a:solidFill>
                <a:srgbClr val="FF0000"/>
              </a:solidFill>
            </a:endParaRPr>
          </a:p>
        </p:txBody>
      </p:sp>
      <p:sp>
        <p:nvSpPr>
          <p:cNvPr id="3" name="2 İçerik Yer Tutucusu"/>
          <p:cNvSpPr>
            <a:spLocks noGrp="1"/>
          </p:cNvSpPr>
          <p:nvPr>
            <p:ph idx="1"/>
          </p:nvPr>
        </p:nvSpPr>
        <p:spPr>
          <a:xfrm>
            <a:off x="457200" y="1268760"/>
            <a:ext cx="8229600" cy="5040560"/>
          </a:xfrm>
        </p:spPr>
        <p:txBody>
          <a:bodyPr>
            <a:normAutofit lnSpcReduction="10000"/>
          </a:bodyPr>
          <a:lstStyle/>
          <a:p>
            <a:pPr fontAlgn="t"/>
            <a:r>
              <a:rPr lang="tr-TR" sz="1400" dirty="0" smtClean="0">
                <a:solidFill>
                  <a:srgbClr val="0070C0"/>
                </a:solidFill>
              </a:rPr>
              <a:t>a)Su kaynaklarının korunması, iyileştirilmesi ve kullanılmasına ilişkin </a:t>
            </a:r>
            <a:r>
              <a:rPr lang="tr-TR" sz="1400" b="1" dirty="0" smtClean="0">
                <a:solidFill>
                  <a:srgbClr val="0070C0"/>
                </a:solidFill>
              </a:rPr>
              <a:t>politikaları belirlemek</a:t>
            </a:r>
            <a:r>
              <a:rPr lang="tr-TR" sz="1400" dirty="0" smtClean="0">
                <a:solidFill>
                  <a:srgbClr val="0070C0"/>
                </a:solidFill>
              </a:rPr>
              <a:t>.</a:t>
            </a:r>
          </a:p>
          <a:p>
            <a:pPr fontAlgn="t"/>
            <a:r>
              <a:rPr lang="tr-TR" sz="1400" dirty="0" smtClean="0">
                <a:solidFill>
                  <a:srgbClr val="0070C0"/>
                </a:solidFill>
              </a:rPr>
              <a:t>b) Su yönetiminin ulusal ve uluslararası düzeyde </a:t>
            </a:r>
            <a:r>
              <a:rPr lang="tr-TR" sz="1400" b="1" dirty="0" smtClean="0">
                <a:solidFill>
                  <a:srgbClr val="0070C0"/>
                </a:solidFill>
              </a:rPr>
              <a:t>koordinasyonunu sağlamak</a:t>
            </a:r>
            <a:r>
              <a:rPr lang="tr-TR" sz="1400" dirty="0" smtClean="0">
                <a:solidFill>
                  <a:srgbClr val="0070C0"/>
                </a:solidFill>
              </a:rPr>
              <a:t>.</a:t>
            </a:r>
          </a:p>
          <a:p>
            <a:pPr fontAlgn="t"/>
            <a:r>
              <a:rPr lang="tr-TR" sz="1400" dirty="0" smtClean="0">
                <a:solidFill>
                  <a:srgbClr val="0070C0"/>
                </a:solidFill>
              </a:rPr>
              <a:t>c) Su kaynaklarının kıyı suları dahil olmak üzere koruma-kullanma dengesi gözetilerek, sucul çevrenin ekolojik ve kimyasal kalitesinin korunması ve geliştirilmesini sağlamak amacıyla havza bazında nehir havza yönetim planları hazırlamak, hazırlatmak, bütüncül nehir havzaları yönetimi ile ilgili mevzuat çalışmalarını yürütmek.</a:t>
            </a:r>
          </a:p>
          <a:p>
            <a:pPr fontAlgn="t"/>
            <a:r>
              <a:rPr lang="tr-TR" sz="1400" dirty="0" smtClean="0">
                <a:solidFill>
                  <a:srgbClr val="0070C0"/>
                </a:solidFill>
              </a:rPr>
              <a:t>ç) </a:t>
            </a:r>
            <a:r>
              <a:rPr lang="tr-TR" sz="1400" b="1" dirty="0" smtClean="0">
                <a:solidFill>
                  <a:srgbClr val="0070C0"/>
                </a:solidFill>
              </a:rPr>
              <a:t>Havza bazında kirliliğin önlenmesi </a:t>
            </a:r>
            <a:r>
              <a:rPr lang="tr-TR" sz="1400" dirty="0" smtClean="0">
                <a:solidFill>
                  <a:srgbClr val="0070C0"/>
                </a:solidFill>
              </a:rPr>
              <a:t>ile ilgili tedbirleri ilgili kurum ve kuruluşlarla birlikte belirlemek, değerlendirmek, güncellemek ve uygulamaların takibini yapmak.</a:t>
            </a:r>
          </a:p>
          <a:p>
            <a:pPr fontAlgn="t"/>
            <a:r>
              <a:rPr lang="tr-TR" sz="1400" dirty="0" smtClean="0">
                <a:solidFill>
                  <a:srgbClr val="0070C0"/>
                </a:solidFill>
              </a:rPr>
              <a:t>d) Yer üstü ve yer altı sularının kalite ve miktarının korunmasına yönelik hedef, ilke ve alıcı ortam standartlarını ilgili kurum ve kuruluşlarla birlikte belirlemek, su kalitesini izlemek veya izletmek.</a:t>
            </a:r>
          </a:p>
          <a:p>
            <a:pPr fontAlgn="t"/>
            <a:r>
              <a:rPr lang="tr-TR" sz="1400" dirty="0" smtClean="0">
                <a:solidFill>
                  <a:srgbClr val="0070C0"/>
                </a:solidFill>
              </a:rPr>
              <a:t>e) Taşkınlarla ilgili strateji ve politikaları belirlemek, ilgili mevzuatı ve taşkın yönetim planlarını hazırlamak.</a:t>
            </a:r>
          </a:p>
          <a:p>
            <a:pPr fontAlgn="t"/>
            <a:r>
              <a:rPr lang="tr-TR" sz="1400" dirty="0" smtClean="0">
                <a:solidFill>
                  <a:srgbClr val="0070C0"/>
                </a:solidFill>
              </a:rPr>
              <a:t>f) </a:t>
            </a:r>
            <a:r>
              <a:rPr lang="tr-TR" sz="1400" b="1" dirty="0" smtClean="0">
                <a:solidFill>
                  <a:srgbClr val="0070C0"/>
                </a:solidFill>
              </a:rPr>
              <a:t>Nehir havza yönetim planları</a:t>
            </a:r>
            <a:r>
              <a:rPr lang="tr-TR" sz="1400" dirty="0" smtClean="0">
                <a:solidFill>
                  <a:srgbClr val="0070C0"/>
                </a:solidFill>
              </a:rPr>
              <a:t>na uygun olarak </a:t>
            </a:r>
            <a:r>
              <a:rPr lang="tr-TR" sz="1400" dirty="0" err="1" smtClean="0">
                <a:solidFill>
                  <a:srgbClr val="0070C0"/>
                </a:solidFill>
              </a:rPr>
              <a:t>sektörel</a:t>
            </a:r>
            <a:r>
              <a:rPr lang="tr-TR" sz="1400" dirty="0" smtClean="0">
                <a:solidFill>
                  <a:srgbClr val="0070C0"/>
                </a:solidFill>
              </a:rPr>
              <a:t> bazda su kaynaklarının tahsislerine ilişkin gerekli koordinasyonu yapmak.</a:t>
            </a:r>
          </a:p>
          <a:p>
            <a:pPr fontAlgn="t"/>
            <a:r>
              <a:rPr lang="tr-TR" sz="1400" dirty="0" smtClean="0">
                <a:solidFill>
                  <a:srgbClr val="0070C0"/>
                </a:solidFill>
              </a:rPr>
              <a:t>g) Su kaynaklarının korunması ve yönetimi ile ilgili uluslararası sözleşmeler ve diğer mevzuattan kaynaklanan süreçleri takip etmek, sınır aşan ve sınır oluşturan sulara ilişkin işleri ilgili kurumlarla işbirliği içinde yürütmek.</a:t>
            </a:r>
          </a:p>
          <a:p>
            <a:pPr fontAlgn="t"/>
            <a:r>
              <a:rPr lang="tr-TR" sz="1400" dirty="0" smtClean="0">
                <a:solidFill>
                  <a:srgbClr val="0070C0"/>
                </a:solidFill>
              </a:rPr>
              <a:t>ğ) Ulusal su veri tabanlı bilgi sistemini oluşturmak.</a:t>
            </a:r>
          </a:p>
          <a:p>
            <a:pPr fontAlgn="t"/>
            <a:r>
              <a:rPr lang="tr-TR" sz="1400" dirty="0" smtClean="0">
                <a:solidFill>
                  <a:srgbClr val="0070C0"/>
                </a:solidFill>
              </a:rPr>
              <a:t>h)</a:t>
            </a:r>
            <a:r>
              <a:rPr lang="tr-TR" sz="1400" b="1" dirty="0" smtClean="0">
                <a:solidFill>
                  <a:srgbClr val="0070C0"/>
                </a:solidFill>
              </a:rPr>
              <a:t> </a:t>
            </a:r>
            <a:r>
              <a:rPr lang="tr-TR" sz="1400" dirty="0" smtClean="0">
                <a:solidFill>
                  <a:srgbClr val="0070C0"/>
                </a:solidFill>
              </a:rPr>
              <a:t>Su kirliliği açısından hassas alanları ve nitrata duyarlı hassas alanları tespit etmek ve izlemek.</a:t>
            </a:r>
          </a:p>
          <a:p>
            <a:pPr fontAlgn="t"/>
            <a:r>
              <a:rPr lang="tr-TR" sz="1400" dirty="0" smtClean="0">
                <a:solidFill>
                  <a:srgbClr val="0070C0"/>
                </a:solidFill>
              </a:rPr>
              <a:t>ı) İçme ve kullanma suyu arıtma tesislerinin tasarım esaslarını, normlarını ve kriterlerini belirlemek, projeleri onaylamaya yetkili kurum ve kuruluşları tespit etmek, tesisleri işletecek elemanların eğitimlerini temin etmek, sertifikalarını vermek.</a:t>
            </a:r>
          </a:p>
          <a:p>
            <a:pPr fontAlgn="t"/>
            <a:r>
              <a:rPr lang="tr-TR" sz="1400" dirty="0" smtClean="0">
                <a:solidFill>
                  <a:srgbClr val="0070C0"/>
                </a:solidFill>
              </a:rPr>
              <a:t>i)  İklim değişikliğinin su kaynaklarına etkisi ile ilgili çalışmalar yapmak.</a:t>
            </a:r>
          </a:p>
          <a:p>
            <a:endParaRPr lang="tr-TR" sz="1300" dirty="0">
              <a:solidFill>
                <a:srgbClr val="0070C0"/>
              </a:solidFill>
            </a:endParaRPr>
          </a:p>
        </p:txBody>
      </p:sp>
      <p:sp>
        <p:nvSpPr>
          <p:cNvPr id="4" name="3 Altbilgi Yer Tutucusu"/>
          <p:cNvSpPr>
            <a:spLocks noGrp="1"/>
          </p:cNvSpPr>
          <p:nvPr>
            <p:ph type="ftr" sz="quarter" idx="11"/>
          </p:nvPr>
        </p:nvSpPr>
        <p:spPr/>
        <p:txBody>
          <a:bodyPr/>
          <a:lstStyle/>
          <a:p>
            <a:r>
              <a:rPr lang="tr-TR" smtClean="0"/>
              <a:t>4 Aralık 2013, Bursa</a:t>
            </a:r>
            <a:endParaRPr lang="fr-FR" dirty="0"/>
          </a:p>
        </p:txBody>
      </p:sp>
      <p:sp>
        <p:nvSpPr>
          <p:cNvPr id="5" name="4 Slayt Numarası Yer Tutucusu"/>
          <p:cNvSpPr>
            <a:spLocks noGrp="1"/>
          </p:cNvSpPr>
          <p:nvPr>
            <p:ph type="sldNum" sz="quarter" idx="12"/>
          </p:nvPr>
        </p:nvSpPr>
        <p:spPr/>
        <p:txBody>
          <a:bodyPr/>
          <a:lstStyle/>
          <a:p>
            <a:fld id="{B80AAFEA-1628-4435-8F95-60683ECC3CBD}" type="slidenum">
              <a:rPr lang="fr-FR" smtClean="0"/>
              <a:pPr/>
              <a:t>6</a:t>
            </a:fld>
            <a:endParaRPr lang="fr-FR" dirty="0"/>
          </a:p>
        </p:txBody>
      </p:sp>
      <p:sp>
        <p:nvSpPr>
          <p:cNvPr id="6" name="2 İçerik Yer Tutucusu"/>
          <p:cNvSpPr txBox="1">
            <a:spLocks/>
          </p:cNvSpPr>
          <p:nvPr/>
        </p:nvSpPr>
        <p:spPr>
          <a:xfrm>
            <a:off x="609600" y="1421160"/>
            <a:ext cx="8229600" cy="5040560"/>
          </a:xfrm>
          <a:prstGeom prst="rect">
            <a:avLst/>
          </a:prstGeom>
        </p:spPr>
        <p:txBody>
          <a:bodyPr vert="horz" lIns="91440" tIns="45720" rIns="91440" bIns="45720" rtlCol="0">
            <a:normAutofit fontScale="40000" lnSpcReduction="20000"/>
          </a:bodyPr>
          <a:lstStyle/>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a)Su kaynaklarının korunması, iyileştirilmesi ve kullanılmasına ilişkin </a:t>
            </a:r>
            <a:r>
              <a:rPr kumimoji="0" lang="tr-TR" sz="6300" b="1" i="0" u="none" strike="noStrike" kern="1200" cap="none" spc="0" normalizeH="0" baseline="0" noProof="0" smtClean="0">
                <a:ln>
                  <a:noFill/>
                </a:ln>
                <a:solidFill>
                  <a:srgbClr val="0070C0"/>
                </a:solidFill>
                <a:effectLst/>
                <a:uLnTx/>
                <a:uFillTx/>
                <a:latin typeface="+mn-lt"/>
                <a:ea typeface="+mn-ea"/>
                <a:cs typeface="+mn-cs"/>
              </a:rPr>
              <a:t>politikaları belirlemek</a:t>
            </a:r>
            <a:r>
              <a:rPr kumimoji="0" lang="tr-TR" sz="6300" b="0" i="0" u="none" strike="noStrike" kern="1200" cap="none" spc="0" normalizeH="0" baseline="0" noProof="0" smtClean="0">
                <a:ln>
                  <a:noFill/>
                </a:ln>
                <a:solidFill>
                  <a:srgbClr val="0070C0"/>
                </a:solidFill>
                <a:effectLst/>
                <a:uLnTx/>
                <a:uFillTx/>
                <a:latin typeface="+mn-lt"/>
                <a:ea typeface="+mn-ea"/>
                <a:cs typeface="+mn-cs"/>
              </a:rPr>
              <a:t>.</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b) Su yönetiminin ulusal ve uluslararası düzeyde </a:t>
            </a:r>
            <a:r>
              <a:rPr kumimoji="0" lang="tr-TR" sz="6000" b="1" i="0" u="none" strike="noStrike" kern="1200" cap="none" spc="0" normalizeH="0" baseline="0" noProof="0" smtClean="0">
                <a:ln>
                  <a:noFill/>
                </a:ln>
                <a:solidFill>
                  <a:srgbClr val="0070C0"/>
                </a:solidFill>
                <a:effectLst/>
                <a:uLnTx/>
                <a:uFillTx/>
                <a:latin typeface="+mn-lt"/>
                <a:ea typeface="+mn-ea"/>
                <a:cs typeface="+mn-cs"/>
              </a:rPr>
              <a:t>koordinasyonunu sağlamak</a:t>
            </a:r>
            <a:r>
              <a:rPr kumimoji="0" lang="tr-TR" sz="7000" b="0" i="0" u="none" strike="noStrike" kern="1200" cap="none" spc="0" normalizeH="0" baseline="0" noProof="0" smtClean="0">
                <a:ln>
                  <a:noFill/>
                </a:ln>
                <a:solidFill>
                  <a:srgbClr val="0070C0"/>
                </a:solidFill>
                <a:effectLst/>
                <a:uLnTx/>
                <a:uFillTx/>
                <a:latin typeface="+mn-lt"/>
                <a:ea typeface="+mn-ea"/>
                <a:cs typeface="+mn-cs"/>
              </a:rPr>
              <a:t>.</a:t>
            </a:r>
            <a:endParaRPr kumimoji="0" lang="tr-TR" sz="3200" b="0" i="0" u="none" strike="noStrike" kern="1200" cap="none" spc="0" normalizeH="0" baseline="0" noProof="0" smtClean="0">
              <a:ln>
                <a:noFill/>
              </a:ln>
              <a:solidFill>
                <a:srgbClr val="0070C0"/>
              </a:solidFill>
              <a:effectLst/>
              <a:uLnTx/>
              <a:uFillTx/>
              <a:latin typeface="+mn-lt"/>
              <a:ea typeface="+mn-ea"/>
              <a:cs typeface="+mn-cs"/>
            </a:endParaRP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c) Su kaynaklarının kıyı suları dahil olmak üzere koruma-kullanma dengesi gözetilerek, sucul çevrenin ekolojik ve kimyasal kalitesinin korunması ve geliştirilmesini sağlamak amacıyla havza bazında nehir havza yönetim planları hazırlamak, hazırlatmak, bütüncül nehir havzaları yönetimi ile ilgili mevzuat çalışmalarını yürütmek.</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ç</a:t>
            </a:r>
            <a:r>
              <a:rPr kumimoji="0" lang="tr-TR" sz="6000" b="0" i="0" u="none" strike="noStrike" kern="1200" cap="none" spc="0" normalizeH="0" baseline="0" noProof="0" smtClean="0">
                <a:ln>
                  <a:noFill/>
                </a:ln>
                <a:solidFill>
                  <a:srgbClr val="0070C0"/>
                </a:solidFill>
                <a:effectLst/>
                <a:uLnTx/>
                <a:uFillTx/>
                <a:latin typeface="+mn-lt"/>
                <a:ea typeface="+mn-ea"/>
                <a:cs typeface="+mn-cs"/>
              </a:rPr>
              <a:t>) </a:t>
            </a:r>
            <a:r>
              <a:rPr kumimoji="0" lang="tr-TR" sz="6000" b="1" i="0" u="none" strike="noStrike" kern="1200" cap="none" spc="0" normalizeH="0" baseline="0" noProof="0" smtClean="0">
                <a:ln>
                  <a:noFill/>
                </a:ln>
                <a:solidFill>
                  <a:srgbClr val="0070C0"/>
                </a:solidFill>
                <a:effectLst/>
                <a:uLnTx/>
                <a:uFillTx/>
                <a:latin typeface="+mn-lt"/>
                <a:ea typeface="+mn-ea"/>
                <a:cs typeface="+mn-cs"/>
              </a:rPr>
              <a:t>Havza bazında </a:t>
            </a:r>
            <a:r>
              <a:rPr kumimoji="0" lang="tr-TR" sz="3200" b="1" i="0" u="none" strike="noStrike" kern="1200" cap="none" spc="0" normalizeH="0" baseline="0" noProof="0" smtClean="0">
                <a:ln>
                  <a:noFill/>
                </a:ln>
                <a:solidFill>
                  <a:srgbClr val="0070C0"/>
                </a:solidFill>
                <a:effectLst/>
                <a:uLnTx/>
                <a:uFillTx/>
                <a:latin typeface="+mn-lt"/>
                <a:ea typeface="+mn-ea"/>
                <a:cs typeface="+mn-cs"/>
              </a:rPr>
              <a:t>kirliliğin önlenmesi </a:t>
            </a:r>
            <a:r>
              <a:rPr kumimoji="0" lang="tr-TR" sz="3200" b="0" i="0" u="none" strike="noStrike" kern="1200" cap="none" spc="0" normalizeH="0" baseline="0" noProof="0" smtClean="0">
                <a:ln>
                  <a:noFill/>
                </a:ln>
                <a:solidFill>
                  <a:srgbClr val="0070C0"/>
                </a:solidFill>
                <a:effectLst/>
                <a:uLnTx/>
                <a:uFillTx/>
                <a:latin typeface="+mn-lt"/>
                <a:ea typeface="+mn-ea"/>
                <a:cs typeface="+mn-cs"/>
              </a:rPr>
              <a:t>ile ilgili tedbirleri ilgili kurum ve kuruluşlarla birlikte belirlemek, değerlendirmek, güncellemek ve uygulamaların takibini yapmak.</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d) Yer üstü ve yer altı sularının kalite ve miktarının korunmasına yönelik hedef, ilke ve alıcı ortam standartlarını ilgili kurum ve kuruluşlarla birlikte belirlemek, su kalitesini izlemek veya izletmek.</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e) Taşkınlarla ilgili strateji ve politikaları belirlemek, ilgili mevzuatı ve taşkın yönetim planlarını hazırlamak.</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f) </a:t>
            </a:r>
            <a:r>
              <a:rPr kumimoji="0" lang="tr-TR" sz="6000" b="1" i="0" u="none" strike="noStrike" kern="1200" cap="none" spc="0" normalizeH="0" baseline="0" noProof="0" smtClean="0">
                <a:ln>
                  <a:noFill/>
                </a:ln>
                <a:solidFill>
                  <a:srgbClr val="0070C0"/>
                </a:solidFill>
                <a:effectLst/>
                <a:uLnTx/>
                <a:uFillTx/>
                <a:latin typeface="+mn-lt"/>
                <a:ea typeface="+mn-ea"/>
                <a:cs typeface="+mn-cs"/>
              </a:rPr>
              <a:t>Nehir havza yönetim planları</a:t>
            </a:r>
            <a:r>
              <a:rPr kumimoji="0" lang="tr-TR" sz="3200" b="0" i="0" u="none" strike="noStrike" kern="1200" cap="none" spc="0" normalizeH="0" baseline="0" noProof="0" smtClean="0">
                <a:ln>
                  <a:noFill/>
                </a:ln>
                <a:solidFill>
                  <a:srgbClr val="0070C0"/>
                </a:solidFill>
                <a:effectLst/>
                <a:uLnTx/>
                <a:uFillTx/>
                <a:latin typeface="+mn-lt"/>
                <a:ea typeface="+mn-ea"/>
                <a:cs typeface="+mn-cs"/>
              </a:rPr>
              <a:t>na uygun olarak sektörel bazda su kaynaklarının tahsislerine ilişkin gerekli koordinasyonu yapmak.</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g) Su kaynaklarının korunması ve yönetimi ile ilgili uluslararası sözleşmeler ve diğer mevzuattan kaynaklanan süreçleri takip etmek, sınır aşan ve sınır oluşturan sulara ilişkin işleri ilgili kurumlarla işbirliği içinde yürütmek.</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ğ) Ulusal su veri tabanlı bilgi sistemini oluşturmak.</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h)</a:t>
            </a:r>
            <a:r>
              <a:rPr kumimoji="0" lang="tr-TR" sz="3200" b="1" i="0" u="none" strike="noStrike" kern="1200" cap="none" spc="0" normalizeH="0" baseline="0" noProof="0" smtClean="0">
                <a:ln>
                  <a:noFill/>
                </a:ln>
                <a:solidFill>
                  <a:srgbClr val="0070C0"/>
                </a:solidFill>
                <a:effectLst/>
                <a:uLnTx/>
                <a:uFillTx/>
                <a:latin typeface="+mn-lt"/>
                <a:ea typeface="+mn-ea"/>
                <a:cs typeface="+mn-cs"/>
              </a:rPr>
              <a:t> </a:t>
            </a:r>
            <a:r>
              <a:rPr kumimoji="0" lang="tr-TR" sz="3200" b="0" i="0" u="none" strike="noStrike" kern="1200" cap="none" spc="0" normalizeH="0" baseline="0" noProof="0" smtClean="0">
                <a:ln>
                  <a:noFill/>
                </a:ln>
                <a:solidFill>
                  <a:srgbClr val="0070C0"/>
                </a:solidFill>
                <a:effectLst/>
                <a:uLnTx/>
                <a:uFillTx/>
                <a:latin typeface="+mn-lt"/>
                <a:ea typeface="+mn-ea"/>
                <a:cs typeface="+mn-cs"/>
              </a:rPr>
              <a:t>Su kirliliği açısından hassas alanları ve nitrata duyarlı hassas alanları tespit etmek ve izlemek.</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ı) İçme ve kullanma suyu arıtma tesislerinin tasarım esaslarını, normlarını ve kriterlerini belirlemek, projeleri onaylamaya yetkili kurum ve kuruluşları tespit etmek, tesisleri işletecek elemanların eğitimlerini temin etmek, sertifikalarını vermek.</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solidFill>
                  <a:srgbClr val="0070C0"/>
                </a:solidFill>
                <a:effectLst/>
                <a:uLnTx/>
                <a:uFillTx/>
                <a:latin typeface="+mn-lt"/>
                <a:ea typeface="+mn-ea"/>
                <a:cs typeface="+mn-cs"/>
              </a:rPr>
              <a:t>i)  İklim değişikliğinin su kaynaklarına etkisi ile ilgili çalışmalar yapmak.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3">
                                            <p:txEl>
                                              <p:pRg st="6" end="6"/>
                                            </p:txEl>
                                          </p:spTgt>
                                        </p:tgtEl>
                                      </p:cBhvr>
                                    </p:animEffect>
                                    <p:set>
                                      <p:cBhvr>
                                        <p:cTn id="25" dur="1" fill="hold">
                                          <p:stCondLst>
                                            <p:cond delay="499"/>
                                          </p:stCondLst>
                                        </p:cTn>
                                        <p:tgtEl>
                                          <p:spTgt spid="3">
                                            <p:txEl>
                                              <p:pRg st="6" end="6"/>
                                            </p:txEl>
                                          </p:spTgt>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3">
                                            <p:txEl>
                                              <p:pRg st="7" end="7"/>
                                            </p:txEl>
                                          </p:spTgt>
                                        </p:tgtEl>
                                      </p:cBhvr>
                                    </p:animEffect>
                                    <p:set>
                                      <p:cBhvr>
                                        <p:cTn id="28" dur="1" fill="hold">
                                          <p:stCondLst>
                                            <p:cond delay="499"/>
                                          </p:stCondLst>
                                        </p:cTn>
                                        <p:tgtEl>
                                          <p:spTgt spid="3">
                                            <p:txEl>
                                              <p:pRg st="7" end="7"/>
                                            </p:txEl>
                                          </p:spTgt>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3">
                                            <p:txEl>
                                              <p:pRg st="8" end="8"/>
                                            </p:txEl>
                                          </p:spTgt>
                                        </p:tgtEl>
                                      </p:cBhvr>
                                    </p:animEffect>
                                    <p:set>
                                      <p:cBhvr>
                                        <p:cTn id="31" dur="1" fill="hold">
                                          <p:stCondLst>
                                            <p:cond delay="499"/>
                                          </p:stCondLst>
                                        </p:cTn>
                                        <p:tgtEl>
                                          <p:spTgt spid="3">
                                            <p:txEl>
                                              <p:pRg st="8" end="8"/>
                                            </p:txEl>
                                          </p:spTgt>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3">
                                            <p:txEl>
                                              <p:pRg st="9" end="9"/>
                                            </p:txEl>
                                          </p:spTgt>
                                        </p:tgtEl>
                                      </p:cBhvr>
                                    </p:animEffect>
                                    <p:set>
                                      <p:cBhvr>
                                        <p:cTn id="34" dur="1" fill="hold">
                                          <p:stCondLst>
                                            <p:cond delay="499"/>
                                          </p:stCondLst>
                                        </p:cTn>
                                        <p:tgtEl>
                                          <p:spTgt spid="3">
                                            <p:txEl>
                                              <p:pRg st="9" end="9"/>
                                            </p:txEl>
                                          </p:spTgt>
                                        </p:tgtEl>
                                        <p:attrNameLst>
                                          <p:attrName>style.visibility</p:attrName>
                                        </p:attrNameLst>
                                      </p:cBhvr>
                                      <p:to>
                                        <p:strVal val="hidden"/>
                                      </p:to>
                                    </p:set>
                                  </p:childTnLst>
                                </p:cTn>
                              </p:par>
                              <p:par>
                                <p:cTn id="35" presetID="5" presetClass="exit" presetSubtype="10" fill="hold" nodeType="withEffect">
                                  <p:stCondLst>
                                    <p:cond delay="0"/>
                                  </p:stCondLst>
                                  <p:childTnLst>
                                    <p:animEffect transition="out" filter="checkerboard(across)">
                                      <p:cBhvr>
                                        <p:cTn id="36" dur="500"/>
                                        <p:tgtEl>
                                          <p:spTgt spid="3">
                                            <p:txEl>
                                              <p:pRg st="10" end="10"/>
                                            </p:txEl>
                                          </p:spTgt>
                                        </p:tgtEl>
                                      </p:cBhvr>
                                    </p:animEffect>
                                    <p:set>
                                      <p:cBhvr>
                                        <p:cTn id="37" dur="1" fill="hold">
                                          <p:stCondLst>
                                            <p:cond delay="499"/>
                                          </p:stCondLst>
                                        </p:cTn>
                                        <p:tgtEl>
                                          <p:spTgt spid="3">
                                            <p:txEl>
                                              <p:pRg st="10" end="10"/>
                                            </p:txEl>
                                          </p:spTgt>
                                        </p:tgtEl>
                                        <p:attrNameLst>
                                          <p:attrName>style.visibility</p:attrName>
                                        </p:attrNameLst>
                                      </p:cBhvr>
                                      <p:to>
                                        <p:strVal val="hidden"/>
                                      </p:to>
                                    </p:set>
                                  </p:childTnLst>
                                </p:cTn>
                              </p:par>
                              <p:par>
                                <p:cTn id="38" presetID="5" presetClass="exit" presetSubtype="10" fill="hold" nodeType="withEffect">
                                  <p:stCondLst>
                                    <p:cond delay="0"/>
                                  </p:stCondLst>
                                  <p:childTnLst>
                                    <p:animEffect transition="out" filter="checkerboard(across)">
                                      <p:cBhvr>
                                        <p:cTn id="39" dur="500"/>
                                        <p:tgtEl>
                                          <p:spTgt spid="3">
                                            <p:txEl>
                                              <p:pRg st="11" end="11"/>
                                            </p:txEl>
                                          </p:spTgt>
                                        </p:tgtEl>
                                      </p:cBhvr>
                                    </p:animEffect>
                                    <p:set>
                                      <p:cBhvr>
                                        <p:cTn id="40"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Temel Görev Alanları</a:t>
            </a:r>
            <a:endParaRPr lang="tr-TR" b="1" dirty="0">
              <a:solidFill>
                <a:srgbClr val="FF0000"/>
              </a:solidFill>
            </a:endParaRPr>
          </a:p>
        </p:txBody>
      </p:sp>
      <p:sp>
        <p:nvSpPr>
          <p:cNvPr id="3" name="2 İçerik Yer Tutucusu"/>
          <p:cNvSpPr>
            <a:spLocks noGrp="1"/>
          </p:cNvSpPr>
          <p:nvPr>
            <p:ph idx="1"/>
          </p:nvPr>
        </p:nvSpPr>
        <p:spPr>
          <a:xfrm>
            <a:off x="5364088" y="1600200"/>
            <a:ext cx="3322712" cy="4525963"/>
          </a:xfrm>
          <a:solidFill>
            <a:schemeClr val="accent1">
              <a:lumMod val="20000"/>
              <a:lumOff val="80000"/>
            </a:schemeClr>
          </a:solidFill>
        </p:spPr>
        <p:txBody>
          <a:bodyPr>
            <a:normAutofit fontScale="62500" lnSpcReduction="20000"/>
          </a:bodyPr>
          <a:lstStyle/>
          <a:p>
            <a:pPr marL="514350" indent="-514350">
              <a:buFont typeface="+mj-lt"/>
              <a:buAutoNum type="arabicPeriod"/>
            </a:pPr>
            <a:r>
              <a:rPr lang="tr-TR" b="1" dirty="0" err="1" smtClean="0">
                <a:solidFill>
                  <a:srgbClr val="0000FF"/>
                </a:solidFill>
                <a:cs typeface="Arial" pitchFamily="34" charset="0"/>
              </a:rPr>
              <a:t>Planning</a:t>
            </a:r>
            <a:r>
              <a:rPr lang="tr-TR" b="1" dirty="0" smtClean="0">
                <a:solidFill>
                  <a:srgbClr val="0000FF"/>
                </a:solidFill>
                <a:cs typeface="Arial" pitchFamily="34" charset="0"/>
              </a:rPr>
              <a:t> (</a:t>
            </a:r>
            <a:r>
              <a:rPr lang="tr-TR" b="1" dirty="0" err="1" smtClean="0">
                <a:solidFill>
                  <a:srgbClr val="0000FF"/>
                </a:solidFill>
                <a:cs typeface="Arial" pitchFamily="34" charset="0"/>
              </a:rPr>
              <a:t>River</a:t>
            </a:r>
            <a:r>
              <a:rPr lang="tr-TR" b="1" dirty="0" smtClean="0">
                <a:solidFill>
                  <a:srgbClr val="0000FF"/>
                </a:solidFill>
                <a:cs typeface="Arial" pitchFamily="34" charset="0"/>
              </a:rPr>
              <a:t> </a:t>
            </a:r>
            <a:r>
              <a:rPr lang="tr-TR" b="1" dirty="0" err="1" smtClean="0">
                <a:solidFill>
                  <a:srgbClr val="0000FF"/>
                </a:solidFill>
                <a:cs typeface="Arial" pitchFamily="34" charset="0"/>
              </a:rPr>
              <a:t>Basin</a:t>
            </a:r>
            <a:r>
              <a:rPr lang="tr-TR" b="1" dirty="0" smtClean="0">
                <a:solidFill>
                  <a:srgbClr val="0000FF"/>
                </a:solidFill>
                <a:cs typeface="Arial" pitchFamily="34" charset="0"/>
              </a:rPr>
              <a:t> </a:t>
            </a:r>
            <a:r>
              <a:rPr lang="tr-TR" b="1" dirty="0" err="1" smtClean="0">
                <a:solidFill>
                  <a:srgbClr val="0000FF"/>
                </a:solidFill>
                <a:cs typeface="Arial" pitchFamily="34" charset="0"/>
              </a:rPr>
              <a:t>Management</a:t>
            </a:r>
            <a:r>
              <a:rPr lang="tr-TR" b="1" dirty="0" smtClean="0">
                <a:solidFill>
                  <a:srgbClr val="0000FF"/>
                </a:solidFill>
                <a:cs typeface="Arial" pitchFamily="34" charset="0"/>
              </a:rPr>
              <a:t> &amp;</a:t>
            </a:r>
            <a:r>
              <a:rPr lang="tr-TR" b="1" dirty="0" err="1" smtClean="0">
                <a:solidFill>
                  <a:srgbClr val="0000FF"/>
                </a:solidFill>
                <a:cs typeface="Arial" pitchFamily="34" charset="0"/>
              </a:rPr>
              <a:t>Action</a:t>
            </a:r>
            <a:r>
              <a:rPr lang="tr-TR" b="1" dirty="0" smtClean="0">
                <a:solidFill>
                  <a:srgbClr val="0000FF"/>
                </a:solidFill>
                <a:cs typeface="Arial" pitchFamily="34" charset="0"/>
              </a:rPr>
              <a:t> </a:t>
            </a:r>
            <a:r>
              <a:rPr lang="tr-TR" b="1" dirty="0" err="1" smtClean="0">
                <a:solidFill>
                  <a:srgbClr val="0000FF"/>
                </a:solidFill>
                <a:cs typeface="Arial" pitchFamily="34" charset="0"/>
              </a:rPr>
              <a:t>Plans</a:t>
            </a:r>
            <a:r>
              <a:rPr lang="tr-TR" b="1" dirty="0" smtClean="0">
                <a:solidFill>
                  <a:srgbClr val="0000FF"/>
                </a:solidFill>
                <a:cs typeface="Arial" pitchFamily="34" charset="0"/>
              </a:rPr>
              <a:t>)</a:t>
            </a:r>
          </a:p>
          <a:p>
            <a:pPr marL="514350" indent="-514350">
              <a:buFont typeface="+mj-lt"/>
              <a:buAutoNum type="arabicPeriod"/>
            </a:pPr>
            <a:r>
              <a:rPr lang="tr-TR" b="1" dirty="0" err="1" smtClean="0">
                <a:solidFill>
                  <a:srgbClr val="0000FF"/>
                </a:solidFill>
                <a:cs typeface="Arial" pitchFamily="34" charset="0"/>
              </a:rPr>
              <a:t>Coordination</a:t>
            </a:r>
            <a:endParaRPr lang="tr-TR" b="1" dirty="0" smtClean="0">
              <a:solidFill>
                <a:srgbClr val="0000FF"/>
              </a:solidFill>
              <a:cs typeface="Arial" pitchFamily="34" charset="0"/>
            </a:endParaRPr>
          </a:p>
          <a:p>
            <a:pPr marL="514350" indent="-514350">
              <a:buFont typeface="+mj-lt"/>
              <a:buAutoNum type="arabicPeriod"/>
            </a:pPr>
            <a:r>
              <a:rPr lang="tr-TR" b="1" dirty="0" err="1" smtClean="0">
                <a:solidFill>
                  <a:srgbClr val="0000FF"/>
                </a:solidFill>
                <a:cs typeface="Arial" pitchFamily="34" charset="0"/>
              </a:rPr>
              <a:t>Water</a:t>
            </a:r>
            <a:r>
              <a:rPr lang="tr-TR" b="1" dirty="0" smtClean="0">
                <a:solidFill>
                  <a:srgbClr val="0000FF"/>
                </a:solidFill>
                <a:cs typeface="Arial" pitchFamily="34" charset="0"/>
              </a:rPr>
              <a:t> </a:t>
            </a:r>
            <a:r>
              <a:rPr lang="tr-TR" b="1" dirty="0" err="1" smtClean="0">
                <a:solidFill>
                  <a:srgbClr val="0000FF"/>
                </a:solidFill>
                <a:cs typeface="Arial" pitchFamily="34" charset="0"/>
              </a:rPr>
              <a:t>Policy</a:t>
            </a:r>
            <a:r>
              <a:rPr lang="tr-TR" b="1" dirty="0" smtClean="0">
                <a:solidFill>
                  <a:srgbClr val="0000FF"/>
                </a:solidFill>
                <a:cs typeface="Arial" pitchFamily="34" charset="0"/>
              </a:rPr>
              <a:t> &amp; </a:t>
            </a:r>
            <a:r>
              <a:rPr lang="tr-TR" b="1" dirty="0" err="1" smtClean="0">
                <a:solidFill>
                  <a:srgbClr val="0000FF"/>
                </a:solidFill>
                <a:cs typeface="Arial" pitchFamily="34" charset="0"/>
              </a:rPr>
              <a:t>Law</a:t>
            </a:r>
            <a:endParaRPr lang="tr-TR" b="1" dirty="0" smtClean="0">
              <a:solidFill>
                <a:srgbClr val="0000FF"/>
              </a:solidFill>
              <a:cs typeface="Arial" pitchFamily="34" charset="0"/>
            </a:endParaRPr>
          </a:p>
          <a:p>
            <a:pPr marL="514350" indent="-514350">
              <a:buFont typeface="+mj-lt"/>
              <a:buAutoNum type="arabicPeriod"/>
            </a:pPr>
            <a:r>
              <a:rPr lang="tr-TR" b="1" dirty="0" err="1" smtClean="0">
                <a:solidFill>
                  <a:srgbClr val="0000FF"/>
                </a:solidFill>
                <a:cs typeface="Arial" pitchFamily="34" charset="0"/>
              </a:rPr>
              <a:t>Transboundary</a:t>
            </a:r>
            <a:r>
              <a:rPr lang="tr-TR" b="1" dirty="0" smtClean="0">
                <a:solidFill>
                  <a:srgbClr val="0000FF"/>
                </a:solidFill>
                <a:cs typeface="Arial" pitchFamily="34" charset="0"/>
              </a:rPr>
              <a:t> </a:t>
            </a:r>
            <a:r>
              <a:rPr lang="tr-TR" b="1" dirty="0" err="1" smtClean="0">
                <a:solidFill>
                  <a:srgbClr val="0000FF"/>
                </a:solidFill>
                <a:cs typeface="Arial" pitchFamily="34" charset="0"/>
              </a:rPr>
              <a:t>water</a:t>
            </a:r>
            <a:r>
              <a:rPr lang="tr-TR" b="1" dirty="0" smtClean="0">
                <a:solidFill>
                  <a:srgbClr val="0000FF"/>
                </a:solidFill>
                <a:cs typeface="Arial" pitchFamily="34" charset="0"/>
              </a:rPr>
              <a:t> </a:t>
            </a:r>
            <a:r>
              <a:rPr lang="tr-TR" b="1" dirty="0" err="1" smtClean="0">
                <a:solidFill>
                  <a:srgbClr val="0000FF"/>
                </a:solidFill>
                <a:cs typeface="Arial" pitchFamily="34" charset="0"/>
              </a:rPr>
              <a:t>bodies</a:t>
            </a:r>
            <a:endParaRPr lang="tr-TR" b="1" dirty="0" smtClean="0">
              <a:solidFill>
                <a:srgbClr val="0000FF"/>
              </a:solidFill>
              <a:cs typeface="Arial" pitchFamily="34" charset="0"/>
            </a:endParaRPr>
          </a:p>
          <a:p>
            <a:pPr marL="514350" indent="-514350">
              <a:buFont typeface="+mj-lt"/>
              <a:buAutoNum type="arabicPeriod"/>
            </a:pPr>
            <a:r>
              <a:rPr lang="tr-TR" b="1" dirty="0" err="1" smtClean="0">
                <a:solidFill>
                  <a:srgbClr val="0000FF"/>
                </a:solidFill>
                <a:cs typeface="Arial" pitchFamily="34" charset="0"/>
              </a:rPr>
              <a:t>Inventory</a:t>
            </a:r>
            <a:r>
              <a:rPr lang="tr-TR" b="1" dirty="0" smtClean="0">
                <a:solidFill>
                  <a:srgbClr val="0000FF"/>
                </a:solidFill>
                <a:cs typeface="Arial" pitchFamily="34" charset="0"/>
              </a:rPr>
              <a:t> </a:t>
            </a:r>
            <a:r>
              <a:rPr lang="tr-TR" b="1" dirty="0" err="1" smtClean="0">
                <a:solidFill>
                  <a:srgbClr val="0000FF"/>
                </a:solidFill>
                <a:cs typeface="Arial" pitchFamily="34" charset="0"/>
              </a:rPr>
              <a:t>and</a:t>
            </a:r>
            <a:r>
              <a:rPr lang="tr-TR" b="1" dirty="0" smtClean="0">
                <a:solidFill>
                  <a:srgbClr val="0000FF"/>
                </a:solidFill>
                <a:cs typeface="Arial" pitchFamily="34" charset="0"/>
              </a:rPr>
              <a:t> </a:t>
            </a:r>
            <a:r>
              <a:rPr lang="tr-TR" b="1" dirty="0" err="1" smtClean="0">
                <a:solidFill>
                  <a:srgbClr val="0000FF"/>
                </a:solidFill>
                <a:cs typeface="Arial" pitchFamily="34" charset="0"/>
              </a:rPr>
              <a:t>National</a:t>
            </a:r>
            <a:r>
              <a:rPr lang="tr-TR" b="1" dirty="0" smtClean="0">
                <a:solidFill>
                  <a:srgbClr val="0000FF"/>
                </a:solidFill>
                <a:cs typeface="Arial" pitchFamily="34" charset="0"/>
              </a:rPr>
              <a:t> </a:t>
            </a:r>
            <a:r>
              <a:rPr lang="tr-TR" b="1" dirty="0" err="1" smtClean="0">
                <a:solidFill>
                  <a:srgbClr val="0000FF"/>
                </a:solidFill>
                <a:cs typeface="Arial" pitchFamily="34" charset="0"/>
              </a:rPr>
              <a:t>Water</a:t>
            </a:r>
            <a:r>
              <a:rPr lang="tr-TR" b="1" dirty="0" smtClean="0">
                <a:solidFill>
                  <a:srgbClr val="0000FF"/>
                </a:solidFill>
                <a:cs typeface="Arial" pitchFamily="34" charset="0"/>
              </a:rPr>
              <a:t> </a:t>
            </a:r>
            <a:r>
              <a:rPr lang="tr-TR" b="1" dirty="0" err="1" smtClean="0">
                <a:solidFill>
                  <a:srgbClr val="0000FF"/>
                </a:solidFill>
                <a:cs typeface="Arial" pitchFamily="34" charset="0"/>
              </a:rPr>
              <a:t>Database</a:t>
            </a:r>
            <a:endParaRPr lang="tr-TR" b="1" dirty="0" smtClean="0">
              <a:solidFill>
                <a:srgbClr val="0000FF"/>
              </a:solidFill>
              <a:cs typeface="Arial" pitchFamily="34" charset="0"/>
            </a:endParaRPr>
          </a:p>
          <a:p>
            <a:pPr marL="514350" indent="-514350">
              <a:buFont typeface="+mj-lt"/>
              <a:buAutoNum type="arabicPeriod"/>
            </a:pPr>
            <a:r>
              <a:rPr lang="tr-TR" b="1" dirty="0" err="1" smtClean="0">
                <a:solidFill>
                  <a:srgbClr val="0000FF"/>
                </a:solidFill>
                <a:cs typeface="Arial" pitchFamily="34" charset="0"/>
              </a:rPr>
              <a:t>Water</a:t>
            </a:r>
            <a:r>
              <a:rPr lang="tr-TR" b="1" dirty="0" smtClean="0">
                <a:solidFill>
                  <a:srgbClr val="0000FF"/>
                </a:solidFill>
                <a:cs typeface="Arial" pitchFamily="34" charset="0"/>
              </a:rPr>
              <a:t> </a:t>
            </a:r>
            <a:r>
              <a:rPr lang="tr-TR" b="1" dirty="0" err="1" smtClean="0">
                <a:solidFill>
                  <a:srgbClr val="0000FF"/>
                </a:solidFill>
                <a:cs typeface="Arial" pitchFamily="34" charset="0"/>
              </a:rPr>
              <a:t>allocation</a:t>
            </a:r>
            <a:r>
              <a:rPr lang="tr-TR" b="1" dirty="0" smtClean="0">
                <a:solidFill>
                  <a:srgbClr val="0000FF"/>
                </a:solidFill>
                <a:cs typeface="Arial" pitchFamily="34" charset="0"/>
              </a:rPr>
              <a:t> in </a:t>
            </a:r>
            <a:r>
              <a:rPr lang="tr-TR" b="1" dirty="0" err="1" smtClean="0">
                <a:solidFill>
                  <a:srgbClr val="0000FF"/>
                </a:solidFill>
                <a:cs typeface="Arial" pitchFamily="34" charset="0"/>
              </a:rPr>
              <a:t>the</a:t>
            </a:r>
            <a:r>
              <a:rPr lang="tr-TR" b="1" dirty="0" smtClean="0">
                <a:solidFill>
                  <a:srgbClr val="0000FF"/>
                </a:solidFill>
                <a:cs typeface="Arial" pitchFamily="34" charset="0"/>
              </a:rPr>
              <a:t> </a:t>
            </a:r>
            <a:r>
              <a:rPr lang="tr-TR" b="1" dirty="0" err="1" smtClean="0">
                <a:solidFill>
                  <a:srgbClr val="0000FF"/>
                </a:solidFill>
                <a:cs typeface="Arial" pitchFamily="34" charset="0"/>
              </a:rPr>
              <a:t>basis</a:t>
            </a:r>
            <a:r>
              <a:rPr lang="tr-TR" b="1" dirty="0" smtClean="0">
                <a:solidFill>
                  <a:srgbClr val="0000FF"/>
                </a:solidFill>
                <a:cs typeface="Arial" pitchFamily="34" charset="0"/>
              </a:rPr>
              <a:t> of </a:t>
            </a:r>
            <a:r>
              <a:rPr lang="tr-TR" b="1" dirty="0" err="1" smtClean="0">
                <a:solidFill>
                  <a:srgbClr val="0000FF"/>
                </a:solidFill>
                <a:cs typeface="Arial" pitchFamily="34" charset="0"/>
              </a:rPr>
              <a:t>river</a:t>
            </a:r>
            <a:r>
              <a:rPr lang="tr-TR" b="1" dirty="0" smtClean="0">
                <a:solidFill>
                  <a:srgbClr val="0000FF"/>
                </a:solidFill>
                <a:cs typeface="Arial" pitchFamily="34" charset="0"/>
              </a:rPr>
              <a:t> </a:t>
            </a:r>
            <a:r>
              <a:rPr lang="tr-TR" b="1" dirty="0" err="1" smtClean="0">
                <a:solidFill>
                  <a:srgbClr val="0000FF"/>
                </a:solidFill>
                <a:cs typeface="Arial" pitchFamily="34" charset="0"/>
              </a:rPr>
              <a:t>basins</a:t>
            </a:r>
            <a:endParaRPr lang="tr-TR" b="1" dirty="0" smtClean="0">
              <a:solidFill>
                <a:srgbClr val="0000FF"/>
              </a:solidFill>
              <a:cs typeface="Arial" pitchFamily="34" charset="0"/>
            </a:endParaRPr>
          </a:p>
          <a:p>
            <a:pPr marL="514350" indent="-514350">
              <a:buFont typeface="+mj-lt"/>
              <a:buAutoNum type="arabicPeriod"/>
            </a:pPr>
            <a:r>
              <a:rPr lang="tr-TR" b="1" dirty="0" err="1" smtClean="0">
                <a:solidFill>
                  <a:srgbClr val="0000FF"/>
                </a:solidFill>
                <a:cs typeface="Arial" pitchFamily="34" charset="0"/>
              </a:rPr>
              <a:t>Identification</a:t>
            </a:r>
            <a:r>
              <a:rPr lang="tr-TR" b="1" dirty="0" smtClean="0">
                <a:solidFill>
                  <a:srgbClr val="0000FF"/>
                </a:solidFill>
                <a:cs typeface="Arial" pitchFamily="34" charset="0"/>
              </a:rPr>
              <a:t> of </a:t>
            </a:r>
            <a:r>
              <a:rPr lang="tr-TR" b="1" dirty="0" err="1" smtClean="0">
                <a:solidFill>
                  <a:srgbClr val="0000FF"/>
                </a:solidFill>
                <a:cs typeface="Arial" pitchFamily="34" charset="0"/>
              </a:rPr>
              <a:t>water</a:t>
            </a:r>
            <a:r>
              <a:rPr lang="tr-TR" b="1" dirty="0" smtClean="0">
                <a:solidFill>
                  <a:srgbClr val="0000FF"/>
                </a:solidFill>
                <a:cs typeface="Arial" pitchFamily="34" charset="0"/>
              </a:rPr>
              <a:t> </a:t>
            </a:r>
            <a:r>
              <a:rPr lang="tr-TR" b="1" dirty="0" err="1" smtClean="0">
                <a:solidFill>
                  <a:srgbClr val="0000FF"/>
                </a:solidFill>
                <a:cs typeface="Arial" pitchFamily="34" charset="0"/>
              </a:rPr>
              <a:t>quality</a:t>
            </a:r>
            <a:r>
              <a:rPr lang="tr-TR" b="1" dirty="0" smtClean="0">
                <a:solidFill>
                  <a:srgbClr val="0000FF"/>
                </a:solidFill>
                <a:cs typeface="Arial" pitchFamily="34" charset="0"/>
              </a:rPr>
              <a:t> </a:t>
            </a:r>
            <a:r>
              <a:rPr lang="tr-TR" b="1" dirty="0" err="1" smtClean="0">
                <a:solidFill>
                  <a:srgbClr val="0000FF"/>
                </a:solidFill>
                <a:cs typeface="Arial" pitchFamily="34" charset="0"/>
              </a:rPr>
              <a:t>categories</a:t>
            </a:r>
            <a:endParaRPr lang="tr-TR" b="1" dirty="0" smtClean="0">
              <a:solidFill>
                <a:srgbClr val="0000FF"/>
              </a:solidFill>
              <a:cs typeface="Arial" pitchFamily="34" charset="0"/>
            </a:endParaRPr>
          </a:p>
          <a:p>
            <a:pPr marL="514350" indent="-514350">
              <a:buFont typeface="+mj-lt"/>
              <a:buAutoNum type="arabicPeriod"/>
            </a:pPr>
            <a:r>
              <a:rPr lang="tr-TR" b="1" dirty="0" err="1" smtClean="0">
                <a:solidFill>
                  <a:srgbClr val="0000FF"/>
                </a:solidFill>
                <a:cs typeface="Arial" pitchFamily="34" charset="0"/>
              </a:rPr>
              <a:t>Discharge</a:t>
            </a:r>
            <a:r>
              <a:rPr lang="tr-TR" b="1" dirty="0" smtClean="0">
                <a:solidFill>
                  <a:srgbClr val="0000FF"/>
                </a:solidFill>
                <a:cs typeface="Arial" pitchFamily="34" charset="0"/>
              </a:rPr>
              <a:t> </a:t>
            </a:r>
            <a:r>
              <a:rPr lang="tr-TR" b="1" dirty="0" err="1" smtClean="0">
                <a:solidFill>
                  <a:srgbClr val="0000FF"/>
                </a:solidFill>
                <a:cs typeface="Arial" pitchFamily="34" charset="0"/>
              </a:rPr>
              <a:t>standards</a:t>
            </a:r>
            <a:endParaRPr lang="tr-TR" b="1" dirty="0" smtClean="0">
              <a:solidFill>
                <a:srgbClr val="0000FF"/>
              </a:solidFill>
              <a:cs typeface="Arial" pitchFamily="34" charset="0"/>
            </a:endParaRPr>
          </a:p>
          <a:p>
            <a:endParaRPr lang="tr-TR" dirty="0"/>
          </a:p>
        </p:txBody>
      </p:sp>
      <p:sp>
        <p:nvSpPr>
          <p:cNvPr id="4" name="3 Altbilgi Yer Tutucusu"/>
          <p:cNvSpPr>
            <a:spLocks noGrp="1"/>
          </p:cNvSpPr>
          <p:nvPr>
            <p:ph type="ftr" sz="quarter" idx="11"/>
          </p:nvPr>
        </p:nvSpPr>
        <p:spPr/>
        <p:txBody>
          <a:bodyPr/>
          <a:lstStyle/>
          <a:p>
            <a:r>
              <a:rPr lang="en-US" smtClean="0"/>
              <a:t>4 Aralık 2013, Bursa</a:t>
            </a:r>
            <a:endParaRPr lang="fr-FR"/>
          </a:p>
        </p:txBody>
      </p:sp>
      <p:sp>
        <p:nvSpPr>
          <p:cNvPr id="5" name="4 Slayt Numarası Yer Tutucusu"/>
          <p:cNvSpPr>
            <a:spLocks noGrp="1"/>
          </p:cNvSpPr>
          <p:nvPr>
            <p:ph type="sldNum" sz="quarter" idx="12"/>
          </p:nvPr>
        </p:nvSpPr>
        <p:spPr/>
        <p:txBody>
          <a:bodyPr/>
          <a:lstStyle/>
          <a:p>
            <a:fld id="{B80AAFEA-1628-4435-8F95-60683ECC3CBD}" type="slidenum">
              <a:rPr lang="fr-FR" smtClean="0"/>
              <a:pPr/>
              <a:t>7</a:t>
            </a:fld>
            <a:endParaRPr lang="fr-FR"/>
          </a:p>
        </p:txBody>
      </p:sp>
      <p:sp>
        <p:nvSpPr>
          <p:cNvPr id="6" name="2 İçerik Yer Tutucusu"/>
          <p:cNvSpPr txBox="1">
            <a:spLocks/>
          </p:cNvSpPr>
          <p:nvPr/>
        </p:nvSpPr>
        <p:spPr>
          <a:xfrm>
            <a:off x="827584" y="1484784"/>
            <a:ext cx="4176464" cy="4525963"/>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200" b="1" i="0" u="none" strike="noStrike" kern="1200" cap="none" spc="0" normalizeH="0" baseline="0" noProof="0" dirty="0" smtClean="0">
                <a:ln>
                  <a:noFill/>
                </a:ln>
                <a:solidFill>
                  <a:srgbClr val="0000FF"/>
                </a:solidFill>
                <a:effectLst/>
                <a:uLnTx/>
                <a:uFillTx/>
                <a:latin typeface="+mn-lt"/>
                <a:ea typeface="+mn-ea"/>
                <a:cs typeface="Arial" pitchFamily="34" charset="0"/>
              </a:rPr>
              <a:t>Planlama (Havza Yönetim Planları)</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200" b="1" i="0" u="none" strike="noStrike" kern="1200" cap="none" spc="0" normalizeH="0" baseline="0" noProof="0" dirty="0" smtClean="0">
                <a:ln>
                  <a:noFill/>
                </a:ln>
                <a:solidFill>
                  <a:srgbClr val="0000FF"/>
                </a:solidFill>
                <a:effectLst/>
                <a:uLnTx/>
                <a:uFillTx/>
                <a:latin typeface="+mn-lt"/>
                <a:ea typeface="+mn-ea"/>
                <a:cs typeface="Arial" pitchFamily="34" charset="0"/>
              </a:rPr>
              <a:t>Koordinasyon</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200" b="1" i="0" u="none" strike="noStrike" kern="1200" cap="none" spc="0" normalizeH="0" baseline="0" noProof="0" dirty="0" smtClean="0">
                <a:ln>
                  <a:noFill/>
                </a:ln>
                <a:solidFill>
                  <a:srgbClr val="0000FF"/>
                </a:solidFill>
                <a:effectLst/>
                <a:uLnTx/>
                <a:uFillTx/>
                <a:latin typeface="+mn-lt"/>
                <a:ea typeface="+mn-ea"/>
                <a:cs typeface="Arial" pitchFamily="34" charset="0"/>
              </a:rPr>
              <a:t>Su Kanunu ve su politikaları</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200" b="1" i="0" u="none" strike="noStrike" kern="1200" cap="none" spc="0" normalizeH="0" baseline="0" noProof="0" dirty="0" err="1" smtClean="0">
                <a:ln>
                  <a:noFill/>
                </a:ln>
                <a:solidFill>
                  <a:srgbClr val="0000FF"/>
                </a:solidFill>
                <a:effectLst/>
                <a:uLnTx/>
                <a:uFillTx/>
                <a:latin typeface="+mn-lt"/>
                <a:ea typeface="+mn-ea"/>
                <a:cs typeface="Arial" pitchFamily="34" charset="0"/>
              </a:rPr>
              <a:t>Sınıraşan</a:t>
            </a:r>
            <a:r>
              <a:rPr kumimoji="0" lang="tr-TR" sz="2200" b="1" i="0" u="none" strike="noStrike" kern="1200" cap="none" spc="0" normalizeH="0" baseline="0" noProof="0" dirty="0" smtClean="0">
                <a:ln>
                  <a:noFill/>
                </a:ln>
                <a:solidFill>
                  <a:srgbClr val="0000FF"/>
                </a:solidFill>
                <a:effectLst/>
                <a:uLnTx/>
                <a:uFillTx/>
                <a:latin typeface="+mn-lt"/>
                <a:ea typeface="+mn-ea"/>
                <a:cs typeface="Arial" pitchFamily="34" charset="0"/>
              </a:rPr>
              <a:t> sular</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200" b="1" i="0" u="none" strike="noStrike" kern="1200" cap="none" spc="0" normalizeH="0" baseline="0" noProof="0" dirty="0" smtClean="0">
                <a:ln>
                  <a:noFill/>
                </a:ln>
                <a:solidFill>
                  <a:srgbClr val="0000FF"/>
                </a:solidFill>
                <a:effectLst/>
                <a:uLnTx/>
                <a:uFillTx/>
                <a:latin typeface="+mn-lt"/>
                <a:ea typeface="+mn-ea"/>
                <a:cs typeface="Arial" pitchFamily="34" charset="0"/>
              </a:rPr>
              <a:t>Envanter ve Ulusal</a:t>
            </a:r>
            <a:r>
              <a:rPr kumimoji="0" lang="tr-TR" sz="2200" b="1" i="0" u="none" strike="noStrike" kern="1200" cap="none" spc="0" normalizeH="0" noProof="0" dirty="0" smtClean="0">
                <a:ln>
                  <a:noFill/>
                </a:ln>
                <a:solidFill>
                  <a:srgbClr val="0000FF"/>
                </a:solidFill>
                <a:effectLst/>
                <a:uLnTx/>
                <a:uFillTx/>
                <a:latin typeface="+mn-lt"/>
                <a:ea typeface="+mn-ea"/>
                <a:cs typeface="Arial" pitchFamily="34" charset="0"/>
              </a:rPr>
              <a:t> </a:t>
            </a:r>
            <a:r>
              <a:rPr kumimoji="0" lang="tr-TR" sz="2200" b="1" i="0" u="none" strike="noStrike" kern="1200" cap="none" spc="0" normalizeH="0" baseline="0" noProof="0" dirty="0" smtClean="0">
                <a:ln>
                  <a:noFill/>
                </a:ln>
                <a:solidFill>
                  <a:srgbClr val="0000FF"/>
                </a:solidFill>
                <a:effectLst/>
                <a:uLnTx/>
                <a:uFillTx/>
                <a:latin typeface="+mn-lt"/>
                <a:ea typeface="+mn-ea"/>
                <a:cs typeface="Arial" pitchFamily="34" charset="0"/>
              </a:rPr>
              <a:t>Su Bilgi Sistemi</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200" b="1" i="0" u="none" strike="noStrike" kern="1200" cap="none" spc="0" normalizeH="0" baseline="0" noProof="0" dirty="0" smtClean="0">
                <a:ln>
                  <a:noFill/>
                </a:ln>
                <a:solidFill>
                  <a:srgbClr val="0000FF"/>
                </a:solidFill>
                <a:effectLst/>
                <a:uLnTx/>
                <a:uFillTx/>
                <a:latin typeface="+mn-lt"/>
                <a:ea typeface="+mn-ea"/>
                <a:cs typeface="Arial" pitchFamily="34" charset="0"/>
              </a:rPr>
              <a:t>Havzalarda su tahsisi</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200" b="1" i="0" u="none" strike="noStrike" kern="1200" cap="none" spc="0" normalizeH="0" baseline="0" noProof="0" dirty="0" smtClean="0">
                <a:ln>
                  <a:noFill/>
                </a:ln>
                <a:solidFill>
                  <a:srgbClr val="0000FF"/>
                </a:solidFill>
                <a:effectLst/>
                <a:uLnTx/>
                <a:uFillTx/>
                <a:latin typeface="+mn-lt"/>
                <a:ea typeface="+mn-ea"/>
                <a:cs typeface="Arial" pitchFamily="34" charset="0"/>
              </a:rPr>
              <a:t>Su kalite </a:t>
            </a:r>
            <a:r>
              <a:rPr kumimoji="0" lang="tr-TR" sz="2200" b="1" i="0" u="none" strike="noStrike" kern="1200" cap="none" spc="0" normalizeH="0" baseline="0" noProof="0" dirty="0" err="1" smtClean="0">
                <a:ln>
                  <a:noFill/>
                </a:ln>
                <a:solidFill>
                  <a:srgbClr val="0000FF"/>
                </a:solidFill>
                <a:effectLst/>
                <a:uLnTx/>
                <a:uFillTx/>
                <a:latin typeface="+mn-lt"/>
                <a:ea typeface="+mn-ea"/>
                <a:cs typeface="Arial" pitchFamily="34" charset="0"/>
              </a:rPr>
              <a:t>standaratlarının</a:t>
            </a:r>
            <a:r>
              <a:rPr kumimoji="0" lang="tr-TR" sz="2200" b="1" i="0" u="none" strike="noStrike" kern="1200" cap="none" spc="0" normalizeH="0" baseline="0" noProof="0" dirty="0" smtClean="0">
                <a:ln>
                  <a:noFill/>
                </a:ln>
                <a:solidFill>
                  <a:srgbClr val="0000FF"/>
                </a:solidFill>
                <a:effectLst/>
                <a:uLnTx/>
                <a:uFillTx/>
                <a:latin typeface="+mn-lt"/>
                <a:ea typeface="+mn-ea"/>
                <a:cs typeface="Arial" pitchFamily="34" charset="0"/>
              </a:rPr>
              <a:t> belirlenmesi</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200" b="1" i="0" u="none" strike="noStrike" kern="1200" cap="none" spc="0" normalizeH="0" baseline="0" noProof="0" dirty="0" smtClean="0">
                <a:ln>
                  <a:noFill/>
                </a:ln>
                <a:solidFill>
                  <a:srgbClr val="0000FF"/>
                </a:solidFill>
                <a:effectLst/>
                <a:uLnTx/>
                <a:uFillTx/>
                <a:latin typeface="+mn-lt"/>
                <a:ea typeface="+mn-ea"/>
                <a:cs typeface="Arial" pitchFamily="34" charset="0"/>
              </a:rPr>
              <a:t>Deşarj standartları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220072" y="1600200"/>
            <a:ext cx="3466728" cy="4525963"/>
          </a:xfrm>
          <a:solidFill>
            <a:schemeClr val="accent1">
              <a:lumMod val="20000"/>
              <a:lumOff val="80000"/>
            </a:schemeClr>
          </a:solidFill>
        </p:spPr>
        <p:txBody>
          <a:bodyPr>
            <a:normAutofit fontScale="62500" lnSpcReduction="20000"/>
          </a:bodyPr>
          <a:lstStyle/>
          <a:p>
            <a:pPr marL="514350" indent="-514350">
              <a:buFont typeface="+mj-lt"/>
              <a:buAutoNum type="arabicPeriod" startAt="9"/>
            </a:pPr>
            <a:r>
              <a:rPr lang="tr-TR" b="1" dirty="0" err="1" smtClean="0">
                <a:solidFill>
                  <a:srgbClr val="0000FF"/>
                </a:solidFill>
                <a:cs typeface="Arial" pitchFamily="34" charset="0"/>
              </a:rPr>
              <a:t>Development</a:t>
            </a:r>
            <a:r>
              <a:rPr lang="tr-TR" b="1" dirty="0" smtClean="0">
                <a:solidFill>
                  <a:srgbClr val="0000FF"/>
                </a:solidFill>
                <a:cs typeface="Arial" pitchFamily="34" charset="0"/>
              </a:rPr>
              <a:t> of </a:t>
            </a:r>
            <a:r>
              <a:rPr lang="tr-TR" b="1" dirty="0" err="1" smtClean="0">
                <a:solidFill>
                  <a:srgbClr val="0000FF"/>
                </a:solidFill>
                <a:cs typeface="Arial" pitchFamily="34" charset="0"/>
              </a:rPr>
              <a:t>water</a:t>
            </a:r>
            <a:r>
              <a:rPr lang="tr-TR" b="1" dirty="0" smtClean="0">
                <a:solidFill>
                  <a:srgbClr val="0000FF"/>
                </a:solidFill>
                <a:cs typeface="Arial" pitchFamily="34" charset="0"/>
              </a:rPr>
              <a:t> </a:t>
            </a:r>
            <a:r>
              <a:rPr lang="tr-TR" b="1" dirty="0" err="1" smtClean="0">
                <a:solidFill>
                  <a:srgbClr val="0000FF"/>
                </a:solidFill>
                <a:cs typeface="Arial" pitchFamily="34" charset="0"/>
              </a:rPr>
              <a:t>quality</a:t>
            </a:r>
            <a:r>
              <a:rPr lang="tr-TR" b="1" dirty="0" smtClean="0">
                <a:solidFill>
                  <a:srgbClr val="0000FF"/>
                </a:solidFill>
                <a:cs typeface="Arial" pitchFamily="34" charset="0"/>
              </a:rPr>
              <a:t> in </a:t>
            </a:r>
            <a:r>
              <a:rPr lang="tr-TR" b="1" dirty="0" err="1" smtClean="0">
                <a:solidFill>
                  <a:srgbClr val="0000FF"/>
                </a:solidFill>
                <a:cs typeface="Arial" pitchFamily="34" charset="0"/>
              </a:rPr>
              <a:t>receiving</a:t>
            </a:r>
            <a:r>
              <a:rPr lang="tr-TR" b="1" dirty="0" smtClean="0">
                <a:solidFill>
                  <a:srgbClr val="0000FF"/>
                </a:solidFill>
                <a:cs typeface="Arial" pitchFamily="34" charset="0"/>
              </a:rPr>
              <a:t> </a:t>
            </a:r>
            <a:r>
              <a:rPr lang="tr-TR" b="1" dirty="0" err="1" smtClean="0">
                <a:solidFill>
                  <a:srgbClr val="0000FF"/>
                </a:solidFill>
                <a:cs typeface="Arial" pitchFamily="34" charset="0"/>
              </a:rPr>
              <a:t>environments</a:t>
            </a:r>
            <a:endParaRPr lang="tr-TR" b="1" dirty="0" smtClean="0">
              <a:solidFill>
                <a:srgbClr val="0000FF"/>
              </a:solidFill>
              <a:cs typeface="Arial" pitchFamily="34" charset="0"/>
            </a:endParaRPr>
          </a:p>
          <a:p>
            <a:pPr marL="514350" indent="-514350">
              <a:buFont typeface="+mj-lt"/>
              <a:buAutoNum type="arabicPeriod" startAt="9"/>
            </a:pPr>
            <a:r>
              <a:rPr lang="tr-TR" b="1" dirty="0" err="1" smtClean="0">
                <a:solidFill>
                  <a:srgbClr val="0000FF"/>
                </a:solidFill>
                <a:cs typeface="Arial" pitchFamily="34" charset="0"/>
              </a:rPr>
              <a:t>Sensitive</a:t>
            </a:r>
            <a:r>
              <a:rPr lang="tr-TR" b="1" dirty="0" smtClean="0">
                <a:solidFill>
                  <a:srgbClr val="0000FF"/>
                </a:solidFill>
                <a:cs typeface="Arial" pitchFamily="34" charset="0"/>
              </a:rPr>
              <a:t> </a:t>
            </a:r>
            <a:r>
              <a:rPr lang="tr-TR" b="1" dirty="0" err="1" smtClean="0">
                <a:solidFill>
                  <a:srgbClr val="0000FF"/>
                </a:solidFill>
                <a:cs typeface="Arial" pitchFamily="34" charset="0"/>
              </a:rPr>
              <a:t>Areas</a:t>
            </a:r>
            <a:endParaRPr lang="tr-TR" b="1" dirty="0" smtClean="0">
              <a:solidFill>
                <a:srgbClr val="0000FF"/>
              </a:solidFill>
              <a:cs typeface="Arial" pitchFamily="34" charset="0"/>
            </a:endParaRPr>
          </a:p>
          <a:p>
            <a:pPr marL="514350" indent="-514350">
              <a:buFont typeface="+mj-lt"/>
              <a:buAutoNum type="arabicPeriod" startAt="9"/>
            </a:pPr>
            <a:r>
              <a:rPr lang="tr-TR" b="1" dirty="0" err="1" smtClean="0">
                <a:solidFill>
                  <a:srgbClr val="0000FF"/>
                </a:solidFill>
                <a:cs typeface="Arial" pitchFamily="34" charset="0"/>
              </a:rPr>
              <a:t>Treatment</a:t>
            </a:r>
            <a:r>
              <a:rPr lang="tr-TR" b="1" dirty="0" smtClean="0">
                <a:solidFill>
                  <a:srgbClr val="0000FF"/>
                </a:solidFill>
                <a:cs typeface="Arial" pitchFamily="34" charset="0"/>
              </a:rPr>
              <a:t> </a:t>
            </a:r>
            <a:r>
              <a:rPr lang="tr-TR" b="1" dirty="0" err="1" smtClean="0">
                <a:solidFill>
                  <a:srgbClr val="0000FF"/>
                </a:solidFill>
                <a:cs typeface="Arial" pitchFamily="34" charset="0"/>
              </a:rPr>
              <a:t>systems</a:t>
            </a:r>
            <a:r>
              <a:rPr lang="tr-TR" b="1" dirty="0" smtClean="0">
                <a:solidFill>
                  <a:srgbClr val="0000FF"/>
                </a:solidFill>
                <a:cs typeface="Arial" pitchFamily="34" charset="0"/>
              </a:rPr>
              <a:t> &amp; </a:t>
            </a:r>
            <a:r>
              <a:rPr lang="tr-TR" b="1" dirty="0" err="1" smtClean="0">
                <a:solidFill>
                  <a:srgbClr val="0000FF"/>
                </a:solidFill>
                <a:cs typeface="Arial" pitchFamily="34" charset="0"/>
              </a:rPr>
              <a:t>water</a:t>
            </a:r>
            <a:r>
              <a:rPr lang="tr-TR" b="1" dirty="0" smtClean="0">
                <a:solidFill>
                  <a:srgbClr val="0000FF"/>
                </a:solidFill>
                <a:cs typeface="Arial" pitchFamily="34" charset="0"/>
              </a:rPr>
              <a:t> </a:t>
            </a:r>
            <a:r>
              <a:rPr lang="tr-TR" b="1" dirty="0" err="1" smtClean="0">
                <a:solidFill>
                  <a:srgbClr val="0000FF"/>
                </a:solidFill>
                <a:cs typeface="Arial" pitchFamily="34" charset="0"/>
              </a:rPr>
              <a:t>technology</a:t>
            </a:r>
            <a:endParaRPr lang="tr-TR" b="1" dirty="0" smtClean="0">
              <a:solidFill>
                <a:srgbClr val="0000FF"/>
              </a:solidFill>
              <a:cs typeface="Arial" pitchFamily="34" charset="0"/>
            </a:endParaRPr>
          </a:p>
          <a:p>
            <a:pPr marL="514350" indent="-514350">
              <a:buFont typeface="+mj-lt"/>
              <a:buAutoNum type="arabicPeriod" startAt="9"/>
            </a:pPr>
            <a:r>
              <a:rPr lang="tr-TR" b="1" dirty="0" err="1" smtClean="0">
                <a:solidFill>
                  <a:srgbClr val="0000FF"/>
                </a:solidFill>
                <a:cs typeface="Arial" pitchFamily="34" charset="0"/>
              </a:rPr>
              <a:t>Ouality</a:t>
            </a:r>
            <a:r>
              <a:rPr lang="tr-TR" b="1" dirty="0" smtClean="0">
                <a:solidFill>
                  <a:srgbClr val="0000FF"/>
                </a:solidFill>
                <a:cs typeface="Arial" pitchFamily="34" charset="0"/>
              </a:rPr>
              <a:t> </a:t>
            </a:r>
            <a:r>
              <a:rPr lang="tr-TR" b="1" dirty="0" err="1" smtClean="0">
                <a:solidFill>
                  <a:srgbClr val="0000FF"/>
                </a:solidFill>
                <a:cs typeface="Arial" pitchFamily="34" charset="0"/>
              </a:rPr>
              <a:t>monitoring</a:t>
            </a:r>
            <a:r>
              <a:rPr lang="tr-TR" b="1" dirty="0" smtClean="0">
                <a:solidFill>
                  <a:srgbClr val="0000FF"/>
                </a:solidFill>
                <a:cs typeface="Arial" pitchFamily="34" charset="0"/>
              </a:rPr>
              <a:t> </a:t>
            </a:r>
            <a:r>
              <a:rPr lang="tr-TR" b="1" dirty="0" err="1" smtClean="0">
                <a:solidFill>
                  <a:srgbClr val="0000FF"/>
                </a:solidFill>
                <a:cs typeface="Arial" pitchFamily="34" charset="0"/>
              </a:rPr>
              <a:t>programme</a:t>
            </a:r>
            <a:endParaRPr lang="tr-TR" b="1" dirty="0" smtClean="0">
              <a:solidFill>
                <a:srgbClr val="0000FF"/>
              </a:solidFill>
              <a:cs typeface="Arial" pitchFamily="34" charset="0"/>
            </a:endParaRPr>
          </a:p>
          <a:p>
            <a:pPr marL="514350" indent="-514350">
              <a:buFont typeface="+mj-lt"/>
              <a:buAutoNum type="arabicPeriod" startAt="9"/>
            </a:pPr>
            <a:r>
              <a:rPr lang="tr-TR" b="1" dirty="0" err="1" smtClean="0">
                <a:solidFill>
                  <a:srgbClr val="0000FF"/>
                </a:solidFill>
                <a:cs typeface="Arial" pitchFamily="34" charset="0"/>
              </a:rPr>
              <a:t>Flood</a:t>
            </a:r>
            <a:r>
              <a:rPr lang="tr-TR" b="1" dirty="0" smtClean="0">
                <a:solidFill>
                  <a:srgbClr val="0000FF"/>
                </a:solidFill>
                <a:cs typeface="Arial" pitchFamily="34" charset="0"/>
              </a:rPr>
              <a:t> </a:t>
            </a:r>
            <a:r>
              <a:rPr lang="tr-TR" b="1" dirty="0" err="1" smtClean="0">
                <a:solidFill>
                  <a:srgbClr val="0000FF"/>
                </a:solidFill>
                <a:cs typeface="Arial" pitchFamily="34" charset="0"/>
              </a:rPr>
              <a:t>management</a:t>
            </a:r>
            <a:r>
              <a:rPr lang="tr-TR" b="1" dirty="0" smtClean="0">
                <a:solidFill>
                  <a:srgbClr val="0000FF"/>
                </a:solidFill>
                <a:cs typeface="Arial" pitchFamily="34" charset="0"/>
              </a:rPr>
              <a:t> </a:t>
            </a:r>
            <a:r>
              <a:rPr lang="tr-TR" b="1" dirty="0" err="1" smtClean="0">
                <a:solidFill>
                  <a:srgbClr val="0000FF"/>
                </a:solidFill>
                <a:cs typeface="Arial" pitchFamily="34" charset="0"/>
              </a:rPr>
              <a:t>planning</a:t>
            </a:r>
            <a:endParaRPr lang="tr-TR" b="1" dirty="0" smtClean="0">
              <a:solidFill>
                <a:srgbClr val="0000FF"/>
              </a:solidFill>
              <a:cs typeface="Arial" pitchFamily="34" charset="0"/>
            </a:endParaRPr>
          </a:p>
          <a:p>
            <a:pPr marL="514350" indent="-514350">
              <a:buFont typeface="+mj-lt"/>
              <a:buAutoNum type="arabicPeriod" startAt="9"/>
            </a:pPr>
            <a:r>
              <a:rPr lang="tr-TR" b="1" dirty="0" err="1" smtClean="0">
                <a:solidFill>
                  <a:srgbClr val="0000FF"/>
                </a:solidFill>
                <a:cs typeface="Arial" pitchFamily="34" charset="0"/>
              </a:rPr>
              <a:t>Drought</a:t>
            </a:r>
            <a:r>
              <a:rPr lang="tr-TR" b="1" dirty="0" smtClean="0">
                <a:solidFill>
                  <a:srgbClr val="0000FF"/>
                </a:solidFill>
                <a:cs typeface="Arial" pitchFamily="34" charset="0"/>
              </a:rPr>
              <a:t> </a:t>
            </a:r>
            <a:r>
              <a:rPr lang="tr-TR" b="1" dirty="0" err="1" smtClean="0">
                <a:solidFill>
                  <a:srgbClr val="0000FF"/>
                </a:solidFill>
                <a:cs typeface="Arial" pitchFamily="34" charset="0"/>
              </a:rPr>
              <a:t>management</a:t>
            </a:r>
            <a:r>
              <a:rPr lang="tr-TR" b="1" dirty="0" smtClean="0">
                <a:solidFill>
                  <a:srgbClr val="0000FF"/>
                </a:solidFill>
                <a:cs typeface="Arial" pitchFamily="34" charset="0"/>
              </a:rPr>
              <a:t> </a:t>
            </a:r>
            <a:r>
              <a:rPr lang="tr-TR" b="1" dirty="0" err="1" smtClean="0">
                <a:solidFill>
                  <a:srgbClr val="0000FF"/>
                </a:solidFill>
                <a:cs typeface="Arial" pitchFamily="34" charset="0"/>
              </a:rPr>
              <a:t>planning</a:t>
            </a:r>
            <a:endParaRPr lang="tr-TR" b="1" dirty="0" smtClean="0">
              <a:solidFill>
                <a:srgbClr val="0000FF"/>
              </a:solidFill>
              <a:cs typeface="Arial" pitchFamily="34" charset="0"/>
            </a:endParaRPr>
          </a:p>
          <a:p>
            <a:pPr marL="514350" indent="-514350">
              <a:buFont typeface="+mj-lt"/>
              <a:buAutoNum type="arabicPeriod" startAt="9"/>
            </a:pPr>
            <a:r>
              <a:rPr lang="tr-TR" b="1" dirty="0" err="1" smtClean="0">
                <a:solidFill>
                  <a:srgbClr val="0000FF"/>
                </a:solidFill>
                <a:cs typeface="Arial" pitchFamily="34" charset="0"/>
              </a:rPr>
              <a:t>Climate</a:t>
            </a:r>
            <a:r>
              <a:rPr lang="tr-TR" b="1" dirty="0" smtClean="0">
                <a:solidFill>
                  <a:srgbClr val="0000FF"/>
                </a:solidFill>
                <a:cs typeface="Arial" pitchFamily="34" charset="0"/>
              </a:rPr>
              <a:t> </a:t>
            </a:r>
            <a:r>
              <a:rPr lang="tr-TR" b="1" dirty="0" err="1" smtClean="0">
                <a:solidFill>
                  <a:srgbClr val="0000FF"/>
                </a:solidFill>
                <a:cs typeface="Arial" pitchFamily="34" charset="0"/>
              </a:rPr>
              <a:t>change</a:t>
            </a:r>
            <a:r>
              <a:rPr lang="tr-TR" b="1" dirty="0" smtClean="0">
                <a:solidFill>
                  <a:srgbClr val="0000FF"/>
                </a:solidFill>
                <a:cs typeface="Arial" pitchFamily="34" charset="0"/>
              </a:rPr>
              <a:t> </a:t>
            </a:r>
            <a:r>
              <a:rPr lang="tr-TR" b="1" dirty="0" err="1" smtClean="0">
                <a:solidFill>
                  <a:srgbClr val="0000FF"/>
                </a:solidFill>
                <a:cs typeface="Arial" pitchFamily="34" charset="0"/>
              </a:rPr>
              <a:t>and</a:t>
            </a:r>
            <a:r>
              <a:rPr lang="tr-TR" b="1" dirty="0" smtClean="0">
                <a:solidFill>
                  <a:srgbClr val="0000FF"/>
                </a:solidFill>
                <a:cs typeface="Arial" pitchFamily="34" charset="0"/>
              </a:rPr>
              <a:t> </a:t>
            </a:r>
            <a:r>
              <a:rPr lang="tr-TR" b="1" dirty="0" err="1" smtClean="0">
                <a:solidFill>
                  <a:srgbClr val="0000FF"/>
                </a:solidFill>
                <a:cs typeface="Arial" pitchFamily="34" charset="0"/>
              </a:rPr>
              <a:t>adaptation</a:t>
            </a:r>
            <a:endParaRPr lang="tr-TR" b="1" dirty="0" smtClean="0">
              <a:solidFill>
                <a:srgbClr val="0000FF"/>
              </a:solidFill>
              <a:cs typeface="Arial" pitchFamily="34" charset="0"/>
            </a:endParaRPr>
          </a:p>
          <a:p>
            <a:pPr marL="514350" indent="-514350">
              <a:buFont typeface="+mj-lt"/>
              <a:buAutoNum type="arabicPeriod" startAt="9"/>
            </a:pPr>
            <a:r>
              <a:rPr lang="tr-TR" b="1" dirty="0" err="1" smtClean="0">
                <a:solidFill>
                  <a:srgbClr val="0000FF"/>
                </a:solidFill>
                <a:cs typeface="Arial" pitchFamily="34" charset="0"/>
              </a:rPr>
              <a:t>Water</a:t>
            </a:r>
            <a:r>
              <a:rPr lang="tr-TR" b="1" dirty="0" smtClean="0">
                <a:solidFill>
                  <a:srgbClr val="0000FF"/>
                </a:solidFill>
                <a:cs typeface="Arial" pitchFamily="34" charset="0"/>
              </a:rPr>
              <a:t> </a:t>
            </a:r>
            <a:r>
              <a:rPr lang="tr-TR" b="1" dirty="0" err="1" smtClean="0">
                <a:solidFill>
                  <a:srgbClr val="0000FF"/>
                </a:solidFill>
                <a:cs typeface="Arial" pitchFamily="34" charset="0"/>
              </a:rPr>
              <a:t>efficiency</a:t>
            </a:r>
            <a:endParaRPr lang="tr-TR" b="1" dirty="0" smtClean="0">
              <a:solidFill>
                <a:srgbClr val="0000FF"/>
              </a:solidFill>
              <a:cs typeface="Arial" pitchFamily="34" charset="0"/>
            </a:endParaRPr>
          </a:p>
          <a:p>
            <a:endParaRPr lang="tr-TR" dirty="0"/>
          </a:p>
        </p:txBody>
      </p:sp>
      <p:sp>
        <p:nvSpPr>
          <p:cNvPr id="4" name="3 Altbilgi Yer Tutucusu"/>
          <p:cNvSpPr>
            <a:spLocks noGrp="1"/>
          </p:cNvSpPr>
          <p:nvPr>
            <p:ph type="ftr" sz="quarter" idx="11"/>
          </p:nvPr>
        </p:nvSpPr>
        <p:spPr/>
        <p:txBody>
          <a:bodyPr/>
          <a:lstStyle/>
          <a:p>
            <a:r>
              <a:rPr lang="en-US" smtClean="0"/>
              <a:t>4 Aralık 2013, Bursa</a:t>
            </a:r>
            <a:endParaRPr lang="fr-FR"/>
          </a:p>
        </p:txBody>
      </p:sp>
      <p:sp>
        <p:nvSpPr>
          <p:cNvPr id="5" name="4 Slayt Numarası Yer Tutucusu"/>
          <p:cNvSpPr>
            <a:spLocks noGrp="1"/>
          </p:cNvSpPr>
          <p:nvPr>
            <p:ph type="sldNum" sz="quarter" idx="12"/>
          </p:nvPr>
        </p:nvSpPr>
        <p:spPr/>
        <p:txBody>
          <a:bodyPr/>
          <a:lstStyle/>
          <a:p>
            <a:fld id="{B80AAFEA-1628-4435-8F95-60683ECC3CBD}" type="slidenum">
              <a:rPr lang="fr-FR" smtClean="0"/>
              <a:pPr/>
              <a:t>8</a:t>
            </a:fld>
            <a:endParaRPr lang="fr-FR"/>
          </a:p>
        </p:txBody>
      </p:sp>
      <p:sp>
        <p:nvSpPr>
          <p:cNvPr id="6" name="2 İçerik Yer Tutucusu"/>
          <p:cNvSpPr txBox="1">
            <a:spLocks/>
          </p:cNvSpPr>
          <p:nvPr/>
        </p:nvSpPr>
        <p:spPr>
          <a:xfrm>
            <a:off x="827584" y="1556792"/>
            <a:ext cx="4104456" cy="45259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9"/>
              <a:tabLst/>
              <a:defRPr/>
            </a:pPr>
            <a:r>
              <a:rPr kumimoji="0" lang="tr-TR" sz="2400" b="1" i="0" u="none" strike="noStrike" kern="1200" cap="none" spc="0" normalizeH="0" baseline="0" noProof="0" dirty="0" smtClean="0">
                <a:ln>
                  <a:noFill/>
                </a:ln>
                <a:solidFill>
                  <a:srgbClr val="0000FF"/>
                </a:solidFill>
                <a:effectLst/>
                <a:uLnTx/>
                <a:uFillTx/>
                <a:latin typeface="+mn-lt"/>
                <a:ea typeface="+mn-ea"/>
                <a:cs typeface="Arial" pitchFamily="34" charset="0"/>
              </a:rPr>
              <a:t>Alıcı ortam su kalitesinin iyileştirilmesi</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9"/>
              <a:tabLst/>
              <a:defRPr/>
            </a:pPr>
            <a:r>
              <a:rPr kumimoji="0" lang="tr-TR" sz="2400" b="1" i="0" u="none" strike="noStrike" kern="1200" cap="none" spc="0" normalizeH="0" baseline="0" noProof="0" dirty="0" err="1" smtClean="0">
                <a:ln>
                  <a:noFill/>
                </a:ln>
                <a:solidFill>
                  <a:srgbClr val="0000FF"/>
                </a:solidFill>
                <a:effectLst/>
                <a:uLnTx/>
                <a:uFillTx/>
                <a:latin typeface="+mn-lt"/>
                <a:ea typeface="+mn-ea"/>
                <a:cs typeface="Arial" pitchFamily="34" charset="0"/>
              </a:rPr>
              <a:t>Hasssas</a:t>
            </a:r>
            <a:r>
              <a:rPr kumimoji="0" lang="tr-TR" sz="2400" b="1" i="0" u="none" strike="noStrike" kern="1200" cap="none" spc="0" normalizeH="0" noProof="0" dirty="0" smtClean="0">
                <a:ln>
                  <a:noFill/>
                </a:ln>
                <a:solidFill>
                  <a:srgbClr val="0000FF"/>
                </a:solidFill>
                <a:effectLst/>
                <a:uLnTx/>
                <a:uFillTx/>
                <a:latin typeface="+mn-lt"/>
                <a:ea typeface="+mn-ea"/>
                <a:cs typeface="Arial" pitchFamily="34" charset="0"/>
              </a:rPr>
              <a:t> alanlar</a:t>
            </a:r>
            <a:endParaRPr kumimoji="0" lang="tr-TR" sz="2400" b="1" i="0" u="none" strike="noStrike" kern="1200" cap="none" spc="0" normalizeH="0" baseline="0" noProof="0" dirty="0" smtClean="0">
              <a:ln>
                <a:noFill/>
              </a:ln>
              <a:solidFill>
                <a:srgbClr val="0000FF"/>
              </a:solidFill>
              <a:effectLst/>
              <a:uLnTx/>
              <a:uFillTx/>
              <a:latin typeface="+mn-lt"/>
              <a:ea typeface="+mn-ea"/>
              <a:cs typeface="Arial"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9"/>
              <a:tabLst/>
              <a:defRPr/>
            </a:pPr>
            <a:r>
              <a:rPr kumimoji="0" lang="tr-TR" sz="2400" b="1" i="0" u="none" strike="noStrike" kern="1200" cap="none" spc="0" normalizeH="0" baseline="0" noProof="0" dirty="0" smtClean="0">
                <a:ln>
                  <a:noFill/>
                </a:ln>
                <a:solidFill>
                  <a:srgbClr val="0000FF"/>
                </a:solidFill>
                <a:effectLst/>
                <a:uLnTx/>
                <a:uFillTx/>
                <a:latin typeface="+mn-lt"/>
                <a:ea typeface="+mn-ea"/>
                <a:cs typeface="Arial" pitchFamily="34" charset="0"/>
              </a:rPr>
              <a:t>Arıtma sistemleri ve su teknolojileri</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9"/>
              <a:tabLst/>
              <a:defRPr/>
            </a:pPr>
            <a:r>
              <a:rPr kumimoji="0" lang="tr-TR" sz="2400" b="1" i="0" u="none" strike="noStrike" kern="1200" cap="none" spc="0" normalizeH="0" baseline="0" noProof="0" dirty="0" smtClean="0">
                <a:ln>
                  <a:noFill/>
                </a:ln>
                <a:solidFill>
                  <a:srgbClr val="0000FF"/>
                </a:solidFill>
                <a:effectLst/>
                <a:uLnTx/>
                <a:uFillTx/>
                <a:latin typeface="+mn-lt"/>
                <a:ea typeface="+mn-ea"/>
                <a:cs typeface="Arial" pitchFamily="34" charset="0"/>
              </a:rPr>
              <a:t>Su kalitesinin izlenmesi</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9"/>
              <a:tabLst/>
              <a:defRPr/>
            </a:pPr>
            <a:r>
              <a:rPr kumimoji="0" lang="tr-TR" sz="2400" b="1" i="0" u="none" strike="noStrike" kern="1200" cap="none" spc="0" normalizeH="0" baseline="0" noProof="0" dirty="0" smtClean="0">
                <a:ln>
                  <a:noFill/>
                </a:ln>
                <a:solidFill>
                  <a:srgbClr val="0000FF"/>
                </a:solidFill>
                <a:effectLst/>
                <a:uLnTx/>
                <a:uFillTx/>
                <a:latin typeface="+mn-lt"/>
                <a:ea typeface="+mn-ea"/>
                <a:cs typeface="Arial" pitchFamily="34" charset="0"/>
              </a:rPr>
              <a:t>Taşkın yönetim planları</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9"/>
              <a:tabLst/>
              <a:defRPr/>
            </a:pPr>
            <a:r>
              <a:rPr kumimoji="0" lang="tr-TR" sz="2400" b="1" i="0" u="none" strike="noStrike" kern="1200" cap="none" spc="0" normalizeH="0" baseline="0" noProof="0" dirty="0" smtClean="0">
                <a:ln>
                  <a:noFill/>
                </a:ln>
                <a:solidFill>
                  <a:srgbClr val="0000FF"/>
                </a:solidFill>
                <a:effectLst/>
                <a:uLnTx/>
                <a:uFillTx/>
                <a:latin typeface="+mn-lt"/>
                <a:ea typeface="+mn-ea"/>
                <a:cs typeface="Arial" pitchFamily="34" charset="0"/>
              </a:rPr>
              <a:t>Kuraklık yönetim planları</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9"/>
              <a:tabLst/>
              <a:defRPr/>
            </a:pPr>
            <a:r>
              <a:rPr kumimoji="0" lang="tr-TR" sz="2400" b="1" i="0" u="none" strike="noStrike" kern="1200" cap="none" spc="0" normalizeH="0" baseline="0" noProof="0" dirty="0" smtClean="0">
                <a:ln>
                  <a:noFill/>
                </a:ln>
                <a:solidFill>
                  <a:srgbClr val="0000FF"/>
                </a:solidFill>
                <a:effectLst/>
                <a:uLnTx/>
                <a:uFillTx/>
                <a:latin typeface="+mn-lt"/>
                <a:ea typeface="+mn-ea"/>
                <a:cs typeface="Arial" pitchFamily="34" charset="0"/>
              </a:rPr>
              <a:t>İklim değişikliği ve uyum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9"/>
              <a:tabLst/>
              <a:defRPr/>
            </a:pPr>
            <a:r>
              <a:rPr kumimoji="0" lang="tr-TR" sz="2400" b="1" i="0" u="none" strike="noStrike" kern="1200" cap="none" spc="0" normalizeH="0" baseline="0" noProof="0" dirty="0" smtClean="0">
                <a:ln>
                  <a:noFill/>
                </a:ln>
                <a:solidFill>
                  <a:srgbClr val="0000FF"/>
                </a:solidFill>
                <a:effectLst/>
                <a:uLnTx/>
                <a:uFillTx/>
                <a:latin typeface="+mn-lt"/>
                <a:ea typeface="+mn-ea"/>
                <a:cs typeface="Arial" pitchFamily="34" charset="0"/>
              </a:rPr>
              <a:t>Su verimliliği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1 Başlık"/>
          <p:cNvSpPr>
            <a:spLocks noGrp="1"/>
          </p:cNvSpPr>
          <p:nvPr>
            <p:ph type="title"/>
          </p:nvPr>
        </p:nvSpPr>
        <p:spPr>
          <a:xfrm>
            <a:off x="457200" y="274638"/>
            <a:ext cx="8229600" cy="1143000"/>
          </a:xfrm>
        </p:spPr>
        <p:txBody>
          <a:bodyPr/>
          <a:lstStyle/>
          <a:p>
            <a:r>
              <a:rPr lang="tr-TR" b="1" dirty="0" smtClean="0">
                <a:solidFill>
                  <a:srgbClr val="FF0000"/>
                </a:solidFill>
              </a:rPr>
              <a:t>Temel Görev Alanları-2</a:t>
            </a:r>
            <a:endParaRPr lang="tr-TR"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endParaRPr lang="tr-TR" sz="3600" b="1" dirty="0" smtClean="0">
              <a:solidFill>
                <a:srgbClr val="FF0000"/>
              </a:solidFill>
            </a:endParaRPr>
          </a:p>
          <a:p>
            <a:pPr algn="ctr">
              <a:buNone/>
            </a:pPr>
            <a:endParaRPr lang="tr-TR" sz="3600" b="1" dirty="0" smtClean="0">
              <a:solidFill>
                <a:srgbClr val="FF0000"/>
              </a:solidFill>
            </a:endParaRPr>
          </a:p>
          <a:p>
            <a:pPr algn="ctr">
              <a:buNone/>
            </a:pPr>
            <a:r>
              <a:rPr lang="tr-TR" sz="3600" b="1" dirty="0" smtClean="0">
                <a:solidFill>
                  <a:srgbClr val="FF0000"/>
                </a:solidFill>
              </a:rPr>
              <a:t>İklim Değişikliğinin Su Kaynaklarına Etkisi Projesi</a:t>
            </a:r>
          </a:p>
          <a:p>
            <a:pPr algn="ctr">
              <a:buNone/>
            </a:pPr>
            <a:endParaRPr lang="tr-TR" sz="3600" b="1" dirty="0">
              <a:solidFill>
                <a:srgbClr val="FF0000"/>
              </a:solidFill>
            </a:endParaRPr>
          </a:p>
        </p:txBody>
      </p:sp>
      <p:sp>
        <p:nvSpPr>
          <p:cNvPr id="4" name="3 Altbilgi Yer Tutucusu"/>
          <p:cNvSpPr>
            <a:spLocks noGrp="1"/>
          </p:cNvSpPr>
          <p:nvPr>
            <p:ph type="ftr" sz="quarter" idx="11"/>
          </p:nvPr>
        </p:nvSpPr>
        <p:spPr/>
        <p:txBody>
          <a:bodyPr/>
          <a:lstStyle/>
          <a:p>
            <a:r>
              <a:rPr lang="en-US" smtClean="0"/>
              <a:t>4 Aralık 2013, Bursa</a:t>
            </a:r>
            <a:endParaRPr lang="fr-FR"/>
          </a:p>
        </p:txBody>
      </p:sp>
      <p:sp>
        <p:nvSpPr>
          <p:cNvPr id="5" name="4 Slayt Numarası Yer Tutucusu"/>
          <p:cNvSpPr>
            <a:spLocks noGrp="1"/>
          </p:cNvSpPr>
          <p:nvPr>
            <p:ph type="sldNum" sz="quarter" idx="12"/>
          </p:nvPr>
        </p:nvSpPr>
        <p:spPr/>
        <p:txBody>
          <a:bodyPr/>
          <a:lstStyle/>
          <a:p>
            <a:fld id="{B80AAFEA-1628-4435-8F95-60683ECC3CBD}"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tx2">
            <a:lumMod val="60000"/>
            <a:lumOff val="40000"/>
            <a:alpha val="72000"/>
          </a:schemeClr>
        </a:solid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spPr>
      <a:bodyPr vert="horz" wrap="square" lIns="91440" tIns="45720" rIns="91440" bIns="45720" numCol="1" rtlCol="0"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lgn="ctr">
          <a:defRPr sz="4400" b="1" dirty="0" smtClean="0">
            <a:solidFill>
              <a:srgbClr val="FF0000"/>
            </a:solidFill>
            <a:latin typeface="Arial" pitchFamily="34" charset="0"/>
            <a:cs typeface="Arial" pitchFamily="34" charset="0"/>
          </a:defRPr>
        </a:defPPr>
      </a:lstStyle>
    </a:txDef>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tx2">
            <a:lumMod val="60000"/>
            <a:lumOff val="40000"/>
            <a:alpha val="72000"/>
          </a:schemeClr>
        </a:solid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spPr>
      <a:bodyPr vert="horz" wrap="square" lIns="91440" tIns="45720" rIns="91440" bIns="45720" numCol="1" rtlCol="0"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lgn="ctr">
          <a:defRPr sz="4400" b="1" dirty="0" smtClean="0">
            <a:solidFill>
              <a:srgbClr val="FF0000"/>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3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tx2">
            <a:lumMod val="60000"/>
            <a:lumOff val="40000"/>
            <a:alpha val="72000"/>
          </a:schemeClr>
        </a:solid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spPr>
      <a:bodyPr vert="horz" wrap="square" lIns="91440" tIns="45720" rIns="91440" bIns="45720" numCol="1" rtlCol="0"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lgn="ctr">
          <a:defRPr sz="4400" b="1" dirty="0" smtClean="0">
            <a:solidFill>
              <a:srgbClr val="FF0000"/>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4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tx2">
            <a:lumMod val="60000"/>
            <a:lumOff val="40000"/>
            <a:alpha val="72000"/>
          </a:schemeClr>
        </a:solid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spPr>
      <a:bodyPr vert="horz" wrap="square" lIns="91440" tIns="45720" rIns="91440" bIns="45720" numCol="1" rtlCol="0"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lgn="ctr">
          <a:defRPr sz="4400" b="1" dirty="0" smtClean="0">
            <a:solidFill>
              <a:srgbClr val="FF0000"/>
            </a:solidFill>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5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tx2">
            <a:lumMod val="60000"/>
            <a:lumOff val="40000"/>
            <a:alpha val="72000"/>
          </a:schemeClr>
        </a:solid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spPr>
      <a:bodyPr vert="horz" wrap="square" lIns="91440" tIns="45720" rIns="91440" bIns="45720" numCol="1" rtlCol="0"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lgn="ctr">
          <a:defRPr sz="4400" b="1" dirty="0" smtClean="0">
            <a:solidFill>
              <a:srgbClr val="FF0000"/>
            </a:solidFill>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tx2">
            <a:lumMod val="60000"/>
            <a:lumOff val="40000"/>
            <a:alpha val="72000"/>
          </a:schemeClr>
        </a:solid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spPr>
      <a:bodyPr vert="horz" wrap="square" lIns="91440" tIns="45720" rIns="91440" bIns="45720" numCol="1" rtlCol="0"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lgn="ctr">
          <a:defRPr sz="4400" b="1" dirty="0" smtClean="0">
            <a:solidFill>
              <a:srgbClr val="FF0000"/>
            </a:solidFill>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7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tx2">
            <a:lumMod val="60000"/>
            <a:lumOff val="40000"/>
            <a:alpha val="72000"/>
          </a:schemeClr>
        </a:solid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spPr>
      <a:bodyPr vert="horz" wrap="square" lIns="91440" tIns="45720" rIns="91440" bIns="45720" numCol="1" rtlCol="0"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lgn="ctr">
          <a:defRPr sz="4400" b="1" dirty="0" smtClean="0">
            <a:solidFill>
              <a:srgbClr val="FF0000"/>
            </a:solidFill>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8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tx2">
            <a:lumMod val="60000"/>
            <a:lumOff val="40000"/>
            <a:alpha val="72000"/>
          </a:schemeClr>
        </a:solid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spPr>
      <a:bodyPr vert="horz" wrap="square" lIns="91440" tIns="45720" rIns="91440" bIns="45720" numCol="1" rtlCol="0"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lgn="ctr">
          <a:defRPr sz="4400" b="1" dirty="0" smtClean="0">
            <a:solidFill>
              <a:srgbClr val="FF0000"/>
            </a:solidFill>
            <a:latin typeface="Arial" pitchFamily="34" charset="0"/>
            <a:cs typeface="Arial"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E97B1B-17D2-4764-A2FA-5547A85EB590}"/>
</file>

<file path=customXml/itemProps2.xml><?xml version="1.0" encoding="utf-8"?>
<ds:datastoreItem xmlns:ds="http://schemas.openxmlformats.org/officeDocument/2006/customXml" ds:itemID="{C0C71C72-F5CB-4BE8-A3EE-5D0B9349C387}"/>
</file>

<file path=customXml/itemProps3.xml><?xml version="1.0" encoding="utf-8"?>
<ds:datastoreItem xmlns:ds="http://schemas.openxmlformats.org/officeDocument/2006/customXml" ds:itemID="{26BDE576-B549-48D8-B8C5-E6242C6F982E}"/>
</file>

<file path=docProps/app.xml><?xml version="1.0" encoding="utf-8"?>
<Properties xmlns="http://schemas.openxmlformats.org/officeDocument/2006/extended-properties" xmlns:vt="http://schemas.openxmlformats.org/officeDocument/2006/docPropsVTypes">
  <Template>sygm_faaliyet_21_11_2012_v  eğitim giden_tkyp revize</Template>
  <TotalTime>2290</TotalTime>
  <Words>1326</Words>
  <Application>Microsoft Office PowerPoint</Application>
  <PresentationFormat>Ekran Gösterisi (4:3)</PresentationFormat>
  <Paragraphs>265</Paragraphs>
  <Slides>22</Slides>
  <Notes>6</Notes>
  <HiddenSlides>0</HiddenSlides>
  <MMClips>0</MMClips>
  <ScaleCrop>false</ScaleCrop>
  <HeadingPairs>
    <vt:vector size="6" baseType="variant">
      <vt:variant>
        <vt:lpstr>Kullanılan Yazı Tipleri</vt:lpstr>
      </vt:variant>
      <vt:variant>
        <vt:i4>3</vt:i4>
      </vt:variant>
      <vt:variant>
        <vt:lpstr>Tema</vt:lpstr>
      </vt:variant>
      <vt:variant>
        <vt:i4>10</vt:i4>
      </vt:variant>
      <vt:variant>
        <vt:lpstr>Slayt Başlıkları</vt:lpstr>
      </vt:variant>
      <vt:variant>
        <vt:i4>22</vt:i4>
      </vt:variant>
    </vt:vector>
  </HeadingPairs>
  <TitlesOfParts>
    <vt:vector size="35" baseType="lpstr">
      <vt:lpstr>Arial</vt:lpstr>
      <vt:lpstr>Calibri</vt:lpstr>
      <vt:lpstr>Times New Roman</vt:lpstr>
      <vt:lpstr>1_Tema1</vt:lpstr>
      <vt:lpstr>2_Tema1</vt:lpstr>
      <vt:lpstr>3_Tema1</vt:lpstr>
      <vt:lpstr>4_Tema1</vt:lpstr>
      <vt:lpstr>5_Tema1</vt:lpstr>
      <vt:lpstr>Tema1</vt:lpstr>
      <vt:lpstr>6_Tema1</vt:lpstr>
      <vt:lpstr>7_Tema1</vt:lpstr>
      <vt:lpstr>8_Tema1</vt:lpstr>
      <vt:lpstr>9_Tema1</vt:lpstr>
      <vt:lpstr>PowerPoint Sunusu</vt:lpstr>
      <vt:lpstr>İçerik</vt:lpstr>
      <vt:lpstr>Orman ve Su İşleri Bakanlığı</vt:lpstr>
      <vt:lpstr>Su Yönetimi Genel Müdürlüğü</vt:lpstr>
      <vt:lpstr>Su Yönetimi Genel Müdürlüğü</vt:lpstr>
      <vt:lpstr>Görev ve Yetkileri</vt:lpstr>
      <vt:lpstr>Temel Görev Alanları</vt:lpstr>
      <vt:lpstr>Temel Görev Alanları-2</vt:lpstr>
      <vt:lpstr>PowerPoint Sunusu</vt:lpstr>
      <vt:lpstr>Projenin amacı ve temel bilgiler</vt:lpstr>
      <vt:lpstr> Projenin Adımları </vt:lpstr>
      <vt:lpstr>Projenin Çıktıları</vt:lpstr>
      <vt:lpstr>1. Çıktı: İklim Değişikliği Projeksiyonları</vt:lpstr>
      <vt:lpstr>2. Çıktı: Hidrolojik ve Hidrolik Projeksiyon Çalışmaları</vt:lpstr>
      <vt:lpstr>3. Çıktı: Su bütçesi/potansiyeli modelleme çalışması</vt:lpstr>
      <vt:lpstr>4. Çıktı: Suyun Sektörlere Etkisi         ve Uyum </vt:lpstr>
      <vt:lpstr>Proje Önerilerimiz</vt:lpstr>
      <vt:lpstr>PROJENİN ÇIKTILARI</vt:lpstr>
      <vt:lpstr>PowerPoint Sunusu</vt:lpstr>
      <vt:lpstr>Taşkın Yönetim Planlarının Hazırlanması Projeleri</vt:lpstr>
      <vt:lpstr>Kuraklık Yönetim Planlarının Hazırlanması Projeleri</vt:lpstr>
      <vt:lpstr>PowerPoint Sunusu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Isabelle</dc:creator>
  <cp:lastModifiedBy>İlker BOZAT</cp:lastModifiedBy>
  <cp:revision>78</cp:revision>
  <dcterms:created xsi:type="dcterms:W3CDTF">2013-11-05T16:42:50Z</dcterms:created>
  <dcterms:modified xsi:type="dcterms:W3CDTF">2019-01-22T08:25:24Z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