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4.xml" ContentType="application/vnd.openxmlformats-officedocument.drawingml.diagramLayout+xml"/>
  <Override PartName="/ppt/commentAuthors.xml" ContentType="application/vnd.openxmlformats-officedocument.presentationml.commentAuthors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737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438" r:id="rId4"/>
    <p:sldId id="491" r:id="rId5"/>
    <p:sldId id="492" r:id="rId6"/>
    <p:sldId id="493" r:id="rId7"/>
    <p:sldId id="494" r:id="rId8"/>
    <p:sldId id="495" r:id="rId9"/>
    <p:sldId id="496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04" r:id="rId18"/>
    <p:sldId id="505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490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D4B7B9-2DE2-472E-B2CE-86642DBAB911}">
          <p14:sldIdLst>
            <p14:sldId id="256"/>
            <p14:sldId id="257"/>
          </p14:sldIdLst>
        </p14:section>
        <p14:section name="Veri Temelleri" id="{A6457EA6-F8D8-453A-9C9F-9840472043F4}">
          <p14:sldIdLst>
            <p14:sldId id="438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</p14:sldIdLst>
        </p14:section>
        <p14:section name="Veritabanı" id="{81985FA9-A38F-45A1-94BF-7F3053502958}">
          <p14:sldIdLst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4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kir" initials="b" lastIdx="1" clrIdx="0">
    <p:extLst/>
  </p:cmAuthor>
  <p:cmAuthor id="2" name="Bekir YILMAZ" initials="BY" lastIdx="2" clrIdx="1">
    <p:extLst>
      <p:ext uri="{19B8F6BF-5375-455C-9EA6-DF929625EA0E}">
        <p15:presenceInfo xmlns:p15="http://schemas.microsoft.com/office/powerpoint/2012/main" userId="S-1-5-21-2525277200-2412093122-4010036247-314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88506" autoAdjust="0"/>
  </p:normalViewPr>
  <p:slideViewPr>
    <p:cSldViewPr snapToGrid="0">
      <p:cViewPr varScale="1">
        <p:scale>
          <a:sx n="100" d="100"/>
          <a:sy n="100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0277B-F3F2-4E45-8256-6EB6475C9672}" type="doc">
      <dgm:prSet loTypeId="urn:microsoft.com/office/officeart/2005/8/layout/equation1" loCatId="process" qsTypeId="urn:microsoft.com/office/officeart/2005/8/quickstyle/simple2" qsCatId="simple" csTypeId="urn:microsoft.com/office/officeart/2005/8/colors/accent0_3" csCatId="mainScheme" phldr="1"/>
      <dgm:spPr/>
    </dgm:pt>
    <dgm:pt modelId="{058007B4-CE4D-418F-AAF1-0F6CA3C03358}">
      <dgm:prSet phldrT="[Text]"/>
      <dgm:spPr/>
      <dgm:t>
        <a:bodyPr/>
        <a:lstStyle/>
        <a:p>
          <a:r>
            <a:rPr lang="tr-TR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Veri</a:t>
          </a:r>
          <a:endParaRPr lang="tr-TR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0E096C0-27EC-4738-A3D6-62C285E1F3FE}" type="parTrans" cxnId="{E3CB026A-9645-4CD6-9CDE-62C7D293B0D1}">
      <dgm:prSet/>
      <dgm:spPr/>
      <dgm:t>
        <a:bodyPr/>
        <a:lstStyle/>
        <a:p>
          <a:endParaRPr lang="tr-TR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646EE25-F5CA-485F-A14D-EB5E3D56BB4D}" type="sibTrans" cxnId="{E3CB026A-9645-4CD6-9CDE-62C7D293B0D1}">
      <dgm:prSet/>
      <dgm:spPr/>
      <dgm:t>
        <a:bodyPr/>
        <a:lstStyle/>
        <a:p>
          <a:endParaRPr lang="tr-TR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0E3E065-3518-49FA-B75D-CA4562C700E9}">
      <dgm:prSet phldrT="[Text]"/>
      <dgm:spPr/>
      <dgm:t>
        <a:bodyPr/>
        <a:lstStyle/>
        <a:p>
          <a:r>
            <a:rPr lang="tr-TR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Anlam</a:t>
          </a:r>
          <a:endParaRPr lang="en-US" b="1" dirty="0" smtClean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r>
            <a:rPr lang="en-US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+</a:t>
          </a:r>
        </a:p>
        <a:p>
          <a:r>
            <a:rPr lang="tr-TR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İşleme</a:t>
          </a:r>
          <a:endParaRPr lang="tr-TR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84D97DB-AFBD-4F91-A151-00D2D0756F53}" type="parTrans" cxnId="{8B9488D7-9B30-4699-AD29-16E38E7CFDB7}">
      <dgm:prSet/>
      <dgm:spPr/>
      <dgm:t>
        <a:bodyPr/>
        <a:lstStyle/>
        <a:p>
          <a:endParaRPr lang="tr-TR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6F1F33D-1F45-4B50-9D28-6993961A425F}" type="sibTrans" cxnId="{8B9488D7-9B30-4699-AD29-16E38E7CFDB7}">
      <dgm:prSet/>
      <dgm:spPr/>
      <dgm:t>
        <a:bodyPr/>
        <a:lstStyle/>
        <a:p>
          <a:endParaRPr lang="tr-TR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0B1B413-E4F3-419F-93F2-D22A6F14C7C0}">
      <dgm:prSet phldrT="[Text]"/>
      <dgm:spPr/>
      <dgm:t>
        <a:bodyPr/>
        <a:lstStyle/>
        <a:p>
          <a:r>
            <a:rPr lang="tr-TR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Bilgi</a:t>
          </a:r>
          <a:endParaRPr lang="tr-TR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06BE3B3-5265-4D84-95DD-0A209F79FD8F}" type="parTrans" cxnId="{D21E1558-2D6B-4A0A-ADF1-D4D7E6AC9591}">
      <dgm:prSet/>
      <dgm:spPr/>
      <dgm:t>
        <a:bodyPr/>
        <a:lstStyle/>
        <a:p>
          <a:endParaRPr lang="tr-TR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6C35FCD-6EF5-4A52-886D-E2DC1885110B}" type="sibTrans" cxnId="{D21E1558-2D6B-4A0A-ADF1-D4D7E6AC9591}">
      <dgm:prSet/>
      <dgm:spPr/>
      <dgm:t>
        <a:bodyPr/>
        <a:lstStyle/>
        <a:p>
          <a:endParaRPr lang="tr-TR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2C4BEC6-D090-4D55-B3C6-3E1F7B57D66D}" type="pres">
      <dgm:prSet presAssocID="{8FC0277B-F3F2-4E45-8256-6EB6475C9672}" presName="linearFlow" presStyleCnt="0">
        <dgm:presLayoutVars>
          <dgm:dir/>
          <dgm:resizeHandles val="exact"/>
        </dgm:presLayoutVars>
      </dgm:prSet>
      <dgm:spPr/>
    </dgm:pt>
    <dgm:pt modelId="{B5B211F4-EAAC-4A55-AC05-F281CD5383C6}" type="pres">
      <dgm:prSet presAssocID="{058007B4-CE4D-418F-AAF1-0F6CA3C033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E34AC2-476C-47F8-9A1D-0ADFA051C3B9}" type="pres">
      <dgm:prSet presAssocID="{1646EE25-F5CA-485F-A14D-EB5E3D56BB4D}" presName="spacerL" presStyleCnt="0"/>
      <dgm:spPr/>
    </dgm:pt>
    <dgm:pt modelId="{7923A834-293F-4559-BD6D-9165CC509BF0}" type="pres">
      <dgm:prSet presAssocID="{1646EE25-F5CA-485F-A14D-EB5E3D56BB4D}" presName="sibTrans" presStyleLbl="sibTrans2D1" presStyleIdx="0" presStyleCnt="2"/>
      <dgm:spPr/>
      <dgm:t>
        <a:bodyPr/>
        <a:lstStyle/>
        <a:p>
          <a:endParaRPr lang="tr-TR"/>
        </a:p>
      </dgm:t>
    </dgm:pt>
    <dgm:pt modelId="{360D4B09-46A8-4F15-88D6-E3193F5BED11}" type="pres">
      <dgm:prSet presAssocID="{1646EE25-F5CA-485F-A14D-EB5E3D56BB4D}" presName="spacerR" presStyleCnt="0"/>
      <dgm:spPr/>
    </dgm:pt>
    <dgm:pt modelId="{95C719C0-6A15-45CE-8F4A-D2C91862C944}" type="pres">
      <dgm:prSet presAssocID="{B0E3E065-3518-49FA-B75D-CA4562C700E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34CCCAD-21F4-4D2F-B7C5-7ECC9C56DBC7}" type="pres">
      <dgm:prSet presAssocID="{06F1F33D-1F45-4B50-9D28-6993961A425F}" presName="spacerL" presStyleCnt="0"/>
      <dgm:spPr/>
    </dgm:pt>
    <dgm:pt modelId="{F282B62A-5020-4095-81C9-401FE90C7847}" type="pres">
      <dgm:prSet presAssocID="{06F1F33D-1F45-4B50-9D28-6993961A425F}" presName="sibTrans" presStyleLbl="sibTrans2D1" presStyleIdx="1" presStyleCnt="2"/>
      <dgm:spPr/>
      <dgm:t>
        <a:bodyPr/>
        <a:lstStyle/>
        <a:p>
          <a:endParaRPr lang="tr-TR"/>
        </a:p>
      </dgm:t>
    </dgm:pt>
    <dgm:pt modelId="{13D01FB2-D83E-4362-A920-5758C5796EDC}" type="pres">
      <dgm:prSet presAssocID="{06F1F33D-1F45-4B50-9D28-6993961A425F}" presName="spacerR" presStyleCnt="0"/>
      <dgm:spPr/>
    </dgm:pt>
    <dgm:pt modelId="{2AD188ED-D770-4A93-8BC9-193017060691}" type="pres">
      <dgm:prSet presAssocID="{40B1B413-E4F3-419F-93F2-D22A6F14C7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CB026A-9645-4CD6-9CDE-62C7D293B0D1}" srcId="{8FC0277B-F3F2-4E45-8256-6EB6475C9672}" destId="{058007B4-CE4D-418F-AAF1-0F6CA3C03358}" srcOrd="0" destOrd="0" parTransId="{20E096C0-27EC-4738-A3D6-62C285E1F3FE}" sibTransId="{1646EE25-F5CA-485F-A14D-EB5E3D56BB4D}"/>
    <dgm:cxn modelId="{C4CDD79B-EFC9-4C7D-B352-75BFE7590E78}" type="presOf" srcId="{8FC0277B-F3F2-4E45-8256-6EB6475C9672}" destId="{E2C4BEC6-D090-4D55-B3C6-3E1F7B57D66D}" srcOrd="0" destOrd="0" presId="urn:microsoft.com/office/officeart/2005/8/layout/equation1"/>
    <dgm:cxn modelId="{69DAB0CB-4F72-4A22-9381-A8AEAA43D316}" type="presOf" srcId="{40B1B413-E4F3-419F-93F2-D22A6F14C7C0}" destId="{2AD188ED-D770-4A93-8BC9-193017060691}" srcOrd="0" destOrd="0" presId="urn:microsoft.com/office/officeart/2005/8/layout/equation1"/>
    <dgm:cxn modelId="{FF5D3069-8CA6-43F8-B1BC-88E50D6BF4E1}" type="presOf" srcId="{06F1F33D-1F45-4B50-9D28-6993961A425F}" destId="{F282B62A-5020-4095-81C9-401FE90C7847}" srcOrd="0" destOrd="0" presId="urn:microsoft.com/office/officeart/2005/8/layout/equation1"/>
    <dgm:cxn modelId="{25D799C0-F248-4C53-BEE4-72D2D2050EA2}" type="presOf" srcId="{1646EE25-F5CA-485F-A14D-EB5E3D56BB4D}" destId="{7923A834-293F-4559-BD6D-9165CC509BF0}" srcOrd="0" destOrd="0" presId="urn:microsoft.com/office/officeart/2005/8/layout/equation1"/>
    <dgm:cxn modelId="{A09ACDEF-304A-470E-9E3E-D6683FB6475A}" type="presOf" srcId="{B0E3E065-3518-49FA-B75D-CA4562C700E9}" destId="{95C719C0-6A15-45CE-8F4A-D2C91862C944}" srcOrd="0" destOrd="0" presId="urn:microsoft.com/office/officeart/2005/8/layout/equation1"/>
    <dgm:cxn modelId="{8B9488D7-9B30-4699-AD29-16E38E7CFDB7}" srcId="{8FC0277B-F3F2-4E45-8256-6EB6475C9672}" destId="{B0E3E065-3518-49FA-B75D-CA4562C700E9}" srcOrd="1" destOrd="0" parTransId="{384D97DB-AFBD-4F91-A151-00D2D0756F53}" sibTransId="{06F1F33D-1F45-4B50-9D28-6993961A425F}"/>
    <dgm:cxn modelId="{D21E1558-2D6B-4A0A-ADF1-D4D7E6AC9591}" srcId="{8FC0277B-F3F2-4E45-8256-6EB6475C9672}" destId="{40B1B413-E4F3-419F-93F2-D22A6F14C7C0}" srcOrd="2" destOrd="0" parTransId="{406BE3B3-5265-4D84-95DD-0A209F79FD8F}" sibTransId="{36C35FCD-6EF5-4A52-886D-E2DC1885110B}"/>
    <dgm:cxn modelId="{131E638C-E66D-4B48-9752-9BCE2A20857F}" type="presOf" srcId="{058007B4-CE4D-418F-AAF1-0F6CA3C03358}" destId="{B5B211F4-EAAC-4A55-AC05-F281CD5383C6}" srcOrd="0" destOrd="0" presId="urn:microsoft.com/office/officeart/2005/8/layout/equation1"/>
    <dgm:cxn modelId="{F297B686-8333-4DEA-A310-C59748702258}" type="presParOf" srcId="{E2C4BEC6-D090-4D55-B3C6-3E1F7B57D66D}" destId="{B5B211F4-EAAC-4A55-AC05-F281CD5383C6}" srcOrd="0" destOrd="0" presId="urn:microsoft.com/office/officeart/2005/8/layout/equation1"/>
    <dgm:cxn modelId="{963EABE0-FDB1-4810-B387-1ED97CA2D19F}" type="presParOf" srcId="{E2C4BEC6-D090-4D55-B3C6-3E1F7B57D66D}" destId="{E8E34AC2-476C-47F8-9A1D-0ADFA051C3B9}" srcOrd="1" destOrd="0" presId="urn:microsoft.com/office/officeart/2005/8/layout/equation1"/>
    <dgm:cxn modelId="{AF5A5183-A9A0-4F0E-B7B8-D2FF3179976D}" type="presParOf" srcId="{E2C4BEC6-D090-4D55-B3C6-3E1F7B57D66D}" destId="{7923A834-293F-4559-BD6D-9165CC509BF0}" srcOrd="2" destOrd="0" presId="urn:microsoft.com/office/officeart/2005/8/layout/equation1"/>
    <dgm:cxn modelId="{7A00BF41-2EA3-43B9-81E5-254FFA13B528}" type="presParOf" srcId="{E2C4BEC6-D090-4D55-B3C6-3E1F7B57D66D}" destId="{360D4B09-46A8-4F15-88D6-E3193F5BED11}" srcOrd="3" destOrd="0" presId="urn:microsoft.com/office/officeart/2005/8/layout/equation1"/>
    <dgm:cxn modelId="{F059473F-D2E0-4D35-9FB7-C3ED7B477F8E}" type="presParOf" srcId="{E2C4BEC6-D090-4D55-B3C6-3E1F7B57D66D}" destId="{95C719C0-6A15-45CE-8F4A-D2C91862C944}" srcOrd="4" destOrd="0" presId="urn:microsoft.com/office/officeart/2005/8/layout/equation1"/>
    <dgm:cxn modelId="{89FCC3B9-D698-460F-8A0C-A0EDD1B1CB31}" type="presParOf" srcId="{E2C4BEC6-D090-4D55-B3C6-3E1F7B57D66D}" destId="{D34CCCAD-21F4-4D2F-B7C5-7ECC9C56DBC7}" srcOrd="5" destOrd="0" presId="urn:microsoft.com/office/officeart/2005/8/layout/equation1"/>
    <dgm:cxn modelId="{0DC59654-EEE9-4637-9544-27A88CB99B93}" type="presParOf" srcId="{E2C4BEC6-D090-4D55-B3C6-3E1F7B57D66D}" destId="{F282B62A-5020-4095-81C9-401FE90C7847}" srcOrd="6" destOrd="0" presId="urn:microsoft.com/office/officeart/2005/8/layout/equation1"/>
    <dgm:cxn modelId="{CD8E8817-0880-47B6-A53A-D441043DC58B}" type="presParOf" srcId="{E2C4BEC6-D090-4D55-B3C6-3E1F7B57D66D}" destId="{13D01FB2-D83E-4362-A920-5758C5796EDC}" srcOrd="7" destOrd="0" presId="urn:microsoft.com/office/officeart/2005/8/layout/equation1"/>
    <dgm:cxn modelId="{398D4DF8-569A-4F51-8121-E8461582E571}" type="presParOf" srcId="{E2C4BEC6-D090-4D55-B3C6-3E1F7B57D66D}" destId="{2AD188ED-D770-4A93-8BC9-19301706069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42BA30-E3B4-4BB8-85D4-513B4142D0BB}" type="doc">
      <dgm:prSet loTypeId="urn:microsoft.com/office/officeart/2011/layout/ConvergingText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B0ED9D7F-2165-438D-8D95-3A87D4F7220A}">
      <dgm:prSet phldrT="[Text]"/>
      <dgm:spPr/>
      <dgm:t>
        <a:bodyPr/>
        <a:lstStyle/>
        <a:p>
          <a:r>
            <a:rPr lang="tr-TR" b="1" dirty="0" smtClean="0"/>
            <a:t>Data Processing</a:t>
          </a:r>
          <a:endParaRPr lang="tr-TR" b="1" dirty="0"/>
        </a:p>
      </dgm:t>
    </dgm:pt>
    <dgm:pt modelId="{BF347014-33E1-44D4-9AF7-16C25BF181FA}" type="parTrans" cxnId="{70793B1C-03F5-472C-B63B-73CE17DCAB56}">
      <dgm:prSet/>
      <dgm:spPr/>
      <dgm:t>
        <a:bodyPr/>
        <a:lstStyle/>
        <a:p>
          <a:endParaRPr lang="tr-TR" b="1"/>
        </a:p>
      </dgm:t>
    </dgm:pt>
    <dgm:pt modelId="{DAC759D3-3E94-449F-A332-82AF58825E4F}" type="sibTrans" cxnId="{70793B1C-03F5-472C-B63B-73CE17DCAB56}">
      <dgm:prSet/>
      <dgm:spPr/>
      <dgm:t>
        <a:bodyPr/>
        <a:lstStyle/>
        <a:p>
          <a:endParaRPr lang="tr-TR" b="1"/>
        </a:p>
      </dgm:t>
    </dgm:pt>
    <dgm:pt modelId="{79923876-6C42-4129-9044-618E796E2681}">
      <dgm:prSet phldrT="[Text]"/>
      <dgm:spPr/>
      <dgm:t>
        <a:bodyPr/>
        <a:lstStyle/>
        <a:p>
          <a:r>
            <a:rPr lang="tr-TR" b="1" smtClean="0">
              <a:latin typeface="Segoe UI" pitchFamily="34" charset="0"/>
              <a:ea typeface="Segoe UI" pitchFamily="34" charset="0"/>
              <a:cs typeface="Segoe UI" pitchFamily="34" charset="0"/>
            </a:rPr>
            <a:t>Hesaplanabilirlik</a:t>
          </a:r>
          <a:endParaRPr lang="tr-TR" b="1" dirty="0"/>
        </a:p>
      </dgm:t>
    </dgm:pt>
    <dgm:pt modelId="{B84A6E10-596D-4150-A201-2C606AC76DD1}" type="parTrans" cxnId="{2D374A5E-CB6C-4A83-9A1F-4599B0404E12}">
      <dgm:prSet/>
      <dgm:spPr/>
      <dgm:t>
        <a:bodyPr/>
        <a:lstStyle/>
        <a:p>
          <a:endParaRPr lang="tr-TR" b="1"/>
        </a:p>
      </dgm:t>
    </dgm:pt>
    <dgm:pt modelId="{32CCBE5D-EE24-49A7-8879-AEF4D9C973BB}" type="sibTrans" cxnId="{2D374A5E-CB6C-4A83-9A1F-4599B0404E12}">
      <dgm:prSet/>
      <dgm:spPr/>
      <dgm:t>
        <a:bodyPr/>
        <a:lstStyle/>
        <a:p>
          <a:endParaRPr lang="tr-TR" b="1"/>
        </a:p>
      </dgm:t>
    </dgm:pt>
    <dgm:pt modelId="{9F7B23B4-2DB4-49EA-B741-152D83BF8488}">
      <dgm:prSet phldrT="[Text]"/>
      <dgm:spPr/>
      <dgm:t>
        <a:bodyPr/>
        <a:lstStyle/>
        <a:p>
          <a:r>
            <a:rPr lang="tr-TR" b="1" smtClean="0">
              <a:latin typeface="Segoe UI" pitchFamily="34" charset="0"/>
              <a:ea typeface="Segoe UI" pitchFamily="34" charset="0"/>
              <a:cs typeface="Segoe UI" pitchFamily="34" charset="0"/>
            </a:rPr>
            <a:t>Ölçülebilirlik</a:t>
          </a:r>
          <a:endParaRPr lang="tr-TR" b="1" dirty="0"/>
        </a:p>
      </dgm:t>
    </dgm:pt>
    <dgm:pt modelId="{B783A02C-8B91-4CF8-B45C-CCF4F48E7474}" type="parTrans" cxnId="{C746D0A5-3C93-46EE-A5F2-4B087676D47C}">
      <dgm:prSet/>
      <dgm:spPr/>
      <dgm:t>
        <a:bodyPr/>
        <a:lstStyle/>
        <a:p>
          <a:endParaRPr lang="tr-TR" b="1"/>
        </a:p>
      </dgm:t>
    </dgm:pt>
    <dgm:pt modelId="{8CFF28D2-3D43-4699-B220-AF19F474131B}" type="sibTrans" cxnId="{C746D0A5-3C93-46EE-A5F2-4B087676D47C}">
      <dgm:prSet/>
      <dgm:spPr/>
      <dgm:t>
        <a:bodyPr/>
        <a:lstStyle/>
        <a:p>
          <a:endParaRPr lang="tr-TR" b="1"/>
        </a:p>
      </dgm:t>
    </dgm:pt>
    <dgm:pt modelId="{D4E1BD58-BF8F-498C-A84A-37E11E5A4F74}">
      <dgm:prSet phldrT="[Text]"/>
      <dgm:spPr/>
      <dgm:t>
        <a:bodyPr/>
        <a:lstStyle/>
        <a:p>
          <a:r>
            <a:rPr lang="tr-TR" b="1" smtClean="0">
              <a:latin typeface="Segoe UI" pitchFamily="34" charset="0"/>
              <a:ea typeface="Segoe UI" pitchFamily="34" charset="0"/>
              <a:cs typeface="Segoe UI" pitchFamily="34" charset="0"/>
            </a:rPr>
            <a:t>İşlenebilirlik</a:t>
          </a:r>
          <a:endParaRPr lang="tr-TR" b="1" dirty="0"/>
        </a:p>
      </dgm:t>
    </dgm:pt>
    <dgm:pt modelId="{B5208D2C-AA8C-4926-B261-AD6DC17BF4F7}" type="parTrans" cxnId="{56523CAD-7F79-4949-8A06-9AD3E4B16239}">
      <dgm:prSet/>
      <dgm:spPr/>
      <dgm:t>
        <a:bodyPr/>
        <a:lstStyle/>
        <a:p>
          <a:endParaRPr lang="tr-TR" b="1"/>
        </a:p>
      </dgm:t>
    </dgm:pt>
    <dgm:pt modelId="{E407F74E-37B6-4798-9674-D2A773F7BF95}" type="sibTrans" cxnId="{56523CAD-7F79-4949-8A06-9AD3E4B16239}">
      <dgm:prSet/>
      <dgm:spPr/>
      <dgm:t>
        <a:bodyPr/>
        <a:lstStyle/>
        <a:p>
          <a:endParaRPr lang="tr-TR" b="1"/>
        </a:p>
      </dgm:t>
    </dgm:pt>
    <dgm:pt modelId="{7FC03C01-0C68-48CF-9CFC-A2685E7903B0}" type="pres">
      <dgm:prSet presAssocID="{B242BA30-E3B4-4BB8-85D4-513B4142D0B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335538B9-661A-4F62-9AA1-5C0416B14050}" type="pres">
      <dgm:prSet presAssocID="{B0ED9D7F-2165-438D-8D95-3A87D4F7220A}" presName="composite" presStyleCnt="0"/>
      <dgm:spPr/>
    </dgm:pt>
    <dgm:pt modelId="{ECB7C577-16B1-436F-8787-DD5DF7E352BD}" type="pres">
      <dgm:prSet presAssocID="{B0ED9D7F-2165-438D-8D95-3A87D4F7220A}" presName="ParentAccent1" presStyleLbl="alignNode1" presStyleIdx="0" presStyleCnt="34"/>
      <dgm:spPr/>
    </dgm:pt>
    <dgm:pt modelId="{8ED12893-BA93-4227-A216-88B279103CD8}" type="pres">
      <dgm:prSet presAssocID="{B0ED9D7F-2165-438D-8D95-3A87D4F7220A}" presName="ParentAccent2" presStyleLbl="alignNode1" presStyleIdx="1" presStyleCnt="34"/>
      <dgm:spPr/>
    </dgm:pt>
    <dgm:pt modelId="{54849CEB-FB4C-44A3-B375-CDFFE7AF96EB}" type="pres">
      <dgm:prSet presAssocID="{B0ED9D7F-2165-438D-8D95-3A87D4F7220A}" presName="ParentAccent3" presStyleLbl="alignNode1" presStyleIdx="2" presStyleCnt="34"/>
      <dgm:spPr/>
    </dgm:pt>
    <dgm:pt modelId="{69A73A20-678E-4CA6-953B-63DF2BAEDBAD}" type="pres">
      <dgm:prSet presAssocID="{B0ED9D7F-2165-438D-8D95-3A87D4F7220A}" presName="ParentAccent4" presStyleLbl="alignNode1" presStyleIdx="3" presStyleCnt="34"/>
      <dgm:spPr/>
    </dgm:pt>
    <dgm:pt modelId="{32DD1974-7540-410C-8BF9-1EDD654FDDB2}" type="pres">
      <dgm:prSet presAssocID="{B0ED9D7F-2165-438D-8D95-3A87D4F7220A}" presName="ParentAccent5" presStyleLbl="alignNode1" presStyleIdx="4" presStyleCnt="34"/>
      <dgm:spPr/>
    </dgm:pt>
    <dgm:pt modelId="{9CEF02A7-385A-4E8A-BAF5-B0531CD31943}" type="pres">
      <dgm:prSet presAssocID="{B0ED9D7F-2165-438D-8D95-3A87D4F7220A}" presName="ParentAccent6" presStyleLbl="alignNode1" presStyleIdx="5" presStyleCnt="34"/>
      <dgm:spPr/>
    </dgm:pt>
    <dgm:pt modelId="{485CC395-ACAC-41FF-A139-C975EB072694}" type="pres">
      <dgm:prSet presAssocID="{B0ED9D7F-2165-438D-8D95-3A87D4F7220A}" presName="ParentAccent7" presStyleLbl="alignNode1" presStyleIdx="6" presStyleCnt="34"/>
      <dgm:spPr/>
    </dgm:pt>
    <dgm:pt modelId="{51C308A3-B09D-4A63-A34E-3AEB885B9B48}" type="pres">
      <dgm:prSet presAssocID="{B0ED9D7F-2165-438D-8D95-3A87D4F7220A}" presName="ParentAccent8" presStyleLbl="alignNode1" presStyleIdx="7" presStyleCnt="34"/>
      <dgm:spPr/>
    </dgm:pt>
    <dgm:pt modelId="{A36348C6-98E9-4310-9A5B-DA5ACC4336E6}" type="pres">
      <dgm:prSet presAssocID="{B0ED9D7F-2165-438D-8D95-3A87D4F7220A}" presName="ParentAccent9" presStyleLbl="alignNode1" presStyleIdx="8" presStyleCnt="34"/>
      <dgm:spPr/>
    </dgm:pt>
    <dgm:pt modelId="{1DC9043B-019A-473F-A3A3-A46253101039}" type="pres">
      <dgm:prSet presAssocID="{B0ED9D7F-2165-438D-8D95-3A87D4F7220A}" presName="ParentAccent10" presStyleLbl="alignNode1" presStyleIdx="9" presStyleCnt="34"/>
      <dgm:spPr/>
    </dgm:pt>
    <dgm:pt modelId="{DDD2CF0C-A726-4416-85C2-AB6A86237956}" type="pres">
      <dgm:prSet presAssocID="{B0ED9D7F-2165-438D-8D95-3A87D4F7220A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FC1600-2FC8-4A14-A188-90EA87FADC03}" type="pres">
      <dgm:prSet presAssocID="{79923876-6C42-4129-9044-618E796E2681}" presName="Child1Accent1" presStyleLbl="alignNode1" presStyleIdx="11" presStyleCnt="34"/>
      <dgm:spPr/>
    </dgm:pt>
    <dgm:pt modelId="{85C9CE1A-6A46-417C-945B-698F3CC5317A}" type="pres">
      <dgm:prSet presAssocID="{79923876-6C42-4129-9044-618E796E2681}" presName="Child1Accent2" presStyleLbl="alignNode1" presStyleIdx="12" presStyleCnt="34"/>
      <dgm:spPr/>
    </dgm:pt>
    <dgm:pt modelId="{1F5AF52A-6B8A-44BB-B1E2-4DCE3B334972}" type="pres">
      <dgm:prSet presAssocID="{79923876-6C42-4129-9044-618E796E2681}" presName="Child1Accent3" presStyleLbl="alignNode1" presStyleIdx="13" presStyleCnt="34"/>
      <dgm:spPr/>
    </dgm:pt>
    <dgm:pt modelId="{46BEDACD-C698-4B72-A564-12A8AAD2C234}" type="pres">
      <dgm:prSet presAssocID="{79923876-6C42-4129-9044-618E796E2681}" presName="Child1Accent4" presStyleLbl="alignNode1" presStyleIdx="14" presStyleCnt="34"/>
      <dgm:spPr/>
    </dgm:pt>
    <dgm:pt modelId="{5E85B171-0525-43B8-9191-90DB9ED59D34}" type="pres">
      <dgm:prSet presAssocID="{79923876-6C42-4129-9044-618E796E2681}" presName="Child1Accent5" presStyleLbl="alignNode1" presStyleIdx="15" presStyleCnt="34"/>
      <dgm:spPr/>
    </dgm:pt>
    <dgm:pt modelId="{BCB48751-977C-4F57-BE2B-48BCBB25EE47}" type="pres">
      <dgm:prSet presAssocID="{79923876-6C42-4129-9044-618E796E2681}" presName="Child1Accent6" presStyleLbl="alignNode1" presStyleIdx="16" presStyleCnt="34"/>
      <dgm:spPr/>
    </dgm:pt>
    <dgm:pt modelId="{58BFCA13-E6E3-4477-9F1E-67B2742933D7}" type="pres">
      <dgm:prSet presAssocID="{79923876-6C42-4129-9044-618E796E2681}" presName="Child1Accent7" presStyleLbl="alignNode1" presStyleIdx="17" presStyleCnt="34"/>
      <dgm:spPr/>
    </dgm:pt>
    <dgm:pt modelId="{22F543CD-DF52-4C72-A2F4-9881D2FB2984}" type="pres">
      <dgm:prSet presAssocID="{79923876-6C42-4129-9044-618E796E2681}" presName="Child1Accent8" presStyleLbl="alignNode1" presStyleIdx="18" presStyleCnt="34"/>
      <dgm:spPr/>
    </dgm:pt>
    <dgm:pt modelId="{62795E6A-F55B-43BE-A8E8-E8FED604783A}" type="pres">
      <dgm:prSet presAssocID="{79923876-6C42-4129-9044-618E796E2681}" presName="Child1Accent9" presStyleLbl="alignNode1" presStyleIdx="19" presStyleCnt="34"/>
      <dgm:spPr/>
    </dgm:pt>
    <dgm:pt modelId="{3905AC87-1E61-4F70-8039-DDAE86441145}" type="pres">
      <dgm:prSet presAssocID="{79923876-6C42-4129-9044-618E796E2681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FA246A-C22E-4998-8EF8-E3D7DB71242F}" type="pres">
      <dgm:prSet presAssocID="{9F7B23B4-2DB4-49EA-B741-152D83BF8488}" presName="Child2Accent1" presStyleLbl="alignNode1" presStyleIdx="20" presStyleCnt="34"/>
      <dgm:spPr/>
    </dgm:pt>
    <dgm:pt modelId="{329C1BD6-D966-432D-B388-07BBDE3EC027}" type="pres">
      <dgm:prSet presAssocID="{9F7B23B4-2DB4-49EA-B741-152D83BF8488}" presName="Child2Accent2" presStyleLbl="alignNode1" presStyleIdx="21" presStyleCnt="34"/>
      <dgm:spPr/>
    </dgm:pt>
    <dgm:pt modelId="{6A99B1EE-1035-4911-886E-8A39B47B499D}" type="pres">
      <dgm:prSet presAssocID="{9F7B23B4-2DB4-49EA-B741-152D83BF8488}" presName="Child2Accent3" presStyleLbl="alignNode1" presStyleIdx="22" presStyleCnt="34"/>
      <dgm:spPr/>
    </dgm:pt>
    <dgm:pt modelId="{9DA407F2-ECB7-4940-8C60-4777A5B9A03B}" type="pres">
      <dgm:prSet presAssocID="{9F7B23B4-2DB4-49EA-B741-152D83BF8488}" presName="Child2Accent4" presStyleLbl="alignNode1" presStyleIdx="23" presStyleCnt="34"/>
      <dgm:spPr/>
    </dgm:pt>
    <dgm:pt modelId="{7392E203-C30F-4CB3-A61E-A54EAF67237C}" type="pres">
      <dgm:prSet presAssocID="{9F7B23B4-2DB4-49EA-B741-152D83BF8488}" presName="Child2Accent5" presStyleLbl="alignNode1" presStyleIdx="24" presStyleCnt="34"/>
      <dgm:spPr/>
    </dgm:pt>
    <dgm:pt modelId="{B66471EA-266C-42EB-B8F3-560662F78FD8}" type="pres">
      <dgm:prSet presAssocID="{9F7B23B4-2DB4-49EA-B741-152D83BF8488}" presName="Child2Accent6" presStyleLbl="alignNode1" presStyleIdx="25" presStyleCnt="34"/>
      <dgm:spPr/>
    </dgm:pt>
    <dgm:pt modelId="{2F697711-3486-420B-AADC-4BAACECFCC87}" type="pres">
      <dgm:prSet presAssocID="{9F7B23B4-2DB4-49EA-B741-152D83BF8488}" presName="Child2Accent7" presStyleLbl="alignNode1" presStyleIdx="26" presStyleCnt="34"/>
      <dgm:spPr/>
    </dgm:pt>
    <dgm:pt modelId="{6530C8EA-F63F-40EB-9710-F457B6D6181B}" type="pres">
      <dgm:prSet presAssocID="{9F7B23B4-2DB4-49EA-B741-152D83BF8488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B7AABE2-C312-404D-8A78-9AF63B13D408}" type="pres">
      <dgm:prSet presAssocID="{D4E1BD58-BF8F-498C-A84A-37E11E5A4F74}" presName="Child3Accent1" presStyleLbl="alignNode1" presStyleIdx="27" presStyleCnt="34"/>
      <dgm:spPr/>
    </dgm:pt>
    <dgm:pt modelId="{0C32A74D-1A3E-4DEF-9052-FD827AEC80D8}" type="pres">
      <dgm:prSet presAssocID="{D4E1BD58-BF8F-498C-A84A-37E11E5A4F74}" presName="Child3Accent2" presStyleLbl="alignNode1" presStyleIdx="28" presStyleCnt="34"/>
      <dgm:spPr/>
    </dgm:pt>
    <dgm:pt modelId="{FCC291BA-CA3F-4456-BACB-99F5B7A2DF44}" type="pres">
      <dgm:prSet presAssocID="{D4E1BD58-BF8F-498C-A84A-37E11E5A4F74}" presName="Child3Accent3" presStyleLbl="alignNode1" presStyleIdx="29" presStyleCnt="34"/>
      <dgm:spPr/>
    </dgm:pt>
    <dgm:pt modelId="{5423E9B6-5206-4698-BACF-AC03DA587201}" type="pres">
      <dgm:prSet presAssocID="{D4E1BD58-BF8F-498C-A84A-37E11E5A4F74}" presName="Child3Accent4" presStyleLbl="alignNode1" presStyleIdx="30" presStyleCnt="34"/>
      <dgm:spPr/>
    </dgm:pt>
    <dgm:pt modelId="{5781CFFF-FEBA-4846-B107-D2290744A935}" type="pres">
      <dgm:prSet presAssocID="{D4E1BD58-BF8F-498C-A84A-37E11E5A4F74}" presName="Child3Accent5" presStyleLbl="alignNode1" presStyleIdx="31" presStyleCnt="34"/>
      <dgm:spPr/>
    </dgm:pt>
    <dgm:pt modelId="{525D74C9-B537-4C87-B40A-145C090906F7}" type="pres">
      <dgm:prSet presAssocID="{D4E1BD58-BF8F-498C-A84A-37E11E5A4F74}" presName="Child3Accent6" presStyleLbl="alignNode1" presStyleIdx="32" presStyleCnt="34"/>
      <dgm:spPr/>
    </dgm:pt>
    <dgm:pt modelId="{2E1FBA26-90CE-4BBE-858C-D836546F4F58}" type="pres">
      <dgm:prSet presAssocID="{D4E1BD58-BF8F-498C-A84A-37E11E5A4F74}" presName="Child3Accent7" presStyleLbl="alignNode1" presStyleIdx="33" presStyleCnt="34"/>
      <dgm:spPr/>
    </dgm:pt>
    <dgm:pt modelId="{A1F87430-B74B-46BA-8982-3684FDC23B76}" type="pres">
      <dgm:prSet presAssocID="{D4E1BD58-BF8F-498C-A84A-37E11E5A4F74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55A35F-A88B-4F3D-B7A2-FC6CCFB855D3}" type="presOf" srcId="{79923876-6C42-4129-9044-618E796E2681}" destId="{3905AC87-1E61-4F70-8039-DDAE86441145}" srcOrd="0" destOrd="0" presId="urn:microsoft.com/office/officeart/2011/layout/ConvergingText"/>
    <dgm:cxn modelId="{50EE92E9-C813-46BF-924E-46D6EEFCB809}" type="presOf" srcId="{9F7B23B4-2DB4-49EA-B741-152D83BF8488}" destId="{6530C8EA-F63F-40EB-9710-F457B6D6181B}" srcOrd="0" destOrd="0" presId="urn:microsoft.com/office/officeart/2011/layout/ConvergingText"/>
    <dgm:cxn modelId="{2D374A5E-CB6C-4A83-9A1F-4599B0404E12}" srcId="{B0ED9D7F-2165-438D-8D95-3A87D4F7220A}" destId="{79923876-6C42-4129-9044-618E796E2681}" srcOrd="0" destOrd="0" parTransId="{B84A6E10-596D-4150-A201-2C606AC76DD1}" sibTransId="{32CCBE5D-EE24-49A7-8879-AEF4D9C973BB}"/>
    <dgm:cxn modelId="{6AB4BFF6-C71A-4952-9036-D7EBD784356D}" type="presOf" srcId="{B0ED9D7F-2165-438D-8D95-3A87D4F7220A}" destId="{DDD2CF0C-A726-4416-85C2-AB6A86237956}" srcOrd="0" destOrd="0" presId="urn:microsoft.com/office/officeart/2011/layout/ConvergingText"/>
    <dgm:cxn modelId="{4234DB7B-7C04-4810-8F99-65D0836BDD5C}" type="presOf" srcId="{B242BA30-E3B4-4BB8-85D4-513B4142D0BB}" destId="{7FC03C01-0C68-48CF-9CFC-A2685E7903B0}" srcOrd="0" destOrd="0" presId="urn:microsoft.com/office/officeart/2011/layout/ConvergingText"/>
    <dgm:cxn modelId="{56523CAD-7F79-4949-8A06-9AD3E4B16239}" srcId="{B0ED9D7F-2165-438D-8D95-3A87D4F7220A}" destId="{D4E1BD58-BF8F-498C-A84A-37E11E5A4F74}" srcOrd="2" destOrd="0" parTransId="{B5208D2C-AA8C-4926-B261-AD6DC17BF4F7}" sibTransId="{E407F74E-37B6-4798-9674-D2A773F7BF95}"/>
    <dgm:cxn modelId="{91F01BC5-BBFA-4021-B01E-B674DF662BC7}" type="presOf" srcId="{D4E1BD58-BF8F-498C-A84A-37E11E5A4F74}" destId="{A1F87430-B74B-46BA-8982-3684FDC23B76}" srcOrd="0" destOrd="0" presId="urn:microsoft.com/office/officeart/2011/layout/ConvergingText"/>
    <dgm:cxn modelId="{70793B1C-03F5-472C-B63B-73CE17DCAB56}" srcId="{B242BA30-E3B4-4BB8-85D4-513B4142D0BB}" destId="{B0ED9D7F-2165-438D-8D95-3A87D4F7220A}" srcOrd="0" destOrd="0" parTransId="{BF347014-33E1-44D4-9AF7-16C25BF181FA}" sibTransId="{DAC759D3-3E94-449F-A332-82AF58825E4F}"/>
    <dgm:cxn modelId="{C746D0A5-3C93-46EE-A5F2-4B087676D47C}" srcId="{B0ED9D7F-2165-438D-8D95-3A87D4F7220A}" destId="{9F7B23B4-2DB4-49EA-B741-152D83BF8488}" srcOrd="1" destOrd="0" parTransId="{B783A02C-8B91-4CF8-B45C-CCF4F48E7474}" sibTransId="{8CFF28D2-3D43-4699-B220-AF19F474131B}"/>
    <dgm:cxn modelId="{2782BADF-2F8E-4A7B-BBFB-D061F8DDD83F}" type="presParOf" srcId="{7FC03C01-0C68-48CF-9CFC-A2685E7903B0}" destId="{335538B9-661A-4F62-9AA1-5C0416B14050}" srcOrd="0" destOrd="0" presId="urn:microsoft.com/office/officeart/2011/layout/ConvergingText"/>
    <dgm:cxn modelId="{202E4165-8F9B-42F9-A55C-825AD18A15CE}" type="presParOf" srcId="{335538B9-661A-4F62-9AA1-5C0416B14050}" destId="{ECB7C577-16B1-436F-8787-DD5DF7E352BD}" srcOrd="0" destOrd="0" presId="urn:microsoft.com/office/officeart/2011/layout/ConvergingText"/>
    <dgm:cxn modelId="{C7915246-76C8-4D90-90EF-026F817224E8}" type="presParOf" srcId="{335538B9-661A-4F62-9AA1-5C0416B14050}" destId="{8ED12893-BA93-4227-A216-88B279103CD8}" srcOrd="1" destOrd="0" presId="urn:microsoft.com/office/officeart/2011/layout/ConvergingText"/>
    <dgm:cxn modelId="{94B16EB0-58D4-46A1-BF89-244A3C6D19F5}" type="presParOf" srcId="{335538B9-661A-4F62-9AA1-5C0416B14050}" destId="{54849CEB-FB4C-44A3-B375-CDFFE7AF96EB}" srcOrd="2" destOrd="0" presId="urn:microsoft.com/office/officeart/2011/layout/ConvergingText"/>
    <dgm:cxn modelId="{2933C43C-2677-4CFD-A4EE-533307F215C3}" type="presParOf" srcId="{335538B9-661A-4F62-9AA1-5C0416B14050}" destId="{69A73A20-678E-4CA6-953B-63DF2BAEDBAD}" srcOrd="3" destOrd="0" presId="urn:microsoft.com/office/officeart/2011/layout/ConvergingText"/>
    <dgm:cxn modelId="{AFCEAC47-84F2-45F4-B6A0-8B62FD6F0B5D}" type="presParOf" srcId="{335538B9-661A-4F62-9AA1-5C0416B14050}" destId="{32DD1974-7540-410C-8BF9-1EDD654FDDB2}" srcOrd="4" destOrd="0" presId="urn:microsoft.com/office/officeart/2011/layout/ConvergingText"/>
    <dgm:cxn modelId="{38F5DF81-731F-4912-81D8-4767BE6497D2}" type="presParOf" srcId="{335538B9-661A-4F62-9AA1-5C0416B14050}" destId="{9CEF02A7-385A-4E8A-BAF5-B0531CD31943}" srcOrd="5" destOrd="0" presId="urn:microsoft.com/office/officeart/2011/layout/ConvergingText"/>
    <dgm:cxn modelId="{26E1A8CE-D8AB-43BD-9724-64A065B355F6}" type="presParOf" srcId="{335538B9-661A-4F62-9AA1-5C0416B14050}" destId="{485CC395-ACAC-41FF-A139-C975EB072694}" srcOrd="6" destOrd="0" presId="urn:microsoft.com/office/officeart/2011/layout/ConvergingText"/>
    <dgm:cxn modelId="{EDC2D34C-CCB8-4F11-9CEF-AFFB7599ECD6}" type="presParOf" srcId="{335538B9-661A-4F62-9AA1-5C0416B14050}" destId="{51C308A3-B09D-4A63-A34E-3AEB885B9B48}" srcOrd="7" destOrd="0" presId="urn:microsoft.com/office/officeart/2011/layout/ConvergingText"/>
    <dgm:cxn modelId="{A61D93A1-DD05-4870-8495-8C004F3B8525}" type="presParOf" srcId="{335538B9-661A-4F62-9AA1-5C0416B14050}" destId="{A36348C6-98E9-4310-9A5B-DA5ACC4336E6}" srcOrd="8" destOrd="0" presId="urn:microsoft.com/office/officeart/2011/layout/ConvergingText"/>
    <dgm:cxn modelId="{499E635E-0F9E-4E8E-99D8-D4E5B129E390}" type="presParOf" srcId="{335538B9-661A-4F62-9AA1-5C0416B14050}" destId="{1DC9043B-019A-473F-A3A3-A46253101039}" srcOrd="9" destOrd="0" presId="urn:microsoft.com/office/officeart/2011/layout/ConvergingText"/>
    <dgm:cxn modelId="{B5E6BA12-9D33-46FC-930E-2A06499BF20D}" type="presParOf" srcId="{335538B9-661A-4F62-9AA1-5C0416B14050}" destId="{DDD2CF0C-A726-4416-85C2-AB6A86237956}" srcOrd="10" destOrd="0" presId="urn:microsoft.com/office/officeart/2011/layout/ConvergingText"/>
    <dgm:cxn modelId="{59A8EF50-90EE-4719-868F-AC324970A67E}" type="presParOf" srcId="{335538B9-661A-4F62-9AA1-5C0416B14050}" destId="{19FC1600-2FC8-4A14-A188-90EA87FADC03}" srcOrd="11" destOrd="0" presId="urn:microsoft.com/office/officeart/2011/layout/ConvergingText"/>
    <dgm:cxn modelId="{E57B951D-907B-4A79-997E-53BEB5419C87}" type="presParOf" srcId="{335538B9-661A-4F62-9AA1-5C0416B14050}" destId="{85C9CE1A-6A46-417C-945B-698F3CC5317A}" srcOrd="12" destOrd="0" presId="urn:microsoft.com/office/officeart/2011/layout/ConvergingText"/>
    <dgm:cxn modelId="{049618D6-2606-453A-92C1-B049B3891986}" type="presParOf" srcId="{335538B9-661A-4F62-9AA1-5C0416B14050}" destId="{1F5AF52A-6B8A-44BB-B1E2-4DCE3B334972}" srcOrd="13" destOrd="0" presId="urn:microsoft.com/office/officeart/2011/layout/ConvergingText"/>
    <dgm:cxn modelId="{2F66FC29-9316-4A2B-8CF1-AC73DB733CF2}" type="presParOf" srcId="{335538B9-661A-4F62-9AA1-5C0416B14050}" destId="{46BEDACD-C698-4B72-A564-12A8AAD2C234}" srcOrd="14" destOrd="0" presId="urn:microsoft.com/office/officeart/2011/layout/ConvergingText"/>
    <dgm:cxn modelId="{CC52CF38-FD69-4543-9C35-F233BEF8D4AB}" type="presParOf" srcId="{335538B9-661A-4F62-9AA1-5C0416B14050}" destId="{5E85B171-0525-43B8-9191-90DB9ED59D34}" srcOrd="15" destOrd="0" presId="urn:microsoft.com/office/officeart/2011/layout/ConvergingText"/>
    <dgm:cxn modelId="{A63D869F-0E63-4F6A-A87A-2F670A241D47}" type="presParOf" srcId="{335538B9-661A-4F62-9AA1-5C0416B14050}" destId="{BCB48751-977C-4F57-BE2B-48BCBB25EE47}" srcOrd="16" destOrd="0" presId="urn:microsoft.com/office/officeart/2011/layout/ConvergingText"/>
    <dgm:cxn modelId="{2DCD7634-9AD2-4684-8678-83BAB2C536DD}" type="presParOf" srcId="{335538B9-661A-4F62-9AA1-5C0416B14050}" destId="{58BFCA13-E6E3-4477-9F1E-67B2742933D7}" srcOrd="17" destOrd="0" presId="urn:microsoft.com/office/officeart/2011/layout/ConvergingText"/>
    <dgm:cxn modelId="{82E40C6C-7327-416A-A013-43FC8BC981CB}" type="presParOf" srcId="{335538B9-661A-4F62-9AA1-5C0416B14050}" destId="{22F543CD-DF52-4C72-A2F4-9881D2FB2984}" srcOrd="18" destOrd="0" presId="urn:microsoft.com/office/officeart/2011/layout/ConvergingText"/>
    <dgm:cxn modelId="{E771E5B6-6994-4DA6-B0E9-8F1450907339}" type="presParOf" srcId="{335538B9-661A-4F62-9AA1-5C0416B14050}" destId="{62795E6A-F55B-43BE-A8E8-E8FED604783A}" srcOrd="19" destOrd="0" presId="urn:microsoft.com/office/officeart/2011/layout/ConvergingText"/>
    <dgm:cxn modelId="{F4F33480-8B82-43A9-8016-B91CABF386FC}" type="presParOf" srcId="{335538B9-661A-4F62-9AA1-5C0416B14050}" destId="{3905AC87-1E61-4F70-8039-DDAE86441145}" srcOrd="20" destOrd="0" presId="urn:microsoft.com/office/officeart/2011/layout/ConvergingText"/>
    <dgm:cxn modelId="{1152654C-830F-4E01-BDB1-97B8290B8C33}" type="presParOf" srcId="{335538B9-661A-4F62-9AA1-5C0416B14050}" destId="{F8FA246A-C22E-4998-8EF8-E3D7DB71242F}" srcOrd="21" destOrd="0" presId="urn:microsoft.com/office/officeart/2011/layout/ConvergingText"/>
    <dgm:cxn modelId="{6A64A915-59A7-49CA-9F37-B0C58CCEFAE0}" type="presParOf" srcId="{335538B9-661A-4F62-9AA1-5C0416B14050}" destId="{329C1BD6-D966-432D-B388-07BBDE3EC027}" srcOrd="22" destOrd="0" presId="urn:microsoft.com/office/officeart/2011/layout/ConvergingText"/>
    <dgm:cxn modelId="{93F3B021-ECF1-4344-A866-F0596C36FBA1}" type="presParOf" srcId="{335538B9-661A-4F62-9AA1-5C0416B14050}" destId="{6A99B1EE-1035-4911-886E-8A39B47B499D}" srcOrd="23" destOrd="0" presId="urn:microsoft.com/office/officeart/2011/layout/ConvergingText"/>
    <dgm:cxn modelId="{33865858-B3DB-4580-8DEC-4BBF42C925A5}" type="presParOf" srcId="{335538B9-661A-4F62-9AA1-5C0416B14050}" destId="{9DA407F2-ECB7-4940-8C60-4777A5B9A03B}" srcOrd="24" destOrd="0" presId="urn:microsoft.com/office/officeart/2011/layout/ConvergingText"/>
    <dgm:cxn modelId="{E42CA239-E20C-4E89-A71C-239C95AA5978}" type="presParOf" srcId="{335538B9-661A-4F62-9AA1-5C0416B14050}" destId="{7392E203-C30F-4CB3-A61E-A54EAF67237C}" srcOrd="25" destOrd="0" presId="urn:microsoft.com/office/officeart/2011/layout/ConvergingText"/>
    <dgm:cxn modelId="{1ADF0ACD-147D-4814-BBFD-C7EBE86C0ED8}" type="presParOf" srcId="{335538B9-661A-4F62-9AA1-5C0416B14050}" destId="{B66471EA-266C-42EB-B8F3-560662F78FD8}" srcOrd="26" destOrd="0" presId="urn:microsoft.com/office/officeart/2011/layout/ConvergingText"/>
    <dgm:cxn modelId="{779AD3C4-53A2-48F0-A876-518393233508}" type="presParOf" srcId="{335538B9-661A-4F62-9AA1-5C0416B14050}" destId="{2F697711-3486-420B-AADC-4BAACECFCC87}" srcOrd="27" destOrd="0" presId="urn:microsoft.com/office/officeart/2011/layout/ConvergingText"/>
    <dgm:cxn modelId="{1B9D8445-D49F-4AC5-B03D-850E53CA9603}" type="presParOf" srcId="{335538B9-661A-4F62-9AA1-5C0416B14050}" destId="{6530C8EA-F63F-40EB-9710-F457B6D6181B}" srcOrd="28" destOrd="0" presId="urn:microsoft.com/office/officeart/2011/layout/ConvergingText"/>
    <dgm:cxn modelId="{1CD47CFA-E8D2-4D50-BA2F-4DBA81A74B27}" type="presParOf" srcId="{335538B9-661A-4F62-9AA1-5C0416B14050}" destId="{9B7AABE2-C312-404D-8A78-9AF63B13D408}" srcOrd="29" destOrd="0" presId="urn:microsoft.com/office/officeart/2011/layout/ConvergingText"/>
    <dgm:cxn modelId="{F97FF13B-A347-48D5-B494-7E1925D9EB41}" type="presParOf" srcId="{335538B9-661A-4F62-9AA1-5C0416B14050}" destId="{0C32A74D-1A3E-4DEF-9052-FD827AEC80D8}" srcOrd="30" destOrd="0" presId="urn:microsoft.com/office/officeart/2011/layout/ConvergingText"/>
    <dgm:cxn modelId="{436107E5-FD73-4611-9139-B4B9A76EC5A4}" type="presParOf" srcId="{335538B9-661A-4F62-9AA1-5C0416B14050}" destId="{FCC291BA-CA3F-4456-BACB-99F5B7A2DF44}" srcOrd="31" destOrd="0" presId="urn:microsoft.com/office/officeart/2011/layout/ConvergingText"/>
    <dgm:cxn modelId="{3CED0E8E-DFE5-4A0D-B409-A797D69D35C0}" type="presParOf" srcId="{335538B9-661A-4F62-9AA1-5C0416B14050}" destId="{5423E9B6-5206-4698-BACF-AC03DA587201}" srcOrd="32" destOrd="0" presId="urn:microsoft.com/office/officeart/2011/layout/ConvergingText"/>
    <dgm:cxn modelId="{1CDB6AB4-5FB2-4944-BBA2-377D6E80363E}" type="presParOf" srcId="{335538B9-661A-4F62-9AA1-5C0416B14050}" destId="{5781CFFF-FEBA-4846-B107-D2290744A935}" srcOrd="33" destOrd="0" presId="urn:microsoft.com/office/officeart/2011/layout/ConvergingText"/>
    <dgm:cxn modelId="{8D6A31B9-1D75-4659-90BC-879C9AF58F7A}" type="presParOf" srcId="{335538B9-661A-4F62-9AA1-5C0416B14050}" destId="{525D74C9-B537-4C87-B40A-145C090906F7}" srcOrd="34" destOrd="0" presId="urn:microsoft.com/office/officeart/2011/layout/ConvergingText"/>
    <dgm:cxn modelId="{CEF956AA-B2E5-4196-ABE4-0ABA0709AFE8}" type="presParOf" srcId="{335538B9-661A-4F62-9AA1-5C0416B14050}" destId="{2E1FBA26-90CE-4BBE-858C-D836546F4F58}" srcOrd="35" destOrd="0" presId="urn:microsoft.com/office/officeart/2011/layout/ConvergingText"/>
    <dgm:cxn modelId="{2DDA1D7B-D684-4DFA-AC48-9AAC5271E2B3}" type="presParOf" srcId="{335538B9-661A-4F62-9AA1-5C0416B14050}" destId="{A1F87430-B74B-46BA-8982-3684FDC23B76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79F59-FA64-423F-AEE4-8901E284E342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A51A72BB-37C7-4128-911A-798463A5499F}">
      <dgm:prSet phldrT="[Text]"/>
      <dgm:spPr/>
      <dgm:t>
        <a:bodyPr/>
        <a:lstStyle/>
        <a:p>
          <a:r>
            <a:rPr lang="tr-TR" dirty="0" smtClean="0"/>
            <a:t>CPU</a:t>
          </a:r>
          <a:endParaRPr lang="tr-TR" dirty="0"/>
        </a:p>
      </dgm:t>
    </dgm:pt>
    <dgm:pt modelId="{743811F0-5EB0-4D4F-9702-F5C099C3E49B}" type="parTrans" cxnId="{C1CC4A8D-6940-4082-ACDF-11C29581FD5C}">
      <dgm:prSet/>
      <dgm:spPr/>
      <dgm:t>
        <a:bodyPr/>
        <a:lstStyle/>
        <a:p>
          <a:endParaRPr lang="tr-TR"/>
        </a:p>
      </dgm:t>
    </dgm:pt>
    <dgm:pt modelId="{E43BC0C7-7C83-46F7-9A60-B750B31176DC}" type="sibTrans" cxnId="{C1CC4A8D-6940-4082-ACDF-11C29581FD5C}">
      <dgm:prSet/>
      <dgm:spPr/>
      <dgm:t>
        <a:bodyPr/>
        <a:lstStyle/>
        <a:p>
          <a:endParaRPr lang="tr-TR"/>
        </a:p>
      </dgm:t>
    </dgm:pt>
    <dgm:pt modelId="{E4DE148A-1273-4A1B-B63F-D34752D972A9}">
      <dgm:prSet phldrT="[Text]"/>
      <dgm:spPr/>
      <dgm:t>
        <a:bodyPr/>
        <a:lstStyle/>
        <a:p>
          <a:r>
            <a:rPr lang="tr-TR" dirty="0" smtClean="0"/>
            <a:t>RAM </a:t>
          </a:r>
        </a:p>
        <a:p>
          <a:r>
            <a:rPr lang="tr-TR" dirty="0" smtClean="0"/>
            <a:t>(Primary Storage)</a:t>
          </a:r>
          <a:endParaRPr lang="tr-TR" dirty="0"/>
        </a:p>
      </dgm:t>
    </dgm:pt>
    <dgm:pt modelId="{EB002D8E-3584-47AF-9CFF-BDBACEEA02BB}" type="parTrans" cxnId="{F0792BCF-C237-472A-BC5C-7A0094341EA2}">
      <dgm:prSet/>
      <dgm:spPr/>
      <dgm:t>
        <a:bodyPr/>
        <a:lstStyle/>
        <a:p>
          <a:endParaRPr lang="tr-TR"/>
        </a:p>
      </dgm:t>
    </dgm:pt>
    <dgm:pt modelId="{2A637126-7C27-4FD7-BAF4-681198D12A03}" type="sibTrans" cxnId="{F0792BCF-C237-472A-BC5C-7A0094341EA2}">
      <dgm:prSet/>
      <dgm:spPr/>
      <dgm:t>
        <a:bodyPr/>
        <a:lstStyle/>
        <a:p>
          <a:endParaRPr lang="tr-TR"/>
        </a:p>
      </dgm:t>
    </dgm:pt>
    <dgm:pt modelId="{91084104-DCD5-4171-A53E-E93F2E697C59}">
      <dgm:prSet phldrT="[Text]"/>
      <dgm:spPr/>
      <dgm:t>
        <a:bodyPr/>
        <a:lstStyle/>
        <a:p>
          <a:r>
            <a:rPr lang="tr-TR" dirty="0" smtClean="0"/>
            <a:t>Secondary Storage</a:t>
          </a:r>
          <a:endParaRPr lang="tr-TR" dirty="0"/>
        </a:p>
      </dgm:t>
    </dgm:pt>
    <dgm:pt modelId="{72188A79-874C-4CF6-ADC9-4E0E9CC40211}" type="parTrans" cxnId="{C643C89A-60C5-4644-BF9F-1A51535354B7}">
      <dgm:prSet/>
      <dgm:spPr/>
      <dgm:t>
        <a:bodyPr/>
        <a:lstStyle/>
        <a:p>
          <a:endParaRPr lang="tr-TR"/>
        </a:p>
      </dgm:t>
    </dgm:pt>
    <dgm:pt modelId="{4093064C-1AB0-4BB5-AEFA-A48869C646DC}" type="sibTrans" cxnId="{C643C89A-60C5-4644-BF9F-1A51535354B7}">
      <dgm:prSet/>
      <dgm:spPr/>
      <dgm:t>
        <a:bodyPr/>
        <a:lstStyle/>
        <a:p>
          <a:endParaRPr lang="tr-TR"/>
        </a:p>
      </dgm:t>
    </dgm:pt>
    <dgm:pt modelId="{AEE5ABF0-0AB1-4549-BE70-42315BF2E5DE}" type="pres">
      <dgm:prSet presAssocID="{BEA79F59-FA64-423F-AEE4-8901E284E34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6E5F670-83B4-42D2-9F6C-9E1152D5A5C7}" type="pres">
      <dgm:prSet presAssocID="{A51A72BB-37C7-4128-911A-798463A5499F}" presName="node" presStyleLbl="node1" presStyleIdx="0" presStyleCnt="3" custRadScaleRad="132404" custRadScaleInc="-710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35DE4E-1F8C-4852-A47E-0B31ACA67D73}" type="pres">
      <dgm:prSet presAssocID="{E43BC0C7-7C83-46F7-9A60-B750B31176DC}" presName="sibTrans" presStyleLbl="sibTrans2D1" presStyleIdx="0" presStyleCnt="3"/>
      <dgm:spPr/>
      <dgm:t>
        <a:bodyPr/>
        <a:lstStyle/>
        <a:p>
          <a:endParaRPr lang="tr-TR"/>
        </a:p>
      </dgm:t>
    </dgm:pt>
    <dgm:pt modelId="{8A8876F9-9CB3-4085-8888-ECFC1E42CEC1}" type="pres">
      <dgm:prSet presAssocID="{E43BC0C7-7C83-46F7-9A60-B750B31176DC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D8381E34-BC3F-42FA-9357-FE76EC642E0C}" type="pres">
      <dgm:prSet presAssocID="{E4DE148A-1273-4A1B-B63F-D34752D972A9}" presName="node" presStyleLbl="node1" presStyleIdx="1" presStyleCnt="3" custRadScaleRad="41015" custRadScaleInc="8243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1DECEA-0BBD-4193-9D78-02DB6D02C82C}" type="pres">
      <dgm:prSet presAssocID="{2A637126-7C27-4FD7-BAF4-681198D12A03}" presName="sibTrans" presStyleLbl="sibTrans2D1" presStyleIdx="1" presStyleCnt="3"/>
      <dgm:spPr/>
      <dgm:t>
        <a:bodyPr/>
        <a:lstStyle/>
        <a:p>
          <a:endParaRPr lang="tr-TR"/>
        </a:p>
      </dgm:t>
    </dgm:pt>
    <dgm:pt modelId="{603F78DE-299C-4E15-A56F-B1335CCD63F3}" type="pres">
      <dgm:prSet presAssocID="{2A637126-7C27-4FD7-BAF4-681198D12A03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08B18C7C-93CA-4FDC-9DD2-59FED8F717DB}" type="pres">
      <dgm:prSet presAssocID="{91084104-DCD5-4171-A53E-E93F2E697C59}" presName="node" presStyleLbl="node1" presStyleIdx="2" presStyleCnt="3" custRadScaleRad="140852" custRadScaleInc="2832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D0A78B-B36C-43FA-B4C2-80F8B25CC86B}" type="pres">
      <dgm:prSet presAssocID="{4093064C-1AB0-4BB5-AEFA-A48869C646DC}" presName="sibTrans" presStyleLbl="sibTrans2D1" presStyleIdx="2" presStyleCnt="3"/>
      <dgm:spPr/>
      <dgm:t>
        <a:bodyPr/>
        <a:lstStyle/>
        <a:p>
          <a:endParaRPr lang="tr-TR"/>
        </a:p>
      </dgm:t>
    </dgm:pt>
    <dgm:pt modelId="{A60DD3B8-AC99-4FAE-865D-77D68B40DE17}" type="pres">
      <dgm:prSet presAssocID="{4093064C-1AB0-4BB5-AEFA-A48869C646DC}" presName="connectorText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01D26E50-9191-4AB1-95C2-F26A11A192A4}" type="presOf" srcId="{4093064C-1AB0-4BB5-AEFA-A48869C646DC}" destId="{52D0A78B-B36C-43FA-B4C2-80F8B25CC86B}" srcOrd="0" destOrd="0" presId="urn:microsoft.com/office/officeart/2005/8/layout/cycle2"/>
    <dgm:cxn modelId="{0DD28DC4-C415-4642-8F3A-AF622365EB7E}" type="presOf" srcId="{E4DE148A-1273-4A1B-B63F-D34752D972A9}" destId="{D8381E34-BC3F-42FA-9357-FE76EC642E0C}" srcOrd="0" destOrd="0" presId="urn:microsoft.com/office/officeart/2005/8/layout/cycle2"/>
    <dgm:cxn modelId="{F54A2BCF-CA46-40FB-881B-BA6190CD3206}" type="presOf" srcId="{BEA79F59-FA64-423F-AEE4-8901E284E342}" destId="{AEE5ABF0-0AB1-4549-BE70-42315BF2E5DE}" srcOrd="0" destOrd="0" presId="urn:microsoft.com/office/officeart/2005/8/layout/cycle2"/>
    <dgm:cxn modelId="{10B746E9-3684-4990-A21A-3838E3657C56}" type="presOf" srcId="{91084104-DCD5-4171-A53E-E93F2E697C59}" destId="{08B18C7C-93CA-4FDC-9DD2-59FED8F717DB}" srcOrd="0" destOrd="0" presId="urn:microsoft.com/office/officeart/2005/8/layout/cycle2"/>
    <dgm:cxn modelId="{9439D56E-CDCF-4596-A938-90492A711336}" type="presOf" srcId="{A51A72BB-37C7-4128-911A-798463A5499F}" destId="{66E5F670-83B4-42D2-9F6C-9E1152D5A5C7}" srcOrd="0" destOrd="0" presId="urn:microsoft.com/office/officeart/2005/8/layout/cycle2"/>
    <dgm:cxn modelId="{F0792BCF-C237-472A-BC5C-7A0094341EA2}" srcId="{BEA79F59-FA64-423F-AEE4-8901E284E342}" destId="{E4DE148A-1273-4A1B-B63F-D34752D972A9}" srcOrd="1" destOrd="0" parTransId="{EB002D8E-3584-47AF-9CFF-BDBACEEA02BB}" sibTransId="{2A637126-7C27-4FD7-BAF4-681198D12A03}"/>
    <dgm:cxn modelId="{0BFECF15-4D48-4620-A7E1-F06215D796C5}" type="presOf" srcId="{E43BC0C7-7C83-46F7-9A60-B750B31176DC}" destId="{8A8876F9-9CB3-4085-8888-ECFC1E42CEC1}" srcOrd="1" destOrd="0" presId="urn:microsoft.com/office/officeart/2005/8/layout/cycle2"/>
    <dgm:cxn modelId="{C643C89A-60C5-4644-BF9F-1A51535354B7}" srcId="{BEA79F59-FA64-423F-AEE4-8901E284E342}" destId="{91084104-DCD5-4171-A53E-E93F2E697C59}" srcOrd="2" destOrd="0" parTransId="{72188A79-874C-4CF6-ADC9-4E0E9CC40211}" sibTransId="{4093064C-1AB0-4BB5-AEFA-A48869C646DC}"/>
    <dgm:cxn modelId="{C123283A-0F92-4894-AF46-F4E9150ABE18}" type="presOf" srcId="{2A637126-7C27-4FD7-BAF4-681198D12A03}" destId="{603F78DE-299C-4E15-A56F-B1335CCD63F3}" srcOrd="1" destOrd="0" presId="urn:microsoft.com/office/officeart/2005/8/layout/cycle2"/>
    <dgm:cxn modelId="{83F35395-8459-4FB5-A13E-93112E79CA80}" type="presOf" srcId="{2A637126-7C27-4FD7-BAF4-681198D12A03}" destId="{D81DECEA-0BBD-4193-9D78-02DB6D02C82C}" srcOrd="0" destOrd="0" presId="urn:microsoft.com/office/officeart/2005/8/layout/cycle2"/>
    <dgm:cxn modelId="{FE45994E-0DB3-4A68-924A-32181D058786}" type="presOf" srcId="{4093064C-1AB0-4BB5-AEFA-A48869C646DC}" destId="{A60DD3B8-AC99-4FAE-865D-77D68B40DE17}" srcOrd="1" destOrd="0" presId="urn:microsoft.com/office/officeart/2005/8/layout/cycle2"/>
    <dgm:cxn modelId="{C1CC4A8D-6940-4082-ACDF-11C29581FD5C}" srcId="{BEA79F59-FA64-423F-AEE4-8901E284E342}" destId="{A51A72BB-37C7-4128-911A-798463A5499F}" srcOrd="0" destOrd="0" parTransId="{743811F0-5EB0-4D4F-9702-F5C099C3E49B}" sibTransId="{E43BC0C7-7C83-46F7-9A60-B750B31176DC}"/>
    <dgm:cxn modelId="{5DBD7D6A-4413-46D8-87E6-E1A31C5B52B0}" type="presOf" srcId="{E43BC0C7-7C83-46F7-9A60-B750B31176DC}" destId="{DD35DE4E-1F8C-4852-A47E-0B31ACA67D73}" srcOrd="0" destOrd="0" presId="urn:microsoft.com/office/officeart/2005/8/layout/cycle2"/>
    <dgm:cxn modelId="{6219EC4F-261E-4D60-A38C-86E22851A716}" type="presParOf" srcId="{AEE5ABF0-0AB1-4549-BE70-42315BF2E5DE}" destId="{66E5F670-83B4-42D2-9F6C-9E1152D5A5C7}" srcOrd="0" destOrd="0" presId="urn:microsoft.com/office/officeart/2005/8/layout/cycle2"/>
    <dgm:cxn modelId="{D4C6E548-3C17-4FFD-804F-7BFDF2589BB9}" type="presParOf" srcId="{AEE5ABF0-0AB1-4549-BE70-42315BF2E5DE}" destId="{DD35DE4E-1F8C-4852-A47E-0B31ACA67D73}" srcOrd="1" destOrd="0" presId="urn:microsoft.com/office/officeart/2005/8/layout/cycle2"/>
    <dgm:cxn modelId="{3BF6DFA6-F2E2-4FEF-BA4E-9D5EC818D563}" type="presParOf" srcId="{DD35DE4E-1F8C-4852-A47E-0B31ACA67D73}" destId="{8A8876F9-9CB3-4085-8888-ECFC1E42CEC1}" srcOrd="0" destOrd="0" presId="urn:microsoft.com/office/officeart/2005/8/layout/cycle2"/>
    <dgm:cxn modelId="{F91D2F49-3041-42AD-985F-A12C917798AA}" type="presParOf" srcId="{AEE5ABF0-0AB1-4549-BE70-42315BF2E5DE}" destId="{D8381E34-BC3F-42FA-9357-FE76EC642E0C}" srcOrd="2" destOrd="0" presId="urn:microsoft.com/office/officeart/2005/8/layout/cycle2"/>
    <dgm:cxn modelId="{24089611-E73A-424E-83EA-20D2EB66D615}" type="presParOf" srcId="{AEE5ABF0-0AB1-4549-BE70-42315BF2E5DE}" destId="{D81DECEA-0BBD-4193-9D78-02DB6D02C82C}" srcOrd="3" destOrd="0" presId="urn:microsoft.com/office/officeart/2005/8/layout/cycle2"/>
    <dgm:cxn modelId="{CA9090E9-DC9A-444B-AB71-888744E785D7}" type="presParOf" srcId="{D81DECEA-0BBD-4193-9D78-02DB6D02C82C}" destId="{603F78DE-299C-4E15-A56F-B1335CCD63F3}" srcOrd="0" destOrd="0" presId="urn:microsoft.com/office/officeart/2005/8/layout/cycle2"/>
    <dgm:cxn modelId="{EBB647C0-2755-4A5E-A576-3A334C080293}" type="presParOf" srcId="{AEE5ABF0-0AB1-4549-BE70-42315BF2E5DE}" destId="{08B18C7C-93CA-4FDC-9DD2-59FED8F717DB}" srcOrd="4" destOrd="0" presId="urn:microsoft.com/office/officeart/2005/8/layout/cycle2"/>
    <dgm:cxn modelId="{C0BD0106-653C-4372-944B-0A4C80B26B0B}" type="presParOf" srcId="{AEE5ABF0-0AB1-4549-BE70-42315BF2E5DE}" destId="{52D0A78B-B36C-43FA-B4C2-80F8B25CC86B}" srcOrd="5" destOrd="0" presId="urn:microsoft.com/office/officeart/2005/8/layout/cycle2"/>
    <dgm:cxn modelId="{DB977E2F-F160-456A-A5CD-A686681A3867}" type="presParOf" srcId="{52D0A78B-B36C-43FA-B4C2-80F8B25CC86B}" destId="{A60DD3B8-AC99-4FAE-865D-77D68B40DE1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A4EBA0-20A4-43D1-8BC7-01AECEA2F425}" type="doc">
      <dgm:prSet loTypeId="urn:microsoft.com/office/officeart/2005/8/layout/equation2" loCatId="process" qsTypeId="urn:microsoft.com/office/officeart/2005/8/quickstyle/simple2" qsCatId="simple" csTypeId="urn:microsoft.com/office/officeart/2005/8/colors/accent0_3" csCatId="mainScheme" phldr="1"/>
      <dgm:spPr/>
    </dgm:pt>
    <dgm:pt modelId="{07020F52-B925-455A-8CA8-10921B7CC9B9}">
      <dgm:prSet phldrT="[Text]" custT="1"/>
      <dgm:spPr/>
      <dgm:t>
        <a:bodyPr/>
        <a:lstStyle/>
        <a:p>
          <a:r>
            <a:rPr lang="tr-TR" sz="18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Satış VT</a:t>
          </a:r>
          <a:endParaRPr lang="tr-TR" sz="18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B7C0F2B-DFA8-4611-A9A8-221D52B232DF}" type="parTrans" cxnId="{347243A9-CB47-4FAC-A516-5344D4EC21F8}">
      <dgm:prSet/>
      <dgm:spPr/>
      <dgm:t>
        <a:bodyPr/>
        <a:lstStyle/>
        <a:p>
          <a:endParaRPr lang="tr-TR" sz="2400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8F9A35D-B395-425E-8850-70EF9090F2F0}" type="sibTrans" cxnId="{347243A9-CB47-4FAC-A516-5344D4EC21F8}">
      <dgm:prSet custT="1"/>
      <dgm:spPr/>
      <dgm:t>
        <a:bodyPr/>
        <a:lstStyle/>
        <a:p>
          <a:endParaRPr lang="tr-TR" sz="1000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9CE9B76-1055-484D-BA58-FBEC45C35B26}">
      <dgm:prSet phldrT="[Text]" custT="1"/>
      <dgm:spPr/>
      <dgm:t>
        <a:bodyPr/>
        <a:lstStyle/>
        <a:p>
          <a:r>
            <a:rPr lang="tr-TR" sz="18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Şikayet VT</a:t>
          </a:r>
          <a:endParaRPr lang="tr-TR" sz="18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EA9C3E7-E1E9-498B-BCA6-809A2575D048}" type="parTrans" cxnId="{DC61CB85-1309-4797-A0D8-BDFCCBB2A5A8}">
      <dgm:prSet/>
      <dgm:spPr/>
      <dgm:t>
        <a:bodyPr/>
        <a:lstStyle/>
        <a:p>
          <a:endParaRPr lang="tr-TR" sz="2400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889363B-1DC8-402D-BAB1-63F73ED7B68C}" type="sibTrans" cxnId="{DC61CB85-1309-4797-A0D8-BDFCCBB2A5A8}">
      <dgm:prSet custT="1"/>
      <dgm:spPr/>
      <dgm:t>
        <a:bodyPr/>
        <a:lstStyle/>
        <a:p>
          <a:endParaRPr lang="tr-TR" sz="1000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562EB28-E320-4F37-A939-B40A1DA43441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24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Veri Ambarı</a:t>
          </a:r>
          <a:endParaRPr lang="tr-TR" sz="24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4AD7842-DC93-4369-B868-F741B8AF98B6}" type="parTrans" cxnId="{890BA899-C751-4CBD-A1EC-42AAA907A772}">
      <dgm:prSet/>
      <dgm:spPr/>
      <dgm:t>
        <a:bodyPr/>
        <a:lstStyle/>
        <a:p>
          <a:endParaRPr lang="tr-TR" sz="2400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8E3ADF67-A747-4EC9-9589-2FDDDFFA25E8}" type="sibTrans" cxnId="{890BA899-C751-4CBD-A1EC-42AAA907A772}">
      <dgm:prSet/>
      <dgm:spPr/>
      <dgm:t>
        <a:bodyPr/>
        <a:lstStyle/>
        <a:p>
          <a:endParaRPr lang="tr-TR" sz="2400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4BE83957-7594-4C9F-BFD5-5349A90E8858}">
      <dgm:prSet custT="1"/>
      <dgm:spPr/>
      <dgm:t>
        <a:bodyPr/>
        <a:lstStyle/>
        <a:p>
          <a:r>
            <a:rPr lang="tr-TR" sz="18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Müşteri VT</a:t>
          </a:r>
          <a:endParaRPr lang="tr-TR" sz="18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B406F1B-0082-4718-A26C-04C2FCA95B12}" type="parTrans" cxnId="{3068DBE6-6A2C-496A-BBFD-79F330053771}">
      <dgm:prSet/>
      <dgm:spPr/>
      <dgm:t>
        <a:bodyPr/>
        <a:lstStyle/>
        <a:p>
          <a:endParaRPr lang="tr-TR" sz="2400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E1BAFFD3-2253-4AD1-B619-B8DA75872CB0}" type="sibTrans" cxnId="{3068DBE6-6A2C-496A-BBFD-79F330053771}">
      <dgm:prSet custT="1"/>
      <dgm:spPr/>
      <dgm:t>
        <a:bodyPr/>
        <a:lstStyle/>
        <a:p>
          <a:endParaRPr lang="tr-TR" sz="1400" b="1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4CA706A-FDB6-405A-A9CA-D181E684A3B6}" type="pres">
      <dgm:prSet presAssocID="{C6A4EBA0-20A4-43D1-8BC7-01AECEA2F425}" presName="Name0" presStyleCnt="0">
        <dgm:presLayoutVars>
          <dgm:dir/>
          <dgm:resizeHandles val="exact"/>
        </dgm:presLayoutVars>
      </dgm:prSet>
      <dgm:spPr/>
    </dgm:pt>
    <dgm:pt modelId="{4F1E5DC8-9CF0-498B-9E35-0070831D6800}" type="pres">
      <dgm:prSet presAssocID="{C6A4EBA0-20A4-43D1-8BC7-01AECEA2F425}" presName="vNodes" presStyleCnt="0"/>
      <dgm:spPr/>
    </dgm:pt>
    <dgm:pt modelId="{66D6F729-B37B-446F-B997-9A4AA982FB17}" type="pres">
      <dgm:prSet presAssocID="{07020F52-B925-455A-8CA8-10921B7CC9B9}" presName="node" presStyleLbl="node1" presStyleIdx="0" presStyleCnt="4" custScaleX="188903" custScaleY="185091" custLinFactX="-23158" custLinFactY="25564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4C1333-65B4-4CF3-BC4D-D9D8057E9845}" type="pres">
      <dgm:prSet presAssocID="{48F9A35D-B395-425E-8850-70EF9090F2F0}" presName="spacerT" presStyleCnt="0"/>
      <dgm:spPr/>
    </dgm:pt>
    <dgm:pt modelId="{E2633CA2-EDCB-4EBD-A696-673FA077AFF8}" type="pres">
      <dgm:prSet presAssocID="{48F9A35D-B395-425E-8850-70EF9090F2F0}" presName="sibTrans" presStyleLbl="sibTrans2D1" presStyleIdx="0" presStyleCnt="3" custAng="19634687" custLinFactX="-16152" custLinFactY="29557" custLinFactNeighborX="-100000" custLinFactNeighborY="100000"/>
      <dgm:spPr/>
      <dgm:t>
        <a:bodyPr/>
        <a:lstStyle/>
        <a:p>
          <a:endParaRPr lang="tr-TR"/>
        </a:p>
      </dgm:t>
    </dgm:pt>
    <dgm:pt modelId="{1A655F58-0C44-4D39-B1D3-AB6159FFADE3}" type="pres">
      <dgm:prSet presAssocID="{48F9A35D-B395-425E-8850-70EF9090F2F0}" presName="spacerB" presStyleCnt="0"/>
      <dgm:spPr/>
    </dgm:pt>
    <dgm:pt modelId="{5967122C-94BD-4F97-BFFB-B81610021AB7}" type="pres">
      <dgm:prSet presAssocID="{E9CE9B76-1055-484D-BA58-FBEC45C35B26}" presName="node" presStyleLbl="node1" presStyleIdx="1" presStyleCnt="4" custScaleX="251617" custScaleY="2126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A8054D-35E0-4B2F-95DD-691D0317AABF}" type="pres">
      <dgm:prSet presAssocID="{4889363B-1DC8-402D-BAB1-63F73ED7B68C}" presName="spacerT" presStyleCnt="0"/>
      <dgm:spPr/>
    </dgm:pt>
    <dgm:pt modelId="{B5D172BF-AB03-4F12-A34F-AA1F8D4BE254}" type="pres">
      <dgm:prSet presAssocID="{4889363B-1DC8-402D-BAB1-63F73ED7B68C}" presName="sibTrans" presStyleLbl="sibTrans2D1" presStyleIdx="1" presStyleCnt="3" custAng="1677199" custLinFactY="-15038" custLinFactNeighborX="-90744" custLinFactNeighborY="-100000"/>
      <dgm:spPr/>
      <dgm:t>
        <a:bodyPr/>
        <a:lstStyle/>
        <a:p>
          <a:endParaRPr lang="tr-TR"/>
        </a:p>
      </dgm:t>
    </dgm:pt>
    <dgm:pt modelId="{284B7F6B-DD86-4A10-9765-72FD6A393066}" type="pres">
      <dgm:prSet presAssocID="{4889363B-1DC8-402D-BAB1-63F73ED7B68C}" presName="spacerB" presStyleCnt="0"/>
      <dgm:spPr/>
    </dgm:pt>
    <dgm:pt modelId="{7D0D92D9-F7C8-49BE-B40A-028D05869F3E}" type="pres">
      <dgm:prSet presAssocID="{4BE83957-7594-4C9F-BFD5-5349A90E8858}" presName="node" presStyleLbl="node1" presStyleIdx="2" presStyleCnt="4" custScaleX="206395" custScaleY="186169" custLinFactX="-7264" custLinFactY="-1819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B00F53-5D2D-42E3-A1FE-B671379DAC24}" type="pres">
      <dgm:prSet presAssocID="{C6A4EBA0-20A4-43D1-8BC7-01AECEA2F425}" presName="sibTransLast" presStyleLbl="sibTrans2D1" presStyleIdx="2" presStyleCnt="3"/>
      <dgm:spPr/>
      <dgm:t>
        <a:bodyPr/>
        <a:lstStyle/>
        <a:p>
          <a:endParaRPr lang="tr-TR"/>
        </a:p>
      </dgm:t>
    </dgm:pt>
    <dgm:pt modelId="{CA27D7B4-09C0-4FD3-9B6B-25CC3883E80A}" type="pres">
      <dgm:prSet presAssocID="{C6A4EBA0-20A4-43D1-8BC7-01AECEA2F425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698F28EC-0FC0-4C51-9A56-666EA4B2DA89}" type="pres">
      <dgm:prSet presAssocID="{C6A4EBA0-20A4-43D1-8BC7-01AECEA2F425}" presName="lastNode" presStyleLbl="node1" presStyleIdx="3" presStyleCnt="4" custScaleX="189924" custScaleY="186496" custLinFactX="29262" custLinFactNeighborX="100000" custLinFactNeighborY="684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85C4F2-49C6-4C1B-8F03-EBF04BDA4DA2}" type="presOf" srcId="{E1BAFFD3-2253-4AD1-B619-B8DA75872CB0}" destId="{3DB00F53-5D2D-42E3-A1FE-B671379DAC24}" srcOrd="0" destOrd="0" presId="urn:microsoft.com/office/officeart/2005/8/layout/equation2"/>
    <dgm:cxn modelId="{C52148AC-8756-47E8-B9C7-D45754720F2B}" type="presOf" srcId="{E562EB28-E320-4F37-A939-B40A1DA43441}" destId="{698F28EC-0FC0-4C51-9A56-666EA4B2DA89}" srcOrd="0" destOrd="0" presId="urn:microsoft.com/office/officeart/2005/8/layout/equation2"/>
    <dgm:cxn modelId="{B6D84482-4B10-4F5D-9A2F-A94A844B17D0}" type="presOf" srcId="{4889363B-1DC8-402D-BAB1-63F73ED7B68C}" destId="{B5D172BF-AB03-4F12-A34F-AA1F8D4BE254}" srcOrd="0" destOrd="0" presId="urn:microsoft.com/office/officeart/2005/8/layout/equation2"/>
    <dgm:cxn modelId="{890BA899-C751-4CBD-A1EC-42AAA907A772}" srcId="{C6A4EBA0-20A4-43D1-8BC7-01AECEA2F425}" destId="{E562EB28-E320-4F37-A939-B40A1DA43441}" srcOrd="3" destOrd="0" parTransId="{C4AD7842-DC93-4369-B868-F741B8AF98B6}" sibTransId="{8E3ADF67-A747-4EC9-9589-2FDDDFFA25E8}"/>
    <dgm:cxn modelId="{9992DD40-A4D0-4B08-8FB6-B357621243AE}" type="presOf" srcId="{07020F52-B925-455A-8CA8-10921B7CC9B9}" destId="{66D6F729-B37B-446F-B997-9A4AA982FB17}" srcOrd="0" destOrd="0" presId="urn:microsoft.com/office/officeart/2005/8/layout/equation2"/>
    <dgm:cxn modelId="{110F9DC0-D086-4B27-A3FD-3964573E33BA}" type="presOf" srcId="{E9CE9B76-1055-484D-BA58-FBEC45C35B26}" destId="{5967122C-94BD-4F97-BFFB-B81610021AB7}" srcOrd="0" destOrd="0" presId="urn:microsoft.com/office/officeart/2005/8/layout/equation2"/>
    <dgm:cxn modelId="{68805782-E830-4329-BF71-8050102DCD99}" type="presOf" srcId="{48F9A35D-B395-425E-8850-70EF9090F2F0}" destId="{E2633CA2-EDCB-4EBD-A696-673FA077AFF8}" srcOrd="0" destOrd="0" presId="urn:microsoft.com/office/officeart/2005/8/layout/equation2"/>
    <dgm:cxn modelId="{119B392B-99DA-4887-A397-84FB060136DF}" type="presOf" srcId="{E1BAFFD3-2253-4AD1-B619-B8DA75872CB0}" destId="{CA27D7B4-09C0-4FD3-9B6B-25CC3883E80A}" srcOrd="1" destOrd="0" presId="urn:microsoft.com/office/officeart/2005/8/layout/equation2"/>
    <dgm:cxn modelId="{262492B7-B5C2-4947-9409-27FCDF922F0B}" type="presOf" srcId="{4BE83957-7594-4C9F-BFD5-5349A90E8858}" destId="{7D0D92D9-F7C8-49BE-B40A-028D05869F3E}" srcOrd="0" destOrd="0" presId="urn:microsoft.com/office/officeart/2005/8/layout/equation2"/>
    <dgm:cxn modelId="{DC61CB85-1309-4797-A0D8-BDFCCBB2A5A8}" srcId="{C6A4EBA0-20A4-43D1-8BC7-01AECEA2F425}" destId="{E9CE9B76-1055-484D-BA58-FBEC45C35B26}" srcOrd="1" destOrd="0" parTransId="{DEA9C3E7-E1E9-498B-BCA6-809A2575D048}" sibTransId="{4889363B-1DC8-402D-BAB1-63F73ED7B68C}"/>
    <dgm:cxn modelId="{347243A9-CB47-4FAC-A516-5344D4EC21F8}" srcId="{C6A4EBA0-20A4-43D1-8BC7-01AECEA2F425}" destId="{07020F52-B925-455A-8CA8-10921B7CC9B9}" srcOrd="0" destOrd="0" parTransId="{4B7C0F2B-DFA8-4611-A9A8-221D52B232DF}" sibTransId="{48F9A35D-B395-425E-8850-70EF9090F2F0}"/>
    <dgm:cxn modelId="{8A54B688-6649-41BD-813E-FF464E148775}" type="presOf" srcId="{C6A4EBA0-20A4-43D1-8BC7-01AECEA2F425}" destId="{14CA706A-FDB6-405A-A9CA-D181E684A3B6}" srcOrd="0" destOrd="0" presId="urn:microsoft.com/office/officeart/2005/8/layout/equation2"/>
    <dgm:cxn modelId="{3068DBE6-6A2C-496A-BBFD-79F330053771}" srcId="{C6A4EBA0-20A4-43D1-8BC7-01AECEA2F425}" destId="{4BE83957-7594-4C9F-BFD5-5349A90E8858}" srcOrd="2" destOrd="0" parTransId="{AB406F1B-0082-4718-A26C-04C2FCA95B12}" sibTransId="{E1BAFFD3-2253-4AD1-B619-B8DA75872CB0}"/>
    <dgm:cxn modelId="{AFD79FF8-2E27-4F3C-A6B6-D37D29E9FEF8}" type="presParOf" srcId="{14CA706A-FDB6-405A-A9CA-D181E684A3B6}" destId="{4F1E5DC8-9CF0-498B-9E35-0070831D6800}" srcOrd="0" destOrd="0" presId="urn:microsoft.com/office/officeart/2005/8/layout/equation2"/>
    <dgm:cxn modelId="{D7342FEA-2A0D-46D8-96B0-FB36C6B7057C}" type="presParOf" srcId="{4F1E5DC8-9CF0-498B-9E35-0070831D6800}" destId="{66D6F729-B37B-446F-B997-9A4AA982FB17}" srcOrd="0" destOrd="0" presId="urn:microsoft.com/office/officeart/2005/8/layout/equation2"/>
    <dgm:cxn modelId="{275F44EB-668B-438E-A23F-E329D0290FDD}" type="presParOf" srcId="{4F1E5DC8-9CF0-498B-9E35-0070831D6800}" destId="{CA4C1333-65B4-4CF3-BC4D-D9D8057E9845}" srcOrd="1" destOrd="0" presId="urn:microsoft.com/office/officeart/2005/8/layout/equation2"/>
    <dgm:cxn modelId="{E99B16DA-E559-4656-BE30-DAD5A3DA80CC}" type="presParOf" srcId="{4F1E5DC8-9CF0-498B-9E35-0070831D6800}" destId="{E2633CA2-EDCB-4EBD-A696-673FA077AFF8}" srcOrd="2" destOrd="0" presId="urn:microsoft.com/office/officeart/2005/8/layout/equation2"/>
    <dgm:cxn modelId="{A03BDB58-72A6-4D56-B2D3-09185508991F}" type="presParOf" srcId="{4F1E5DC8-9CF0-498B-9E35-0070831D6800}" destId="{1A655F58-0C44-4D39-B1D3-AB6159FFADE3}" srcOrd="3" destOrd="0" presId="urn:microsoft.com/office/officeart/2005/8/layout/equation2"/>
    <dgm:cxn modelId="{A7D4143F-9B07-4C79-AB68-2072BCB7DDED}" type="presParOf" srcId="{4F1E5DC8-9CF0-498B-9E35-0070831D6800}" destId="{5967122C-94BD-4F97-BFFB-B81610021AB7}" srcOrd="4" destOrd="0" presId="urn:microsoft.com/office/officeart/2005/8/layout/equation2"/>
    <dgm:cxn modelId="{634725B4-FEA6-4E97-8911-48C267F51CC8}" type="presParOf" srcId="{4F1E5DC8-9CF0-498B-9E35-0070831D6800}" destId="{4AA8054D-35E0-4B2F-95DD-691D0317AABF}" srcOrd="5" destOrd="0" presId="urn:microsoft.com/office/officeart/2005/8/layout/equation2"/>
    <dgm:cxn modelId="{8EF5E40E-7DB7-4BFE-9EE9-60EAD94E71E2}" type="presParOf" srcId="{4F1E5DC8-9CF0-498B-9E35-0070831D6800}" destId="{B5D172BF-AB03-4F12-A34F-AA1F8D4BE254}" srcOrd="6" destOrd="0" presId="urn:microsoft.com/office/officeart/2005/8/layout/equation2"/>
    <dgm:cxn modelId="{DAB8C190-4EC0-4FF8-AAAE-03516A7CC946}" type="presParOf" srcId="{4F1E5DC8-9CF0-498B-9E35-0070831D6800}" destId="{284B7F6B-DD86-4A10-9765-72FD6A393066}" srcOrd="7" destOrd="0" presId="urn:microsoft.com/office/officeart/2005/8/layout/equation2"/>
    <dgm:cxn modelId="{E943D1CC-7327-4E41-9CB3-E79049CDC316}" type="presParOf" srcId="{4F1E5DC8-9CF0-498B-9E35-0070831D6800}" destId="{7D0D92D9-F7C8-49BE-B40A-028D05869F3E}" srcOrd="8" destOrd="0" presId="urn:microsoft.com/office/officeart/2005/8/layout/equation2"/>
    <dgm:cxn modelId="{5039D31B-F85E-4D30-8A19-09AF30F1A9F5}" type="presParOf" srcId="{14CA706A-FDB6-405A-A9CA-D181E684A3B6}" destId="{3DB00F53-5D2D-42E3-A1FE-B671379DAC24}" srcOrd="1" destOrd="0" presId="urn:microsoft.com/office/officeart/2005/8/layout/equation2"/>
    <dgm:cxn modelId="{3814909C-267E-4C17-9F8E-577D3E1442B8}" type="presParOf" srcId="{3DB00F53-5D2D-42E3-A1FE-B671379DAC24}" destId="{CA27D7B4-09C0-4FD3-9B6B-25CC3883E80A}" srcOrd="0" destOrd="0" presId="urn:microsoft.com/office/officeart/2005/8/layout/equation2"/>
    <dgm:cxn modelId="{38977209-CE3B-410B-9969-D145788CDFDF}" type="presParOf" srcId="{14CA706A-FDB6-405A-A9CA-D181E684A3B6}" destId="{698F28EC-0FC0-4C51-9A56-666EA4B2DA8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673F5-1C69-4BA7-A373-A9CDBC72B0FF}" type="datetimeFigureOut">
              <a:rPr lang="tr-TR" smtClean="0"/>
              <a:t>19.08.2015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D2101-6F27-43AF-A4B2-23274DDB1D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54474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FC5DA-F48A-405C-9D04-1905BC795E34}" type="datetimeFigureOut">
              <a:rPr lang="tr-TR" smtClean="0"/>
              <a:pPr/>
              <a:t>19.08.2015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6422-36FE-440C-9A7F-76DDC17D8E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8632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1685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644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644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66444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5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6422-36FE-440C-9A7F-76DDC17D8E91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66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BE299-D216-489C-AD06-D4FD5973B001}" type="datetime1">
              <a:rPr lang="tr-TR" smtClean="0"/>
              <a:t>19.08.2015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04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3904-B34B-4D1F-AEF0-985E38B38431}" type="datetime1">
              <a:rPr lang="tr-TR" smtClean="0"/>
              <a:t>19.08.2015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47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A83B-869C-4E03-8D0A-94B304A2C7BB}" type="datetime1">
              <a:rPr lang="tr-TR" smtClean="0"/>
              <a:t>19.08.2015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621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822D-825F-4A9B-9AAE-0B808F6ED83A}" type="datetime1">
              <a:rPr lang="tr-TR" smtClean="0"/>
              <a:t>19.08.2015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526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07BF-4911-4669-A9C3-386457E480CD}" type="datetime1">
              <a:rPr lang="tr-TR" smtClean="0"/>
              <a:t>19.08.2015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38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47AF-92BE-49D1-9281-E66F0C6EDDE9}" type="datetime1">
              <a:rPr lang="tr-TR" smtClean="0"/>
              <a:t>19.08.2015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43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81CBA-F929-4914-8CFB-C7BEC44BFC9A}" type="datetime1">
              <a:rPr lang="tr-TR" smtClean="0"/>
              <a:t>19.08.2015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578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5C3F-9553-4475-AF5E-932182623A59}" type="datetime1">
              <a:rPr lang="tr-TR" smtClean="0"/>
              <a:t>19.08.2015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15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46F5-768A-447F-B742-277FE81D37F7}" type="datetime1">
              <a:rPr lang="tr-TR" smtClean="0"/>
              <a:t>19.08.2015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83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A6AF-2C8E-4DE7-9719-41A8810E0255}" type="datetime1">
              <a:rPr lang="tr-TR" smtClean="0"/>
              <a:t>19.08.2015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32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4EAE6-ACDF-421E-81E0-13D639069B25}" type="datetime1">
              <a:rPr lang="tr-TR" smtClean="0"/>
              <a:t>19.08.2015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05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0D77-5013-4E22-871F-DBFB2918580F}" type="datetime1">
              <a:rPr lang="tr-TR" smtClean="0"/>
              <a:t>19.08.2015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Ulusal Su Bilgi Sistemi Müsteşarlık Makamı Sunumu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602E-91E3-4D30-BE6B-F2A80BA6C44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75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tr.wikipedia.org/wiki/Megabayt" TargetMode="External"/><Relationship Id="rId13" Type="http://schemas.openxmlformats.org/officeDocument/2006/relationships/hyperlink" Target="http://tr.wikipedia.org/wiki/Yottabayt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tr.wikipedia.org/wiki/Kilobayt" TargetMode="External"/><Relationship Id="rId12" Type="http://schemas.openxmlformats.org/officeDocument/2006/relationships/hyperlink" Target="http://tr.wikipedia.org/wiki/Zettabay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.wikipedia.org/wiki/Bayt" TargetMode="External"/><Relationship Id="rId11" Type="http://schemas.openxmlformats.org/officeDocument/2006/relationships/hyperlink" Target="http://tr.wikipedia.org/wiki/Eksabayt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://tr.wikipedia.org/wiki/Petabayt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tr.wikipedia.org/wiki/Gigabay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73365" y="2911107"/>
            <a:ext cx="8399470" cy="729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b="1" spc="-113" dirty="0" smtClean="0"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</a:t>
            </a:r>
            <a:r>
              <a:rPr lang="tr-TR" b="1" spc="-113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tr-TR" sz="5400" b="1" spc="-113" dirty="0" smtClean="0"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Yönetimi</a:t>
            </a:r>
            <a:endParaRPr lang="tr-TR" b="1" spc="-113" dirty="0"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879" y="5263874"/>
            <a:ext cx="8056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spc="-113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05.11.2014  | </a:t>
            </a:r>
            <a:r>
              <a:rPr lang="tr-TR" sz="2000" b="1" spc="-113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 </a:t>
            </a:r>
            <a:r>
              <a:rPr lang="tr-TR" sz="2000" b="1" spc="-113" dirty="0"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Yönetimi Genel </a:t>
            </a:r>
            <a:r>
              <a:rPr lang="tr-TR" sz="2000" b="1" spc="-113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Müdürlüğü</a:t>
            </a:r>
            <a:endParaRPr lang="tr-TR" sz="2000" spc="-113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000" spc="-113" dirty="0" smtClean="0">
                <a:solidFill>
                  <a:schemeClr val="tx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[İzleme </a:t>
            </a:r>
            <a:r>
              <a:rPr lang="tr-TR" sz="2000" spc="-113" dirty="0">
                <a:solidFill>
                  <a:schemeClr val="tx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 Su Bilgi Sistemi Dairesi </a:t>
            </a:r>
            <a:r>
              <a:rPr lang="tr-TR" sz="2000" spc="-113" dirty="0" smtClean="0">
                <a:solidFill>
                  <a:schemeClr val="tx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Başkanlığı </a:t>
            </a:r>
            <a:r>
              <a:rPr lang="tr-TR" sz="2000" b="1" spc="-113" dirty="0" smtClean="0">
                <a:solidFill>
                  <a:schemeClr val="tx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 </a:t>
            </a:r>
            <a:r>
              <a:rPr lang="tr-TR" sz="2000" b="1" spc="-113" dirty="0">
                <a:solidFill>
                  <a:schemeClr val="tx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Bilgi </a:t>
            </a:r>
            <a:r>
              <a:rPr lang="tr-TR" sz="2000" b="1" spc="-113" dirty="0" smtClean="0">
                <a:solidFill>
                  <a:schemeClr val="tx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Sistemi </a:t>
            </a:r>
            <a:r>
              <a:rPr lang="tr-TR" sz="2000" b="1" spc="-113" dirty="0">
                <a:solidFill>
                  <a:schemeClr val="tx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Şube </a:t>
            </a:r>
            <a:r>
              <a:rPr lang="tr-TR" sz="2000" b="1" spc="-113" dirty="0" smtClean="0">
                <a:solidFill>
                  <a:schemeClr val="tx2">
                    <a:lumMod val="5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Müdürlüğü]</a:t>
            </a:r>
          </a:p>
          <a:p>
            <a:r>
              <a:rPr lang="tr-TR" sz="1600" b="1" spc="-1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[Yerüstü Sularının Kalitesinin Belirlenmesi, Sınıflandırılması ve Yönetimi </a:t>
            </a:r>
            <a:r>
              <a:rPr lang="tr-TR" sz="1600" b="1" spc="-15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/ </a:t>
            </a:r>
            <a:r>
              <a:rPr lang="tr-TR" sz="1600" spc="-15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20141105]</a:t>
            </a:r>
            <a:endParaRPr lang="tr-TR" sz="1600" spc="-150" dirty="0">
              <a:solidFill>
                <a:schemeClr val="bg1">
                  <a:lumMod val="6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6632"/>
            <a:ext cx="800435" cy="80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Saklama - Byte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460375" y="4875838"/>
            <a:ext cx="6016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 bit </a:t>
            </a:r>
            <a:r>
              <a:rPr lang="tr-TR" sz="6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 </a:t>
            </a:r>
            <a:r>
              <a:rPr lang="tr-TR" sz="60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  <a:sym typeface="Wingdings" pitchFamily="2" charset="2"/>
              </a:rPr>
              <a:t>1 byte</a:t>
            </a:r>
            <a:endParaRPr lang="tr-TR" sz="60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74" name="Picture 6" descr="http://web.cse.ohio-state.edu/~gurari/course/cis677/cis67778x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2" y="2244726"/>
            <a:ext cx="6484704" cy="17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eft Brace 11"/>
          <p:cNvSpPr/>
          <p:nvPr/>
        </p:nvSpPr>
        <p:spPr>
          <a:xfrm rot="16200000">
            <a:off x="2680655" y="1937476"/>
            <a:ext cx="544959" cy="468551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30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11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Saklama - Byte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18" name="Picture 2" descr="http://www.freesoft.org/CIE/Topics/byte21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9" y="2322512"/>
            <a:ext cx="3903331" cy="34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4371973" y="2322512"/>
            <a:ext cx="581016" cy="331628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5046175" y="2456488"/>
            <a:ext cx="38380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 bit -&gt; 2</a:t>
            </a:r>
            <a:r>
              <a:rPr lang="tr-TR" sz="2800" baseline="30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-&gt; 256</a:t>
            </a:r>
          </a:p>
          <a:p>
            <a:endParaRPr lang="tr-TR" sz="28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 </a:t>
            </a:r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bit -&gt; 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tr-TR" sz="2800" baseline="30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-&gt; 65536</a:t>
            </a:r>
          </a:p>
          <a:p>
            <a:endParaRPr lang="tr-TR" sz="28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32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bit -&gt; 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</a:t>
            </a:r>
            <a:r>
              <a:rPr lang="tr-TR" sz="2000" baseline="30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32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-&gt;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4,294,967,296</a:t>
            </a:r>
            <a:endParaRPr lang="tr-TR" sz="20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tr-TR" sz="280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tr-TR" sz="28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12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Saklama - Byte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5442705" y="2266264"/>
            <a:ext cx="3558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8 bit -&gt;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 byte</a:t>
            </a:r>
          </a:p>
          <a:p>
            <a:endParaRPr lang="tr-TR" sz="20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1024 byte - &gt;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 Kilobyte</a:t>
            </a:r>
          </a:p>
          <a:p>
            <a:endParaRPr lang="tr-TR" sz="20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1024 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kb -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megabyte</a:t>
            </a:r>
          </a:p>
          <a:p>
            <a:endParaRPr lang="tr-TR" sz="200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1024 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mb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&gt;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gigabyte</a:t>
            </a:r>
          </a:p>
          <a:p>
            <a:endParaRPr lang="tr-TR" sz="200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1024 </a:t>
            </a:r>
            <a:r>
              <a:rPr lang="tr-TR" sz="2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gb -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&gt; </a:t>
            </a:r>
            <a:r>
              <a:rPr lang="tr-TR" sz="2000" b="1" dirty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 </a:t>
            </a:r>
            <a:r>
              <a:rPr lang="tr-TR" sz="2000" b="1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terabyte</a:t>
            </a:r>
            <a:endParaRPr lang="tr-TR" sz="2000" b="1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267" name="Picture 3" descr="http://www.asciitable.com/index/asciiful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31" y="2266265"/>
            <a:ext cx="4815713" cy="32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9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13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Saklama - Byte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46869"/>
              </p:ext>
            </p:extLst>
          </p:nvPr>
        </p:nvGraphicFramePr>
        <p:xfrm>
          <a:off x="601332" y="2322989"/>
          <a:ext cx="7866392" cy="40233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966598"/>
                <a:gridCol w="1966598"/>
                <a:gridCol w="1966598"/>
                <a:gridCol w="1966598"/>
              </a:tblGrid>
              <a:tr h="0">
                <a:tc gridSpan="4">
                  <a:txBody>
                    <a:bodyPr/>
                    <a:lstStyle/>
                    <a:p>
                      <a:pPr fontAlgn="t"/>
                      <a:r>
                        <a:rPr lang="tr-TR" u="none" strike="noStrike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6" tooltip="Bayt"/>
                        </a:rPr>
                        <a:t>Bayt</a:t>
                      </a:r>
                      <a:r>
                        <a:rPr lang="tr-TR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 Birimleri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Yaygın önek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tr-TR" b="1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b="1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Sembol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b="1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Ondalık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b="1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İkilik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7" tooltip="Kilobayt"/>
                        </a:rPr>
                        <a:t>kilobayt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tr-TR" baseline="30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endParaRPr lang="tr-TR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8" tooltip="Megabayt"/>
                        </a:rPr>
                        <a:t>megabayt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r>
                        <a:rPr lang="tr-TR" baseline="30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  <a:endParaRPr lang="tr-TR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20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9" tooltip="Gigabayt"/>
                        </a:rPr>
                        <a:t>gigabayt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terabayt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12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0" tooltip="Petabayt"/>
                        </a:rPr>
                        <a:t>petabayt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15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50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1" tooltip="Eksabayt"/>
                        </a:rPr>
                        <a:t>eksabayt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18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60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2" tooltip="Zettabayt"/>
                        </a:rPr>
                        <a:t>zettabayt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ZB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21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70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tr-TR" u="none" strike="noStrike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  <a:hlinkClick r:id="rId13" tooltip="Yottabayt"/>
                        </a:rPr>
                        <a:t>yottabayt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</a:t>
                      </a:r>
                      <a:r>
                        <a:rPr lang="tr-TR" baseline="30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24</a:t>
                      </a:r>
                      <a:endParaRPr lang="tr-TR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tr-TR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  <a:r>
                        <a:rPr lang="tr-TR" baseline="30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80</a:t>
                      </a:r>
                      <a:endParaRPr lang="tr-TR" dirty="0">
                        <a:effectLst/>
                        <a:latin typeface="Segoe UI" pitchFamily="34" charset="0"/>
                        <a:ea typeface="Segoe UI" pitchFamily="34" charset="0"/>
                        <a:cs typeface="Segoe U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03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14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Saklama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15" name="Picture 3" descr="http://blog.kleinproject.org/wp-content/uploads/2012/04/sample-matrix.gif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" y="2135917"/>
            <a:ext cx="8988511" cy="38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15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Saklama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39" name="Picture 3" descr="http://www.cacr.caltech.edu/~cunha/bi199/image-pixel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09800"/>
            <a:ext cx="5997575" cy="44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9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20" y="251031"/>
            <a:ext cx="4194446" cy="708709"/>
          </a:xfrm>
        </p:spPr>
        <p:txBody>
          <a:bodyPr/>
          <a:lstStyle/>
          <a:p>
            <a:r>
              <a:rPr lang="tr-TR" spc="-225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Sunum </a:t>
            </a:r>
            <a:r>
              <a:rPr lang="tr-TR" b="1" spc="-225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Planı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16</a:t>
            </a:fld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44" y="271813"/>
            <a:ext cx="592589" cy="59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81" y="1426343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2127522" y="1190619"/>
            <a:ext cx="4094775" cy="29546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6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</a:p>
          <a:p>
            <a:pPr marL="342900" indent="-342900">
              <a:buBlip>
                <a:blip r:embed="rId7"/>
              </a:buBlip>
            </a:pPr>
            <a:r>
              <a:rPr lang="tr-TR" sz="40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Saklama</a:t>
            </a:r>
          </a:p>
          <a:p>
            <a:pPr marL="342900" indent="-342900">
              <a:buBlip>
                <a:blip r:embed="rId7"/>
              </a:buBlip>
            </a:pPr>
            <a:r>
              <a:rPr lang="tr-TR" sz="40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</a:p>
          <a:p>
            <a:pPr marL="342900" indent="-342900">
              <a:buBlip>
                <a:blip r:embed="rId7"/>
              </a:buBlip>
            </a:pPr>
            <a:r>
              <a:rPr lang="tr-TR" sz="40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  <a:endParaRPr lang="tr-TR" sz="4000" spc="-113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6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17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17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9396040"/>
              </p:ext>
            </p:extLst>
          </p:nvPr>
        </p:nvGraphicFramePr>
        <p:xfrm>
          <a:off x="460375" y="2229352"/>
          <a:ext cx="5876170" cy="3917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Bilgisayar Mimarisi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8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İkincil Depolama </a:t>
            </a:r>
            <a:r>
              <a:rPr lang="tr-TR" sz="3600" dirty="0" smtClean="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(Secondary Storage)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4" name="Picture 4" descr="http://www.cs.uah.edu/~rcoleman/Common/History/Images/Pic51_DataStor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212" y="2157413"/>
            <a:ext cx="5816600" cy="432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37" y="2724150"/>
            <a:ext cx="2747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Volatile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Non-Volatile</a:t>
            </a:r>
            <a:endParaRPr lang="tr-TR" sz="3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5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19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Dosya Sistemi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3.bp.blogspot.com/_-8yYgC9KjmA/S7yL9FRQ2QI/AAAAAAAAAC0/AZ_EZsp5NJg/s320/files_system.ht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9" y="2214562"/>
            <a:ext cx="3711791" cy="39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44681" y="2076450"/>
            <a:ext cx="443739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Dezavantajlar</a:t>
            </a:r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tekrarı ve veri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tutarsızlığı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Karmaşık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saklama yapıları ve erişim yöntemlerini bilme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zorunluluğu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Bütünlük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(integrity)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sorunları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Güvenlik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gizlilik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sorunları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Tasarım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farklılıkları, standart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eksikliği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Yedekleme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yeniden başlatma, onarma gibi 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işletim sorunları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Ortak </a:t>
            </a: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verilerin tekrarının önlenmesi; verilerin merkezi denetiminin ve</a:t>
            </a:r>
            <a:b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tr-TR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tutarlılığının sağlanması</a:t>
            </a:r>
          </a:p>
        </p:txBody>
      </p:sp>
    </p:spTree>
    <p:extLst>
      <p:ext uri="{BB962C8B-B14F-4D97-AF65-F5344CB8AC3E}">
        <p14:creationId xmlns:p14="http://schemas.microsoft.com/office/powerpoint/2010/main" val="19526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20" y="251031"/>
            <a:ext cx="4194446" cy="708709"/>
          </a:xfrm>
        </p:spPr>
        <p:txBody>
          <a:bodyPr/>
          <a:lstStyle/>
          <a:p>
            <a:r>
              <a:rPr lang="tr-TR" spc="-225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Sunum </a:t>
            </a:r>
            <a:r>
              <a:rPr lang="tr-TR" b="1" spc="-225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Planı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44" y="271813"/>
            <a:ext cx="592589" cy="59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8" y="3026543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68" y="5027942"/>
            <a:ext cx="547984" cy="547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2071904" y="1287605"/>
            <a:ext cx="33287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pPr marL="342900" indent="-342900">
              <a:buBlip>
                <a:blip r:embed="rId8"/>
              </a:buBlip>
            </a:pPr>
            <a:r>
              <a:rPr lang="tr-TR" sz="20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&amp; Bilgi</a:t>
            </a:r>
          </a:p>
          <a:p>
            <a:pPr marL="342900" indent="-342900">
              <a:buBlip>
                <a:blip r:embed="rId8"/>
              </a:buBlip>
            </a:pPr>
            <a:r>
              <a:rPr lang="tr-TR" sz="20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&amp; Sayısallaştırma</a:t>
            </a:r>
          </a:p>
          <a:p>
            <a:pPr marL="342900" indent="-342900">
              <a:buBlip>
                <a:blip r:embed="rId8"/>
              </a:buBlip>
            </a:pPr>
            <a:r>
              <a:rPr lang="tr-TR" sz="20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Saklama</a:t>
            </a:r>
            <a:endParaRPr lang="tr-TR" sz="1100" spc="-113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1" y="1278730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8" name="Elbow Connector 17"/>
          <p:cNvCxnSpPr>
            <a:stCxn id="17" idx="2"/>
            <a:endCxn id="3" idx="0"/>
          </p:cNvCxnSpPr>
          <p:nvPr/>
        </p:nvCxnSpPr>
        <p:spPr>
          <a:xfrm rot="5400000">
            <a:off x="1229988" y="2516570"/>
            <a:ext cx="1014274" cy="5673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" idx="2"/>
            <a:endCxn id="12" idx="0"/>
          </p:cNvCxnSpPr>
          <p:nvPr/>
        </p:nvCxnSpPr>
        <p:spPr>
          <a:xfrm rot="16200000" flipH="1">
            <a:off x="1041225" y="4329206"/>
            <a:ext cx="1391799" cy="5672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106729" y="3011912"/>
            <a:ext cx="24976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</a:p>
          <a:p>
            <a:pPr marL="342900" indent="-342900">
              <a:buBlip>
                <a:blip r:embed="rId8"/>
              </a:buBlip>
            </a:pPr>
            <a:r>
              <a:rPr lang="tr-TR" sz="20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Saklama</a:t>
            </a:r>
          </a:p>
          <a:p>
            <a:pPr marL="342900" indent="-342900">
              <a:buBlip>
                <a:blip r:embed="rId8"/>
              </a:buBlip>
            </a:pPr>
            <a:r>
              <a:rPr lang="tr-TR" sz="20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</a:p>
          <a:p>
            <a:pPr marL="342900" indent="-342900">
              <a:buBlip>
                <a:blip r:embed="rId8"/>
              </a:buBlip>
            </a:pPr>
            <a:r>
              <a:rPr lang="tr-TR" sz="20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</a:p>
          <a:p>
            <a:pPr marL="342900" indent="-342900">
              <a:buBlip>
                <a:blip r:embed="rId8"/>
              </a:buBlip>
            </a:pPr>
            <a:endParaRPr lang="tr-TR" sz="2000" spc="-113" dirty="0" smtClean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74736" y="4942397"/>
            <a:ext cx="347338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spc="-113" dirty="0" smtClean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</a:t>
            </a:r>
            <a:r>
              <a:rPr lang="tr-TR" sz="4000" b="1" spc="-113" dirty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Yönetimi</a:t>
            </a:r>
            <a:endParaRPr lang="tr-TR" sz="4000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Blip>
                <a:blip r:embed="rId8"/>
              </a:buBlip>
            </a:pPr>
            <a:r>
              <a:rPr lang="tr-TR" sz="20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Ambarı – Datawarehouse</a:t>
            </a:r>
          </a:p>
          <a:p>
            <a:pPr marL="342900" indent="-342900">
              <a:buBlip>
                <a:blip r:embed="rId8"/>
              </a:buBlip>
            </a:pPr>
            <a:r>
              <a:rPr lang="tr-TR" sz="2000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İş Zekası &amp; Karar Destek </a:t>
            </a:r>
          </a:p>
          <a:p>
            <a:endParaRPr lang="tr-TR" sz="2000" b="1" spc="-113" dirty="0">
              <a:solidFill>
                <a:schemeClr val="accent1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7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20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Veritabanı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829357" y="2381249"/>
            <a:ext cx="57996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Tabanı Yaklaşımının Avantajları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tr-TR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Ortak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verilerin tekrarını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önlenmesi;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Verilerin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merkezi denetiminin ve tutarlılığının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sağlanması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paylaşımının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sağlanması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Fiziksel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yapı ve erişim yöntemi karmaşıklarının, çok katmanlı mimarilerle kullanıcıdan </a:t>
            </a: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gizlenmesi,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Her </a:t>
            </a:r>
            <a:r>
              <a:rPr lang="tr-T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kullanıcıya yalnız ilgilendiği verilerin, alışık olduğu kolay, anlaşılır yapılarda sunulması</a:t>
            </a:r>
            <a:endParaRPr lang="tr-TR" sz="2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8434" name="Picture 2" descr="C:\Users\Caner\Desktop\1415074690_0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57" y="238125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21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Veritabanı &gt; İlişkisel Veritabanı 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315041" y="223519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İlişkisel veritabanı 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sistemleri</a:t>
            </a:r>
            <a:endParaRPr lang="tr-TR" sz="24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PostgreSQL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MySQL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Oracle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Sybase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BerkeleyDB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DB2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Microsoft Access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Informix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Interbase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Sysbase</a:t>
            </a:r>
          </a:p>
        </p:txBody>
      </p:sp>
      <p:pic>
        <p:nvPicPr>
          <p:cNvPr id="17" name="Picture 2" descr="C:\Users\Caner\Desktop\1415074690_0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82" y="26384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6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22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Veritabanı &gt; İlişkisel Veritabanı 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 descr="http://www.fredosaurus.com/notes-db/example-teams/roster-unnormalized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8" y="2300287"/>
            <a:ext cx="8052265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23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Veritabanı &gt; İlişkisel Veritabanı 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://docs.oracle.com/middleware/1213/odsi/OSDIX/img/rdbmstables_relwrap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206625"/>
            <a:ext cx="57245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24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Veritabanı &gt; İlişkisel Veritabanı 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://exonous.typepad.com/mis/rela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32" y="2200274"/>
            <a:ext cx="6628968" cy="412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7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25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25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Veritabanı &gt; İlişkisel Veritabanı 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s://docs.moodle.org/dev/images_dev/e/e0/Gradebook_er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74342"/>
            <a:ext cx="7629525" cy="41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VTYS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26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Veritabanı &gt; İlişkisel Veritabanı 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4" name="Picture 2" descr="https://docs.moodle.org/dev/images_dev/e/e0/Gradebook_er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74342"/>
            <a:ext cx="7629525" cy="414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27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SQL &gt; Structured Query Language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09846"/>
              </p:ext>
            </p:extLst>
          </p:nvPr>
        </p:nvGraphicFramePr>
        <p:xfrm>
          <a:off x="460373" y="2627790"/>
          <a:ext cx="8074026" cy="318245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13519"/>
                <a:gridCol w="1393585"/>
                <a:gridCol w="1238629"/>
                <a:gridCol w="1548541"/>
                <a:gridCol w="1611747"/>
                <a:gridCol w="1468005"/>
              </a:tblGrid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kodu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Soyad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grup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bakiye</a:t>
                      </a:r>
                    </a:p>
                  </a:txBody>
                  <a:tcPr marL="68580" marR="68580" marT="0" marB="0"/>
                </a:tc>
              </a:tr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Ahmet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Uzun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ithal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İZMİR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300000</a:t>
                      </a:r>
                    </a:p>
                  </a:txBody>
                  <a:tcPr marL="68580" marR="68580" marT="0" marB="0"/>
                </a:tc>
              </a:tr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Ayşe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Yılmaz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ithal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ANKARA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400000</a:t>
                      </a:r>
                    </a:p>
                  </a:txBody>
                  <a:tcPr marL="68580" marR="68580" marT="0" marB="0"/>
                </a:tc>
              </a:tr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Mehmet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Yılmaz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ihraç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ANKARA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100000</a:t>
                      </a:r>
                    </a:p>
                  </a:txBody>
                  <a:tcPr marL="68580" marR="68580" marT="0" marB="0"/>
                </a:tc>
              </a:tr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Hüseyin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Uzun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ihraç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İZMİR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600000</a:t>
                      </a:r>
                    </a:p>
                  </a:txBody>
                  <a:tcPr marL="68580" marR="68580" marT="0" marB="0"/>
                </a:tc>
              </a:tr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Nuri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Gezer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ithal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İZMİR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900000</a:t>
                      </a:r>
                    </a:p>
                  </a:txBody>
                  <a:tcPr marL="68580" marR="68580" marT="0" marB="0"/>
                </a:tc>
              </a:tr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Fatma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Örnek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ihraç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İSTANBUL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300000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460375" y="2187059"/>
            <a:ext cx="98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Müşteri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57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28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28</a:t>
            </a:fld>
            <a:endParaRPr lang="tr-T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SQL &gt; Structured Query Language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60375" y="2187059"/>
            <a:ext cx="982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u="sng" dirty="0"/>
              <a:t>Müşteri 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529158" y="2764393"/>
            <a:ext cx="7229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SELECT * FROM 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musteri where il=‘Ankara’</a:t>
            </a:r>
            <a:endParaRPr lang="tr-TR" sz="2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48763"/>
              </p:ext>
            </p:extLst>
          </p:nvPr>
        </p:nvGraphicFramePr>
        <p:xfrm>
          <a:off x="551786" y="3513615"/>
          <a:ext cx="8074026" cy="136391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13519"/>
                <a:gridCol w="1393585"/>
                <a:gridCol w="1238629"/>
                <a:gridCol w="1548541"/>
                <a:gridCol w="1611747"/>
                <a:gridCol w="1468005"/>
              </a:tblGrid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kodu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Soyad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grup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bakiye</a:t>
                      </a:r>
                    </a:p>
                  </a:txBody>
                  <a:tcPr marL="68580" marR="68580" marT="0" marB="0"/>
                </a:tc>
              </a:tr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Ayşe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Yılmaz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ithal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ANKARA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400000</a:t>
                      </a:r>
                    </a:p>
                  </a:txBody>
                  <a:tcPr marL="68580" marR="68580" marT="0" marB="0"/>
                </a:tc>
              </a:tr>
              <a:tr h="454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Mehmet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Yılmaz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ihraç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ANKARA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Segoe UI" pitchFamily="34" charset="0"/>
                          <a:ea typeface="Segoe UI" pitchFamily="34" charset="0"/>
                          <a:cs typeface="Segoe UI" pitchFamily="34" charset="0"/>
                        </a:rPr>
                        <a:t>100000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0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29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Veritabanı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SQL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SQL &gt; Structured Query Language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480662" y="2508423"/>
            <a:ext cx="595348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DELETE * FROM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musteri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WHERE </a:t>
            </a:r>
            <a:r>
              <a:rPr 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bakiye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&lt;=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1000</a:t>
            </a:r>
            <a:endParaRPr lang="tr-TR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UPDATE 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Musteri SET </a:t>
            </a:r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bakiye=bakiye*1.1</a:t>
            </a:r>
            <a:r>
              <a:rPr lang="tr-T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</a:t>
            </a:r>
          </a:p>
          <a:p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CRUD &gt;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reate 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ead 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pdate </a:t>
            </a:r>
            <a:r>
              <a:rPr lang="tr-T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elete</a:t>
            </a:r>
            <a:endParaRPr lang="tr-TR" sz="28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tr-TR" sz="20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626" name="Picture 2" descr="C:\Users\Caner\Desktop\1415076199_699597-icon-89-document-file-sql-5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2" y="2285316"/>
            <a:ext cx="2162860" cy="21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2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&amp; Bilgi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2048307" y="1495425"/>
            <a:ext cx="7390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(Data)</a:t>
            </a:r>
          </a:p>
          <a:p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İng. ve Lat. datum; çoğul data) bir ham (işlenmemiş) gerçek </a:t>
            </a: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ya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 enformasyon parçacığına verilen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addır. [Wikipedia]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055" y="4092737"/>
            <a:ext cx="7390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Bilgi (Information)</a:t>
            </a:r>
          </a:p>
          <a:p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İng. ve Lat. datum; çoğul data) bir ham (işlenmemiş) gerçek </a:t>
            </a: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ya </a:t>
            </a:r>
            <a:r>
              <a:rPr lang="tr-T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 enformasyon parçacığına verilen </a:t>
            </a:r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addır. [Wikipedia]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7" name="Picture 3" descr="C:\Users\Caner\Desktop\1415067427_data_backup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02" y="1381383"/>
            <a:ext cx="1237456" cy="123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violetgrape.com/images/bigdata-explorat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072" y="4010287"/>
            <a:ext cx="2666603" cy="14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/>
          <p:cNvCxnSpPr/>
          <p:nvPr/>
        </p:nvCxnSpPr>
        <p:spPr>
          <a:xfrm>
            <a:off x="537993" y="33337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21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020" y="251031"/>
            <a:ext cx="4194446" cy="708709"/>
          </a:xfrm>
        </p:spPr>
        <p:txBody>
          <a:bodyPr/>
          <a:lstStyle/>
          <a:p>
            <a:r>
              <a:rPr lang="tr-TR" spc="-225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Sunum </a:t>
            </a:r>
            <a:r>
              <a:rPr lang="tr-TR" b="1" spc="-225" dirty="0"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Planı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30</a:t>
            </a:fld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44" y="271813"/>
            <a:ext cx="592589" cy="5925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92" y="1557292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1890333" y="1426343"/>
            <a:ext cx="6259406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Yönetimi</a:t>
            </a:r>
          </a:p>
          <a:p>
            <a:pPr marL="342900" indent="-342900">
              <a:buBlip>
                <a:blip r:embed="rId7"/>
              </a:buBlip>
            </a:pPr>
            <a:r>
              <a:rPr lang="tr-TR" sz="32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Ambarı – Datawarehouse</a:t>
            </a:r>
          </a:p>
          <a:p>
            <a:pPr marL="342900" indent="-342900">
              <a:buBlip>
                <a:blip r:embed="rId7"/>
              </a:buBlip>
            </a:pPr>
            <a:r>
              <a:rPr lang="tr-TR" sz="3200" spc="-113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İş Zekası &amp; Karar Destek Sistemleri</a:t>
            </a:r>
            <a:endParaRPr lang="tr-TR" sz="3200" spc="-113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Yönetimi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Ambarı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Datawarehouse (Veri Ambarı)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1805289"/>
              </p:ext>
            </p:extLst>
          </p:nvPr>
        </p:nvGraphicFramePr>
        <p:xfrm>
          <a:off x="584449" y="2008406"/>
          <a:ext cx="7461183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646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32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Yönetimi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Ambarı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Datawarehouse (Veri Ambarı)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 descr="http://www.cagatayyurtoz.com/drupal-7.0/images/dw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179637"/>
            <a:ext cx="8062541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33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Yönetimi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Ambarı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Datawarehouse (Veri Ambarı)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 descr="http://cankansu.files.wordpress.com/2013/05/capture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2" y="2224433"/>
            <a:ext cx="8395245" cy="3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34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 smtClean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Yönetimi</a:t>
            </a:r>
            <a:endParaRPr lang="tr-TR" sz="3200" b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İş Zekası &amp; Karar Destek Sistemleri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369" y="190296"/>
            <a:ext cx="609600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00482" y="1362075"/>
            <a:ext cx="7829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DSS (Karar Destek Sistemleri)</a:t>
            </a:r>
            <a:endParaRPr lang="tr-TR" sz="3600" dirty="0" smtClean="0">
              <a:solidFill>
                <a:schemeClr val="bg2">
                  <a:lumMod val="50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 descr="http://www.misjournal.com/wp-content/uploads/2009/03/bi_py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152650"/>
            <a:ext cx="6251741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648494" y="2739033"/>
            <a:ext cx="4209256" cy="96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5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tr-TR" sz="5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tr-TR" sz="5400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Teşekkürler</a:t>
            </a:r>
            <a:endParaRPr lang="tr-TR" sz="5400" spc="-150" dirty="0"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272" y="1"/>
            <a:ext cx="980728" cy="9807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927001" y="4178424"/>
            <a:ext cx="71395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pc="-1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05.11.2014  | </a:t>
            </a:r>
            <a:r>
              <a:rPr lang="tr-TR" b="1" spc="-1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 </a:t>
            </a:r>
            <a:r>
              <a:rPr lang="tr-TR" b="1" spc="-113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Yönetimi Genel </a:t>
            </a:r>
            <a:r>
              <a:rPr lang="tr-TR" b="1" spc="-1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Müdürlüğü</a:t>
            </a:r>
            <a:endParaRPr lang="tr-TR" spc="-113" dirty="0" smtClean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tr-TR" spc="-1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[İzleme </a:t>
            </a:r>
            <a:r>
              <a:rPr lang="tr-TR" spc="-113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 Su Bilgi Sistemi Dairesi </a:t>
            </a:r>
            <a:r>
              <a:rPr lang="tr-TR" spc="-1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Başkanlığı </a:t>
            </a:r>
            <a:r>
              <a:rPr lang="tr-TR" b="1" spc="-1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 </a:t>
            </a:r>
            <a:r>
              <a:rPr lang="tr-TR" b="1" spc="-113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Bilgi Sistemi Şube </a:t>
            </a:r>
            <a:r>
              <a:rPr lang="tr-TR" b="1" spc="-11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Müdürlüğü]</a:t>
            </a:r>
          </a:p>
          <a:p>
            <a:r>
              <a:rPr lang="tr-TR" sz="1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[</a:t>
            </a:r>
            <a:r>
              <a:rPr lang="tr-TR" sz="1400" b="1" spc="-15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Yerüstü Sularının Kalitesinin Belirlenmesi, Sınıflandırılması ve Yönetimi / </a:t>
            </a:r>
            <a:r>
              <a:rPr lang="tr-TR" sz="1400" spc="-150" dirty="0" smtClean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20141105 / Afyonkarahisar]</a:t>
            </a:r>
            <a:endParaRPr lang="tr-TR" sz="1400" spc="-15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8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&amp; Bilgi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4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(Data)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989356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cnx.org/resources/cc0197596c35d0295f3b44e2d8a91912/ScaledVoic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8" y="2141756"/>
            <a:ext cx="7717902" cy="38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&amp; Bilgi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5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Bilgi (Information)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2017931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6" descr="http://pixabay.com/static/uploads/photo/2013/07/12/12/30/notes-145817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185987"/>
            <a:ext cx="867593" cy="1247775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61194" y="2181224"/>
            <a:ext cx="5530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Şarkı Adı</a:t>
            </a:r>
          </a:p>
          <a:p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Sanatçı</a:t>
            </a:r>
          </a:p>
          <a:p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Çıkış Tarihi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1344815"/>
              </p:ext>
            </p:extLst>
          </p:nvPr>
        </p:nvGraphicFramePr>
        <p:xfrm>
          <a:off x="1718818" y="2330450"/>
          <a:ext cx="7253732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398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1" y="1362075"/>
            <a:ext cx="8143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Dijital Olmayan Veri				     Dijital Veri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endParaRPr lang="tr-T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82880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6" name="Picture 4" descr="https://www.asme.org/getmedia/c2c8ea5a-b690-4ba7-92bb-34bd1432862b/book_guide_hero_books.as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40" y="2133601"/>
            <a:ext cx="1985167" cy="209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nternetofeverything.cisco.com/sites/default/files/styles/image_text_tile/public/link_tiles/Marquee_images.png?itok=XUPFNhO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182" y="2235411"/>
            <a:ext cx="2404041" cy="174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584243" y="2792893"/>
            <a:ext cx="1914525" cy="771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3584243" y="4495800"/>
            <a:ext cx="46570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Sayfa Sayısı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Kitap Türleri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Kaç tanesi okundu?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Toplam kaç para harcandı?</a:t>
            </a:r>
            <a:endParaRPr lang="tr-TR" sz="28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7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7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Sayısallaştırma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2" y="2695575"/>
            <a:ext cx="809784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57071" y="2095440"/>
            <a:ext cx="5530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Ankara &lt;-&gt; İstanbul arası mesafe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Sayısallaştırma (Digitalization)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95758" y="198114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Sayısallaştırma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Sayısallaştırma (Digitalization)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0375" y="21907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3248464"/>
              </p:ext>
            </p:extLst>
          </p:nvPr>
        </p:nvGraphicFramePr>
        <p:xfrm>
          <a:off x="522711" y="2019300"/>
          <a:ext cx="5111670" cy="340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75082" y="3467099"/>
            <a:ext cx="2981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Computing</a:t>
            </a:r>
            <a:endParaRPr lang="tr-TR" sz="4400" dirty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602E-91E3-4D30-BE6B-F2A80BA6C443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3" y="126028"/>
            <a:ext cx="1034004" cy="10340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65969" y="52578"/>
            <a:ext cx="66598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spc="-113" dirty="0">
                <a:solidFill>
                  <a:schemeClr val="bg2">
                    <a:lumMod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Veri Temelleri</a:t>
            </a:r>
          </a:p>
          <a:p>
            <a:r>
              <a:rPr lang="tr-TR" sz="2400" b="1" spc="-113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Dijital Veri Saklama</a:t>
            </a:r>
            <a:endParaRPr lang="tr-TR" sz="2000" i="1" spc="-113" dirty="0">
              <a:solidFill>
                <a:schemeClr val="bg2">
                  <a:lumMod val="2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30" y="126028"/>
            <a:ext cx="733539" cy="73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Slide Number Placeholder 4"/>
          <p:cNvSpPr txBox="1">
            <a:spLocks/>
          </p:cNvSpPr>
          <p:nvPr/>
        </p:nvSpPr>
        <p:spPr>
          <a:xfrm>
            <a:off x="6649205" y="73696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21602E-91E3-4D30-BE6B-F2A80BA6C443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2" name="TextBox 1"/>
          <p:cNvSpPr txBox="1"/>
          <p:nvPr/>
        </p:nvSpPr>
        <p:spPr>
          <a:xfrm>
            <a:off x="400482" y="1362075"/>
            <a:ext cx="7390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Veri Saklama - Bit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60375" y="2076450"/>
            <a:ext cx="816861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https://www.asme.org/getmedia/c2c8ea5a-b690-4ba7-92bb-34bd1432862b/book_guide_hero_books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3918302" y="3999538"/>
            <a:ext cx="30812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 bit</a:t>
            </a:r>
            <a:endParaRPr lang="tr-TR" sz="600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174" name="Picture 6" descr="http://web.cse.ohio-state.edu/~gurari/course/cis677/cis67778x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49" y="2244726"/>
            <a:ext cx="4300341" cy="11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5962" y="2306586"/>
            <a:ext cx="3558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Dijital Sinyal</a:t>
            </a:r>
          </a:p>
          <a:p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(Kare Dalga Sinyal)</a:t>
            </a:r>
            <a:endParaRPr lang="tr-TR" sz="3200" dirty="0">
              <a:solidFill>
                <a:schemeClr val="tx2">
                  <a:lumMod val="7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4382347" y="3388913"/>
            <a:ext cx="361389" cy="379872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56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46BFB59621223041ACA26C1625C88120" ma:contentTypeVersion="1" ma:contentTypeDescription="Yeni belge oluşturun." ma:contentTypeScope="" ma:versionID="d640aabe8aa7dfcf6ddfc0e8f64e7d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4d4e3fdf9f7a112181f73f79ec0ec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43E118-D73D-4417-AB68-3CBE73463D62}"/>
</file>

<file path=customXml/itemProps2.xml><?xml version="1.0" encoding="utf-8"?>
<ds:datastoreItem xmlns:ds="http://schemas.openxmlformats.org/officeDocument/2006/customXml" ds:itemID="{9435C5A7-6119-46E7-B579-5AAA2BB2C741}"/>
</file>

<file path=customXml/itemProps3.xml><?xml version="1.0" encoding="utf-8"?>
<ds:datastoreItem xmlns:ds="http://schemas.openxmlformats.org/officeDocument/2006/customXml" ds:itemID="{726AF8D3-CEBD-431E-A0C3-18AF279C1B1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14935</TotalTime>
  <Words>837</Words>
  <Application>Microsoft Office PowerPoint</Application>
  <PresentationFormat>Ekran Gösterisi (4:3)</PresentationFormat>
  <Paragraphs>396</Paragraphs>
  <Slides>35</Slides>
  <Notes>35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Segoe UI</vt:lpstr>
      <vt:lpstr>Wingdings</vt:lpstr>
      <vt:lpstr>Office Theme</vt:lpstr>
      <vt:lpstr>PowerPoint Sunusu</vt:lpstr>
      <vt:lpstr>Sunum Planı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Sunum Planı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Sunum Planı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USBS Ulusal Su Bilgi Sistemi</dc:title>
  <dc:creator>bekir yilmaz</dc:creator>
  <cp:lastModifiedBy>Bekir YILMAZ</cp:lastModifiedBy>
  <cp:revision>1432</cp:revision>
  <dcterms:created xsi:type="dcterms:W3CDTF">2013-09-11T07:39:08Z</dcterms:created>
  <dcterms:modified xsi:type="dcterms:W3CDTF">2015-08-19T08:21:57Z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0x01010046BFB59621223041ACA26C1625C88120</vt:lpwstr>
  </property>
</Properties>
</file>