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6.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theme/theme2.xml" ContentType="application/vnd.openxmlformats-officedocument.theme+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diagrams/quickStyle2.xml" ContentType="application/vnd.openxmlformats-officedocument.drawingml.diagramStyle+xml"/>
  <Override PartName="/ppt/diagrams/drawing3.xml" ContentType="application/vnd.ms-office.drawingml.diagramDrawing+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layout6.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5.xml" ContentType="application/vnd.openxmlformats-officedocument.drawingml.diagramStyle+xml"/>
  <Override PartName="/ppt/diagrams/colors5.xml" ContentType="application/vnd.openxmlformats-officedocument.drawingml.diagramColors+xml"/>
  <Override PartName="/ppt/diagrams/layout5.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 id="2147483971" r:id="rId2"/>
  </p:sldMasterIdLst>
  <p:notesMasterIdLst>
    <p:notesMasterId r:id="rId40"/>
  </p:notesMasterIdLst>
  <p:sldIdLst>
    <p:sldId id="360" r:id="rId3"/>
    <p:sldId id="361" r:id="rId4"/>
    <p:sldId id="362" r:id="rId5"/>
    <p:sldId id="364" r:id="rId6"/>
    <p:sldId id="365" r:id="rId7"/>
    <p:sldId id="366" r:id="rId8"/>
    <p:sldId id="370" r:id="rId9"/>
    <p:sldId id="368" r:id="rId10"/>
    <p:sldId id="369" r:id="rId11"/>
    <p:sldId id="371" r:id="rId12"/>
    <p:sldId id="372" r:id="rId13"/>
    <p:sldId id="373" r:id="rId14"/>
    <p:sldId id="374" r:id="rId15"/>
    <p:sldId id="375" r:id="rId16"/>
    <p:sldId id="395" r:id="rId17"/>
    <p:sldId id="376" r:id="rId18"/>
    <p:sldId id="377" r:id="rId19"/>
    <p:sldId id="378" r:id="rId20"/>
    <p:sldId id="380" r:id="rId21"/>
    <p:sldId id="381" r:id="rId22"/>
    <p:sldId id="399" r:id="rId23"/>
    <p:sldId id="400" r:id="rId24"/>
    <p:sldId id="391" r:id="rId25"/>
    <p:sldId id="392" r:id="rId26"/>
    <p:sldId id="393" r:id="rId27"/>
    <p:sldId id="394" r:id="rId28"/>
    <p:sldId id="396" r:id="rId29"/>
    <p:sldId id="397" r:id="rId30"/>
    <p:sldId id="398" r:id="rId31"/>
    <p:sldId id="359" r:id="rId32"/>
    <p:sldId id="384" r:id="rId33"/>
    <p:sldId id="385" r:id="rId34"/>
    <p:sldId id="386" r:id="rId35"/>
    <p:sldId id="387" r:id="rId36"/>
    <p:sldId id="388" r:id="rId37"/>
    <p:sldId id="389" r:id="rId38"/>
    <p:sldId id="39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p:cViewPr>
        <p:scale>
          <a:sx n="114" d="100"/>
          <a:sy n="114" d="100"/>
        </p:scale>
        <p:origin x="-148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5B60C-53BE-4567-902E-F2BC6EF099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B7A07DA8-E348-4739-964B-0B437F42065E}">
      <dgm:prSet phldrT="[Metin]" custT="1"/>
      <dgm:spPr/>
      <dgm:t>
        <a:bodyPr/>
        <a:lstStyle/>
        <a:p>
          <a:r>
            <a:rPr lang="tr-TR" sz="1600" b="1" dirty="0" smtClean="0"/>
            <a:t>3190 Kimyasal Madde</a:t>
          </a:r>
          <a:endParaRPr lang="tr-TR" sz="1600" b="1" dirty="0"/>
        </a:p>
      </dgm:t>
    </dgm:pt>
    <dgm:pt modelId="{6FEFF5AC-E593-452B-BC27-D097817868B9}" type="parTrans" cxnId="{24FDAD90-1717-487B-865D-95447433EE54}">
      <dgm:prSet/>
      <dgm:spPr/>
      <dgm:t>
        <a:bodyPr/>
        <a:lstStyle/>
        <a:p>
          <a:endParaRPr lang="tr-TR" sz="1400"/>
        </a:p>
      </dgm:t>
    </dgm:pt>
    <dgm:pt modelId="{2DB4041D-C998-4B15-8EE9-710B7196670D}" type="sibTrans" cxnId="{24FDAD90-1717-487B-865D-95447433EE54}">
      <dgm:prSet/>
      <dgm:spPr/>
      <dgm:t>
        <a:bodyPr/>
        <a:lstStyle/>
        <a:p>
          <a:endParaRPr lang="tr-TR" sz="1400"/>
        </a:p>
      </dgm:t>
    </dgm:pt>
    <dgm:pt modelId="{EDBC01CF-158E-44E9-A726-8F98D4674BEC}">
      <dgm:prSet phldrT="[Metin]" custT="1"/>
      <dgm:spPr/>
      <dgm:t>
        <a:bodyPr/>
        <a:lstStyle/>
        <a:p>
          <a:r>
            <a:rPr lang="tr-TR" sz="1400" dirty="0" smtClean="0"/>
            <a:t>Risk kodu bulunan </a:t>
          </a:r>
        </a:p>
        <a:p>
          <a:r>
            <a:rPr lang="tr-TR" sz="1400" b="1" dirty="0" smtClean="0"/>
            <a:t>2995 madde</a:t>
          </a:r>
          <a:endParaRPr lang="tr-TR" sz="1400" b="1" dirty="0"/>
        </a:p>
      </dgm:t>
    </dgm:pt>
    <dgm:pt modelId="{01F5C18C-7752-42D3-81F1-216CB14DE6F2}" type="parTrans" cxnId="{5C8A1052-3E44-46EB-AE3D-FAECB0539644}">
      <dgm:prSet/>
      <dgm:spPr/>
      <dgm:t>
        <a:bodyPr/>
        <a:lstStyle/>
        <a:p>
          <a:endParaRPr lang="tr-TR" sz="1400"/>
        </a:p>
      </dgm:t>
    </dgm:pt>
    <dgm:pt modelId="{715B7037-1FF0-4693-8DC7-87A07EB0C0CB}" type="sibTrans" cxnId="{5C8A1052-3E44-46EB-AE3D-FAECB0539644}">
      <dgm:prSet/>
      <dgm:spPr/>
      <dgm:t>
        <a:bodyPr/>
        <a:lstStyle/>
        <a:p>
          <a:endParaRPr lang="tr-TR" sz="1400"/>
        </a:p>
      </dgm:t>
    </dgm:pt>
    <dgm:pt modelId="{E37D9113-7F64-443F-A98F-7E319D55FDE4}">
      <dgm:prSet phldrT="[Metin]" custT="1"/>
      <dgm:spPr/>
      <dgm:t>
        <a:bodyPr/>
        <a:lstStyle/>
        <a:p>
          <a:r>
            <a:rPr lang="tr-TR" sz="1400" dirty="0" smtClean="0"/>
            <a:t>Sucul ekosistemde risk oluşturan </a:t>
          </a:r>
        </a:p>
        <a:p>
          <a:r>
            <a:rPr lang="tr-TR" sz="1400" b="1" dirty="0" smtClean="0"/>
            <a:t>1154 madde</a:t>
          </a:r>
          <a:endParaRPr lang="tr-TR" sz="1400" b="1" dirty="0"/>
        </a:p>
      </dgm:t>
    </dgm:pt>
    <dgm:pt modelId="{BA7A55E5-4527-456E-AD71-C3284B2CEE48}" type="parTrans" cxnId="{18BA1815-4796-4242-A684-9ED3C9C54F0D}">
      <dgm:prSet/>
      <dgm:spPr/>
      <dgm:t>
        <a:bodyPr/>
        <a:lstStyle/>
        <a:p>
          <a:endParaRPr lang="tr-TR" sz="1400"/>
        </a:p>
      </dgm:t>
    </dgm:pt>
    <dgm:pt modelId="{0918FE48-9454-4563-8714-F63F08214446}" type="sibTrans" cxnId="{18BA1815-4796-4242-A684-9ED3C9C54F0D}">
      <dgm:prSet/>
      <dgm:spPr/>
      <dgm:t>
        <a:bodyPr/>
        <a:lstStyle/>
        <a:p>
          <a:endParaRPr lang="tr-TR" sz="1400"/>
        </a:p>
      </dgm:t>
    </dgm:pt>
    <dgm:pt modelId="{85183280-AF9E-4BBF-857C-1601843A3BEC}">
      <dgm:prSet phldrT="[Metin]" custT="1"/>
      <dgm:spPr/>
      <dgm:t>
        <a:bodyPr/>
        <a:lstStyle/>
        <a:p>
          <a:r>
            <a:rPr lang="tr-TR" sz="1400" dirty="0" smtClean="0"/>
            <a:t>İnsan sağlığına risk oluşturan </a:t>
          </a:r>
          <a:r>
            <a:rPr lang="tr-TR" sz="1400" b="1" dirty="0" smtClean="0"/>
            <a:t>304 madde</a:t>
          </a:r>
          <a:endParaRPr lang="tr-TR" sz="1400" b="1" dirty="0"/>
        </a:p>
      </dgm:t>
    </dgm:pt>
    <dgm:pt modelId="{089996CF-9CEB-4427-A7B9-696C35C35223}" type="parTrans" cxnId="{E34A4427-E072-4613-86B7-02FD832C7B18}">
      <dgm:prSet/>
      <dgm:spPr/>
      <dgm:t>
        <a:bodyPr/>
        <a:lstStyle/>
        <a:p>
          <a:endParaRPr lang="tr-TR" sz="1400"/>
        </a:p>
      </dgm:t>
    </dgm:pt>
    <dgm:pt modelId="{546C5167-0F6B-43CA-A058-BBE5EC905AFC}" type="sibTrans" cxnId="{E34A4427-E072-4613-86B7-02FD832C7B18}">
      <dgm:prSet/>
      <dgm:spPr/>
      <dgm:t>
        <a:bodyPr/>
        <a:lstStyle/>
        <a:p>
          <a:endParaRPr lang="tr-TR" sz="1400"/>
        </a:p>
      </dgm:t>
    </dgm:pt>
    <dgm:pt modelId="{807737C4-29AC-4E24-A10C-1C4A66253B7E}">
      <dgm:prSet phldrT="[Metin]" custT="1"/>
      <dgm:spPr/>
      <dgm:t>
        <a:bodyPr/>
        <a:lstStyle/>
        <a:p>
          <a:r>
            <a:rPr lang="tr-TR" sz="1400" dirty="0" smtClean="0"/>
            <a:t>Risk kodu bulunamayan </a:t>
          </a:r>
          <a:r>
            <a:rPr lang="tr-TR" sz="1400" b="1" dirty="0" smtClean="0"/>
            <a:t>195 madde</a:t>
          </a:r>
          <a:endParaRPr lang="tr-TR" sz="1400" b="1" dirty="0"/>
        </a:p>
      </dgm:t>
    </dgm:pt>
    <dgm:pt modelId="{C68D1897-3C33-434F-9846-FED5A2AC0FED}" type="parTrans" cxnId="{37670256-9D5C-4735-B437-D699A757C9B8}">
      <dgm:prSet/>
      <dgm:spPr/>
      <dgm:t>
        <a:bodyPr/>
        <a:lstStyle/>
        <a:p>
          <a:endParaRPr lang="tr-TR" sz="1400"/>
        </a:p>
      </dgm:t>
    </dgm:pt>
    <dgm:pt modelId="{255567FA-95A7-4024-AAEB-DA60F42D941F}" type="sibTrans" cxnId="{37670256-9D5C-4735-B437-D699A757C9B8}">
      <dgm:prSet/>
      <dgm:spPr/>
      <dgm:t>
        <a:bodyPr/>
        <a:lstStyle/>
        <a:p>
          <a:endParaRPr lang="tr-TR" sz="1400"/>
        </a:p>
      </dgm:t>
    </dgm:pt>
    <dgm:pt modelId="{BC5F6021-83BB-4A12-A91E-76F22DF4E4B3}">
      <dgm:prSet custT="1"/>
      <dgm:spPr/>
      <dgm:t>
        <a:bodyPr/>
        <a:lstStyle/>
        <a:p>
          <a:r>
            <a:rPr lang="tr-TR" sz="1400" dirty="0" smtClean="0"/>
            <a:t>Konvansiyonel+ Metal</a:t>
          </a:r>
        </a:p>
        <a:p>
          <a:r>
            <a:rPr lang="tr-TR" sz="1400" b="1" dirty="0" smtClean="0"/>
            <a:t>64 madde</a:t>
          </a:r>
          <a:endParaRPr lang="tr-TR" sz="1400" b="1" dirty="0"/>
        </a:p>
      </dgm:t>
    </dgm:pt>
    <dgm:pt modelId="{B27B1D3C-3F1E-400D-A4FD-478DCD93FF61}" type="parTrans" cxnId="{12C14996-BBDE-4D0B-97D3-9A35973813A0}">
      <dgm:prSet/>
      <dgm:spPr/>
      <dgm:t>
        <a:bodyPr/>
        <a:lstStyle/>
        <a:p>
          <a:endParaRPr lang="tr-TR" sz="1400"/>
        </a:p>
      </dgm:t>
    </dgm:pt>
    <dgm:pt modelId="{6EDE59E5-F8BD-48AE-A920-71EA2119C132}" type="sibTrans" cxnId="{12C14996-BBDE-4D0B-97D3-9A35973813A0}">
      <dgm:prSet/>
      <dgm:spPr/>
      <dgm:t>
        <a:bodyPr/>
        <a:lstStyle/>
        <a:p>
          <a:endParaRPr lang="tr-TR" sz="1400"/>
        </a:p>
      </dgm:t>
    </dgm:pt>
    <dgm:pt modelId="{E1759B25-ACB8-4C46-AB18-E76D0D1DED70}">
      <dgm:prSet custT="1"/>
      <dgm:spPr/>
      <dgm:t>
        <a:bodyPr/>
        <a:lstStyle/>
        <a:p>
          <a:r>
            <a:rPr lang="tr-TR" sz="1400" dirty="0" smtClean="0"/>
            <a:t>Noktasal kaynaklı </a:t>
          </a:r>
          <a:r>
            <a:rPr lang="tr-TR" sz="1400" dirty="0" err="1" smtClean="0"/>
            <a:t>biyositler</a:t>
          </a:r>
          <a:endParaRPr lang="tr-TR" sz="1400" dirty="0" smtClean="0"/>
        </a:p>
        <a:p>
          <a:r>
            <a:rPr lang="tr-TR" sz="1400" b="1" dirty="0" smtClean="0"/>
            <a:t>46 madde</a:t>
          </a:r>
          <a:endParaRPr lang="tr-TR" sz="1400" b="1" dirty="0"/>
        </a:p>
      </dgm:t>
    </dgm:pt>
    <dgm:pt modelId="{318BCBE0-ADC3-4E24-9A82-45F17BD53D90}" type="parTrans" cxnId="{5A684536-471B-4145-8ACA-5843BA19276D}">
      <dgm:prSet/>
      <dgm:spPr/>
      <dgm:t>
        <a:bodyPr/>
        <a:lstStyle/>
        <a:p>
          <a:endParaRPr lang="tr-TR" sz="1400"/>
        </a:p>
      </dgm:t>
    </dgm:pt>
    <dgm:pt modelId="{89E4335E-D466-471D-9C88-CA41994B5882}" type="sibTrans" cxnId="{5A684536-471B-4145-8ACA-5843BA19276D}">
      <dgm:prSet/>
      <dgm:spPr/>
      <dgm:t>
        <a:bodyPr/>
        <a:lstStyle/>
        <a:p>
          <a:endParaRPr lang="tr-TR" sz="1400"/>
        </a:p>
      </dgm:t>
    </dgm:pt>
    <dgm:pt modelId="{31451777-5FF6-487C-8D98-6C790E0E26DF}">
      <dgm:prSet custT="1"/>
      <dgm:spPr/>
      <dgm:t>
        <a:bodyPr/>
        <a:lstStyle/>
        <a:p>
          <a:r>
            <a:rPr lang="tr-TR" sz="1100" b="1" dirty="0" smtClean="0"/>
            <a:t>Sucul ekosistem ve insan sağlığı için risk oluşturmayan</a:t>
          </a:r>
        </a:p>
        <a:p>
          <a:r>
            <a:rPr lang="tr-TR" sz="1400" b="1" dirty="0" smtClean="0"/>
            <a:t>1342 madde</a:t>
          </a:r>
          <a:endParaRPr lang="tr-TR" sz="1400" b="1" dirty="0"/>
        </a:p>
      </dgm:t>
    </dgm:pt>
    <dgm:pt modelId="{4976853C-1A3F-4B79-B57A-F6688D12D0F9}" type="parTrans" cxnId="{78A8F82F-F822-481E-B1ED-ACF64ECA2F9D}">
      <dgm:prSet/>
      <dgm:spPr/>
      <dgm:t>
        <a:bodyPr/>
        <a:lstStyle/>
        <a:p>
          <a:endParaRPr lang="tr-TR" sz="1400"/>
        </a:p>
      </dgm:t>
    </dgm:pt>
    <dgm:pt modelId="{454B25AF-BBB4-41FE-BC77-C8AC15FDCA9D}" type="sibTrans" cxnId="{78A8F82F-F822-481E-B1ED-ACF64ECA2F9D}">
      <dgm:prSet/>
      <dgm:spPr/>
      <dgm:t>
        <a:bodyPr/>
        <a:lstStyle/>
        <a:p>
          <a:endParaRPr lang="tr-TR" sz="1400"/>
        </a:p>
      </dgm:t>
    </dgm:pt>
    <dgm:pt modelId="{F104FC22-2961-4505-8A8D-FD2C864C2C22}">
      <dgm:prSet custT="1"/>
      <dgm:spPr/>
      <dgm:t>
        <a:bodyPr/>
        <a:lstStyle/>
        <a:p>
          <a:r>
            <a:rPr lang="tr-TR" sz="1400" dirty="0" smtClean="0"/>
            <a:t>Petrol türevi olanlar </a:t>
          </a:r>
        </a:p>
        <a:p>
          <a:r>
            <a:rPr lang="tr-TR" sz="1400" b="1" dirty="0" smtClean="0"/>
            <a:t>85 madde</a:t>
          </a:r>
          <a:endParaRPr lang="tr-TR" sz="1400" b="1" dirty="0"/>
        </a:p>
      </dgm:t>
    </dgm:pt>
    <dgm:pt modelId="{9C2E32B2-FD16-4572-84F8-60E053C202CE}" type="parTrans" cxnId="{996E6B34-9033-42B4-98C4-313734D5A672}">
      <dgm:prSet/>
      <dgm:spPr/>
      <dgm:t>
        <a:bodyPr/>
        <a:lstStyle/>
        <a:p>
          <a:endParaRPr lang="tr-TR"/>
        </a:p>
      </dgm:t>
    </dgm:pt>
    <dgm:pt modelId="{476EDEAE-6472-4D40-8B3B-5194F4A65914}" type="sibTrans" cxnId="{996E6B34-9033-42B4-98C4-313734D5A672}">
      <dgm:prSet/>
      <dgm:spPr/>
      <dgm:t>
        <a:bodyPr/>
        <a:lstStyle/>
        <a:p>
          <a:endParaRPr lang="tr-TR"/>
        </a:p>
      </dgm:t>
    </dgm:pt>
    <dgm:pt modelId="{AB1CB79E-CA11-45B8-BEE0-5D39B061836D}">
      <dgm:prSet custT="1"/>
      <dgm:spPr/>
      <dgm:t>
        <a:bodyPr/>
        <a:lstStyle/>
        <a:p>
          <a:r>
            <a:rPr lang="tr-TR" sz="1400" dirty="0" smtClean="0">
              <a:solidFill>
                <a:srgbClr val="FF0000"/>
              </a:solidFill>
            </a:rPr>
            <a:t>TPH ve Yağ-gres</a:t>
          </a:r>
          <a:endParaRPr lang="tr-TR" sz="1400" dirty="0">
            <a:solidFill>
              <a:srgbClr val="FF0000"/>
            </a:solidFill>
          </a:endParaRPr>
        </a:p>
      </dgm:t>
    </dgm:pt>
    <dgm:pt modelId="{9C9C0D4E-573B-4C1C-ACDE-7329E2FD8407}" type="parTrans" cxnId="{00DFCF6C-7DA1-435A-A445-03E74AFBF1AF}">
      <dgm:prSet/>
      <dgm:spPr/>
      <dgm:t>
        <a:bodyPr/>
        <a:lstStyle/>
        <a:p>
          <a:endParaRPr lang="tr-TR"/>
        </a:p>
      </dgm:t>
    </dgm:pt>
    <dgm:pt modelId="{ABEA4128-2978-40A6-B036-5E860BC8375D}" type="sibTrans" cxnId="{00DFCF6C-7DA1-435A-A445-03E74AFBF1AF}">
      <dgm:prSet/>
      <dgm:spPr/>
      <dgm:t>
        <a:bodyPr/>
        <a:lstStyle/>
        <a:p>
          <a:endParaRPr lang="tr-TR"/>
        </a:p>
      </dgm:t>
    </dgm:pt>
    <dgm:pt modelId="{9A3269E8-5DF2-44E5-89DD-0BD11F78E29A}" type="pres">
      <dgm:prSet presAssocID="{2575B60C-53BE-4567-902E-F2BC6EF099B6}" presName="hierChild1" presStyleCnt="0">
        <dgm:presLayoutVars>
          <dgm:chPref val="1"/>
          <dgm:dir/>
          <dgm:animOne val="branch"/>
          <dgm:animLvl val="lvl"/>
          <dgm:resizeHandles/>
        </dgm:presLayoutVars>
      </dgm:prSet>
      <dgm:spPr/>
      <dgm:t>
        <a:bodyPr/>
        <a:lstStyle/>
        <a:p>
          <a:endParaRPr lang="tr-TR"/>
        </a:p>
      </dgm:t>
    </dgm:pt>
    <dgm:pt modelId="{9DAEF743-21DF-4929-A76C-9A1FE633FDBE}" type="pres">
      <dgm:prSet presAssocID="{B7A07DA8-E348-4739-964B-0B437F42065E}" presName="hierRoot1" presStyleCnt="0"/>
      <dgm:spPr/>
    </dgm:pt>
    <dgm:pt modelId="{E4345B50-FC21-43DA-BF9F-3B79C8A46969}" type="pres">
      <dgm:prSet presAssocID="{B7A07DA8-E348-4739-964B-0B437F42065E}" presName="composite" presStyleCnt="0"/>
      <dgm:spPr/>
    </dgm:pt>
    <dgm:pt modelId="{B9CFF0A2-DB33-47B4-81C7-3069465E0A3B}" type="pres">
      <dgm:prSet presAssocID="{B7A07DA8-E348-4739-964B-0B437F42065E}" presName="background" presStyleLbl="node0" presStyleIdx="0" presStyleCnt="1"/>
      <dgm:spPr/>
    </dgm:pt>
    <dgm:pt modelId="{F13D5850-7209-49F3-B7A5-324A2F00D4E8}" type="pres">
      <dgm:prSet presAssocID="{B7A07DA8-E348-4739-964B-0B437F42065E}" presName="text" presStyleLbl="fgAcc0" presStyleIdx="0" presStyleCnt="1" custLinFactNeighborX="21889" custLinFactNeighborY="20916">
        <dgm:presLayoutVars>
          <dgm:chPref val="3"/>
        </dgm:presLayoutVars>
      </dgm:prSet>
      <dgm:spPr/>
      <dgm:t>
        <a:bodyPr/>
        <a:lstStyle/>
        <a:p>
          <a:endParaRPr lang="tr-TR"/>
        </a:p>
      </dgm:t>
    </dgm:pt>
    <dgm:pt modelId="{A0840459-521D-48DB-9BD7-E7E809C09D25}" type="pres">
      <dgm:prSet presAssocID="{B7A07DA8-E348-4739-964B-0B437F42065E}" presName="hierChild2" presStyleCnt="0"/>
      <dgm:spPr/>
    </dgm:pt>
    <dgm:pt modelId="{B4C81C0B-52BA-4A5C-A400-38F3E70F66C1}" type="pres">
      <dgm:prSet presAssocID="{01F5C18C-7752-42D3-81F1-216CB14DE6F2}" presName="Name10" presStyleLbl="parChTrans1D2" presStyleIdx="0" presStyleCnt="2"/>
      <dgm:spPr/>
      <dgm:t>
        <a:bodyPr/>
        <a:lstStyle/>
        <a:p>
          <a:endParaRPr lang="tr-TR"/>
        </a:p>
      </dgm:t>
    </dgm:pt>
    <dgm:pt modelId="{C3B85CA9-3CA9-476F-9296-203B164986BE}" type="pres">
      <dgm:prSet presAssocID="{EDBC01CF-158E-44E9-A726-8F98D4674BEC}" presName="hierRoot2" presStyleCnt="0"/>
      <dgm:spPr/>
    </dgm:pt>
    <dgm:pt modelId="{C32A18E1-C5DB-49FB-8E7A-814CE0D3F27D}" type="pres">
      <dgm:prSet presAssocID="{EDBC01CF-158E-44E9-A726-8F98D4674BEC}" presName="composite2" presStyleCnt="0"/>
      <dgm:spPr/>
    </dgm:pt>
    <dgm:pt modelId="{AB7B99DB-A1AA-4BB3-BA1C-C836DABFD5AA}" type="pres">
      <dgm:prSet presAssocID="{EDBC01CF-158E-44E9-A726-8F98D4674BEC}" presName="background2" presStyleLbl="node2" presStyleIdx="0" presStyleCnt="2"/>
      <dgm:spPr/>
    </dgm:pt>
    <dgm:pt modelId="{75C64A5D-27EA-483F-AAAF-4C6549FF032F}" type="pres">
      <dgm:prSet presAssocID="{EDBC01CF-158E-44E9-A726-8F98D4674BEC}" presName="text2" presStyleLbl="fgAcc2" presStyleIdx="0" presStyleCnt="2" custLinFactNeighborX="-50507" custLinFactNeighborY="36374">
        <dgm:presLayoutVars>
          <dgm:chPref val="3"/>
        </dgm:presLayoutVars>
      </dgm:prSet>
      <dgm:spPr/>
      <dgm:t>
        <a:bodyPr/>
        <a:lstStyle/>
        <a:p>
          <a:endParaRPr lang="tr-TR"/>
        </a:p>
      </dgm:t>
    </dgm:pt>
    <dgm:pt modelId="{AE034FF1-64E8-424A-9952-A9F76027B544}" type="pres">
      <dgm:prSet presAssocID="{EDBC01CF-158E-44E9-A726-8F98D4674BEC}" presName="hierChild3" presStyleCnt="0"/>
      <dgm:spPr/>
    </dgm:pt>
    <dgm:pt modelId="{D191968D-31BB-4C15-B984-05042A6122BC}" type="pres">
      <dgm:prSet presAssocID="{BA7A55E5-4527-456E-AD71-C3284B2CEE48}" presName="Name17" presStyleLbl="parChTrans1D3" presStyleIdx="0" presStyleCnt="6"/>
      <dgm:spPr/>
      <dgm:t>
        <a:bodyPr/>
        <a:lstStyle/>
        <a:p>
          <a:endParaRPr lang="tr-TR"/>
        </a:p>
      </dgm:t>
    </dgm:pt>
    <dgm:pt modelId="{CD15485D-E70A-4234-B891-4E3E537B2E4C}" type="pres">
      <dgm:prSet presAssocID="{E37D9113-7F64-443F-A98F-7E319D55FDE4}" presName="hierRoot3" presStyleCnt="0"/>
      <dgm:spPr/>
    </dgm:pt>
    <dgm:pt modelId="{C01BAA3E-0708-47EA-8272-FC1AB1FA93F8}" type="pres">
      <dgm:prSet presAssocID="{E37D9113-7F64-443F-A98F-7E319D55FDE4}" presName="composite3" presStyleCnt="0"/>
      <dgm:spPr/>
    </dgm:pt>
    <dgm:pt modelId="{FD6F3A29-D8EC-45EE-BCC2-0A9F1C083BF9}" type="pres">
      <dgm:prSet presAssocID="{E37D9113-7F64-443F-A98F-7E319D55FDE4}" presName="background3" presStyleLbl="node3" presStyleIdx="0" presStyleCnt="6"/>
      <dgm:spPr>
        <a:solidFill>
          <a:srgbClr val="00B050"/>
        </a:solidFill>
      </dgm:spPr>
    </dgm:pt>
    <dgm:pt modelId="{00BCA891-67D2-48D0-A71D-FF19CF251681}" type="pres">
      <dgm:prSet presAssocID="{E37D9113-7F64-443F-A98F-7E319D55FDE4}" presName="text3" presStyleLbl="fgAcc3" presStyleIdx="0" presStyleCnt="6" custLinFactY="58105" custLinFactNeighborY="100000">
        <dgm:presLayoutVars>
          <dgm:chPref val="3"/>
        </dgm:presLayoutVars>
      </dgm:prSet>
      <dgm:spPr/>
      <dgm:t>
        <a:bodyPr/>
        <a:lstStyle/>
        <a:p>
          <a:endParaRPr lang="tr-TR"/>
        </a:p>
      </dgm:t>
    </dgm:pt>
    <dgm:pt modelId="{C55380F9-8F58-49F1-80BD-578AD0AC4567}" type="pres">
      <dgm:prSet presAssocID="{E37D9113-7F64-443F-A98F-7E319D55FDE4}" presName="hierChild4" presStyleCnt="0"/>
      <dgm:spPr/>
    </dgm:pt>
    <dgm:pt modelId="{7FCD05FC-DC1A-4AA1-BBF7-747C8589CE48}" type="pres">
      <dgm:prSet presAssocID="{089996CF-9CEB-4427-A7B9-696C35C35223}" presName="Name17" presStyleLbl="parChTrans1D3" presStyleIdx="1" presStyleCnt="6"/>
      <dgm:spPr/>
      <dgm:t>
        <a:bodyPr/>
        <a:lstStyle/>
        <a:p>
          <a:endParaRPr lang="tr-TR"/>
        </a:p>
      </dgm:t>
    </dgm:pt>
    <dgm:pt modelId="{4D4DD2CE-8E31-4DA2-B19D-FDD02FCF5840}" type="pres">
      <dgm:prSet presAssocID="{85183280-AF9E-4BBF-857C-1601843A3BEC}" presName="hierRoot3" presStyleCnt="0"/>
      <dgm:spPr/>
    </dgm:pt>
    <dgm:pt modelId="{78B23A81-083E-4BA3-B31F-0880873A10DB}" type="pres">
      <dgm:prSet presAssocID="{85183280-AF9E-4BBF-857C-1601843A3BEC}" presName="composite3" presStyleCnt="0"/>
      <dgm:spPr/>
    </dgm:pt>
    <dgm:pt modelId="{D3AFC0A3-86A6-4524-B6F1-98E38382C8CC}" type="pres">
      <dgm:prSet presAssocID="{85183280-AF9E-4BBF-857C-1601843A3BEC}" presName="background3" presStyleLbl="node3" presStyleIdx="1" presStyleCnt="6"/>
      <dgm:spPr>
        <a:solidFill>
          <a:srgbClr val="00B050"/>
        </a:solidFill>
      </dgm:spPr>
    </dgm:pt>
    <dgm:pt modelId="{F16C3019-7909-44AA-AB92-A3202258E98C}" type="pres">
      <dgm:prSet presAssocID="{85183280-AF9E-4BBF-857C-1601843A3BEC}" presName="text3" presStyleLbl="fgAcc3" presStyleIdx="1" presStyleCnt="6" custLinFactY="58105" custLinFactNeighborY="100000">
        <dgm:presLayoutVars>
          <dgm:chPref val="3"/>
        </dgm:presLayoutVars>
      </dgm:prSet>
      <dgm:spPr/>
      <dgm:t>
        <a:bodyPr/>
        <a:lstStyle/>
        <a:p>
          <a:endParaRPr lang="tr-TR"/>
        </a:p>
      </dgm:t>
    </dgm:pt>
    <dgm:pt modelId="{D0166DEB-77CD-497C-AA02-C0ABF72350DC}" type="pres">
      <dgm:prSet presAssocID="{85183280-AF9E-4BBF-857C-1601843A3BEC}" presName="hierChild4" presStyleCnt="0"/>
      <dgm:spPr/>
    </dgm:pt>
    <dgm:pt modelId="{5E2632AD-46E0-468F-B448-44742456205C}" type="pres">
      <dgm:prSet presAssocID="{B27B1D3C-3F1E-400D-A4FD-478DCD93FF61}" presName="Name17" presStyleLbl="parChTrans1D3" presStyleIdx="2" presStyleCnt="6"/>
      <dgm:spPr/>
      <dgm:t>
        <a:bodyPr/>
        <a:lstStyle/>
        <a:p>
          <a:endParaRPr lang="tr-TR"/>
        </a:p>
      </dgm:t>
    </dgm:pt>
    <dgm:pt modelId="{181E598F-DEE0-4E96-95B8-A0DADEAE5DD8}" type="pres">
      <dgm:prSet presAssocID="{BC5F6021-83BB-4A12-A91E-76F22DF4E4B3}" presName="hierRoot3" presStyleCnt="0"/>
      <dgm:spPr/>
    </dgm:pt>
    <dgm:pt modelId="{7450E3CB-8801-4E1D-92C4-AC4BBB21D95E}" type="pres">
      <dgm:prSet presAssocID="{BC5F6021-83BB-4A12-A91E-76F22DF4E4B3}" presName="composite3" presStyleCnt="0"/>
      <dgm:spPr/>
    </dgm:pt>
    <dgm:pt modelId="{A51E0274-5509-4318-B655-A8CAC7448D31}" type="pres">
      <dgm:prSet presAssocID="{BC5F6021-83BB-4A12-A91E-76F22DF4E4B3}" presName="background3" presStyleLbl="node3" presStyleIdx="2" presStyleCnt="6"/>
      <dgm:spPr>
        <a:solidFill>
          <a:srgbClr val="00B050"/>
        </a:solidFill>
      </dgm:spPr>
    </dgm:pt>
    <dgm:pt modelId="{115F1EEC-260E-4BE1-845F-4B6761537B3F}" type="pres">
      <dgm:prSet presAssocID="{BC5F6021-83BB-4A12-A91E-76F22DF4E4B3}" presName="text3" presStyleLbl="fgAcc3" presStyleIdx="2" presStyleCnt="6" custLinFactY="58105" custLinFactNeighborY="100000">
        <dgm:presLayoutVars>
          <dgm:chPref val="3"/>
        </dgm:presLayoutVars>
      </dgm:prSet>
      <dgm:spPr/>
      <dgm:t>
        <a:bodyPr/>
        <a:lstStyle/>
        <a:p>
          <a:endParaRPr lang="tr-TR"/>
        </a:p>
      </dgm:t>
    </dgm:pt>
    <dgm:pt modelId="{CFFDCF8C-0187-4895-BBF4-1F120BC3D6FC}" type="pres">
      <dgm:prSet presAssocID="{BC5F6021-83BB-4A12-A91E-76F22DF4E4B3}" presName="hierChild4" presStyleCnt="0"/>
      <dgm:spPr/>
    </dgm:pt>
    <dgm:pt modelId="{C7139828-15CE-417D-95D2-8028F9691D19}" type="pres">
      <dgm:prSet presAssocID="{318BCBE0-ADC3-4E24-9A82-45F17BD53D90}" presName="Name17" presStyleLbl="parChTrans1D3" presStyleIdx="3" presStyleCnt="6"/>
      <dgm:spPr/>
      <dgm:t>
        <a:bodyPr/>
        <a:lstStyle/>
        <a:p>
          <a:endParaRPr lang="tr-TR"/>
        </a:p>
      </dgm:t>
    </dgm:pt>
    <dgm:pt modelId="{CFB72054-4F1D-4B55-9403-96DDFAAB7677}" type="pres">
      <dgm:prSet presAssocID="{E1759B25-ACB8-4C46-AB18-E76D0D1DED70}" presName="hierRoot3" presStyleCnt="0"/>
      <dgm:spPr/>
    </dgm:pt>
    <dgm:pt modelId="{C67E6C3E-1AB0-4ACA-91B8-EAC15B904250}" type="pres">
      <dgm:prSet presAssocID="{E1759B25-ACB8-4C46-AB18-E76D0D1DED70}" presName="composite3" presStyleCnt="0"/>
      <dgm:spPr/>
    </dgm:pt>
    <dgm:pt modelId="{66B403A5-07CC-4445-9419-B33A1C65ECDE}" type="pres">
      <dgm:prSet presAssocID="{E1759B25-ACB8-4C46-AB18-E76D0D1DED70}" presName="background3" presStyleLbl="node3" presStyleIdx="3" presStyleCnt="6"/>
      <dgm:spPr>
        <a:solidFill>
          <a:srgbClr val="00B050"/>
        </a:solidFill>
      </dgm:spPr>
    </dgm:pt>
    <dgm:pt modelId="{99A9CAFC-F436-44F7-ADF5-097BD8ACA226}" type="pres">
      <dgm:prSet presAssocID="{E1759B25-ACB8-4C46-AB18-E76D0D1DED70}" presName="text3" presStyleLbl="fgAcc3" presStyleIdx="3" presStyleCnt="6" custLinFactY="58105" custLinFactNeighborY="100000">
        <dgm:presLayoutVars>
          <dgm:chPref val="3"/>
        </dgm:presLayoutVars>
      </dgm:prSet>
      <dgm:spPr/>
      <dgm:t>
        <a:bodyPr/>
        <a:lstStyle/>
        <a:p>
          <a:endParaRPr lang="tr-TR"/>
        </a:p>
      </dgm:t>
    </dgm:pt>
    <dgm:pt modelId="{C06ED676-4288-4D6A-A97F-8314707E1D56}" type="pres">
      <dgm:prSet presAssocID="{E1759B25-ACB8-4C46-AB18-E76D0D1DED70}" presName="hierChild4" presStyleCnt="0"/>
      <dgm:spPr/>
    </dgm:pt>
    <dgm:pt modelId="{523D58E2-3401-47E9-9763-9D22F909625D}" type="pres">
      <dgm:prSet presAssocID="{4976853C-1A3F-4B79-B57A-F6688D12D0F9}" presName="Name17" presStyleLbl="parChTrans1D3" presStyleIdx="4" presStyleCnt="6"/>
      <dgm:spPr/>
      <dgm:t>
        <a:bodyPr/>
        <a:lstStyle/>
        <a:p>
          <a:endParaRPr lang="tr-TR"/>
        </a:p>
      </dgm:t>
    </dgm:pt>
    <dgm:pt modelId="{832C978E-2115-47E4-BE36-D35D7C3E69EE}" type="pres">
      <dgm:prSet presAssocID="{31451777-5FF6-487C-8D98-6C790E0E26DF}" presName="hierRoot3" presStyleCnt="0"/>
      <dgm:spPr/>
    </dgm:pt>
    <dgm:pt modelId="{AEFB384B-9005-482D-82EA-B34F5B08B31C}" type="pres">
      <dgm:prSet presAssocID="{31451777-5FF6-487C-8D98-6C790E0E26DF}" presName="composite3" presStyleCnt="0"/>
      <dgm:spPr/>
    </dgm:pt>
    <dgm:pt modelId="{2D1E7948-68E8-42E9-8ECC-AC1EA3160446}" type="pres">
      <dgm:prSet presAssocID="{31451777-5FF6-487C-8D98-6C790E0E26DF}" presName="background3" presStyleLbl="node3" presStyleIdx="4" presStyleCnt="6"/>
      <dgm:spPr/>
    </dgm:pt>
    <dgm:pt modelId="{6E8A6349-C12A-4111-A309-BD8BFF1E52CC}" type="pres">
      <dgm:prSet presAssocID="{31451777-5FF6-487C-8D98-6C790E0E26DF}" presName="text3" presStyleLbl="fgAcc3" presStyleIdx="4" presStyleCnt="6" custLinFactNeighborY="59718">
        <dgm:presLayoutVars>
          <dgm:chPref val="3"/>
        </dgm:presLayoutVars>
      </dgm:prSet>
      <dgm:spPr/>
      <dgm:t>
        <a:bodyPr/>
        <a:lstStyle/>
        <a:p>
          <a:endParaRPr lang="tr-TR"/>
        </a:p>
      </dgm:t>
    </dgm:pt>
    <dgm:pt modelId="{2EC39622-7673-4BBF-9E10-D7B5FD7E9367}" type="pres">
      <dgm:prSet presAssocID="{31451777-5FF6-487C-8D98-6C790E0E26DF}" presName="hierChild4" presStyleCnt="0"/>
      <dgm:spPr/>
    </dgm:pt>
    <dgm:pt modelId="{50A8926B-F89A-4458-83F5-B4257E17D2E9}" type="pres">
      <dgm:prSet presAssocID="{9C2E32B2-FD16-4572-84F8-60E053C202CE}" presName="Name17" presStyleLbl="parChTrans1D3" presStyleIdx="5" presStyleCnt="6"/>
      <dgm:spPr/>
      <dgm:t>
        <a:bodyPr/>
        <a:lstStyle/>
        <a:p>
          <a:endParaRPr lang="tr-TR"/>
        </a:p>
      </dgm:t>
    </dgm:pt>
    <dgm:pt modelId="{6D1F58D2-3E4F-4690-A805-C3827D2B0CA2}" type="pres">
      <dgm:prSet presAssocID="{F104FC22-2961-4505-8A8D-FD2C864C2C22}" presName="hierRoot3" presStyleCnt="0"/>
      <dgm:spPr/>
    </dgm:pt>
    <dgm:pt modelId="{7DB86365-8583-453B-8E12-DDF52519B470}" type="pres">
      <dgm:prSet presAssocID="{F104FC22-2961-4505-8A8D-FD2C864C2C22}" presName="composite3" presStyleCnt="0"/>
      <dgm:spPr/>
    </dgm:pt>
    <dgm:pt modelId="{4F0A1A07-587D-419B-9C84-3AD80CB2FFF2}" type="pres">
      <dgm:prSet presAssocID="{F104FC22-2961-4505-8A8D-FD2C864C2C22}" presName="background3" presStyleLbl="node3" presStyleIdx="5" presStyleCnt="6"/>
      <dgm:spPr/>
    </dgm:pt>
    <dgm:pt modelId="{612E81DB-5CA1-4FAF-A8ED-3EC1D0A02279}" type="pres">
      <dgm:prSet presAssocID="{F104FC22-2961-4505-8A8D-FD2C864C2C22}" presName="text3" presStyleLbl="fgAcc3" presStyleIdx="5" presStyleCnt="6" custLinFactNeighborY="59718">
        <dgm:presLayoutVars>
          <dgm:chPref val="3"/>
        </dgm:presLayoutVars>
      </dgm:prSet>
      <dgm:spPr/>
      <dgm:t>
        <a:bodyPr/>
        <a:lstStyle/>
        <a:p>
          <a:endParaRPr lang="tr-TR"/>
        </a:p>
      </dgm:t>
    </dgm:pt>
    <dgm:pt modelId="{65BD4384-DEA7-47C8-8523-84831CCCBAD2}" type="pres">
      <dgm:prSet presAssocID="{F104FC22-2961-4505-8A8D-FD2C864C2C22}" presName="hierChild4" presStyleCnt="0"/>
      <dgm:spPr/>
    </dgm:pt>
    <dgm:pt modelId="{B1566B4A-2341-4D80-B0D5-0F039467CB27}" type="pres">
      <dgm:prSet presAssocID="{9C9C0D4E-573B-4C1C-ACDE-7329E2FD8407}" presName="Name23" presStyleLbl="parChTrans1D4" presStyleIdx="0" presStyleCnt="1"/>
      <dgm:spPr/>
      <dgm:t>
        <a:bodyPr/>
        <a:lstStyle/>
        <a:p>
          <a:endParaRPr lang="tr-TR"/>
        </a:p>
      </dgm:t>
    </dgm:pt>
    <dgm:pt modelId="{1A209509-0961-45CC-B0CF-5C90C9E43C1C}" type="pres">
      <dgm:prSet presAssocID="{AB1CB79E-CA11-45B8-BEE0-5D39B061836D}" presName="hierRoot4" presStyleCnt="0"/>
      <dgm:spPr/>
    </dgm:pt>
    <dgm:pt modelId="{675CF86F-CDAB-4F7C-858D-BD45C90E923D}" type="pres">
      <dgm:prSet presAssocID="{AB1CB79E-CA11-45B8-BEE0-5D39B061836D}" presName="composite4" presStyleCnt="0"/>
      <dgm:spPr/>
    </dgm:pt>
    <dgm:pt modelId="{5ADFEAE4-268C-41F8-AA68-51605A5D34FB}" type="pres">
      <dgm:prSet presAssocID="{AB1CB79E-CA11-45B8-BEE0-5D39B061836D}" presName="background4" presStyleLbl="node4" presStyleIdx="0" presStyleCnt="1"/>
      <dgm:spPr/>
    </dgm:pt>
    <dgm:pt modelId="{E30BB07C-FC81-40CE-B63F-C3EBD1C32273}" type="pres">
      <dgm:prSet presAssocID="{AB1CB79E-CA11-45B8-BEE0-5D39B061836D}" presName="text4" presStyleLbl="fgAcc4" presStyleIdx="0" presStyleCnt="1" custLinFactNeighborY="58329">
        <dgm:presLayoutVars>
          <dgm:chPref val="3"/>
        </dgm:presLayoutVars>
      </dgm:prSet>
      <dgm:spPr/>
      <dgm:t>
        <a:bodyPr/>
        <a:lstStyle/>
        <a:p>
          <a:endParaRPr lang="tr-TR"/>
        </a:p>
      </dgm:t>
    </dgm:pt>
    <dgm:pt modelId="{07F747AB-781A-4C79-9713-A114064321FD}" type="pres">
      <dgm:prSet presAssocID="{AB1CB79E-CA11-45B8-BEE0-5D39B061836D}" presName="hierChild5" presStyleCnt="0"/>
      <dgm:spPr/>
    </dgm:pt>
    <dgm:pt modelId="{60F6568D-0BF8-436B-A3A0-A0D553BFB670}" type="pres">
      <dgm:prSet presAssocID="{C68D1897-3C33-434F-9846-FED5A2AC0FED}" presName="Name10" presStyleLbl="parChTrans1D2" presStyleIdx="1" presStyleCnt="2"/>
      <dgm:spPr/>
      <dgm:t>
        <a:bodyPr/>
        <a:lstStyle/>
        <a:p>
          <a:endParaRPr lang="tr-TR"/>
        </a:p>
      </dgm:t>
    </dgm:pt>
    <dgm:pt modelId="{99FAFEBF-02C6-4C1F-8575-20F8DF7F71D2}" type="pres">
      <dgm:prSet presAssocID="{807737C4-29AC-4E24-A10C-1C4A66253B7E}" presName="hierRoot2" presStyleCnt="0"/>
      <dgm:spPr/>
    </dgm:pt>
    <dgm:pt modelId="{DBA15FD7-CCCF-448F-814F-C9B627BC6608}" type="pres">
      <dgm:prSet presAssocID="{807737C4-29AC-4E24-A10C-1C4A66253B7E}" presName="composite2" presStyleCnt="0"/>
      <dgm:spPr/>
    </dgm:pt>
    <dgm:pt modelId="{8F379F17-6A03-4F22-B002-575327E3DE69}" type="pres">
      <dgm:prSet presAssocID="{807737C4-29AC-4E24-A10C-1C4A66253B7E}" presName="background2" presStyleLbl="node2" presStyleIdx="1" presStyleCnt="2"/>
      <dgm:spPr>
        <a:solidFill>
          <a:schemeClr val="accent2"/>
        </a:solidFill>
      </dgm:spPr>
    </dgm:pt>
    <dgm:pt modelId="{B502534E-BB9B-45FD-BF1F-ED2B72800341}" type="pres">
      <dgm:prSet presAssocID="{807737C4-29AC-4E24-A10C-1C4A66253B7E}" presName="text2" presStyleLbl="fgAcc2" presStyleIdx="1" presStyleCnt="2" custLinFactX="3001" custLinFactNeighborX="100000" custLinFactNeighborY="36374">
        <dgm:presLayoutVars>
          <dgm:chPref val="3"/>
        </dgm:presLayoutVars>
      </dgm:prSet>
      <dgm:spPr/>
      <dgm:t>
        <a:bodyPr/>
        <a:lstStyle/>
        <a:p>
          <a:endParaRPr lang="tr-TR"/>
        </a:p>
      </dgm:t>
    </dgm:pt>
    <dgm:pt modelId="{95AB0046-D33E-4CC6-A325-2A8E7CDFD9FB}" type="pres">
      <dgm:prSet presAssocID="{807737C4-29AC-4E24-A10C-1C4A66253B7E}" presName="hierChild3" presStyleCnt="0"/>
      <dgm:spPr/>
    </dgm:pt>
  </dgm:ptLst>
  <dgm:cxnLst>
    <dgm:cxn modelId="{24FDAD90-1717-487B-865D-95447433EE54}" srcId="{2575B60C-53BE-4567-902E-F2BC6EF099B6}" destId="{B7A07DA8-E348-4739-964B-0B437F42065E}" srcOrd="0" destOrd="0" parTransId="{6FEFF5AC-E593-452B-BC27-D097817868B9}" sibTransId="{2DB4041D-C998-4B15-8EE9-710B7196670D}"/>
    <dgm:cxn modelId="{45C5839F-F142-4E7E-82C5-6469AD1EC176}" type="presOf" srcId="{B27B1D3C-3F1E-400D-A4FD-478DCD93FF61}" destId="{5E2632AD-46E0-468F-B448-44742456205C}" srcOrd="0" destOrd="0" presId="urn:microsoft.com/office/officeart/2005/8/layout/hierarchy1"/>
    <dgm:cxn modelId="{5A684536-471B-4145-8ACA-5843BA19276D}" srcId="{EDBC01CF-158E-44E9-A726-8F98D4674BEC}" destId="{E1759B25-ACB8-4C46-AB18-E76D0D1DED70}" srcOrd="3" destOrd="0" parTransId="{318BCBE0-ADC3-4E24-9A82-45F17BD53D90}" sibTransId="{89E4335E-D466-471D-9C88-CA41994B5882}"/>
    <dgm:cxn modelId="{68E34064-A0F9-49B7-A6D7-44E4F2870E37}" type="presOf" srcId="{2575B60C-53BE-4567-902E-F2BC6EF099B6}" destId="{9A3269E8-5DF2-44E5-89DD-0BD11F78E29A}" srcOrd="0" destOrd="0" presId="urn:microsoft.com/office/officeart/2005/8/layout/hierarchy1"/>
    <dgm:cxn modelId="{4ED7FB75-96EC-4EF9-8286-000403DE57D9}" type="presOf" srcId="{BC5F6021-83BB-4A12-A91E-76F22DF4E4B3}" destId="{115F1EEC-260E-4BE1-845F-4B6761537B3F}" srcOrd="0" destOrd="0" presId="urn:microsoft.com/office/officeart/2005/8/layout/hierarchy1"/>
    <dgm:cxn modelId="{3443AED0-8E55-4BDC-B4B6-A6816EC9347A}" type="presOf" srcId="{E1759B25-ACB8-4C46-AB18-E76D0D1DED70}" destId="{99A9CAFC-F436-44F7-ADF5-097BD8ACA226}" srcOrd="0" destOrd="0" presId="urn:microsoft.com/office/officeart/2005/8/layout/hierarchy1"/>
    <dgm:cxn modelId="{7A2AE18D-374D-49ED-A374-E754A1FD7D43}" type="presOf" srcId="{C68D1897-3C33-434F-9846-FED5A2AC0FED}" destId="{60F6568D-0BF8-436B-A3A0-A0D553BFB670}" srcOrd="0" destOrd="0" presId="urn:microsoft.com/office/officeart/2005/8/layout/hierarchy1"/>
    <dgm:cxn modelId="{12C14996-BBDE-4D0B-97D3-9A35973813A0}" srcId="{EDBC01CF-158E-44E9-A726-8F98D4674BEC}" destId="{BC5F6021-83BB-4A12-A91E-76F22DF4E4B3}" srcOrd="2" destOrd="0" parTransId="{B27B1D3C-3F1E-400D-A4FD-478DCD93FF61}" sibTransId="{6EDE59E5-F8BD-48AE-A920-71EA2119C132}"/>
    <dgm:cxn modelId="{37670256-9D5C-4735-B437-D699A757C9B8}" srcId="{B7A07DA8-E348-4739-964B-0B437F42065E}" destId="{807737C4-29AC-4E24-A10C-1C4A66253B7E}" srcOrd="1" destOrd="0" parTransId="{C68D1897-3C33-434F-9846-FED5A2AC0FED}" sibTransId="{255567FA-95A7-4024-AAEB-DA60F42D941F}"/>
    <dgm:cxn modelId="{1CB23675-738D-4D24-B05A-4B4555FFE601}" type="presOf" srcId="{31451777-5FF6-487C-8D98-6C790E0E26DF}" destId="{6E8A6349-C12A-4111-A309-BD8BFF1E52CC}" srcOrd="0" destOrd="0" presId="urn:microsoft.com/office/officeart/2005/8/layout/hierarchy1"/>
    <dgm:cxn modelId="{84824556-9B85-4218-A300-5FD5236554D6}" type="presOf" srcId="{9C2E32B2-FD16-4572-84F8-60E053C202CE}" destId="{50A8926B-F89A-4458-83F5-B4257E17D2E9}" srcOrd="0" destOrd="0" presId="urn:microsoft.com/office/officeart/2005/8/layout/hierarchy1"/>
    <dgm:cxn modelId="{C4E6B63B-BDBD-48F1-91DA-6FF3504BFD92}" type="presOf" srcId="{BA7A55E5-4527-456E-AD71-C3284B2CEE48}" destId="{D191968D-31BB-4C15-B984-05042A6122BC}" srcOrd="0" destOrd="0" presId="urn:microsoft.com/office/officeart/2005/8/layout/hierarchy1"/>
    <dgm:cxn modelId="{E34A4427-E072-4613-86B7-02FD832C7B18}" srcId="{EDBC01CF-158E-44E9-A726-8F98D4674BEC}" destId="{85183280-AF9E-4BBF-857C-1601843A3BEC}" srcOrd="1" destOrd="0" parTransId="{089996CF-9CEB-4427-A7B9-696C35C35223}" sibTransId="{546C5167-0F6B-43CA-A058-BBE5EC905AFC}"/>
    <dgm:cxn modelId="{24841155-F97A-49F7-A204-E53052659F10}" type="presOf" srcId="{EDBC01CF-158E-44E9-A726-8F98D4674BEC}" destId="{75C64A5D-27EA-483F-AAAF-4C6549FF032F}" srcOrd="0" destOrd="0" presId="urn:microsoft.com/office/officeart/2005/8/layout/hierarchy1"/>
    <dgm:cxn modelId="{D5CA9FF4-1B68-4411-BF47-32CA47AB246D}" type="presOf" srcId="{F104FC22-2961-4505-8A8D-FD2C864C2C22}" destId="{612E81DB-5CA1-4FAF-A8ED-3EC1D0A02279}" srcOrd="0" destOrd="0" presId="urn:microsoft.com/office/officeart/2005/8/layout/hierarchy1"/>
    <dgm:cxn modelId="{17F5CDA0-72AE-4391-8A2F-4BD762A591A7}" type="presOf" srcId="{E37D9113-7F64-443F-A98F-7E319D55FDE4}" destId="{00BCA891-67D2-48D0-A71D-FF19CF251681}" srcOrd="0" destOrd="0" presId="urn:microsoft.com/office/officeart/2005/8/layout/hierarchy1"/>
    <dgm:cxn modelId="{B87E7C63-A278-4369-B6F6-2B4E55190F04}" type="presOf" srcId="{AB1CB79E-CA11-45B8-BEE0-5D39B061836D}" destId="{E30BB07C-FC81-40CE-B63F-C3EBD1C32273}" srcOrd="0" destOrd="0" presId="urn:microsoft.com/office/officeart/2005/8/layout/hierarchy1"/>
    <dgm:cxn modelId="{40FF1A0B-EC88-4715-B4D8-E9B79F60619F}" type="presOf" srcId="{B7A07DA8-E348-4739-964B-0B437F42065E}" destId="{F13D5850-7209-49F3-B7A5-324A2F00D4E8}" srcOrd="0" destOrd="0" presId="urn:microsoft.com/office/officeart/2005/8/layout/hierarchy1"/>
    <dgm:cxn modelId="{00DFCF6C-7DA1-435A-A445-03E74AFBF1AF}" srcId="{F104FC22-2961-4505-8A8D-FD2C864C2C22}" destId="{AB1CB79E-CA11-45B8-BEE0-5D39B061836D}" srcOrd="0" destOrd="0" parTransId="{9C9C0D4E-573B-4C1C-ACDE-7329E2FD8407}" sibTransId="{ABEA4128-2978-40A6-B036-5E860BC8375D}"/>
    <dgm:cxn modelId="{8ABAB321-803A-4280-BCF0-04DB39D28507}" type="presOf" srcId="{01F5C18C-7752-42D3-81F1-216CB14DE6F2}" destId="{B4C81C0B-52BA-4A5C-A400-38F3E70F66C1}" srcOrd="0" destOrd="0" presId="urn:microsoft.com/office/officeart/2005/8/layout/hierarchy1"/>
    <dgm:cxn modelId="{D2535119-1C13-4DA0-B3BA-02A95442CE2A}" type="presOf" srcId="{318BCBE0-ADC3-4E24-9A82-45F17BD53D90}" destId="{C7139828-15CE-417D-95D2-8028F9691D19}" srcOrd="0" destOrd="0" presId="urn:microsoft.com/office/officeart/2005/8/layout/hierarchy1"/>
    <dgm:cxn modelId="{78A8F82F-F822-481E-B1ED-ACF64ECA2F9D}" srcId="{EDBC01CF-158E-44E9-A726-8F98D4674BEC}" destId="{31451777-5FF6-487C-8D98-6C790E0E26DF}" srcOrd="4" destOrd="0" parTransId="{4976853C-1A3F-4B79-B57A-F6688D12D0F9}" sibTransId="{454B25AF-BBB4-41FE-BC77-C8AC15FDCA9D}"/>
    <dgm:cxn modelId="{D0506EEE-9A10-4714-A7BD-6CA99307D087}" type="presOf" srcId="{089996CF-9CEB-4427-A7B9-696C35C35223}" destId="{7FCD05FC-DC1A-4AA1-BBF7-747C8589CE48}" srcOrd="0" destOrd="0" presId="urn:microsoft.com/office/officeart/2005/8/layout/hierarchy1"/>
    <dgm:cxn modelId="{4CC99027-7B9C-465F-B0EC-63957D8AE2C3}" type="presOf" srcId="{807737C4-29AC-4E24-A10C-1C4A66253B7E}" destId="{B502534E-BB9B-45FD-BF1F-ED2B72800341}" srcOrd="0" destOrd="0" presId="urn:microsoft.com/office/officeart/2005/8/layout/hierarchy1"/>
    <dgm:cxn modelId="{A231A907-DCA0-40E2-9F50-B23F74981DDC}" type="presOf" srcId="{9C9C0D4E-573B-4C1C-ACDE-7329E2FD8407}" destId="{B1566B4A-2341-4D80-B0D5-0F039467CB27}" srcOrd="0" destOrd="0" presId="urn:microsoft.com/office/officeart/2005/8/layout/hierarchy1"/>
    <dgm:cxn modelId="{996E6B34-9033-42B4-98C4-313734D5A672}" srcId="{EDBC01CF-158E-44E9-A726-8F98D4674BEC}" destId="{F104FC22-2961-4505-8A8D-FD2C864C2C22}" srcOrd="5" destOrd="0" parTransId="{9C2E32B2-FD16-4572-84F8-60E053C202CE}" sibTransId="{476EDEAE-6472-4D40-8B3B-5194F4A65914}"/>
    <dgm:cxn modelId="{18BA1815-4796-4242-A684-9ED3C9C54F0D}" srcId="{EDBC01CF-158E-44E9-A726-8F98D4674BEC}" destId="{E37D9113-7F64-443F-A98F-7E319D55FDE4}" srcOrd="0" destOrd="0" parTransId="{BA7A55E5-4527-456E-AD71-C3284B2CEE48}" sibTransId="{0918FE48-9454-4563-8714-F63F08214446}"/>
    <dgm:cxn modelId="{E0ECB286-5B8F-4492-BA5C-DD280CEFE704}" type="presOf" srcId="{4976853C-1A3F-4B79-B57A-F6688D12D0F9}" destId="{523D58E2-3401-47E9-9763-9D22F909625D}" srcOrd="0" destOrd="0" presId="urn:microsoft.com/office/officeart/2005/8/layout/hierarchy1"/>
    <dgm:cxn modelId="{5C8A1052-3E44-46EB-AE3D-FAECB0539644}" srcId="{B7A07DA8-E348-4739-964B-0B437F42065E}" destId="{EDBC01CF-158E-44E9-A726-8F98D4674BEC}" srcOrd="0" destOrd="0" parTransId="{01F5C18C-7752-42D3-81F1-216CB14DE6F2}" sibTransId="{715B7037-1FF0-4693-8DC7-87A07EB0C0CB}"/>
    <dgm:cxn modelId="{001CFF86-B2B2-4BB1-8D46-CF9875322334}" type="presOf" srcId="{85183280-AF9E-4BBF-857C-1601843A3BEC}" destId="{F16C3019-7909-44AA-AB92-A3202258E98C}" srcOrd="0" destOrd="0" presId="urn:microsoft.com/office/officeart/2005/8/layout/hierarchy1"/>
    <dgm:cxn modelId="{0CDD0702-C657-41A4-BA84-E49C58A20EB7}" type="presParOf" srcId="{9A3269E8-5DF2-44E5-89DD-0BD11F78E29A}" destId="{9DAEF743-21DF-4929-A76C-9A1FE633FDBE}" srcOrd="0" destOrd="0" presId="urn:microsoft.com/office/officeart/2005/8/layout/hierarchy1"/>
    <dgm:cxn modelId="{CE278E6A-CBEB-40E1-8B11-9F9042DF3832}" type="presParOf" srcId="{9DAEF743-21DF-4929-A76C-9A1FE633FDBE}" destId="{E4345B50-FC21-43DA-BF9F-3B79C8A46969}" srcOrd="0" destOrd="0" presId="urn:microsoft.com/office/officeart/2005/8/layout/hierarchy1"/>
    <dgm:cxn modelId="{1C205893-7B29-41C2-A2E0-C2BDE7DC74F3}" type="presParOf" srcId="{E4345B50-FC21-43DA-BF9F-3B79C8A46969}" destId="{B9CFF0A2-DB33-47B4-81C7-3069465E0A3B}" srcOrd="0" destOrd="0" presId="urn:microsoft.com/office/officeart/2005/8/layout/hierarchy1"/>
    <dgm:cxn modelId="{8C286BEC-7620-4D4C-92EF-93CE73AC8BDC}" type="presParOf" srcId="{E4345B50-FC21-43DA-BF9F-3B79C8A46969}" destId="{F13D5850-7209-49F3-B7A5-324A2F00D4E8}" srcOrd="1" destOrd="0" presId="urn:microsoft.com/office/officeart/2005/8/layout/hierarchy1"/>
    <dgm:cxn modelId="{6AFB1217-8640-4CC6-AD38-28F74D667A30}" type="presParOf" srcId="{9DAEF743-21DF-4929-A76C-9A1FE633FDBE}" destId="{A0840459-521D-48DB-9BD7-E7E809C09D25}" srcOrd="1" destOrd="0" presId="urn:microsoft.com/office/officeart/2005/8/layout/hierarchy1"/>
    <dgm:cxn modelId="{31A2A018-7CA9-4792-8C82-14AEED772D2F}" type="presParOf" srcId="{A0840459-521D-48DB-9BD7-E7E809C09D25}" destId="{B4C81C0B-52BA-4A5C-A400-38F3E70F66C1}" srcOrd="0" destOrd="0" presId="urn:microsoft.com/office/officeart/2005/8/layout/hierarchy1"/>
    <dgm:cxn modelId="{1F91711E-859D-4079-9BD3-88E53B7E5EF4}" type="presParOf" srcId="{A0840459-521D-48DB-9BD7-E7E809C09D25}" destId="{C3B85CA9-3CA9-476F-9296-203B164986BE}" srcOrd="1" destOrd="0" presId="urn:microsoft.com/office/officeart/2005/8/layout/hierarchy1"/>
    <dgm:cxn modelId="{D47A2A69-A012-4967-8D52-A2635D266D68}" type="presParOf" srcId="{C3B85CA9-3CA9-476F-9296-203B164986BE}" destId="{C32A18E1-C5DB-49FB-8E7A-814CE0D3F27D}" srcOrd="0" destOrd="0" presId="urn:microsoft.com/office/officeart/2005/8/layout/hierarchy1"/>
    <dgm:cxn modelId="{5E11E855-9A01-4E4A-A2C4-AB55444E2E0B}" type="presParOf" srcId="{C32A18E1-C5DB-49FB-8E7A-814CE0D3F27D}" destId="{AB7B99DB-A1AA-4BB3-BA1C-C836DABFD5AA}" srcOrd="0" destOrd="0" presId="urn:microsoft.com/office/officeart/2005/8/layout/hierarchy1"/>
    <dgm:cxn modelId="{D972F869-1753-4F93-B83A-5EB84704C5C8}" type="presParOf" srcId="{C32A18E1-C5DB-49FB-8E7A-814CE0D3F27D}" destId="{75C64A5D-27EA-483F-AAAF-4C6549FF032F}" srcOrd="1" destOrd="0" presId="urn:microsoft.com/office/officeart/2005/8/layout/hierarchy1"/>
    <dgm:cxn modelId="{722557C1-8D93-4E24-9995-0C68E5692A7A}" type="presParOf" srcId="{C3B85CA9-3CA9-476F-9296-203B164986BE}" destId="{AE034FF1-64E8-424A-9952-A9F76027B544}" srcOrd="1" destOrd="0" presId="urn:microsoft.com/office/officeart/2005/8/layout/hierarchy1"/>
    <dgm:cxn modelId="{330C5271-1104-4C9C-AF85-2BFB05794366}" type="presParOf" srcId="{AE034FF1-64E8-424A-9952-A9F76027B544}" destId="{D191968D-31BB-4C15-B984-05042A6122BC}" srcOrd="0" destOrd="0" presId="urn:microsoft.com/office/officeart/2005/8/layout/hierarchy1"/>
    <dgm:cxn modelId="{4932431B-AC39-4CF9-A8AA-8B6E3FA81735}" type="presParOf" srcId="{AE034FF1-64E8-424A-9952-A9F76027B544}" destId="{CD15485D-E70A-4234-B891-4E3E537B2E4C}" srcOrd="1" destOrd="0" presId="urn:microsoft.com/office/officeart/2005/8/layout/hierarchy1"/>
    <dgm:cxn modelId="{F3FD53E0-E351-4349-B797-5552D5C9F346}" type="presParOf" srcId="{CD15485D-E70A-4234-B891-4E3E537B2E4C}" destId="{C01BAA3E-0708-47EA-8272-FC1AB1FA93F8}" srcOrd="0" destOrd="0" presId="urn:microsoft.com/office/officeart/2005/8/layout/hierarchy1"/>
    <dgm:cxn modelId="{5394B874-A922-4682-B4E7-81B691F4BC61}" type="presParOf" srcId="{C01BAA3E-0708-47EA-8272-FC1AB1FA93F8}" destId="{FD6F3A29-D8EC-45EE-BCC2-0A9F1C083BF9}" srcOrd="0" destOrd="0" presId="urn:microsoft.com/office/officeart/2005/8/layout/hierarchy1"/>
    <dgm:cxn modelId="{28E750AF-06F9-4E52-998A-21A10DAAA77E}" type="presParOf" srcId="{C01BAA3E-0708-47EA-8272-FC1AB1FA93F8}" destId="{00BCA891-67D2-48D0-A71D-FF19CF251681}" srcOrd="1" destOrd="0" presId="urn:microsoft.com/office/officeart/2005/8/layout/hierarchy1"/>
    <dgm:cxn modelId="{65DF6C1A-728A-4D36-A90E-2DC1B2BA76E2}" type="presParOf" srcId="{CD15485D-E70A-4234-B891-4E3E537B2E4C}" destId="{C55380F9-8F58-49F1-80BD-578AD0AC4567}" srcOrd="1" destOrd="0" presId="urn:microsoft.com/office/officeart/2005/8/layout/hierarchy1"/>
    <dgm:cxn modelId="{925B6C5A-0986-4E15-9355-CDD09C967341}" type="presParOf" srcId="{AE034FF1-64E8-424A-9952-A9F76027B544}" destId="{7FCD05FC-DC1A-4AA1-BBF7-747C8589CE48}" srcOrd="2" destOrd="0" presId="urn:microsoft.com/office/officeart/2005/8/layout/hierarchy1"/>
    <dgm:cxn modelId="{27F50152-9CC3-4512-96A9-E9756EB9F1A3}" type="presParOf" srcId="{AE034FF1-64E8-424A-9952-A9F76027B544}" destId="{4D4DD2CE-8E31-4DA2-B19D-FDD02FCF5840}" srcOrd="3" destOrd="0" presId="urn:microsoft.com/office/officeart/2005/8/layout/hierarchy1"/>
    <dgm:cxn modelId="{810BB679-16DF-4FEE-98B2-7AA4D8896B4A}" type="presParOf" srcId="{4D4DD2CE-8E31-4DA2-B19D-FDD02FCF5840}" destId="{78B23A81-083E-4BA3-B31F-0880873A10DB}" srcOrd="0" destOrd="0" presId="urn:microsoft.com/office/officeart/2005/8/layout/hierarchy1"/>
    <dgm:cxn modelId="{AFC265BB-830B-4AC5-8C9C-D685AE385047}" type="presParOf" srcId="{78B23A81-083E-4BA3-B31F-0880873A10DB}" destId="{D3AFC0A3-86A6-4524-B6F1-98E38382C8CC}" srcOrd="0" destOrd="0" presId="urn:microsoft.com/office/officeart/2005/8/layout/hierarchy1"/>
    <dgm:cxn modelId="{A59E737A-8159-451B-B90C-34733DFF1B7A}" type="presParOf" srcId="{78B23A81-083E-4BA3-B31F-0880873A10DB}" destId="{F16C3019-7909-44AA-AB92-A3202258E98C}" srcOrd="1" destOrd="0" presId="urn:microsoft.com/office/officeart/2005/8/layout/hierarchy1"/>
    <dgm:cxn modelId="{269AABE0-2109-4F9D-8749-18ED3A81AFC6}" type="presParOf" srcId="{4D4DD2CE-8E31-4DA2-B19D-FDD02FCF5840}" destId="{D0166DEB-77CD-497C-AA02-C0ABF72350DC}" srcOrd="1" destOrd="0" presId="urn:microsoft.com/office/officeart/2005/8/layout/hierarchy1"/>
    <dgm:cxn modelId="{A454DF3F-0D7B-4B49-BE2C-02FD882AD5E9}" type="presParOf" srcId="{AE034FF1-64E8-424A-9952-A9F76027B544}" destId="{5E2632AD-46E0-468F-B448-44742456205C}" srcOrd="4" destOrd="0" presId="urn:microsoft.com/office/officeart/2005/8/layout/hierarchy1"/>
    <dgm:cxn modelId="{416C91DF-5362-4AC4-85BE-E23CC3CBC4B9}" type="presParOf" srcId="{AE034FF1-64E8-424A-9952-A9F76027B544}" destId="{181E598F-DEE0-4E96-95B8-A0DADEAE5DD8}" srcOrd="5" destOrd="0" presId="urn:microsoft.com/office/officeart/2005/8/layout/hierarchy1"/>
    <dgm:cxn modelId="{9FC393D1-5F86-4392-A8BE-45410D0DA548}" type="presParOf" srcId="{181E598F-DEE0-4E96-95B8-A0DADEAE5DD8}" destId="{7450E3CB-8801-4E1D-92C4-AC4BBB21D95E}" srcOrd="0" destOrd="0" presId="urn:microsoft.com/office/officeart/2005/8/layout/hierarchy1"/>
    <dgm:cxn modelId="{FD15FDA5-1E08-4199-8119-568CC23AEA70}" type="presParOf" srcId="{7450E3CB-8801-4E1D-92C4-AC4BBB21D95E}" destId="{A51E0274-5509-4318-B655-A8CAC7448D31}" srcOrd="0" destOrd="0" presId="urn:microsoft.com/office/officeart/2005/8/layout/hierarchy1"/>
    <dgm:cxn modelId="{3553B175-F9F4-458D-883C-7459C42FAC04}" type="presParOf" srcId="{7450E3CB-8801-4E1D-92C4-AC4BBB21D95E}" destId="{115F1EEC-260E-4BE1-845F-4B6761537B3F}" srcOrd="1" destOrd="0" presId="urn:microsoft.com/office/officeart/2005/8/layout/hierarchy1"/>
    <dgm:cxn modelId="{3733E45E-B890-4D6F-B32D-197E54E8111D}" type="presParOf" srcId="{181E598F-DEE0-4E96-95B8-A0DADEAE5DD8}" destId="{CFFDCF8C-0187-4895-BBF4-1F120BC3D6FC}" srcOrd="1" destOrd="0" presId="urn:microsoft.com/office/officeart/2005/8/layout/hierarchy1"/>
    <dgm:cxn modelId="{A45F12D3-3BA6-444C-82D6-2BCDF262F06C}" type="presParOf" srcId="{AE034FF1-64E8-424A-9952-A9F76027B544}" destId="{C7139828-15CE-417D-95D2-8028F9691D19}" srcOrd="6" destOrd="0" presId="urn:microsoft.com/office/officeart/2005/8/layout/hierarchy1"/>
    <dgm:cxn modelId="{CAA964F9-C4DD-43A2-989A-7E13AE874328}" type="presParOf" srcId="{AE034FF1-64E8-424A-9952-A9F76027B544}" destId="{CFB72054-4F1D-4B55-9403-96DDFAAB7677}" srcOrd="7" destOrd="0" presId="urn:microsoft.com/office/officeart/2005/8/layout/hierarchy1"/>
    <dgm:cxn modelId="{47A2D90B-D3DC-4ACD-B194-B506E6FE57F8}" type="presParOf" srcId="{CFB72054-4F1D-4B55-9403-96DDFAAB7677}" destId="{C67E6C3E-1AB0-4ACA-91B8-EAC15B904250}" srcOrd="0" destOrd="0" presId="urn:microsoft.com/office/officeart/2005/8/layout/hierarchy1"/>
    <dgm:cxn modelId="{13B49243-4889-48A3-AAA3-F537E1404350}" type="presParOf" srcId="{C67E6C3E-1AB0-4ACA-91B8-EAC15B904250}" destId="{66B403A5-07CC-4445-9419-B33A1C65ECDE}" srcOrd="0" destOrd="0" presId="urn:microsoft.com/office/officeart/2005/8/layout/hierarchy1"/>
    <dgm:cxn modelId="{4948A717-B155-428C-B315-0A5CC41807E4}" type="presParOf" srcId="{C67E6C3E-1AB0-4ACA-91B8-EAC15B904250}" destId="{99A9CAFC-F436-44F7-ADF5-097BD8ACA226}" srcOrd="1" destOrd="0" presId="urn:microsoft.com/office/officeart/2005/8/layout/hierarchy1"/>
    <dgm:cxn modelId="{15CCB221-4F81-478F-8D3A-92EDB3D8A18B}" type="presParOf" srcId="{CFB72054-4F1D-4B55-9403-96DDFAAB7677}" destId="{C06ED676-4288-4D6A-A97F-8314707E1D56}" srcOrd="1" destOrd="0" presId="urn:microsoft.com/office/officeart/2005/8/layout/hierarchy1"/>
    <dgm:cxn modelId="{E6D4A34F-C459-4E3C-8BFB-DDD7144283C2}" type="presParOf" srcId="{AE034FF1-64E8-424A-9952-A9F76027B544}" destId="{523D58E2-3401-47E9-9763-9D22F909625D}" srcOrd="8" destOrd="0" presId="urn:microsoft.com/office/officeart/2005/8/layout/hierarchy1"/>
    <dgm:cxn modelId="{066633ED-3F59-4116-A25C-71B024700D76}" type="presParOf" srcId="{AE034FF1-64E8-424A-9952-A9F76027B544}" destId="{832C978E-2115-47E4-BE36-D35D7C3E69EE}" srcOrd="9" destOrd="0" presId="urn:microsoft.com/office/officeart/2005/8/layout/hierarchy1"/>
    <dgm:cxn modelId="{EEF240F9-2694-40B8-B54B-5C786E41830D}" type="presParOf" srcId="{832C978E-2115-47E4-BE36-D35D7C3E69EE}" destId="{AEFB384B-9005-482D-82EA-B34F5B08B31C}" srcOrd="0" destOrd="0" presId="urn:microsoft.com/office/officeart/2005/8/layout/hierarchy1"/>
    <dgm:cxn modelId="{FC9B3F9D-10A9-4579-BBD1-CB4CBF401DCE}" type="presParOf" srcId="{AEFB384B-9005-482D-82EA-B34F5B08B31C}" destId="{2D1E7948-68E8-42E9-8ECC-AC1EA3160446}" srcOrd="0" destOrd="0" presId="urn:microsoft.com/office/officeart/2005/8/layout/hierarchy1"/>
    <dgm:cxn modelId="{DF0180B9-1902-4F03-AF26-E5897C3C9A1F}" type="presParOf" srcId="{AEFB384B-9005-482D-82EA-B34F5B08B31C}" destId="{6E8A6349-C12A-4111-A309-BD8BFF1E52CC}" srcOrd="1" destOrd="0" presId="urn:microsoft.com/office/officeart/2005/8/layout/hierarchy1"/>
    <dgm:cxn modelId="{F8DA3869-5E67-45BC-8DFD-80523161B489}" type="presParOf" srcId="{832C978E-2115-47E4-BE36-D35D7C3E69EE}" destId="{2EC39622-7673-4BBF-9E10-D7B5FD7E9367}" srcOrd="1" destOrd="0" presId="urn:microsoft.com/office/officeart/2005/8/layout/hierarchy1"/>
    <dgm:cxn modelId="{34492A71-CEAC-41AC-9C9A-0A26725FFD37}" type="presParOf" srcId="{AE034FF1-64E8-424A-9952-A9F76027B544}" destId="{50A8926B-F89A-4458-83F5-B4257E17D2E9}" srcOrd="10" destOrd="0" presId="urn:microsoft.com/office/officeart/2005/8/layout/hierarchy1"/>
    <dgm:cxn modelId="{AD1DD2CD-B509-4CAD-9F15-AC2F45EA61E0}" type="presParOf" srcId="{AE034FF1-64E8-424A-9952-A9F76027B544}" destId="{6D1F58D2-3E4F-4690-A805-C3827D2B0CA2}" srcOrd="11" destOrd="0" presId="urn:microsoft.com/office/officeart/2005/8/layout/hierarchy1"/>
    <dgm:cxn modelId="{B9C71D64-AC3E-4109-A483-660074DE0C6A}" type="presParOf" srcId="{6D1F58D2-3E4F-4690-A805-C3827D2B0CA2}" destId="{7DB86365-8583-453B-8E12-DDF52519B470}" srcOrd="0" destOrd="0" presId="urn:microsoft.com/office/officeart/2005/8/layout/hierarchy1"/>
    <dgm:cxn modelId="{0E28E6C7-B52C-4A93-8FD5-E3368F44F973}" type="presParOf" srcId="{7DB86365-8583-453B-8E12-DDF52519B470}" destId="{4F0A1A07-587D-419B-9C84-3AD80CB2FFF2}" srcOrd="0" destOrd="0" presId="urn:microsoft.com/office/officeart/2005/8/layout/hierarchy1"/>
    <dgm:cxn modelId="{0432F273-EEC0-403E-881F-638058527CFD}" type="presParOf" srcId="{7DB86365-8583-453B-8E12-DDF52519B470}" destId="{612E81DB-5CA1-4FAF-A8ED-3EC1D0A02279}" srcOrd="1" destOrd="0" presId="urn:microsoft.com/office/officeart/2005/8/layout/hierarchy1"/>
    <dgm:cxn modelId="{BB8739A7-8D18-4FAC-80A7-805407B6145F}" type="presParOf" srcId="{6D1F58D2-3E4F-4690-A805-C3827D2B0CA2}" destId="{65BD4384-DEA7-47C8-8523-84831CCCBAD2}" srcOrd="1" destOrd="0" presId="urn:microsoft.com/office/officeart/2005/8/layout/hierarchy1"/>
    <dgm:cxn modelId="{2F5C2FF8-1BBB-46FF-9D48-CA492928B23F}" type="presParOf" srcId="{65BD4384-DEA7-47C8-8523-84831CCCBAD2}" destId="{B1566B4A-2341-4D80-B0D5-0F039467CB27}" srcOrd="0" destOrd="0" presId="urn:microsoft.com/office/officeart/2005/8/layout/hierarchy1"/>
    <dgm:cxn modelId="{ABD88EB9-F345-4A41-8939-1F51865B2F8B}" type="presParOf" srcId="{65BD4384-DEA7-47C8-8523-84831CCCBAD2}" destId="{1A209509-0961-45CC-B0CF-5C90C9E43C1C}" srcOrd="1" destOrd="0" presId="urn:microsoft.com/office/officeart/2005/8/layout/hierarchy1"/>
    <dgm:cxn modelId="{D30F2088-CC36-494A-89F8-71E1FB373226}" type="presParOf" srcId="{1A209509-0961-45CC-B0CF-5C90C9E43C1C}" destId="{675CF86F-CDAB-4F7C-858D-BD45C90E923D}" srcOrd="0" destOrd="0" presId="urn:microsoft.com/office/officeart/2005/8/layout/hierarchy1"/>
    <dgm:cxn modelId="{B0776A1E-504E-4F12-8B7D-BB1441FC4B2B}" type="presParOf" srcId="{675CF86F-CDAB-4F7C-858D-BD45C90E923D}" destId="{5ADFEAE4-268C-41F8-AA68-51605A5D34FB}" srcOrd="0" destOrd="0" presId="urn:microsoft.com/office/officeart/2005/8/layout/hierarchy1"/>
    <dgm:cxn modelId="{DA61F5D2-5F42-4D7C-82B0-84A5141B9B2F}" type="presParOf" srcId="{675CF86F-CDAB-4F7C-858D-BD45C90E923D}" destId="{E30BB07C-FC81-40CE-B63F-C3EBD1C32273}" srcOrd="1" destOrd="0" presId="urn:microsoft.com/office/officeart/2005/8/layout/hierarchy1"/>
    <dgm:cxn modelId="{371039F1-9ED9-4D41-8711-72E0A65A7FC2}" type="presParOf" srcId="{1A209509-0961-45CC-B0CF-5C90C9E43C1C}" destId="{07F747AB-781A-4C79-9713-A114064321FD}" srcOrd="1" destOrd="0" presId="urn:microsoft.com/office/officeart/2005/8/layout/hierarchy1"/>
    <dgm:cxn modelId="{F8CA44F8-5AA3-4C3E-A947-7D0BB173B746}" type="presParOf" srcId="{A0840459-521D-48DB-9BD7-E7E809C09D25}" destId="{60F6568D-0BF8-436B-A3A0-A0D553BFB670}" srcOrd="2" destOrd="0" presId="urn:microsoft.com/office/officeart/2005/8/layout/hierarchy1"/>
    <dgm:cxn modelId="{FCCC7162-4212-4B08-9EAD-665723B19083}" type="presParOf" srcId="{A0840459-521D-48DB-9BD7-E7E809C09D25}" destId="{99FAFEBF-02C6-4C1F-8575-20F8DF7F71D2}" srcOrd="3" destOrd="0" presId="urn:microsoft.com/office/officeart/2005/8/layout/hierarchy1"/>
    <dgm:cxn modelId="{B7C0FAB1-59C6-4E5D-A230-91368C3AD887}" type="presParOf" srcId="{99FAFEBF-02C6-4C1F-8575-20F8DF7F71D2}" destId="{DBA15FD7-CCCF-448F-814F-C9B627BC6608}" srcOrd="0" destOrd="0" presId="urn:microsoft.com/office/officeart/2005/8/layout/hierarchy1"/>
    <dgm:cxn modelId="{A2BEFBF9-7B9F-4F0D-BB5B-12FE2D1BD01F}" type="presParOf" srcId="{DBA15FD7-CCCF-448F-814F-C9B627BC6608}" destId="{8F379F17-6A03-4F22-B002-575327E3DE69}" srcOrd="0" destOrd="0" presId="urn:microsoft.com/office/officeart/2005/8/layout/hierarchy1"/>
    <dgm:cxn modelId="{792D4FE7-DEAF-4CF3-AE6E-754271908FF3}" type="presParOf" srcId="{DBA15FD7-CCCF-448F-814F-C9B627BC6608}" destId="{B502534E-BB9B-45FD-BF1F-ED2B72800341}" srcOrd="1" destOrd="0" presId="urn:microsoft.com/office/officeart/2005/8/layout/hierarchy1"/>
    <dgm:cxn modelId="{BE2A325F-AEAD-4BFC-BE45-0C1EFC16847B}" type="presParOf" srcId="{99FAFEBF-02C6-4C1F-8575-20F8DF7F71D2}" destId="{95AB0046-D33E-4CC6-A325-2A8E7CDFD9F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5B60C-53BE-4567-902E-F2BC6EF099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DBC01CF-158E-44E9-A726-8F98D4674BEC}">
      <dgm:prSet phldrT="[Metin]" custT="1"/>
      <dgm:spPr/>
      <dgm:t>
        <a:bodyPr/>
        <a:lstStyle/>
        <a:p>
          <a:r>
            <a:rPr lang="tr-TR" sz="1400" dirty="0" smtClean="0"/>
            <a:t>1. Kaba Eleme Sonucu </a:t>
          </a:r>
        </a:p>
        <a:p>
          <a:r>
            <a:rPr lang="tr-TR" sz="1400" b="1" dirty="0" smtClean="0"/>
            <a:t>1568 madde</a:t>
          </a:r>
          <a:endParaRPr lang="tr-TR" sz="1400" b="1" dirty="0"/>
        </a:p>
      </dgm:t>
    </dgm:pt>
    <dgm:pt modelId="{01F5C18C-7752-42D3-81F1-216CB14DE6F2}" type="parTrans" cxnId="{5C8A1052-3E44-46EB-AE3D-FAECB0539644}">
      <dgm:prSet/>
      <dgm:spPr/>
      <dgm:t>
        <a:bodyPr/>
        <a:lstStyle/>
        <a:p>
          <a:endParaRPr lang="tr-TR" sz="1400"/>
        </a:p>
      </dgm:t>
    </dgm:pt>
    <dgm:pt modelId="{715B7037-1FF0-4693-8DC7-87A07EB0C0CB}" type="sibTrans" cxnId="{5C8A1052-3E44-46EB-AE3D-FAECB0539644}">
      <dgm:prSet/>
      <dgm:spPr/>
      <dgm:t>
        <a:bodyPr/>
        <a:lstStyle/>
        <a:p>
          <a:endParaRPr lang="tr-TR" sz="1400"/>
        </a:p>
      </dgm:t>
    </dgm:pt>
    <dgm:pt modelId="{E37D9113-7F64-443F-A98F-7E319D55FDE4}">
      <dgm:prSet phldrT="[Metin]" custT="1"/>
      <dgm:spPr/>
      <dgm:t>
        <a:bodyPr/>
        <a:lstStyle/>
        <a:p>
          <a:r>
            <a:rPr lang="tr-TR" sz="1400" dirty="0" smtClean="0"/>
            <a:t>Sucul ekosistemde risk oluşturan </a:t>
          </a:r>
        </a:p>
        <a:p>
          <a:r>
            <a:rPr lang="tr-TR" sz="1400" b="1" dirty="0" smtClean="0"/>
            <a:t>1154 madde</a:t>
          </a:r>
          <a:endParaRPr lang="tr-TR" sz="1400" b="1" dirty="0"/>
        </a:p>
      </dgm:t>
    </dgm:pt>
    <dgm:pt modelId="{BA7A55E5-4527-456E-AD71-C3284B2CEE48}" type="parTrans" cxnId="{18BA1815-4796-4242-A684-9ED3C9C54F0D}">
      <dgm:prSet/>
      <dgm:spPr/>
      <dgm:t>
        <a:bodyPr/>
        <a:lstStyle/>
        <a:p>
          <a:endParaRPr lang="tr-TR" sz="1400"/>
        </a:p>
      </dgm:t>
    </dgm:pt>
    <dgm:pt modelId="{0918FE48-9454-4563-8714-F63F08214446}" type="sibTrans" cxnId="{18BA1815-4796-4242-A684-9ED3C9C54F0D}">
      <dgm:prSet/>
      <dgm:spPr/>
      <dgm:t>
        <a:bodyPr/>
        <a:lstStyle/>
        <a:p>
          <a:endParaRPr lang="tr-TR" sz="1400"/>
        </a:p>
      </dgm:t>
    </dgm:pt>
    <dgm:pt modelId="{85183280-AF9E-4BBF-857C-1601843A3BEC}">
      <dgm:prSet phldrT="[Metin]" custT="1"/>
      <dgm:spPr/>
      <dgm:t>
        <a:bodyPr/>
        <a:lstStyle/>
        <a:p>
          <a:r>
            <a:rPr lang="tr-TR" sz="1400" dirty="0" smtClean="0"/>
            <a:t>İnsan sağlığına risk oluşturan </a:t>
          </a:r>
        </a:p>
        <a:p>
          <a:r>
            <a:rPr lang="tr-TR" sz="1400" b="1" dirty="0" smtClean="0"/>
            <a:t>304 madde</a:t>
          </a:r>
          <a:endParaRPr lang="tr-TR" sz="1400" b="1" dirty="0"/>
        </a:p>
      </dgm:t>
    </dgm:pt>
    <dgm:pt modelId="{089996CF-9CEB-4427-A7B9-696C35C35223}" type="parTrans" cxnId="{E34A4427-E072-4613-86B7-02FD832C7B18}">
      <dgm:prSet/>
      <dgm:spPr/>
      <dgm:t>
        <a:bodyPr/>
        <a:lstStyle/>
        <a:p>
          <a:endParaRPr lang="tr-TR" sz="1400"/>
        </a:p>
      </dgm:t>
    </dgm:pt>
    <dgm:pt modelId="{546C5167-0F6B-43CA-A058-BBE5EC905AFC}" type="sibTrans" cxnId="{E34A4427-E072-4613-86B7-02FD832C7B18}">
      <dgm:prSet/>
      <dgm:spPr/>
      <dgm:t>
        <a:bodyPr/>
        <a:lstStyle/>
        <a:p>
          <a:endParaRPr lang="tr-TR" sz="1400"/>
        </a:p>
      </dgm:t>
    </dgm:pt>
    <dgm:pt modelId="{BC5F6021-83BB-4A12-A91E-76F22DF4E4B3}">
      <dgm:prSet custT="1"/>
      <dgm:spPr/>
      <dgm:t>
        <a:bodyPr/>
        <a:lstStyle/>
        <a:p>
          <a:r>
            <a:rPr lang="tr-TR" sz="1400" dirty="0" smtClean="0"/>
            <a:t>Konvansiyonel + Metal</a:t>
          </a:r>
        </a:p>
        <a:p>
          <a:r>
            <a:rPr lang="tr-TR" sz="1400" b="1" dirty="0" smtClean="0"/>
            <a:t>64 madde</a:t>
          </a:r>
          <a:endParaRPr lang="tr-TR" sz="1400" b="1" dirty="0"/>
        </a:p>
      </dgm:t>
    </dgm:pt>
    <dgm:pt modelId="{B27B1D3C-3F1E-400D-A4FD-478DCD93FF61}" type="parTrans" cxnId="{12C14996-BBDE-4D0B-97D3-9A35973813A0}">
      <dgm:prSet/>
      <dgm:spPr/>
      <dgm:t>
        <a:bodyPr/>
        <a:lstStyle/>
        <a:p>
          <a:endParaRPr lang="tr-TR" sz="1400"/>
        </a:p>
      </dgm:t>
    </dgm:pt>
    <dgm:pt modelId="{6EDE59E5-F8BD-48AE-A920-71EA2119C132}" type="sibTrans" cxnId="{12C14996-BBDE-4D0B-97D3-9A35973813A0}">
      <dgm:prSet/>
      <dgm:spPr/>
      <dgm:t>
        <a:bodyPr/>
        <a:lstStyle/>
        <a:p>
          <a:endParaRPr lang="tr-TR" sz="1400"/>
        </a:p>
      </dgm:t>
    </dgm:pt>
    <dgm:pt modelId="{E1759B25-ACB8-4C46-AB18-E76D0D1DED70}">
      <dgm:prSet custT="1"/>
      <dgm:spPr/>
      <dgm:t>
        <a:bodyPr/>
        <a:lstStyle/>
        <a:p>
          <a:r>
            <a:rPr lang="tr-TR" sz="1400" dirty="0" smtClean="0"/>
            <a:t>Noktasal kaynaklı </a:t>
          </a:r>
          <a:r>
            <a:rPr lang="tr-TR" sz="1400" dirty="0" err="1" smtClean="0"/>
            <a:t>biyositler</a:t>
          </a:r>
          <a:endParaRPr lang="tr-TR" sz="1400" dirty="0" smtClean="0"/>
        </a:p>
        <a:p>
          <a:r>
            <a:rPr lang="tr-TR" sz="1400" b="1" dirty="0" smtClean="0"/>
            <a:t>46 madde</a:t>
          </a:r>
          <a:endParaRPr lang="tr-TR" sz="1400" b="1" dirty="0"/>
        </a:p>
      </dgm:t>
    </dgm:pt>
    <dgm:pt modelId="{318BCBE0-ADC3-4E24-9A82-45F17BD53D90}" type="parTrans" cxnId="{5A684536-471B-4145-8ACA-5843BA19276D}">
      <dgm:prSet/>
      <dgm:spPr/>
      <dgm:t>
        <a:bodyPr/>
        <a:lstStyle/>
        <a:p>
          <a:endParaRPr lang="tr-TR" sz="1400"/>
        </a:p>
      </dgm:t>
    </dgm:pt>
    <dgm:pt modelId="{89E4335E-D466-471D-9C88-CA41994B5882}" type="sibTrans" cxnId="{5A684536-471B-4145-8ACA-5843BA19276D}">
      <dgm:prSet/>
      <dgm:spPr/>
      <dgm:t>
        <a:bodyPr/>
        <a:lstStyle/>
        <a:p>
          <a:endParaRPr lang="tr-TR" sz="1400"/>
        </a:p>
      </dgm:t>
    </dgm:pt>
    <dgm:pt modelId="{0BF58099-0F04-426C-B892-DECAA10F2E99}">
      <dgm:prSet custT="1"/>
      <dgm:spPr/>
      <dgm:t>
        <a:bodyPr/>
        <a:lstStyle/>
        <a:p>
          <a:r>
            <a:rPr lang="tr-TR" sz="1400" b="0" dirty="0" smtClean="0"/>
            <a:t>2. Kaba Eleme Sonucu </a:t>
          </a:r>
        </a:p>
        <a:p>
          <a:r>
            <a:rPr lang="tr-TR" sz="1400" b="1" smtClean="0"/>
            <a:t>435 </a:t>
          </a:r>
          <a:r>
            <a:rPr lang="tr-TR" sz="1400" b="1" dirty="0" smtClean="0"/>
            <a:t>madde</a:t>
          </a:r>
          <a:endParaRPr lang="tr-TR" sz="1400" b="1" dirty="0"/>
        </a:p>
      </dgm:t>
    </dgm:pt>
    <dgm:pt modelId="{1A9EA36C-53A5-4F67-A525-3803DA3D1617}" type="parTrans" cxnId="{7D556907-80CB-4BA4-A921-B1D2BB50098B}">
      <dgm:prSet/>
      <dgm:spPr/>
      <dgm:t>
        <a:bodyPr/>
        <a:lstStyle/>
        <a:p>
          <a:endParaRPr lang="tr-TR"/>
        </a:p>
      </dgm:t>
    </dgm:pt>
    <dgm:pt modelId="{E0C0F621-77F8-4CF0-86D0-A6DB970BCCDD}" type="sibTrans" cxnId="{7D556907-80CB-4BA4-A921-B1D2BB50098B}">
      <dgm:prSet/>
      <dgm:spPr/>
      <dgm:t>
        <a:bodyPr/>
        <a:lstStyle/>
        <a:p>
          <a:endParaRPr lang="tr-TR"/>
        </a:p>
      </dgm:t>
    </dgm:pt>
    <dgm:pt modelId="{DDE372A7-191F-47CA-80D9-3BEE3784BD03}">
      <dgm:prSet custT="1"/>
      <dgm:spPr/>
      <dgm:t>
        <a:bodyPr/>
        <a:lstStyle/>
        <a:p>
          <a:r>
            <a:rPr lang="tr-TR" sz="1400" b="0" dirty="0" smtClean="0"/>
            <a:t>2. Kaba Eleme Sonucu </a:t>
          </a:r>
        </a:p>
        <a:p>
          <a:r>
            <a:rPr lang="tr-TR" sz="1400" b="1" dirty="0" smtClean="0"/>
            <a:t>174 madde</a:t>
          </a:r>
          <a:endParaRPr lang="tr-TR" sz="1400" b="1" dirty="0"/>
        </a:p>
      </dgm:t>
    </dgm:pt>
    <dgm:pt modelId="{F91AB264-D77E-4DC0-BD36-77018D2FBFC8}" type="parTrans" cxnId="{B7D8F851-B3C3-4E4A-BECF-77E0BC6A1BB5}">
      <dgm:prSet/>
      <dgm:spPr/>
      <dgm:t>
        <a:bodyPr/>
        <a:lstStyle/>
        <a:p>
          <a:endParaRPr lang="tr-TR"/>
        </a:p>
      </dgm:t>
    </dgm:pt>
    <dgm:pt modelId="{DCF196D9-85AF-4602-8D86-D1CBA422D85A}" type="sibTrans" cxnId="{B7D8F851-B3C3-4E4A-BECF-77E0BC6A1BB5}">
      <dgm:prSet/>
      <dgm:spPr/>
      <dgm:t>
        <a:bodyPr/>
        <a:lstStyle/>
        <a:p>
          <a:endParaRPr lang="tr-TR"/>
        </a:p>
      </dgm:t>
    </dgm:pt>
    <dgm:pt modelId="{BC6EC601-4FCE-45F1-A435-FDC6C6FB90F2}">
      <dgm:prSet custT="1"/>
      <dgm:spPr/>
      <dgm:t>
        <a:bodyPr/>
        <a:lstStyle/>
        <a:p>
          <a:r>
            <a:rPr lang="tr-TR" sz="1400" b="0" dirty="0" smtClean="0"/>
            <a:t>2. Kaba Eleme Sonucu </a:t>
          </a:r>
        </a:p>
        <a:p>
          <a:r>
            <a:rPr lang="tr-TR" sz="1400" b="1" dirty="0" smtClean="0"/>
            <a:t>64 madde </a:t>
          </a:r>
          <a:endParaRPr lang="tr-TR" sz="1400" b="1" dirty="0"/>
        </a:p>
      </dgm:t>
    </dgm:pt>
    <dgm:pt modelId="{D37B3172-4E20-4B9E-8AAD-F3EADF08E011}" type="parTrans" cxnId="{4B14AE48-419D-4423-96B9-4ECA87D8A9B1}">
      <dgm:prSet/>
      <dgm:spPr/>
      <dgm:t>
        <a:bodyPr/>
        <a:lstStyle/>
        <a:p>
          <a:endParaRPr lang="tr-TR"/>
        </a:p>
      </dgm:t>
    </dgm:pt>
    <dgm:pt modelId="{A774BB78-36A1-4653-B18C-148F01246B13}" type="sibTrans" cxnId="{4B14AE48-419D-4423-96B9-4ECA87D8A9B1}">
      <dgm:prSet/>
      <dgm:spPr/>
      <dgm:t>
        <a:bodyPr/>
        <a:lstStyle/>
        <a:p>
          <a:endParaRPr lang="tr-TR"/>
        </a:p>
      </dgm:t>
    </dgm:pt>
    <dgm:pt modelId="{7ADC20BA-7D2C-4B84-ABC7-E2A14CDB96E6}">
      <dgm:prSet custT="1"/>
      <dgm:spPr/>
      <dgm:t>
        <a:bodyPr/>
        <a:lstStyle/>
        <a:p>
          <a:r>
            <a:rPr lang="tr-TR" sz="1400" b="0" dirty="0" smtClean="0"/>
            <a:t>2. Kaba Eleme Sonucu </a:t>
          </a:r>
        </a:p>
        <a:p>
          <a:r>
            <a:rPr lang="tr-TR" sz="1400" b="1" dirty="0" smtClean="0"/>
            <a:t>41 madde</a:t>
          </a:r>
          <a:endParaRPr lang="tr-TR" sz="1400" b="1" dirty="0"/>
        </a:p>
      </dgm:t>
    </dgm:pt>
    <dgm:pt modelId="{91F674A0-EDBB-408B-9A35-3E2061371A1D}" type="parTrans" cxnId="{FDF5806E-3620-4510-A271-02A638BF7759}">
      <dgm:prSet/>
      <dgm:spPr/>
      <dgm:t>
        <a:bodyPr/>
        <a:lstStyle/>
        <a:p>
          <a:endParaRPr lang="tr-TR"/>
        </a:p>
      </dgm:t>
    </dgm:pt>
    <dgm:pt modelId="{BCBE2A6D-85EA-43F6-840B-AED3B9DFA300}" type="sibTrans" cxnId="{FDF5806E-3620-4510-A271-02A638BF7759}">
      <dgm:prSet/>
      <dgm:spPr/>
      <dgm:t>
        <a:bodyPr/>
        <a:lstStyle/>
        <a:p>
          <a:endParaRPr lang="tr-TR"/>
        </a:p>
      </dgm:t>
    </dgm:pt>
    <dgm:pt modelId="{9A3269E8-5DF2-44E5-89DD-0BD11F78E29A}" type="pres">
      <dgm:prSet presAssocID="{2575B60C-53BE-4567-902E-F2BC6EF099B6}" presName="hierChild1" presStyleCnt="0">
        <dgm:presLayoutVars>
          <dgm:chPref val="1"/>
          <dgm:dir/>
          <dgm:animOne val="branch"/>
          <dgm:animLvl val="lvl"/>
          <dgm:resizeHandles/>
        </dgm:presLayoutVars>
      </dgm:prSet>
      <dgm:spPr/>
      <dgm:t>
        <a:bodyPr/>
        <a:lstStyle/>
        <a:p>
          <a:endParaRPr lang="tr-TR"/>
        </a:p>
      </dgm:t>
    </dgm:pt>
    <dgm:pt modelId="{010B9C08-4A2D-478C-8525-C069E397A4FA}" type="pres">
      <dgm:prSet presAssocID="{EDBC01CF-158E-44E9-A726-8F98D4674BEC}" presName="hierRoot1" presStyleCnt="0"/>
      <dgm:spPr/>
    </dgm:pt>
    <dgm:pt modelId="{0C6FAC0C-3FEB-4C1A-813D-9AD422EFAA8A}" type="pres">
      <dgm:prSet presAssocID="{EDBC01CF-158E-44E9-A726-8F98D4674BEC}" presName="composite" presStyleCnt="0"/>
      <dgm:spPr/>
    </dgm:pt>
    <dgm:pt modelId="{51A7B948-6C3B-4297-B538-51491D3398A7}" type="pres">
      <dgm:prSet presAssocID="{EDBC01CF-158E-44E9-A726-8F98D4674BEC}" presName="background" presStyleLbl="node0" presStyleIdx="0" presStyleCnt="1"/>
      <dgm:spPr/>
    </dgm:pt>
    <dgm:pt modelId="{0BB1837F-CEF6-49B0-83D5-1B7282BFBC28}" type="pres">
      <dgm:prSet presAssocID="{EDBC01CF-158E-44E9-A726-8F98D4674BEC}" presName="text" presStyleLbl="fgAcc0" presStyleIdx="0" presStyleCnt="1">
        <dgm:presLayoutVars>
          <dgm:chPref val="3"/>
        </dgm:presLayoutVars>
      </dgm:prSet>
      <dgm:spPr/>
      <dgm:t>
        <a:bodyPr/>
        <a:lstStyle/>
        <a:p>
          <a:endParaRPr lang="tr-TR"/>
        </a:p>
      </dgm:t>
    </dgm:pt>
    <dgm:pt modelId="{575AE23A-A57C-4476-B487-25185A894813}" type="pres">
      <dgm:prSet presAssocID="{EDBC01CF-158E-44E9-A726-8F98D4674BEC}" presName="hierChild2" presStyleCnt="0"/>
      <dgm:spPr/>
    </dgm:pt>
    <dgm:pt modelId="{87252B33-713B-4B83-9774-A6ECFB4F96A3}" type="pres">
      <dgm:prSet presAssocID="{BA7A55E5-4527-456E-AD71-C3284B2CEE48}" presName="Name10" presStyleLbl="parChTrans1D2" presStyleIdx="0" presStyleCnt="4"/>
      <dgm:spPr/>
      <dgm:t>
        <a:bodyPr/>
        <a:lstStyle/>
        <a:p>
          <a:endParaRPr lang="tr-TR"/>
        </a:p>
      </dgm:t>
    </dgm:pt>
    <dgm:pt modelId="{7E808316-2AFB-4E9D-8458-076A782549FB}" type="pres">
      <dgm:prSet presAssocID="{E37D9113-7F64-443F-A98F-7E319D55FDE4}" presName="hierRoot2" presStyleCnt="0"/>
      <dgm:spPr/>
    </dgm:pt>
    <dgm:pt modelId="{5EE2A11D-B253-4ED4-BA84-8A3BAED8D562}" type="pres">
      <dgm:prSet presAssocID="{E37D9113-7F64-443F-A98F-7E319D55FDE4}" presName="composite2" presStyleCnt="0"/>
      <dgm:spPr/>
    </dgm:pt>
    <dgm:pt modelId="{CA12EE9C-55DA-45D2-A232-196EFF636BAF}" type="pres">
      <dgm:prSet presAssocID="{E37D9113-7F64-443F-A98F-7E319D55FDE4}" presName="background2" presStyleLbl="node2" presStyleIdx="0" presStyleCnt="4"/>
      <dgm:spPr/>
    </dgm:pt>
    <dgm:pt modelId="{7CFA2E1D-CE1F-49BE-8480-6097327FF121}" type="pres">
      <dgm:prSet presAssocID="{E37D9113-7F64-443F-A98F-7E319D55FDE4}" presName="text2" presStyleLbl="fgAcc2" presStyleIdx="0" presStyleCnt="4">
        <dgm:presLayoutVars>
          <dgm:chPref val="3"/>
        </dgm:presLayoutVars>
      </dgm:prSet>
      <dgm:spPr/>
      <dgm:t>
        <a:bodyPr/>
        <a:lstStyle/>
        <a:p>
          <a:endParaRPr lang="tr-TR"/>
        </a:p>
      </dgm:t>
    </dgm:pt>
    <dgm:pt modelId="{097B0E23-6018-4B36-BC45-216718460483}" type="pres">
      <dgm:prSet presAssocID="{E37D9113-7F64-443F-A98F-7E319D55FDE4}" presName="hierChild3" presStyleCnt="0"/>
      <dgm:spPr/>
    </dgm:pt>
    <dgm:pt modelId="{79E5770E-D0D3-4D44-BAD5-4497B4E62B7D}" type="pres">
      <dgm:prSet presAssocID="{1A9EA36C-53A5-4F67-A525-3803DA3D1617}" presName="Name17" presStyleLbl="parChTrans1D3" presStyleIdx="0" presStyleCnt="4"/>
      <dgm:spPr/>
      <dgm:t>
        <a:bodyPr/>
        <a:lstStyle/>
        <a:p>
          <a:endParaRPr lang="tr-TR"/>
        </a:p>
      </dgm:t>
    </dgm:pt>
    <dgm:pt modelId="{4A7DC656-4260-4577-8649-79E1D7A44B95}" type="pres">
      <dgm:prSet presAssocID="{0BF58099-0F04-426C-B892-DECAA10F2E99}" presName="hierRoot3" presStyleCnt="0"/>
      <dgm:spPr/>
    </dgm:pt>
    <dgm:pt modelId="{1D0C391D-734B-412F-95D2-B32315F27807}" type="pres">
      <dgm:prSet presAssocID="{0BF58099-0F04-426C-B892-DECAA10F2E99}" presName="composite3" presStyleCnt="0"/>
      <dgm:spPr/>
    </dgm:pt>
    <dgm:pt modelId="{14710FC4-B478-4189-800D-DF3AA9E9241C}" type="pres">
      <dgm:prSet presAssocID="{0BF58099-0F04-426C-B892-DECAA10F2E99}" presName="background3" presStyleLbl="node3" presStyleIdx="0" presStyleCnt="4"/>
      <dgm:spPr/>
    </dgm:pt>
    <dgm:pt modelId="{F33E12E3-44EB-44C0-88DA-DC77E8C6C308}" type="pres">
      <dgm:prSet presAssocID="{0BF58099-0F04-426C-B892-DECAA10F2E99}" presName="text3" presStyleLbl="fgAcc3" presStyleIdx="0" presStyleCnt="4">
        <dgm:presLayoutVars>
          <dgm:chPref val="3"/>
        </dgm:presLayoutVars>
      </dgm:prSet>
      <dgm:spPr/>
      <dgm:t>
        <a:bodyPr/>
        <a:lstStyle/>
        <a:p>
          <a:endParaRPr lang="tr-TR"/>
        </a:p>
      </dgm:t>
    </dgm:pt>
    <dgm:pt modelId="{9B1844AB-8E03-4025-A6D0-D76466F19FD4}" type="pres">
      <dgm:prSet presAssocID="{0BF58099-0F04-426C-B892-DECAA10F2E99}" presName="hierChild4" presStyleCnt="0"/>
      <dgm:spPr/>
    </dgm:pt>
    <dgm:pt modelId="{F2E23FD5-4C7C-466D-A631-D6E1B3FA5F17}" type="pres">
      <dgm:prSet presAssocID="{089996CF-9CEB-4427-A7B9-696C35C35223}" presName="Name10" presStyleLbl="parChTrans1D2" presStyleIdx="1" presStyleCnt="4"/>
      <dgm:spPr/>
      <dgm:t>
        <a:bodyPr/>
        <a:lstStyle/>
        <a:p>
          <a:endParaRPr lang="tr-TR"/>
        </a:p>
      </dgm:t>
    </dgm:pt>
    <dgm:pt modelId="{E112757C-09CA-4FB3-86CD-73859F3A4DA4}" type="pres">
      <dgm:prSet presAssocID="{85183280-AF9E-4BBF-857C-1601843A3BEC}" presName="hierRoot2" presStyleCnt="0"/>
      <dgm:spPr/>
    </dgm:pt>
    <dgm:pt modelId="{BDB73DC0-C385-4599-992A-0BD5091BB3A9}" type="pres">
      <dgm:prSet presAssocID="{85183280-AF9E-4BBF-857C-1601843A3BEC}" presName="composite2" presStyleCnt="0"/>
      <dgm:spPr/>
    </dgm:pt>
    <dgm:pt modelId="{509B5EEB-5431-4EA0-AB8C-F4D22A737FF2}" type="pres">
      <dgm:prSet presAssocID="{85183280-AF9E-4BBF-857C-1601843A3BEC}" presName="background2" presStyleLbl="node2" presStyleIdx="1" presStyleCnt="4"/>
      <dgm:spPr/>
    </dgm:pt>
    <dgm:pt modelId="{B6ED4259-A664-4084-BC1A-B8602C3A7FB0}" type="pres">
      <dgm:prSet presAssocID="{85183280-AF9E-4BBF-857C-1601843A3BEC}" presName="text2" presStyleLbl="fgAcc2" presStyleIdx="1" presStyleCnt="4">
        <dgm:presLayoutVars>
          <dgm:chPref val="3"/>
        </dgm:presLayoutVars>
      </dgm:prSet>
      <dgm:spPr/>
      <dgm:t>
        <a:bodyPr/>
        <a:lstStyle/>
        <a:p>
          <a:endParaRPr lang="tr-TR"/>
        </a:p>
      </dgm:t>
    </dgm:pt>
    <dgm:pt modelId="{588D4A29-EAD5-45EB-B266-BD9DD20963AE}" type="pres">
      <dgm:prSet presAssocID="{85183280-AF9E-4BBF-857C-1601843A3BEC}" presName="hierChild3" presStyleCnt="0"/>
      <dgm:spPr/>
    </dgm:pt>
    <dgm:pt modelId="{A7747283-F649-47C8-96DD-CFE9A51328C5}" type="pres">
      <dgm:prSet presAssocID="{F91AB264-D77E-4DC0-BD36-77018D2FBFC8}" presName="Name17" presStyleLbl="parChTrans1D3" presStyleIdx="1" presStyleCnt="4"/>
      <dgm:spPr/>
      <dgm:t>
        <a:bodyPr/>
        <a:lstStyle/>
        <a:p>
          <a:endParaRPr lang="tr-TR"/>
        </a:p>
      </dgm:t>
    </dgm:pt>
    <dgm:pt modelId="{CFF880A1-5E89-473C-AC58-A253179650F2}" type="pres">
      <dgm:prSet presAssocID="{DDE372A7-191F-47CA-80D9-3BEE3784BD03}" presName="hierRoot3" presStyleCnt="0"/>
      <dgm:spPr/>
    </dgm:pt>
    <dgm:pt modelId="{02A8DCAD-B9BB-4EC1-96A6-6F8DBF047147}" type="pres">
      <dgm:prSet presAssocID="{DDE372A7-191F-47CA-80D9-3BEE3784BD03}" presName="composite3" presStyleCnt="0"/>
      <dgm:spPr/>
    </dgm:pt>
    <dgm:pt modelId="{AC5FD588-5C71-498D-BDF9-9F47F2A46E5E}" type="pres">
      <dgm:prSet presAssocID="{DDE372A7-191F-47CA-80D9-3BEE3784BD03}" presName="background3" presStyleLbl="node3" presStyleIdx="1" presStyleCnt="4"/>
      <dgm:spPr/>
    </dgm:pt>
    <dgm:pt modelId="{BDCDFDEF-8226-43C4-BA1F-202592F1E68C}" type="pres">
      <dgm:prSet presAssocID="{DDE372A7-191F-47CA-80D9-3BEE3784BD03}" presName="text3" presStyleLbl="fgAcc3" presStyleIdx="1" presStyleCnt="4">
        <dgm:presLayoutVars>
          <dgm:chPref val="3"/>
        </dgm:presLayoutVars>
      </dgm:prSet>
      <dgm:spPr/>
      <dgm:t>
        <a:bodyPr/>
        <a:lstStyle/>
        <a:p>
          <a:endParaRPr lang="tr-TR"/>
        </a:p>
      </dgm:t>
    </dgm:pt>
    <dgm:pt modelId="{792546A1-7DEC-4040-86F9-ABBFFC2F416F}" type="pres">
      <dgm:prSet presAssocID="{DDE372A7-191F-47CA-80D9-3BEE3784BD03}" presName="hierChild4" presStyleCnt="0"/>
      <dgm:spPr/>
    </dgm:pt>
    <dgm:pt modelId="{988C1887-DB5E-45FF-9077-FD9D782C5048}" type="pres">
      <dgm:prSet presAssocID="{B27B1D3C-3F1E-400D-A4FD-478DCD93FF61}" presName="Name10" presStyleLbl="parChTrans1D2" presStyleIdx="2" presStyleCnt="4"/>
      <dgm:spPr/>
      <dgm:t>
        <a:bodyPr/>
        <a:lstStyle/>
        <a:p>
          <a:endParaRPr lang="tr-TR"/>
        </a:p>
      </dgm:t>
    </dgm:pt>
    <dgm:pt modelId="{0A2830FD-A62C-47C7-8D22-B14D9CA681DC}" type="pres">
      <dgm:prSet presAssocID="{BC5F6021-83BB-4A12-A91E-76F22DF4E4B3}" presName="hierRoot2" presStyleCnt="0"/>
      <dgm:spPr/>
    </dgm:pt>
    <dgm:pt modelId="{9B683F27-140F-44E2-B100-F10ADDE9B105}" type="pres">
      <dgm:prSet presAssocID="{BC5F6021-83BB-4A12-A91E-76F22DF4E4B3}" presName="composite2" presStyleCnt="0"/>
      <dgm:spPr/>
    </dgm:pt>
    <dgm:pt modelId="{58184208-7AAD-4F73-8BF7-E88D49292B47}" type="pres">
      <dgm:prSet presAssocID="{BC5F6021-83BB-4A12-A91E-76F22DF4E4B3}" presName="background2" presStyleLbl="node2" presStyleIdx="2" presStyleCnt="4"/>
      <dgm:spPr/>
    </dgm:pt>
    <dgm:pt modelId="{9DA9B6AD-EDAC-4C50-997A-DFA6FC8FBBDB}" type="pres">
      <dgm:prSet presAssocID="{BC5F6021-83BB-4A12-A91E-76F22DF4E4B3}" presName="text2" presStyleLbl="fgAcc2" presStyleIdx="2" presStyleCnt="4">
        <dgm:presLayoutVars>
          <dgm:chPref val="3"/>
        </dgm:presLayoutVars>
      </dgm:prSet>
      <dgm:spPr/>
      <dgm:t>
        <a:bodyPr/>
        <a:lstStyle/>
        <a:p>
          <a:endParaRPr lang="tr-TR"/>
        </a:p>
      </dgm:t>
    </dgm:pt>
    <dgm:pt modelId="{60C284E1-ED49-497A-BBA0-FFD72F5B8AD6}" type="pres">
      <dgm:prSet presAssocID="{BC5F6021-83BB-4A12-A91E-76F22DF4E4B3}" presName="hierChild3" presStyleCnt="0"/>
      <dgm:spPr/>
    </dgm:pt>
    <dgm:pt modelId="{742654D7-A97B-4911-878B-EB296B5FFAFC}" type="pres">
      <dgm:prSet presAssocID="{D37B3172-4E20-4B9E-8AAD-F3EADF08E011}" presName="Name17" presStyleLbl="parChTrans1D3" presStyleIdx="2" presStyleCnt="4"/>
      <dgm:spPr/>
      <dgm:t>
        <a:bodyPr/>
        <a:lstStyle/>
        <a:p>
          <a:endParaRPr lang="tr-TR"/>
        </a:p>
      </dgm:t>
    </dgm:pt>
    <dgm:pt modelId="{CFA9B8FF-B8FC-4F2A-B72A-36FF3F9388DA}" type="pres">
      <dgm:prSet presAssocID="{BC6EC601-4FCE-45F1-A435-FDC6C6FB90F2}" presName="hierRoot3" presStyleCnt="0"/>
      <dgm:spPr/>
    </dgm:pt>
    <dgm:pt modelId="{C82F2CA9-B0C9-43DC-AF03-280FCEFF51FC}" type="pres">
      <dgm:prSet presAssocID="{BC6EC601-4FCE-45F1-A435-FDC6C6FB90F2}" presName="composite3" presStyleCnt="0"/>
      <dgm:spPr/>
    </dgm:pt>
    <dgm:pt modelId="{48731DF6-98B3-4CD9-B058-36F491A53EF3}" type="pres">
      <dgm:prSet presAssocID="{BC6EC601-4FCE-45F1-A435-FDC6C6FB90F2}" presName="background3" presStyleLbl="node3" presStyleIdx="2" presStyleCnt="4"/>
      <dgm:spPr/>
    </dgm:pt>
    <dgm:pt modelId="{E50CD8DA-5DC2-4F17-8B45-0F049017097B}" type="pres">
      <dgm:prSet presAssocID="{BC6EC601-4FCE-45F1-A435-FDC6C6FB90F2}" presName="text3" presStyleLbl="fgAcc3" presStyleIdx="2" presStyleCnt="4">
        <dgm:presLayoutVars>
          <dgm:chPref val="3"/>
        </dgm:presLayoutVars>
      </dgm:prSet>
      <dgm:spPr/>
      <dgm:t>
        <a:bodyPr/>
        <a:lstStyle/>
        <a:p>
          <a:endParaRPr lang="tr-TR"/>
        </a:p>
      </dgm:t>
    </dgm:pt>
    <dgm:pt modelId="{6D39A681-5908-448C-B9B9-4A969284646F}" type="pres">
      <dgm:prSet presAssocID="{BC6EC601-4FCE-45F1-A435-FDC6C6FB90F2}" presName="hierChild4" presStyleCnt="0"/>
      <dgm:spPr/>
    </dgm:pt>
    <dgm:pt modelId="{B360B5B0-C13D-44B8-996B-9520EA217385}" type="pres">
      <dgm:prSet presAssocID="{318BCBE0-ADC3-4E24-9A82-45F17BD53D90}" presName="Name10" presStyleLbl="parChTrans1D2" presStyleIdx="3" presStyleCnt="4"/>
      <dgm:spPr/>
      <dgm:t>
        <a:bodyPr/>
        <a:lstStyle/>
        <a:p>
          <a:endParaRPr lang="tr-TR"/>
        </a:p>
      </dgm:t>
    </dgm:pt>
    <dgm:pt modelId="{69FB1757-A841-4168-B826-C6B65C8220C4}" type="pres">
      <dgm:prSet presAssocID="{E1759B25-ACB8-4C46-AB18-E76D0D1DED70}" presName="hierRoot2" presStyleCnt="0"/>
      <dgm:spPr/>
    </dgm:pt>
    <dgm:pt modelId="{35074512-B6F9-41E4-AC2B-521A61FB47DF}" type="pres">
      <dgm:prSet presAssocID="{E1759B25-ACB8-4C46-AB18-E76D0D1DED70}" presName="composite2" presStyleCnt="0"/>
      <dgm:spPr/>
    </dgm:pt>
    <dgm:pt modelId="{2E72902B-3E11-4582-9BB2-F4B8F432AD48}" type="pres">
      <dgm:prSet presAssocID="{E1759B25-ACB8-4C46-AB18-E76D0D1DED70}" presName="background2" presStyleLbl="node2" presStyleIdx="3" presStyleCnt="4"/>
      <dgm:spPr/>
    </dgm:pt>
    <dgm:pt modelId="{E2207F89-CB9A-44D1-81E6-E402B32DEFCA}" type="pres">
      <dgm:prSet presAssocID="{E1759B25-ACB8-4C46-AB18-E76D0D1DED70}" presName="text2" presStyleLbl="fgAcc2" presStyleIdx="3" presStyleCnt="4">
        <dgm:presLayoutVars>
          <dgm:chPref val="3"/>
        </dgm:presLayoutVars>
      </dgm:prSet>
      <dgm:spPr/>
      <dgm:t>
        <a:bodyPr/>
        <a:lstStyle/>
        <a:p>
          <a:endParaRPr lang="tr-TR"/>
        </a:p>
      </dgm:t>
    </dgm:pt>
    <dgm:pt modelId="{5145EF6F-D0F9-48BC-B2A9-84D3720AC224}" type="pres">
      <dgm:prSet presAssocID="{E1759B25-ACB8-4C46-AB18-E76D0D1DED70}" presName="hierChild3" presStyleCnt="0"/>
      <dgm:spPr/>
    </dgm:pt>
    <dgm:pt modelId="{B7F736CB-123C-4FF9-800A-39DB646A620D}" type="pres">
      <dgm:prSet presAssocID="{91F674A0-EDBB-408B-9A35-3E2061371A1D}" presName="Name17" presStyleLbl="parChTrans1D3" presStyleIdx="3" presStyleCnt="4"/>
      <dgm:spPr/>
      <dgm:t>
        <a:bodyPr/>
        <a:lstStyle/>
        <a:p>
          <a:endParaRPr lang="tr-TR"/>
        </a:p>
      </dgm:t>
    </dgm:pt>
    <dgm:pt modelId="{16858C1F-0273-46B3-8372-3C8D12B498C0}" type="pres">
      <dgm:prSet presAssocID="{7ADC20BA-7D2C-4B84-ABC7-E2A14CDB96E6}" presName="hierRoot3" presStyleCnt="0"/>
      <dgm:spPr/>
    </dgm:pt>
    <dgm:pt modelId="{C1CCF6FB-D757-4113-B871-B106287F4C89}" type="pres">
      <dgm:prSet presAssocID="{7ADC20BA-7D2C-4B84-ABC7-E2A14CDB96E6}" presName="composite3" presStyleCnt="0"/>
      <dgm:spPr/>
    </dgm:pt>
    <dgm:pt modelId="{79632A9F-4674-43E2-963E-D70CE2B23DC2}" type="pres">
      <dgm:prSet presAssocID="{7ADC20BA-7D2C-4B84-ABC7-E2A14CDB96E6}" presName="background3" presStyleLbl="node3" presStyleIdx="3" presStyleCnt="4"/>
      <dgm:spPr/>
    </dgm:pt>
    <dgm:pt modelId="{88D7DCF9-59E5-4719-90B1-F308F56F8D53}" type="pres">
      <dgm:prSet presAssocID="{7ADC20BA-7D2C-4B84-ABC7-E2A14CDB96E6}" presName="text3" presStyleLbl="fgAcc3" presStyleIdx="3" presStyleCnt="4">
        <dgm:presLayoutVars>
          <dgm:chPref val="3"/>
        </dgm:presLayoutVars>
      </dgm:prSet>
      <dgm:spPr/>
      <dgm:t>
        <a:bodyPr/>
        <a:lstStyle/>
        <a:p>
          <a:endParaRPr lang="tr-TR"/>
        </a:p>
      </dgm:t>
    </dgm:pt>
    <dgm:pt modelId="{06CA6268-268D-417F-80FA-852E7D8DE375}" type="pres">
      <dgm:prSet presAssocID="{7ADC20BA-7D2C-4B84-ABC7-E2A14CDB96E6}" presName="hierChild4" presStyleCnt="0"/>
      <dgm:spPr/>
    </dgm:pt>
  </dgm:ptLst>
  <dgm:cxnLst>
    <dgm:cxn modelId="{C94476D7-51D5-4EB3-8047-11357CFBBFD1}" type="presOf" srcId="{DDE372A7-191F-47CA-80D9-3BEE3784BD03}" destId="{BDCDFDEF-8226-43C4-BA1F-202592F1E68C}" srcOrd="0" destOrd="0" presId="urn:microsoft.com/office/officeart/2005/8/layout/hierarchy1"/>
    <dgm:cxn modelId="{4AF3C43F-D902-4263-B449-6F2CB9E0C1F7}" type="presOf" srcId="{E1759B25-ACB8-4C46-AB18-E76D0D1DED70}" destId="{E2207F89-CB9A-44D1-81E6-E402B32DEFCA}" srcOrd="0" destOrd="0" presId="urn:microsoft.com/office/officeart/2005/8/layout/hierarchy1"/>
    <dgm:cxn modelId="{5EEB653D-FDAC-41D8-B3DC-2BC298062755}" type="presOf" srcId="{91F674A0-EDBB-408B-9A35-3E2061371A1D}" destId="{B7F736CB-123C-4FF9-800A-39DB646A620D}" srcOrd="0" destOrd="0" presId="urn:microsoft.com/office/officeart/2005/8/layout/hierarchy1"/>
    <dgm:cxn modelId="{172F8683-5397-44D6-A94D-F8FC77519352}" type="presOf" srcId="{F91AB264-D77E-4DC0-BD36-77018D2FBFC8}" destId="{A7747283-F649-47C8-96DD-CFE9A51328C5}" srcOrd="0" destOrd="0" presId="urn:microsoft.com/office/officeart/2005/8/layout/hierarchy1"/>
    <dgm:cxn modelId="{5A684536-471B-4145-8ACA-5843BA19276D}" srcId="{EDBC01CF-158E-44E9-A726-8F98D4674BEC}" destId="{E1759B25-ACB8-4C46-AB18-E76D0D1DED70}" srcOrd="3" destOrd="0" parTransId="{318BCBE0-ADC3-4E24-9A82-45F17BD53D90}" sibTransId="{89E4335E-D466-471D-9C88-CA41994B5882}"/>
    <dgm:cxn modelId="{69570F5A-F8A1-4FC5-9961-E6807270DF0C}" type="presOf" srcId="{318BCBE0-ADC3-4E24-9A82-45F17BD53D90}" destId="{B360B5B0-C13D-44B8-996B-9520EA217385}" srcOrd="0" destOrd="0" presId="urn:microsoft.com/office/officeart/2005/8/layout/hierarchy1"/>
    <dgm:cxn modelId="{12C14996-BBDE-4D0B-97D3-9A35973813A0}" srcId="{EDBC01CF-158E-44E9-A726-8F98D4674BEC}" destId="{BC5F6021-83BB-4A12-A91E-76F22DF4E4B3}" srcOrd="2" destOrd="0" parTransId="{B27B1D3C-3F1E-400D-A4FD-478DCD93FF61}" sibTransId="{6EDE59E5-F8BD-48AE-A920-71EA2119C132}"/>
    <dgm:cxn modelId="{7F23260F-E340-41CE-BC30-A5FC73906482}" type="presOf" srcId="{B27B1D3C-3F1E-400D-A4FD-478DCD93FF61}" destId="{988C1887-DB5E-45FF-9077-FD9D782C5048}" srcOrd="0" destOrd="0" presId="urn:microsoft.com/office/officeart/2005/8/layout/hierarchy1"/>
    <dgm:cxn modelId="{B7D8F851-B3C3-4E4A-BECF-77E0BC6A1BB5}" srcId="{85183280-AF9E-4BBF-857C-1601843A3BEC}" destId="{DDE372A7-191F-47CA-80D9-3BEE3784BD03}" srcOrd="0" destOrd="0" parTransId="{F91AB264-D77E-4DC0-BD36-77018D2FBFC8}" sibTransId="{DCF196D9-85AF-4602-8D86-D1CBA422D85A}"/>
    <dgm:cxn modelId="{7B5234A0-71CE-4CEA-BED3-53AF864AD636}" type="presOf" srcId="{BC6EC601-4FCE-45F1-A435-FDC6C6FB90F2}" destId="{E50CD8DA-5DC2-4F17-8B45-0F049017097B}" srcOrd="0" destOrd="0" presId="urn:microsoft.com/office/officeart/2005/8/layout/hierarchy1"/>
    <dgm:cxn modelId="{816C6A82-AED5-4AB4-A875-A85913493325}" type="presOf" srcId="{EDBC01CF-158E-44E9-A726-8F98D4674BEC}" destId="{0BB1837F-CEF6-49B0-83D5-1B7282BFBC28}" srcOrd="0" destOrd="0" presId="urn:microsoft.com/office/officeart/2005/8/layout/hierarchy1"/>
    <dgm:cxn modelId="{E34A4427-E072-4613-86B7-02FD832C7B18}" srcId="{EDBC01CF-158E-44E9-A726-8F98D4674BEC}" destId="{85183280-AF9E-4BBF-857C-1601843A3BEC}" srcOrd="1" destOrd="0" parTransId="{089996CF-9CEB-4427-A7B9-696C35C35223}" sibTransId="{546C5167-0F6B-43CA-A058-BBE5EC905AFC}"/>
    <dgm:cxn modelId="{FDF5806E-3620-4510-A271-02A638BF7759}" srcId="{E1759B25-ACB8-4C46-AB18-E76D0D1DED70}" destId="{7ADC20BA-7D2C-4B84-ABC7-E2A14CDB96E6}" srcOrd="0" destOrd="0" parTransId="{91F674A0-EDBB-408B-9A35-3E2061371A1D}" sibTransId="{BCBE2A6D-85EA-43F6-840B-AED3B9DFA300}"/>
    <dgm:cxn modelId="{0CD50A70-F52F-477B-9095-0BABBE49FA20}" type="presOf" srcId="{BC5F6021-83BB-4A12-A91E-76F22DF4E4B3}" destId="{9DA9B6AD-EDAC-4C50-997A-DFA6FC8FBBDB}" srcOrd="0" destOrd="0" presId="urn:microsoft.com/office/officeart/2005/8/layout/hierarchy1"/>
    <dgm:cxn modelId="{4B14AE48-419D-4423-96B9-4ECA87D8A9B1}" srcId="{BC5F6021-83BB-4A12-A91E-76F22DF4E4B3}" destId="{BC6EC601-4FCE-45F1-A435-FDC6C6FB90F2}" srcOrd="0" destOrd="0" parTransId="{D37B3172-4E20-4B9E-8AAD-F3EADF08E011}" sibTransId="{A774BB78-36A1-4653-B18C-148F01246B13}"/>
    <dgm:cxn modelId="{CA3A7BE2-E06E-4DBF-B175-6459738457E9}" type="presOf" srcId="{089996CF-9CEB-4427-A7B9-696C35C35223}" destId="{F2E23FD5-4C7C-466D-A631-D6E1B3FA5F17}" srcOrd="0" destOrd="0" presId="urn:microsoft.com/office/officeart/2005/8/layout/hierarchy1"/>
    <dgm:cxn modelId="{418598B0-32A1-4F21-9ABE-755BA9EAFFCB}" type="presOf" srcId="{0BF58099-0F04-426C-B892-DECAA10F2E99}" destId="{F33E12E3-44EB-44C0-88DA-DC77E8C6C308}" srcOrd="0" destOrd="0" presId="urn:microsoft.com/office/officeart/2005/8/layout/hierarchy1"/>
    <dgm:cxn modelId="{028A6223-4C9F-4175-902A-CA89E822791D}" type="presOf" srcId="{D37B3172-4E20-4B9E-8AAD-F3EADF08E011}" destId="{742654D7-A97B-4911-878B-EB296B5FFAFC}" srcOrd="0" destOrd="0" presId="urn:microsoft.com/office/officeart/2005/8/layout/hierarchy1"/>
    <dgm:cxn modelId="{6D7483E1-F34F-4DEE-845D-A218204D064D}" type="presOf" srcId="{7ADC20BA-7D2C-4B84-ABC7-E2A14CDB96E6}" destId="{88D7DCF9-59E5-4719-90B1-F308F56F8D53}" srcOrd="0" destOrd="0" presId="urn:microsoft.com/office/officeart/2005/8/layout/hierarchy1"/>
    <dgm:cxn modelId="{4CC9FB21-491F-4916-BD9D-E9CB751350D7}" type="presOf" srcId="{E37D9113-7F64-443F-A98F-7E319D55FDE4}" destId="{7CFA2E1D-CE1F-49BE-8480-6097327FF121}" srcOrd="0" destOrd="0" presId="urn:microsoft.com/office/officeart/2005/8/layout/hierarchy1"/>
    <dgm:cxn modelId="{83AC226C-290D-4813-BF9D-B0930199EC60}" type="presOf" srcId="{1A9EA36C-53A5-4F67-A525-3803DA3D1617}" destId="{79E5770E-D0D3-4D44-BAD5-4497B4E62B7D}" srcOrd="0" destOrd="0" presId="urn:microsoft.com/office/officeart/2005/8/layout/hierarchy1"/>
    <dgm:cxn modelId="{AC66D135-5D5C-4ECB-8E69-B9AD7FA63E31}" type="presOf" srcId="{85183280-AF9E-4BBF-857C-1601843A3BEC}" destId="{B6ED4259-A664-4084-BC1A-B8602C3A7FB0}" srcOrd="0" destOrd="0" presId="urn:microsoft.com/office/officeart/2005/8/layout/hierarchy1"/>
    <dgm:cxn modelId="{18BA1815-4796-4242-A684-9ED3C9C54F0D}" srcId="{EDBC01CF-158E-44E9-A726-8F98D4674BEC}" destId="{E37D9113-7F64-443F-A98F-7E319D55FDE4}" srcOrd="0" destOrd="0" parTransId="{BA7A55E5-4527-456E-AD71-C3284B2CEE48}" sibTransId="{0918FE48-9454-4563-8714-F63F08214446}"/>
    <dgm:cxn modelId="{C1BC6F42-C052-460A-9637-F91FC2E47C83}" type="presOf" srcId="{BA7A55E5-4527-456E-AD71-C3284B2CEE48}" destId="{87252B33-713B-4B83-9774-A6ECFB4F96A3}" srcOrd="0" destOrd="0" presId="urn:microsoft.com/office/officeart/2005/8/layout/hierarchy1"/>
    <dgm:cxn modelId="{5C8A1052-3E44-46EB-AE3D-FAECB0539644}" srcId="{2575B60C-53BE-4567-902E-F2BC6EF099B6}" destId="{EDBC01CF-158E-44E9-A726-8F98D4674BEC}" srcOrd="0" destOrd="0" parTransId="{01F5C18C-7752-42D3-81F1-216CB14DE6F2}" sibTransId="{715B7037-1FF0-4693-8DC7-87A07EB0C0CB}"/>
    <dgm:cxn modelId="{D4C348BE-4F20-4434-9CB7-84C21FDA5DD8}" type="presOf" srcId="{2575B60C-53BE-4567-902E-F2BC6EF099B6}" destId="{9A3269E8-5DF2-44E5-89DD-0BD11F78E29A}" srcOrd="0" destOrd="0" presId="urn:microsoft.com/office/officeart/2005/8/layout/hierarchy1"/>
    <dgm:cxn modelId="{7D556907-80CB-4BA4-A921-B1D2BB50098B}" srcId="{E37D9113-7F64-443F-A98F-7E319D55FDE4}" destId="{0BF58099-0F04-426C-B892-DECAA10F2E99}" srcOrd="0" destOrd="0" parTransId="{1A9EA36C-53A5-4F67-A525-3803DA3D1617}" sibTransId="{E0C0F621-77F8-4CF0-86D0-A6DB970BCCDD}"/>
    <dgm:cxn modelId="{E2A68C21-BFC7-48D7-B8AB-73CD3C760518}" type="presParOf" srcId="{9A3269E8-5DF2-44E5-89DD-0BD11F78E29A}" destId="{010B9C08-4A2D-478C-8525-C069E397A4FA}" srcOrd="0" destOrd="0" presId="urn:microsoft.com/office/officeart/2005/8/layout/hierarchy1"/>
    <dgm:cxn modelId="{B3FE2809-B097-499B-8BCE-AE453F7F6FC2}" type="presParOf" srcId="{010B9C08-4A2D-478C-8525-C069E397A4FA}" destId="{0C6FAC0C-3FEB-4C1A-813D-9AD422EFAA8A}" srcOrd="0" destOrd="0" presId="urn:microsoft.com/office/officeart/2005/8/layout/hierarchy1"/>
    <dgm:cxn modelId="{14E50670-DC4D-4543-BA52-2B38C681E468}" type="presParOf" srcId="{0C6FAC0C-3FEB-4C1A-813D-9AD422EFAA8A}" destId="{51A7B948-6C3B-4297-B538-51491D3398A7}" srcOrd="0" destOrd="0" presId="urn:microsoft.com/office/officeart/2005/8/layout/hierarchy1"/>
    <dgm:cxn modelId="{3B048975-79C8-4922-912C-0A977B63C502}" type="presParOf" srcId="{0C6FAC0C-3FEB-4C1A-813D-9AD422EFAA8A}" destId="{0BB1837F-CEF6-49B0-83D5-1B7282BFBC28}" srcOrd="1" destOrd="0" presId="urn:microsoft.com/office/officeart/2005/8/layout/hierarchy1"/>
    <dgm:cxn modelId="{51E37BC4-7906-427E-A3FC-5F71A17F00E5}" type="presParOf" srcId="{010B9C08-4A2D-478C-8525-C069E397A4FA}" destId="{575AE23A-A57C-4476-B487-25185A894813}" srcOrd="1" destOrd="0" presId="urn:microsoft.com/office/officeart/2005/8/layout/hierarchy1"/>
    <dgm:cxn modelId="{999E0CC3-5254-4D6A-B150-82D4771903ED}" type="presParOf" srcId="{575AE23A-A57C-4476-B487-25185A894813}" destId="{87252B33-713B-4B83-9774-A6ECFB4F96A3}" srcOrd="0" destOrd="0" presId="urn:microsoft.com/office/officeart/2005/8/layout/hierarchy1"/>
    <dgm:cxn modelId="{0CB1F139-BA22-492D-8A90-C64DC732A768}" type="presParOf" srcId="{575AE23A-A57C-4476-B487-25185A894813}" destId="{7E808316-2AFB-4E9D-8458-076A782549FB}" srcOrd="1" destOrd="0" presId="urn:microsoft.com/office/officeart/2005/8/layout/hierarchy1"/>
    <dgm:cxn modelId="{645D6EC0-87C0-4B83-909E-1C7690140436}" type="presParOf" srcId="{7E808316-2AFB-4E9D-8458-076A782549FB}" destId="{5EE2A11D-B253-4ED4-BA84-8A3BAED8D562}" srcOrd="0" destOrd="0" presId="urn:microsoft.com/office/officeart/2005/8/layout/hierarchy1"/>
    <dgm:cxn modelId="{D8EF89F5-B43D-402C-849E-701AB136C6A7}" type="presParOf" srcId="{5EE2A11D-B253-4ED4-BA84-8A3BAED8D562}" destId="{CA12EE9C-55DA-45D2-A232-196EFF636BAF}" srcOrd="0" destOrd="0" presId="urn:microsoft.com/office/officeart/2005/8/layout/hierarchy1"/>
    <dgm:cxn modelId="{B49EBD9F-8EA6-49B6-95A9-2061668BEBD7}" type="presParOf" srcId="{5EE2A11D-B253-4ED4-BA84-8A3BAED8D562}" destId="{7CFA2E1D-CE1F-49BE-8480-6097327FF121}" srcOrd="1" destOrd="0" presId="urn:microsoft.com/office/officeart/2005/8/layout/hierarchy1"/>
    <dgm:cxn modelId="{4CE0952F-C9F2-4E7F-9120-6A22943A1C47}" type="presParOf" srcId="{7E808316-2AFB-4E9D-8458-076A782549FB}" destId="{097B0E23-6018-4B36-BC45-216718460483}" srcOrd="1" destOrd="0" presId="urn:microsoft.com/office/officeart/2005/8/layout/hierarchy1"/>
    <dgm:cxn modelId="{4A49D714-45CB-4B0F-8802-E5DA10D366F4}" type="presParOf" srcId="{097B0E23-6018-4B36-BC45-216718460483}" destId="{79E5770E-D0D3-4D44-BAD5-4497B4E62B7D}" srcOrd="0" destOrd="0" presId="urn:microsoft.com/office/officeart/2005/8/layout/hierarchy1"/>
    <dgm:cxn modelId="{B51971F0-FFB5-4C03-A304-9AF4F8CF8190}" type="presParOf" srcId="{097B0E23-6018-4B36-BC45-216718460483}" destId="{4A7DC656-4260-4577-8649-79E1D7A44B95}" srcOrd="1" destOrd="0" presId="urn:microsoft.com/office/officeart/2005/8/layout/hierarchy1"/>
    <dgm:cxn modelId="{65B31B0F-0800-481D-A022-63265F0FAF9F}" type="presParOf" srcId="{4A7DC656-4260-4577-8649-79E1D7A44B95}" destId="{1D0C391D-734B-412F-95D2-B32315F27807}" srcOrd="0" destOrd="0" presId="urn:microsoft.com/office/officeart/2005/8/layout/hierarchy1"/>
    <dgm:cxn modelId="{31D6C04F-0546-490C-95C6-A08CD6597C8F}" type="presParOf" srcId="{1D0C391D-734B-412F-95D2-B32315F27807}" destId="{14710FC4-B478-4189-800D-DF3AA9E9241C}" srcOrd="0" destOrd="0" presId="urn:microsoft.com/office/officeart/2005/8/layout/hierarchy1"/>
    <dgm:cxn modelId="{75F9C250-61C3-4A39-AAAD-60D361FDBCEA}" type="presParOf" srcId="{1D0C391D-734B-412F-95D2-B32315F27807}" destId="{F33E12E3-44EB-44C0-88DA-DC77E8C6C308}" srcOrd="1" destOrd="0" presId="urn:microsoft.com/office/officeart/2005/8/layout/hierarchy1"/>
    <dgm:cxn modelId="{61DDBE2D-0A6A-485D-99D4-987E7C472AF0}" type="presParOf" srcId="{4A7DC656-4260-4577-8649-79E1D7A44B95}" destId="{9B1844AB-8E03-4025-A6D0-D76466F19FD4}" srcOrd="1" destOrd="0" presId="urn:microsoft.com/office/officeart/2005/8/layout/hierarchy1"/>
    <dgm:cxn modelId="{9ED4C555-AF4B-409F-ABFB-FCD957EB145E}" type="presParOf" srcId="{575AE23A-A57C-4476-B487-25185A894813}" destId="{F2E23FD5-4C7C-466D-A631-D6E1B3FA5F17}" srcOrd="2" destOrd="0" presId="urn:microsoft.com/office/officeart/2005/8/layout/hierarchy1"/>
    <dgm:cxn modelId="{038284AB-A687-4AA9-B7C2-B5764F42F868}" type="presParOf" srcId="{575AE23A-A57C-4476-B487-25185A894813}" destId="{E112757C-09CA-4FB3-86CD-73859F3A4DA4}" srcOrd="3" destOrd="0" presId="urn:microsoft.com/office/officeart/2005/8/layout/hierarchy1"/>
    <dgm:cxn modelId="{C0062827-AFAB-4FD8-BC62-D2BB5B422224}" type="presParOf" srcId="{E112757C-09CA-4FB3-86CD-73859F3A4DA4}" destId="{BDB73DC0-C385-4599-992A-0BD5091BB3A9}" srcOrd="0" destOrd="0" presId="urn:microsoft.com/office/officeart/2005/8/layout/hierarchy1"/>
    <dgm:cxn modelId="{EA8F42F7-2431-4F6D-B73B-10742A642C7D}" type="presParOf" srcId="{BDB73DC0-C385-4599-992A-0BD5091BB3A9}" destId="{509B5EEB-5431-4EA0-AB8C-F4D22A737FF2}" srcOrd="0" destOrd="0" presId="urn:microsoft.com/office/officeart/2005/8/layout/hierarchy1"/>
    <dgm:cxn modelId="{1471CD9C-6988-461E-8797-8D967EAD1D1E}" type="presParOf" srcId="{BDB73DC0-C385-4599-992A-0BD5091BB3A9}" destId="{B6ED4259-A664-4084-BC1A-B8602C3A7FB0}" srcOrd="1" destOrd="0" presId="urn:microsoft.com/office/officeart/2005/8/layout/hierarchy1"/>
    <dgm:cxn modelId="{2678D9BE-73E2-41F1-8104-95EBD99F0F68}" type="presParOf" srcId="{E112757C-09CA-4FB3-86CD-73859F3A4DA4}" destId="{588D4A29-EAD5-45EB-B266-BD9DD20963AE}" srcOrd="1" destOrd="0" presId="urn:microsoft.com/office/officeart/2005/8/layout/hierarchy1"/>
    <dgm:cxn modelId="{77DF3681-244F-4FEE-8A3E-464AD2CCA1F7}" type="presParOf" srcId="{588D4A29-EAD5-45EB-B266-BD9DD20963AE}" destId="{A7747283-F649-47C8-96DD-CFE9A51328C5}" srcOrd="0" destOrd="0" presId="urn:microsoft.com/office/officeart/2005/8/layout/hierarchy1"/>
    <dgm:cxn modelId="{4272E4EE-C73F-42C9-B11A-F4502A8FDF4E}" type="presParOf" srcId="{588D4A29-EAD5-45EB-B266-BD9DD20963AE}" destId="{CFF880A1-5E89-473C-AC58-A253179650F2}" srcOrd="1" destOrd="0" presId="urn:microsoft.com/office/officeart/2005/8/layout/hierarchy1"/>
    <dgm:cxn modelId="{727377A3-82A1-4F2E-8119-3A9F5E8695D9}" type="presParOf" srcId="{CFF880A1-5E89-473C-AC58-A253179650F2}" destId="{02A8DCAD-B9BB-4EC1-96A6-6F8DBF047147}" srcOrd="0" destOrd="0" presId="urn:microsoft.com/office/officeart/2005/8/layout/hierarchy1"/>
    <dgm:cxn modelId="{193B7C60-4F9B-4D41-B771-492A38986B6B}" type="presParOf" srcId="{02A8DCAD-B9BB-4EC1-96A6-6F8DBF047147}" destId="{AC5FD588-5C71-498D-BDF9-9F47F2A46E5E}" srcOrd="0" destOrd="0" presId="urn:microsoft.com/office/officeart/2005/8/layout/hierarchy1"/>
    <dgm:cxn modelId="{E96978EA-DAF1-4C15-9B72-56462959F1D4}" type="presParOf" srcId="{02A8DCAD-B9BB-4EC1-96A6-6F8DBF047147}" destId="{BDCDFDEF-8226-43C4-BA1F-202592F1E68C}" srcOrd="1" destOrd="0" presId="urn:microsoft.com/office/officeart/2005/8/layout/hierarchy1"/>
    <dgm:cxn modelId="{F260B891-D3CB-403E-B428-554BF2A17EBB}" type="presParOf" srcId="{CFF880A1-5E89-473C-AC58-A253179650F2}" destId="{792546A1-7DEC-4040-86F9-ABBFFC2F416F}" srcOrd="1" destOrd="0" presId="urn:microsoft.com/office/officeart/2005/8/layout/hierarchy1"/>
    <dgm:cxn modelId="{18E6F65E-26B3-4923-B906-EF30ABC0BFF9}" type="presParOf" srcId="{575AE23A-A57C-4476-B487-25185A894813}" destId="{988C1887-DB5E-45FF-9077-FD9D782C5048}" srcOrd="4" destOrd="0" presId="urn:microsoft.com/office/officeart/2005/8/layout/hierarchy1"/>
    <dgm:cxn modelId="{C409871E-9F44-4016-814F-B2C74C7CEDB6}" type="presParOf" srcId="{575AE23A-A57C-4476-B487-25185A894813}" destId="{0A2830FD-A62C-47C7-8D22-B14D9CA681DC}" srcOrd="5" destOrd="0" presId="urn:microsoft.com/office/officeart/2005/8/layout/hierarchy1"/>
    <dgm:cxn modelId="{2517A62B-3747-4EA5-A673-4B210B0F9377}" type="presParOf" srcId="{0A2830FD-A62C-47C7-8D22-B14D9CA681DC}" destId="{9B683F27-140F-44E2-B100-F10ADDE9B105}" srcOrd="0" destOrd="0" presId="urn:microsoft.com/office/officeart/2005/8/layout/hierarchy1"/>
    <dgm:cxn modelId="{CCF7D636-163A-4B15-9B5C-42BE563FD7D1}" type="presParOf" srcId="{9B683F27-140F-44E2-B100-F10ADDE9B105}" destId="{58184208-7AAD-4F73-8BF7-E88D49292B47}" srcOrd="0" destOrd="0" presId="urn:microsoft.com/office/officeart/2005/8/layout/hierarchy1"/>
    <dgm:cxn modelId="{962D8ADB-61BF-4EC7-A974-9148E7A6B1CB}" type="presParOf" srcId="{9B683F27-140F-44E2-B100-F10ADDE9B105}" destId="{9DA9B6AD-EDAC-4C50-997A-DFA6FC8FBBDB}" srcOrd="1" destOrd="0" presId="urn:microsoft.com/office/officeart/2005/8/layout/hierarchy1"/>
    <dgm:cxn modelId="{3231EB3E-C74D-42FE-8BC7-A9F5087CD9F9}" type="presParOf" srcId="{0A2830FD-A62C-47C7-8D22-B14D9CA681DC}" destId="{60C284E1-ED49-497A-BBA0-FFD72F5B8AD6}" srcOrd="1" destOrd="0" presId="urn:microsoft.com/office/officeart/2005/8/layout/hierarchy1"/>
    <dgm:cxn modelId="{59159E21-E0D9-400F-9879-1E8D74D1F6D7}" type="presParOf" srcId="{60C284E1-ED49-497A-BBA0-FFD72F5B8AD6}" destId="{742654D7-A97B-4911-878B-EB296B5FFAFC}" srcOrd="0" destOrd="0" presId="urn:microsoft.com/office/officeart/2005/8/layout/hierarchy1"/>
    <dgm:cxn modelId="{0FB21C47-716D-417F-BEA2-A34A8C1F703B}" type="presParOf" srcId="{60C284E1-ED49-497A-BBA0-FFD72F5B8AD6}" destId="{CFA9B8FF-B8FC-4F2A-B72A-36FF3F9388DA}" srcOrd="1" destOrd="0" presId="urn:microsoft.com/office/officeart/2005/8/layout/hierarchy1"/>
    <dgm:cxn modelId="{F5D9013F-F16B-44A3-83B7-780E0A80FE3F}" type="presParOf" srcId="{CFA9B8FF-B8FC-4F2A-B72A-36FF3F9388DA}" destId="{C82F2CA9-B0C9-43DC-AF03-280FCEFF51FC}" srcOrd="0" destOrd="0" presId="urn:microsoft.com/office/officeart/2005/8/layout/hierarchy1"/>
    <dgm:cxn modelId="{5F4BE32F-B181-412F-B0F4-743A32511B11}" type="presParOf" srcId="{C82F2CA9-B0C9-43DC-AF03-280FCEFF51FC}" destId="{48731DF6-98B3-4CD9-B058-36F491A53EF3}" srcOrd="0" destOrd="0" presId="urn:microsoft.com/office/officeart/2005/8/layout/hierarchy1"/>
    <dgm:cxn modelId="{80AFD63B-6DD0-44CF-99AA-ABE4CD6C1E25}" type="presParOf" srcId="{C82F2CA9-B0C9-43DC-AF03-280FCEFF51FC}" destId="{E50CD8DA-5DC2-4F17-8B45-0F049017097B}" srcOrd="1" destOrd="0" presId="urn:microsoft.com/office/officeart/2005/8/layout/hierarchy1"/>
    <dgm:cxn modelId="{D9918BA1-FF7C-4ACD-89DD-F76B1CDD9FD4}" type="presParOf" srcId="{CFA9B8FF-B8FC-4F2A-B72A-36FF3F9388DA}" destId="{6D39A681-5908-448C-B9B9-4A969284646F}" srcOrd="1" destOrd="0" presId="urn:microsoft.com/office/officeart/2005/8/layout/hierarchy1"/>
    <dgm:cxn modelId="{10BAC396-01A8-4F0A-8D7B-133C543C1F45}" type="presParOf" srcId="{575AE23A-A57C-4476-B487-25185A894813}" destId="{B360B5B0-C13D-44B8-996B-9520EA217385}" srcOrd="6" destOrd="0" presId="urn:microsoft.com/office/officeart/2005/8/layout/hierarchy1"/>
    <dgm:cxn modelId="{441635AF-8F1F-40FC-9799-7ADE570A8F7E}" type="presParOf" srcId="{575AE23A-A57C-4476-B487-25185A894813}" destId="{69FB1757-A841-4168-B826-C6B65C8220C4}" srcOrd="7" destOrd="0" presId="urn:microsoft.com/office/officeart/2005/8/layout/hierarchy1"/>
    <dgm:cxn modelId="{DD865A71-A447-44A7-8059-B02FAB3C4115}" type="presParOf" srcId="{69FB1757-A841-4168-B826-C6B65C8220C4}" destId="{35074512-B6F9-41E4-AC2B-521A61FB47DF}" srcOrd="0" destOrd="0" presId="urn:microsoft.com/office/officeart/2005/8/layout/hierarchy1"/>
    <dgm:cxn modelId="{A7701B60-5E2E-4DF9-B657-A36672C19315}" type="presParOf" srcId="{35074512-B6F9-41E4-AC2B-521A61FB47DF}" destId="{2E72902B-3E11-4582-9BB2-F4B8F432AD48}" srcOrd="0" destOrd="0" presId="urn:microsoft.com/office/officeart/2005/8/layout/hierarchy1"/>
    <dgm:cxn modelId="{C3912AF6-9679-4B83-B997-9E6C8ECA98C8}" type="presParOf" srcId="{35074512-B6F9-41E4-AC2B-521A61FB47DF}" destId="{E2207F89-CB9A-44D1-81E6-E402B32DEFCA}" srcOrd="1" destOrd="0" presId="urn:microsoft.com/office/officeart/2005/8/layout/hierarchy1"/>
    <dgm:cxn modelId="{8CBA9ACE-C8D6-4DD3-96CE-5D57E026BE5C}" type="presParOf" srcId="{69FB1757-A841-4168-B826-C6B65C8220C4}" destId="{5145EF6F-D0F9-48BC-B2A9-84D3720AC224}" srcOrd="1" destOrd="0" presId="urn:microsoft.com/office/officeart/2005/8/layout/hierarchy1"/>
    <dgm:cxn modelId="{BE07A378-2E8D-49FF-80BB-02A7C831CAF9}" type="presParOf" srcId="{5145EF6F-D0F9-48BC-B2A9-84D3720AC224}" destId="{B7F736CB-123C-4FF9-800A-39DB646A620D}" srcOrd="0" destOrd="0" presId="urn:microsoft.com/office/officeart/2005/8/layout/hierarchy1"/>
    <dgm:cxn modelId="{EF1DBC0F-0246-4B4E-AF99-558FC4698CE7}" type="presParOf" srcId="{5145EF6F-D0F9-48BC-B2A9-84D3720AC224}" destId="{16858C1F-0273-46B3-8372-3C8D12B498C0}" srcOrd="1" destOrd="0" presId="urn:microsoft.com/office/officeart/2005/8/layout/hierarchy1"/>
    <dgm:cxn modelId="{70E56203-2717-4B36-B2B2-B0240D7EF454}" type="presParOf" srcId="{16858C1F-0273-46B3-8372-3C8D12B498C0}" destId="{C1CCF6FB-D757-4113-B871-B106287F4C89}" srcOrd="0" destOrd="0" presId="urn:microsoft.com/office/officeart/2005/8/layout/hierarchy1"/>
    <dgm:cxn modelId="{8211D328-EB69-4C08-834A-9AB880E83854}" type="presParOf" srcId="{C1CCF6FB-D757-4113-B871-B106287F4C89}" destId="{79632A9F-4674-43E2-963E-D70CE2B23DC2}" srcOrd="0" destOrd="0" presId="urn:microsoft.com/office/officeart/2005/8/layout/hierarchy1"/>
    <dgm:cxn modelId="{0EE513E2-53EB-453E-8589-CB16A578C0CE}" type="presParOf" srcId="{C1CCF6FB-D757-4113-B871-B106287F4C89}" destId="{88D7DCF9-59E5-4719-90B1-F308F56F8D53}" srcOrd="1" destOrd="0" presId="urn:microsoft.com/office/officeart/2005/8/layout/hierarchy1"/>
    <dgm:cxn modelId="{002540A3-B523-491F-AA49-C414FDFDB979}" type="presParOf" srcId="{16858C1F-0273-46B3-8372-3C8D12B498C0}" destId="{06CA6268-268D-417F-80FA-852E7D8DE3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75B60C-53BE-4567-902E-F2BC6EF099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DBC01CF-158E-44E9-A726-8F98D4674BEC}">
      <dgm:prSet phldrT="[Metin]" custT="1"/>
      <dgm:spPr/>
      <dgm:t>
        <a:bodyPr/>
        <a:lstStyle/>
        <a:p>
          <a:r>
            <a:rPr lang="tr-TR" sz="1400" dirty="0" smtClean="0"/>
            <a:t>2. Kaba Eleme Sonucu </a:t>
          </a:r>
        </a:p>
        <a:p>
          <a:r>
            <a:rPr lang="tr-TR" sz="1400" b="1" dirty="0" smtClean="0"/>
            <a:t>769 madde</a:t>
          </a:r>
          <a:endParaRPr lang="tr-TR" sz="1400" b="1" dirty="0"/>
        </a:p>
      </dgm:t>
    </dgm:pt>
    <dgm:pt modelId="{01F5C18C-7752-42D3-81F1-216CB14DE6F2}" type="parTrans" cxnId="{5C8A1052-3E44-46EB-AE3D-FAECB0539644}">
      <dgm:prSet/>
      <dgm:spPr/>
      <dgm:t>
        <a:bodyPr/>
        <a:lstStyle/>
        <a:p>
          <a:endParaRPr lang="tr-TR" sz="1400"/>
        </a:p>
      </dgm:t>
    </dgm:pt>
    <dgm:pt modelId="{715B7037-1FF0-4693-8DC7-87A07EB0C0CB}" type="sibTrans" cxnId="{5C8A1052-3E44-46EB-AE3D-FAECB0539644}">
      <dgm:prSet/>
      <dgm:spPr/>
      <dgm:t>
        <a:bodyPr/>
        <a:lstStyle/>
        <a:p>
          <a:endParaRPr lang="tr-TR" sz="1400"/>
        </a:p>
      </dgm:t>
    </dgm:pt>
    <dgm:pt modelId="{E37D9113-7F64-443F-A98F-7E319D55FDE4}">
      <dgm:prSet phldrT="[Metin]" custT="1"/>
      <dgm:spPr/>
      <dgm:t>
        <a:bodyPr/>
        <a:lstStyle/>
        <a:p>
          <a:r>
            <a:rPr lang="tr-TR" sz="1400" dirty="0" smtClean="0"/>
            <a:t>Sucul ekosistemde risk oluşturan </a:t>
          </a:r>
        </a:p>
        <a:p>
          <a:r>
            <a:rPr lang="tr-TR" sz="1400" b="1" smtClean="0"/>
            <a:t>435 </a:t>
          </a:r>
          <a:r>
            <a:rPr lang="tr-TR" sz="1400" b="1" dirty="0" smtClean="0"/>
            <a:t>madde</a:t>
          </a:r>
          <a:endParaRPr lang="tr-TR" sz="1400" b="1" dirty="0"/>
        </a:p>
      </dgm:t>
    </dgm:pt>
    <dgm:pt modelId="{BA7A55E5-4527-456E-AD71-C3284B2CEE48}" type="parTrans" cxnId="{18BA1815-4796-4242-A684-9ED3C9C54F0D}">
      <dgm:prSet/>
      <dgm:spPr/>
      <dgm:t>
        <a:bodyPr/>
        <a:lstStyle/>
        <a:p>
          <a:endParaRPr lang="tr-TR" sz="1400"/>
        </a:p>
      </dgm:t>
    </dgm:pt>
    <dgm:pt modelId="{0918FE48-9454-4563-8714-F63F08214446}" type="sibTrans" cxnId="{18BA1815-4796-4242-A684-9ED3C9C54F0D}">
      <dgm:prSet/>
      <dgm:spPr/>
      <dgm:t>
        <a:bodyPr/>
        <a:lstStyle/>
        <a:p>
          <a:endParaRPr lang="tr-TR" sz="1400"/>
        </a:p>
      </dgm:t>
    </dgm:pt>
    <dgm:pt modelId="{85183280-AF9E-4BBF-857C-1601843A3BEC}">
      <dgm:prSet phldrT="[Metin]" custT="1"/>
      <dgm:spPr/>
      <dgm:t>
        <a:bodyPr/>
        <a:lstStyle/>
        <a:p>
          <a:r>
            <a:rPr lang="tr-TR" sz="1400" dirty="0" smtClean="0"/>
            <a:t>İnsan sağlığına risk oluşturan </a:t>
          </a:r>
        </a:p>
        <a:p>
          <a:r>
            <a:rPr lang="tr-TR" sz="1400" b="1" dirty="0" smtClean="0"/>
            <a:t>174 madde</a:t>
          </a:r>
          <a:endParaRPr lang="tr-TR" sz="1400" b="1" dirty="0"/>
        </a:p>
      </dgm:t>
    </dgm:pt>
    <dgm:pt modelId="{089996CF-9CEB-4427-A7B9-696C35C35223}" type="parTrans" cxnId="{E34A4427-E072-4613-86B7-02FD832C7B18}">
      <dgm:prSet/>
      <dgm:spPr/>
      <dgm:t>
        <a:bodyPr/>
        <a:lstStyle/>
        <a:p>
          <a:endParaRPr lang="tr-TR" sz="1400"/>
        </a:p>
      </dgm:t>
    </dgm:pt>
    <dgm:pt modelId="{546C5167-0F6B-43CA-A058-BBE5EC905AFC}" type="sibTrans" cxnId="{E34A4427-E072-4613-86B7-02FD832C7B18}">
      <dgm:prSet/>
      <dgm:spPr/>
      <dgm:t>
        <a:bodyPr/>
        <a:lstStyle/>
        <a:p>
          <a:endParaRPr lang="tr-TR" sz="1400"/>
        </a:p>
      </dgm:t>
    </dgm:pt>
    <dgm:pt modelId="{BC5F6021-83BB-4A12-A91E-76F22DF4E4B3}">
      <dgm:prSet custT="1"/>
      <dgm:spPr/>
      <dgm:t>
        <a:bodyPr/>
        <a:lstStyle/>
        <a:p>
          <a:r>
            <a:rPr lang="tr-TR" sz="1400" dirty="0" smtClean="0"/>
            <a:t>Konvansiyonel + Metal</a:t>
          </a:r>
        </a:p>
        <a:p>
          <a:r>
            <a:rPr lang="tr-TR" sz="1400" b="1" dirty="0" smtClean="0"/>
            <a:t>64 madde</a:t>
          </a:r>
          <a:endParaRPr lang="tr-TR" sz="1400" b="1" dirty="0"/>
        </a:p>
      </dgm:t>
    </dgm:pt>
    <dgm:pt modelId="{B27B1D3C-3F1E-400D-A4FD-478DCD93FF61}" type="parTrans" cxnId="{12C14996-BBDE-4D0B-97D3-9A35973813A0}">
      <dgm:prSet/>
      <dgm:spPr/>
      <dgm:t>
        <a:bodyPr/>
        <a:lstStyle/>
        <a:p>
          <a:endParaRPr lang="tr-TR" sz="1400"/>
        </a:p>
      </dgm:t>
    </dgm:pt>
    <dgm:pt modelId="{6EDE59E5-F8BD-48AE-A920-71EA2119C132}" type="sibTrans" cxnId="{12C14996-BBDE-4D0B-97D3-9A35973813A0}">
      <dgm:prSet/>
      <dgm:spPr/>
      <dgm:t>
        <a:bodyPr/>
        <a:lstStyle/>
        <a:p>
          <a:endParaRPr lang="tr-TR" sz="1400"/>
        </a:p>
      </dgm:t>
    </dgm:pt>
    <dgm:pt modelId="{E1759B25-ACB8-4C46-AB18-E76D0D1DED70}">
      <dgm:prSet custT="1"/>
      <dgm:spPr/>
      <dgm:t>
        <a:bodyPr/>
        <a:lstStyle/>
        <a:p>
          <a:r>
            <a:rPr lang="tr-TR" sz="1400" dirty="0" smtClean="0"/>
            <a:t>Noktasal kaynaklı </a:t>
          </a:r>
          <a:r>
            <a:rPr lang="tr-TR" sz="1400" dirty="0" err="1" smtClean="0"/>
            <a:t>biyositler</a:t>
          </a:r>
          <a:endParaRPr lang="tr-TR" sz="1400" dirty="0" smtClean="0"/>
        </a:p>
        <a:p>
          <a:r>
            <a:rPr lang="tr-TR" sz="1400" b="1" dirty="0" smtClean="0"/>
            <a:t>41 madde</a:t>
          </a:r>
          <a:endParaRPr lang="tr-TR" sz="1400" b="1" dirty="0"/>
        </a:p>
      </dgm:t>
    </dgm:pt>
    <dgm:pt modelId="{318BCBE0-ADC3-4E24-9A82-45F17BD53D90}" type="parTrans" cxnId="{5A684536-471B-4145-8ACA-5843BA19276D}">
      <dgm:prSet/>
      <dgm:spPr/>
      <dgm:t>
        <a:bodyPr/>
        <a:lstStyle/>
        <a:p>
          <a:endParaRPr lang="tr-TR" sz="1400"/>
        </a:p>
      </dgm:t>
    </dgm:pt>
    <dgm:pt modelId="{89E4335E-D466-471D-9C88-CA41994B5882}" type="sibTrans" cxnId="{5A684536-471B-4145-8ACA-5843BA19276D}">
      <dgm:prSet/>
      <dgm:spPr/>
      <dgm:t>
        <a:bodyPr/>
        <a:lstStyle/>
        <a:p>
          <a:endParaRPr lang="tr-TR" sz="1400"/>
        </a:p>
      </dgm:t>
    </dgm:pt>
    <dgm:pt modelId="{0BF58099-0F04-426C-B892-DECAA10F2E99}">
      <dgm:prSet custT="1"/>
      <dgm:spPr/>
      <dgm:t>
        <a:bodyPr/>
        <a:lstStyle/>
        <a:p>
          <a:r>
            <a:rPr lang="tr-TR" sz="1400" b="0" dirty="0" smtClean="0"/>
            <a:t>3. Kaba Eleme Sonucu </a:t>
          </a:r>
        </a:p>
        <a:p>
          <a:r>
            <a:rPr lang="tr-TR" sz="1400" b="1" dirty="0" smtClean="0"/>
            <a:t>258 madde</a:t>
          </a:r>
          <a:endParaRPr lang="tr-TR" sz="1400" b="1" dirty="0"/>
        </a:p>
      </dgm:t>
    </dgm:pt>
    <dgm:pt modelId="{1A9EA36C-53A5-4F67-A525-3803DA3D1617}" type="parTrans" cxnId="{7D556907-80CB-4BA4-A921-B1D2BB50098B}">
      <dgm:prSet/>
      <dgm:spPr/>
      <dgm:t>
        <a:bodyPr/>
        <a:lstStyle/>
        <a:p>
          <a:endParaRPr lang="tr-TR"/>
        </a:p>
      </dgm:t>
    </dgm:pt>
    <dgm:pt modelId="{E0C0F621-77F8-4CF0-86D0-A6DB970BCCDD}" type="sibTrans" cxnId="{7D556907-80CB-4BA4-A921-B1D2BB50098B}">
      <dgm:prSet/>
      <dgm:spPr/>
      <dgm:t>
        <a:bodyPr/>
        <a:lstStyle/>
        <a:p>
          <a:endParaRPr lang="tr-TR"/>
        </a:p>
      </dgm:t>
    </dgm:pt>
    <dgm:pt modelId="{DDE372A7-191F-47CA-80D9-3BEE3784BD03}">
      <dgm:prSet custT="1"/>
      <dgm:spPr/>
      <dgm:t>
        <a:bodyPr/>
        <a:lstStyle/>
        <a:p>
          <a:r>
            <a:rPr lang="tr-TR" sz="1400" b="0" dirty="0" smtClean="0"/>
            <a:t>3. Kaba Eleme Sonucu </a:t>
          </a:r>
        </a:p>
        <a:p>
          <a:r>
            <a:rPr lang="tr-TR" sz="1400" b="1" dirty="0" smtClean="0"/>
            <a:t>18 madde</a:t>
          </a:r>
          <a:endParaRPr lang="tr-TR" sz="1400" b="1" dirty="0"/>
        </a:p>
      </dgm:t>
    </dgm:pt>
    <dgm:pt modelId="{F91AB264-D77E-4DC0-BD36-77018D2FBFC8}" type="parTrans" cxnId="{B7D8F851-B3C3-4E4A-BECF-77E0BC6A1BB5}">
      <dgm:prSet/>
      <dgm:spPr/>
      <dgm:t>
        <a:bodyPr/>
        <a:lstStyle/>
        <a:p>
          <a:endParaRPr lang="tr-TR"/>
        </a:p>
      </dgm:t>
    </dgm:pt>
    <dgm:pt modelId="{DCF196D9-85AF-4602-8D86-D1CBA422D85A}" type="sibTrans" cxnId="{B7D8F851-B3C3-4E4A-BECF-77E0BC6A1BB5}">
      <dgm:prSet/>
      <dgm:spPr/>
      <dgm:t>
        <a:bodyPr/>
        <a:lstStyle/>
        <a:p>
          <a:endParaRPr lang="tr-TR"/>
        </a:p>
      </dgm:t>
    </dgm:pt>
    <dgm:pt modelId="{BC6EC601-4FCE-45F1-A435-FDC6C6FB90F2}">
      <dgm:prSet custT="1"/>
      <dgm:spPr/>
      <dgm:t>
        <a:bodyPr/>
        <a:lstStyle/>
        <a:p>
          <a:r>
            <a:rPr lang="tr-TR" sz="1400" b="0" dirty="0" smtClean="0"/>
            <a:t>3. Kaba Eleme Sonucu </a:t>
          </a:r>
        </a:p>
        <a:p>
          <a:r>
            <a:rPr lang="tr-TR" sz="1400" b="1" dirty="0" smtClean="0"/>
            <a:t>64 madde </a:t>
          </a:r>
          <a:endParaRPr lang="tr-TR" sz="1400" b="1" dirty="0"/>
        </a:p>
      </dgm:t>
    </dgm:pt>
    <dgm:pt modelId="{D37B3172-4E20-4B9E-8AAD-F3EADF08E011}" type="parTrans" cxnId="{4B14AE48-419D-4423-96B9-4ECA87D8A9B1}">
      <dgm:prSet/>
      <dgm:spPr/>
      <dgm:t>
        <a:bodyPr/>
        <a:lstStyle/>
        <a:p>
          <a:endParaRPr lang="tr-TR"/>
        </a:p>
      </dgm:t>
    </dgm:pt>
    <dgm:pt modelId="{A774BB78-36A1-4653-B18C-148F01246B13}" type="sibTrans" cxnId="{4B14AE48-419D-4423-96B9-4ECA87D8A9B1}">
      <dgm:prSet/>
      <dgm:spPr/>
      <dgm:t>
        <a:bodyPr/>
        <a:lstStyle/>
        <a:p>
          <a:endParaRPr lang="tr-TR"/>
        </a:p>
      </dgm:t>
    </dgm:pt>
    <dgm:pt modelId="{7ADC20BA-7D2C-4B84-ABC7-E2A14CDB96E6}">
      <dgm:prSet custT="1"/>
      <dgm:spPr/>
      <dgm:t>
        <a:bodyPr/>
        <a:lstStyle/>
        <a:p>
          <a:r>
            <a:rPr lang="tr-TR" sz="1400" b="0" dirty="0" smtClean="0"/>
            <a:t>3. Kaba Eleme Sonucu </a:t>
          </a:r>
        </a:p>
        <a:p>
          <a:r>
            <a:rPr lang="tr-TR" sz="1400" b="1" dirty="0" smtClean="0"/>
            <a:t>30 madde</a:t>
          </a:r>
          <a:endParaRPr lang="tr-TR" sz="1400" b="1" dirty="0"/>
        </a:p>
      </dgm:t>
    </dgm:pt>
    <dgm:pt modelId="{91F674A0-EDBB-408B-9A35-3E2061371A1D}" type="parTrans" cxnId="{FDF5806E-3620-4510-A271-02A638BF7759}">
      <dgm:prSet/>
      <dgm:spPr/>
      <dgm:t>
        <a:bodyPr/>
        <a:lstStyle/>
        <a:p>
          <a:endParaRPr lang="tr-TR"/>
        </a:p>
      </dgm:t>
    </dgm:pt>
    <dgm:pt modelId="{BCBE2A6D-85EA-43F6-840B-AED3B9DFA300}" type="sibTrans" cxnId="{FDF5806E-3620-4510-A271-02A638BF7759}">
      <dgm:prSet/>
      <dgm:spPr/>
      <dgm:t>
        <a:bodyPr/>
        <a:lstStyle/>
        <a:p>
          <a:endParaRPr lang="tr-TR"/>
        </a:p>
      </dgm:t>
    </dgm:pt>
    <dgm:pt modelId="{9A3269E8-5DF2-44E5-89DD-0BD11F78E29A}" type="pres">
      <dgm:prSet presAssocID="{2575B60C-53BE-4567-902E-F2BC6EF099B6}" presName="hierChild1" presStyleCnt="0">
        <dgm:presLayoutVars>
          <dgm:chPref val="1"/>
          <dgm:dir/>
          <dgm:animOne val="branch"/>
          <dgm:animLvl val="lvl"/>
          <dgm:resizeHandles/>
        </dgm:presLayoutVars>
      </dgm:prSet>
      <dgm:spPr/>
      <dgm:t>
        <a:bodyPr/>
        <a:lstStyle/>
        <a:p>
          <a:endParaRPr lang="tr-TR"/>
        </a:p>
      </dgm:t>
    </dgm:pt>
    <dgm:pt modelId="{010B9C08-4A2D-478C-8525-C069E397A4FA}" type="pres">
      <dgm:prSet presAssocID="{EDBC01CF-158E-44E9-A726-8F98D4674BEC}" presName="hierRoot1" presStyleCnt="0"/>
      <dgm:spPr/>
    </dgm:pt>
    <dgm:pt modelId="{0C6FAC0C-3FEB-4C1A-813D-9AD422EFAA8A}" type="pres">
      <dgm:prSet presAssocID="{EDBC01CF-158E-44E9-A726-8F98D4674BEC}" presName="composite" presStyleCnt="0"/>
      <dgm:spPr/>
    </dgm:pt>
    <dgm:pt modelId="{51A7B948-6C3B-4297-B538-51491D3398A7}" type="pres">
      <dgm:prSet presAssocID="{EDBC01CF-158E-44E9-A726-8F98D4674BEC}" presName="background" presStyleLbl="node0" presStyleIdx="0" presStyleCnt="1"/>
      <dgm:spPr/>
    </dgm:pt>
    <dgm:pt modelId="{0BB1837F-CEF6-49B0-83D5-1B7282BFBC28}" type="pres">
      <dgm:prSet presAssocID="{EDBC01CF-158E-44E9-A726-8F98D4674BEC}" presName="text" presStyleLbl="fgAcc0" presStyleIdx="0" presStyleCnt="1">
        <dgm:presLayoutVars>
          <dgm:chPref val="3"/>
        </dgm:presLayoutVars>
      </dgm:prSet>
      <dgm:spPr/>
      <dgm:t>
        <a:bodyPr/>
        <a:lstStyle/>
        <a:p>
          <a:endParaRPr lang="tr-TR"/>
        </a:p>
      </dgm:t>
    </dgm:pt>
    <dgm:pt modelId="{575AE23A-A57C-4476-B487-25185A894813}" type="pres">
      <dgm:prSet presAssocID="{EDBC01CF-158E-44E9-A726-8F98D4674BEC}" presName="hierChild2" presStyleCnt="0"/>
      <dgm:spPr/>
    </dgm:pt>
    <dgm:pt modelId="{87252B33-713B-4B83-9774-A6ECFB4F96A3}" type="pres">
      <dgm:prSet presAssocID="{BA7A55E5-4527-456E-AD71-C3284B2CEE48}" presName="Name10" presStyleLbl="parChTrans1D2" presStyleIdx="0" presStyleCnt="4"/>
      <dgm:spPr/>
      <dgm:t>
        <a:bodyPr/>
        <a:lstStyle/>
        <a:p>
          <a:endParaRPr lang="tr-TR"/>
        </a:p>
      </dgm:t>
    </dgm:pt>
    <dgm:pt modelId="{7E808316-2AFB-4E9D-8458-076A782549FB}" type="pres">
      <dgm:prSet presAssocID="{E37D9113-7F64-443F-A98F-7E319D55FDE4}" presName="hierRoot2" presStyleCnt="0"/>
      <dgm:spPr/>
    </dgm:pt>
    <dgm:pt modelId="{5EE2A11D-B253-4ED4-BA84-8A3BAED8D562}" type="pres">
      <dgm:prSet presAssocID="{E37D9113-7F64-443F-A98F-7E319D55FDE4}" presName="composite2" presStyleCnt="0"/>
      <dgm:spPr/>
    </dgm:pt>
    <dgm:pt modelId="{CA12EE9C-55DA-45D2-A232-196EFF636BAF}" type="pres">
      <dgm:prSet presAssocID="{E37D9113-7F64-443F-A98F-7E319D55FDE4}" presName="background2" presStyleLbl="node2" presStyleIdx="0" presStyleCnt="4"/>
      <dgm:spPr/>
    </dgm:pt>
    <dgm:pt modelId="{7CFA2E1D-CE1F-49BE-8480-6097327FF121}" type="pres">
      <dgm:prSet presAssocID="{E37D9113-7F64-443F-A98F-7E319D55FDE4}" presName="text2" presStyleLbl="fgAcc2" presStyleIdx="0" presStyleCnt="4">
        <dgm:presLayoutVars>
          <dgm:chPref val="3"/>
        </dgm:presLayoutVars>
      </dgm:prSet>
      <dgm:spPr/>
      <dgm:t>
        <a:bodyPr/>
        <a:lstStyle/>
        <a:p>
          <a:endParaRPr lang="tr-TR"/>
        </a:p>
      </dgm:t>
    </dgm:pt>
    <dgm:pt modelId="{097B0E23-6018-4B36-BC45-216718460483}" type="pres">
      <dgm:prSet presAssocID="{E37D9113-7F64-443F-A98F-7E319D55FDE4}" presName="hierChild3" presStyleCnt="0"/>
      <dgm:spPr/>
    </dgm:pt>
    <dgm:pt modelId="{79E5770E-D0D3-4D44-BAD5-4497B4E62B7D}" type="pres">
      <dgm:prSet presAssocID="{1A9EA36C-53A5-4F67-A525-3803DA3D1617}" presName="Name17" presStyleLbl="parChTrans1D3" presStyleIdx="0" presStyleCnt="4"/>
      <dgm:spPr/>
      <dgm:t>
        <a:bodyPr/>
        <a:lstStyle/>
        <a:p>
          <a:endParaRPr lang="tr-TR"/>
        </a:p>
      </dgm:t>
    </dgm:pt>
    <dgm:pt modelId="{4A7DC656-4260-4577-8649-79E1D7A44B95}" type="pres">
      <dgm:prSet presAssocID="{0BF58099-0F04-426C-B892-DECAA10F2E99}" presName="hierRoot3" presStyleCnt="0"/>
      <dgm:spPr/>
    </dgm:pt>
    <dgm:pt modelId="{1D0C391D-734B-412F-95D2-B32315F27807}" type="pres">
      <dgm:prSet presAssocID="{0BF58099-0F04-426C-B892-DECAA10F2E99}" presName="composite3" presStyleCnt="0"/>
      <dgm:spPr/>
    </dgm:pt>
    <dgm:pt modelId="{14710FC4-B478-4189-800D-DF3AA9E9241C}" type="pres">
      <dgm:prSet presAssocID="{0BF58099-0F04-426C-B892-DECAA10F2E99}" presName="background3" presStyleLbl="node3" presStyleIdx="0" presStyleCnt="4"/>
      <dgm:spPr/>
    </dgm:pt>
    <dgm:pt modelId="{F33E12E3-44EB-44C0-88DA-DC77E8C6C308}" type="pres">
      <dgm:prSet presAssocID="{0BF58099-0F04-426C-B892-DECAA10F2E99}" presName="text3" presStyleLbl="fgAcc3" presStyleIdx="0" presStyleCnt="4">
        <dgm:presLayoutVars>
          <dgm:chPref val="3"/>
        </dgm:presLayoutVars>
      </dgm:prSet>
      <dgm:spPr/>
      <dgm:t>
        <a:bodyPr/>
        <a:lstStyle/>
        <a:p>
          <a:endParaRPr lang="tr-TR"/>
        </a:p>
      </dgm:t>
    </dgm:pt>
    <dgm:pt modelId="{9B1844AB-8E03-4025-A6D0-D76466F19FD4}" type="pres">
      <dgm:prSet presAssocID="{0BF58099-0F04-426C-B892-DECAA10F2E99}" presName="hierChild4" presStyleCnt="0"/>
      <dgm:spPr/>
    </dgm:pt>
    <dgm:pt modelId="{F2E23FD5-4C7C-466D-A631-D6E1B3FA5F17}" type="pres">
      <dgm:prSet presAssocID="{089996CF-9CEB-4427-A7B9-696C35C35223}" presName="Name10" presStyleLbl="parChTrans1D2" presStyleIdx="1" presStyleCnt="4"/>
      <dgm:spPr/>
      <dgm:t>
        <a:bodyPr/>
        <a:lstStyle/>
        <a:p>
          <a:endParaRPr lang="tr-TR"/>
        </a:p>
      </dgm:t>
    </dgm:pt>
    <dgm:pt modelId="{E112757C-09CA-4FB3-86CD-73859F3A4DA4}" type="pres">
      <dgm:prSet presAssocID="{85183280-AF9E-4BBF-857C-1601843A3BEC}" presName="hierRoot2" presStyleCnt="0"/>
      <dgm:spPr/>
    </dgm:pt>
    <dgm:pt modelId="{BDB73DC0-C385-4599-992A-0BD5091BB3A9}" type="pres">
      <dgm:prSet presAssocID="{85183280-AF9E-4BBF-857C-1601843A3BEC}" presName="composite2" presStyleCnt="0"/>
      <dgm:spPr/>
    </dgm:pt>
    <dgm:pt modelId="{509B5EEB-5431-4EA0-AB8C-F4D22A737FF2}" type="pres">
      <dgm:prSet presAssocID="{85183280-AF9E-4BBF-857C-1601843A3BEC}" presName="background2" presStyleLbl="node2" presStyleIdx="1" presStyleCnt="4"/>
      <dgm:spPr/>
    </dgm:pt>
    <dgm:pt modelId="{B6ED4259-A664-4084-BC1A-B8602C3A7FB0}" type="pres">
      <dgm:prSet presAssocID="{85183280-AF9E-4BBF-857C-1601843A3BEC}" presName="text2" presStyleLbl="fgAcc2" presStyleIdx="1" presStyleCnt="4">
        <dgm:presLayoutVars>
          <dgm:chPref val="3"/>
        </dgm:presLayoutVars>
      </dgm:prSet>
      <dgm:spPr/>
      <dgm:t>
        <a:bodyPr/>
        <a:lstStyle/>
        <a:p>
          <a:endParaRPr lang="tr-TR"/>
        </a:p>
      </dgm:t>
    </dgm:pt>
    <dgm:pt modelId="{588D4A29-EAD5-45EB-B266-BD9DD20963AE}" type="pres">
      <dgm:prSet presAssocID="{85183280-AF9E-4BBF-857C-1601843A3BEC}" presName="hierChild3" presStyleCnt="0"/>
      <dgm:spPr/>
    </dgm:pt>
    <dgm:pt modelId="{A7747283-F649-47C8-96DD-CFE9A51328C5}" type="pres">
      <dgm:prSet presAssocID="{F91AB264-D77E-4DC0-BD36-77018D2FBFC8}" presName="Name17" presStyleLbl="parChTrans1D3" presStyleIdx="1" presStyleCnt="4"/>
      <dgm:spPr/>
      <dgm:t>
        <a:bodyPr/>
        <a:lstStyle/>
        <a:p>
          <a:endParaRPr lang="tr-TR"/>
        </a:p>
      </dgm:t>
    </dgm:pt>
    <dgm:pt modelId="{CFF880A1-5E89-473C-AC58-A253179650F2}" type="pres">
      <dgm:prSet presAssocID="{DDE372A7-191F-47CA-80D9-3BEE3784BD03}" presName="hierRoot3" presStyleCnt="0"/>
      <dgm:spPr/>
    </dgm:pt>
    <dgm:pt modelId="{02A8DCAD-B9BB-4EC1-96A6-6F8DBF047147}" type="pres">
      <dgm:prSet presAssocID="{DDE372A7-191F-47CA-80D9-3BEE3784BD03}" presName="composite3" presStyleCnt="0"/>
      <dgm:spPr/>
    </dgm:pt>
    <dgm:pt modelId="{AC5FD588-5C71-498D-BDF9-9F47F2A46E5E}" type="pres">
      <dgm:prSet presAssocID="{DDE372A7-191F-47CA-80D9-3BEE3784BD03}" presName="background3" presStyleLbl="node3" presStyleIdx="1" presStyleCnt="4"/>
      <dgm:spPr/>
    </dgm:pt>
    <dgm:pt modelId="{BDCDFDEF-8226-43C4-BA1F-202592F1E68C}" type="pres">
      <dgm:prSet presAssocID="{DDE372A7-191F-47CA-80D9-3BEE3784BD03}" presName="text3" presStyleLbl="fgAcc3" presStyleIdx="1" presStyleCnt="4">
        <dgm:presLayoutVars>
          <dgm:chPref val="3"/>
        </dgm:presLayoutVars>
      </dgm:prSet>
      <dgm:spPr/>
      <dgm:t>
        <a:bodyPr/>
        <a:lstStyle/>
        <a:p>
          <a:endParaRPr lang="tr-TR"/>
        </a:p>
      </dgm:t>
    </dgm:pt>
    <dgm:pt modelId="{792546A1-7DEC-4040-86F9-ABBFFC2F416F}" type="pres">
      <dgm:prSet presAssocID="{DDE372A7-191F-47CA-80D9-3BEE3784BD03}" presName="hierChild4" presStyleCnt="0"/>
      <dgm:spPr/>
    </dgm:pt>
    <dgm:pt modelId="{988C1887-DB5E-45FF-9077-FD9D782C5048}" type="pres">
      <dgm:prSet presAssocID="{B27B1D3C-3F1E-400D-A4FD-478DCD93FF61}" presName="Name10" presStyleLbl="parChTrans1D2" presStyleIdx="2" presStyleCnt="4"/>
      <dgm:spPr/>
      <dgm:t>
        <a:bodyPr/>
        <a:lstStyle/>
        <a:p>
          <a:endParaRPr lang="tr-TR"/>
        </a:p>
      </dgm:t>
    </dgm:pt>
    <dgm:pt modelId="{0A2830FD-A62C-47C7-8D22-B14D9CA681DC}" type="pres">
      <dgm:prSet presAssocID="{BC5F6021-83BB-4A12-A91E-76F22DF4E4B3}" presName="hierRoot2" presStyleCnt="0"/>
      <dgm:spPr/>
    </dgm:pt>
    <dgm:pt modelId="{9B683F27-140F-44E2-B100-F10ADDE9B105}" type="pres">
      <dgm:prSet presAssocID="{BC5F6021-83BB-4A12-A91E-76F22DF4E4B3}" presName="composite2" presStyleCnt="0"/>
      <dgm:spPr/>
    </dgm:pt>
    <dgm:pt modelId="{58184208-7AAD-4F73-8BF7-E88D49292B47}" type="pres">
      <dgm:prSet presAssocID="{BC5F6021-83BB-4A12-A91E-76F22DF4E4B3}" presName="background2" presStyleLbl="node2" presStyleIdx="2" presStyleCnt="4"/>
      <dgm:spPr/>
    </dgm:pt>
    <dgm:pt modelId="{9DA9B6AD-EDAC-4C50-997A-DFA6FC8FBBDB}" type="pres">
      <dgm:prSet presAssocID="{BC5F6021-83BB-4A12-A91E-76F22DF4E4B3}" presName="text2" presStyleLbl="fgAcc2" presStyleIdx="2" presStyleCnt="4">
        <dgm:presLayoutVars>
          <dgm:chPref val="3"/>
        </dgm:presLayoutVars>
      </dgm:prSet>
      <dgm:spPr/>
      <dgm:t>
        <a:bodyPr/>
        <a:lstStyle/>
        <a:p>
          <a:endParaRPr lang="tr-TR"/>
        </a:p>
      </dgm:t>
    </dgm:pt>
    <dgm:pt modelId="{60C284E1-ED49-497A-BBA0-FFD72F5B8AD6}" type="pres">
      <dgm:prSet presAssocID="{BC5F6021-83BB-4A12-A91E-76F22DF4E4B3}" presName="hierChild3" presStyleCnt="0"/>
      <dgm:spPr/>
    </dgm:pt>
    <dgm:pt modelId="{742654D7-A97B-4911-878B-EB296B5FFAFC}" type="pres">
      <dgm:prSet presAssocID="{D37B3172-4E20-4B9E-8AAD-F3EADF08E011}" presName="Name17" presStyleLbl="parChTrans1D3" presStyleIdx="2" presStyleCnt="4"/>
      <dgm:spPr/>
      <dgm:t>
        <a:bodyPr/>
        <a:lstStyle/>
        <a:p>
          <a:endParaRPr lang="tr-TR"/>
        </a:p>
      </dgm:t>
    </dgm:pt>
    <dgm:pt modelId="{CFA9B8FF-B8FC-4F2A-B72A-36FF3F9388DA}" type="pres">
      <dgm:prSet presAssocID="{BC6EC601-4FCE-45F1-A435-FDC6C6FB90F2}" presName="hierRoot3" presStyleCnt="0"/>
      <dgm:spPr/>
    </dgm:pt>
    <dgm:pt modelId="{C82F2CA9-B0C9-43DC-AF03-280FCEFF51FC}" type="pres">
      <dgm:prSet presAssocID="{BC6EC601-4FCE-45F1-A435-FDC6C6FB90F2}" presName="composite3" presStyleCnt="0"/>
      <dgm:spPr/>
    </dgm:pt>
    <dgm:pt modelId="{48731DF6-98B3-4CD9-B058-36F491A53EF3}" type="pres">
      <dgm:prSet presAssocID="{BC6EC601-4FCE-45F1-A435-FDC6C6FB90F2}" presName="background3" presStyleLbl="node3" presStyleIdx="2" presStyleCnt="4"/>
      <dgm:spPr/>
    </dgm:pt>
    <dgm:pt modelId="{E50CD8DA-5DC2-4F17-8B45-0F049017097B}" type="pres">
      <dgm:prSet presAssocID="{BC6EC601-4FCE-45F1-A435-FDC6C6FB90F2}" presName="text3" presStyleLbl="fgAcc3" presStyleIdx="2" presStyleCnt="4">
        <dgm:presLayoutVars>
          <dgm:chPref val="3"/>
        </dgm:presLayoutVars>
      </dgm:prSet>
      <dgm:spPr/>
      <dgm:t>
        <a:bodyPr/>
        <a:lstStyle/>
        <a:p>
          <a:endParaRPr lang="tr-TR"/>
        </a:p>
      </dgm:t>
    </dgm:pt>
    <dgm:pt modelId="{6D39A681-5908-448C-B9B9-4A969284646F}" type="pres">
      <dgm:prSet presAssocID="{BC6EC601-4FCE-45F1-A435-FDC6C6FB90F2}" presName="hierChild4" presStyleCnt="0"/>
      <dgm:spPr/>
    </dgm:pt>
    <dgm:pt modelId="{B360B5B0-C13D-44B8-996B-9520EA217385}" type="pres">
      <dgm:prSet presAssocID="{318BCBE0-ADC3-4E24-9A82-45F17BD53D90}" presName="Name10" presStyleLbl="parChTrans1D2" presStyleIdx="3" presStyleCnt="4"/>
      <dgm:spPr/>
      <dgm:t>
        <a:bodyPr/>
        <a:lstStyle/>
        <a:p>
          <a:endParaRPr lang="tr-TR"/>
        </a:p>
      </dgm:t>
    </dgm:pt>
    <dgm:pt modelId="{69FB1757-A841-4168-B826-C6B65C8220C4}" type="pres">
      <dgm:prSet presAssocID="{E1759B25-ACB8-4C46-AB18-E76D0D1DED70}" presName="hierRoot2" presStyleCnt="0"/>
      <dgm:spPr/>
    </dgm:pt>
    <dgm:pt modelId="{35074512-B6F9-41E4-AC2B-521A61FB47DF}" type="pres">
      <dgm:prSet presAssocID="{E1759B25-ACB8-4C46-AB18-E76D0D1DED70}" presName="composite2" presStyleCnt="0"/>
      <dgm:spPr/>
    </dgm:pt>
    <dgm:pt modelId="{2E72902B-3E11-4582-9BB2-F4B8F432AD48}" type="pres">
      <dgm:prSet presAssocID="{E1759B25-ACB8-4C46-AB18-E76D0D1DED70}" presName="background2" presStyleLbl="node2" presStyleIdx="3" presStyleCnt="4"/>
      <dgm:spPr/>
    </dgm:pt>
    <dgm:pt modelId="{E2207F89-CB9A-44D1-81E6-E402B32DEFCA}" type="pres">
      <dgm:prSet presAssocID="{E1759B25-ACB8-4C46-AB18-E76D0D1DED70}" presName="text2" presStyleLbl="fgAcc2" presStyleIdx="3" presStyleCnt="4">
        <dgm:presLayoutVars>
          <dgm:chPref val="3"/>
        </dgm:presLayoutVars>
      </dgm:prSet>
      <dgm:spPr/>
      <dgm:t>
        <a:bodyPr/>
        <a:lstStyle/>
        <a:p>
          <a:endParaRPr lang="tr-TR"/>
        </a:p>
      </dgm:t>
    </dgm:pt>
    <dgm:pt modelId="{5145EF6F-D0F9-48BC-B2A9-84D3720AC224}" type="pres">
      <dgm:prSet presAssocID="{E1759B25-ACB8-4C46-AB18-E76D0D1DED70}" presName="hierChild3" presStyleCnt="0"/>
      <dgm:spPr/>
    </dgm:pt>
    <dgm:pt modelId="{B7F736CB-123C-4FF9-800A-39DB646A620D}" type="pres">
      <dgm:prSet presAssocID="{91F674A0-EDBB-408B-9A35-3E2061371A1D}" presName="Name17" presStyleLbl="parChTrans1D3" presStyleIdx="3" presStyleCnt="4"/>
      <dgm:spPr/>
      <dgm:t>
        <a:bodyPr/>
        <a:lstStyle/>
        <a:p>
          <a:endParaRPr lang="tr-TR"/>
        </a:p>
      </dgm:t>
    </dgm:pt>
    <dgm:pt modelId="{16858C1F-0273-46B3-8372-3C8D12B498C0}" type="pres">
      <dgm:prSet presAssocID="{7ADC20BA-7D2C-4B84-ABC7-E2A14CDB96E6}" presName="hierRoot3" presStyleCnt="0"/>
      <dgm:spPr/>
    </dgm:pt>
    <dgm:pt modelId="{C1CCF6FB-D757-4113-B871-B106287F4C89}" type="pres">
      <dgm:prSet presAssocID="{7ADC20BA-7D2C-4B84-ABC7-E2A14CDB96E6}" presName="composite3" presStyleCnt="0"/>
      <dgm:spPr/>
    </dgm:pt>
    <dgm:pt modelId="{79632A9F-4674-43E2-963E-D70CE2B23DC2}" type="pres">
      <dgm:prSet presAssocID="{7ADC20BA-7D2C-4B84-ABC7-E2A14CDB96E6}" presName="background3" presStyleLbl="node3" presStyleIdx="3" presStyleCnt="4"/>
      <dgm:spPr/>
    </dgm:pt>
    <dgm:pt modelId="{88D7DCF9-59E5-4719-90B1-F308F56F8D53}" type="pres">
      <dgm:prSet presAssocID="{7ADC20BA-7D2C-4B84-ABC7-E2A14CDB96E6}" presName="text3" presStyleLbl="fgAcc3" presStyleIdx="3" presStyleCnt="4">
        <dgm:presLayoutVars>
          <dgm:chPref val="3"/>
        </dgm:presLayoutVars>
      </dgm:prSet>
      <dgm:spPr/>
      <dgm:t>
        <a:bodyPr/>
        <a:lstStyle/>
        <a:p>
          <a:endParaRPr lang="tr-TR"/>
        </a:p>
      </dgm:t>
    </dgm:pt>
    <dgm:pt modelId="{06CA6268-268D-417F-80FA-852E7D8DE375}" type="pres">
      <dgm:prSet presAssocID="{7ADC20BA-7D2C-4B84-ABC7-E2A14CDB96E6}" presName="hierChild4" presStyleCnt="0"/>
      <dgm:spPr/>
    </dgm:pt>
  </dgm:ptLst>
  <dgm:cxnLst>
    <dgm:cxn modelId="{7C39EBDE-AADD-4579-AFBA-DE2594B47B4B}" type="presOf" srcId="{0BF58099-0F04-426C-B892-DECAA10F2E99}" destId="{F33E12E3-44EB-44C0-88DA-DC77E8C6C308}" srcOrd="0" destOrd="0" presId="urn:microsoft.com/office/officeart/2005/8/layout/hierarchy1"/>
    <dgm:cxn modelId="{8D93957F-99EC-4426-AAE5-4B9FC66C50D0}" type="presOf" srcId="{BC5F6021-83BB-4A12-A91E-76F22DF4E4B3}" destId="{9DA9B6AD-EDAC-4C50-997A-DFA6FC8FBBDB}" srcOrd="0" destOrd="0" presId="urn:microsoft.com/office/officeart/2005/8/layout/hierarchy1"/>
    <dgm:cxn modelId="{6DF08104-5417-482C-82B0-8DE4FF9BE4A2}" type="presOf" srcId="{EDBC01CF-158E-44E9-A726-8F98D4674BEC}" destId="{0BB1837F-CEF6-49B0-83D5-1B7282BFBC28}" srcOrd="0" destOrd="0" presId="urn:microsoft.com/office/officeart/2005/8/layout/hierarchy1"/>
    <dgm:cxn modelId="{5A684536-471B-4145-8ACA-5843BA19276D}" srcId="{EDBC01CF-158E-44E9-A726-8F98D4674BEC}" destId="{E1759B25-ACB8-4C46-AB18-E76D0D1DED70}" srcOrd="3" destOrd="0" parTransId="{318BCBE0-ADC3-4E24-9A82-45F17BD53D90}" sibTransId="{89E4335E-D466-471D-9C88-CA41994B5882}"/>
    <dgm:cxn modelId="{0FF290C6-1116-492F-9DDB-AB83F1022366}" type="presOf" srcId="{DDE372A7-191F-47CA-80D9-3BEE3784BD03}" destId="{BDCDFDEF-8226-43C4-BA1F-202592F1E68C}" srcOrd="0" destOrd="0" presId="urn:microsoft.com/office/officeart/2005/8/layout/hierarchy1"/>
    <dgm:cxn modelId="{12C14996-BBDE-4D0B-97D3-9A35973813A0}" srcId="{EDBC01CF-158E-44E9-A726-8F98D4674BEC}" destId="{BC5F6021-83BB-4A12-A91E-76F22DF4E4B3}" srcOrd="2" destOrd="0" parTransId="{B27B1D3C-3F1E-400D-A4FD-478DCD93FF61}" sibTransId="{6EDE59E5-F8BD-48AE-A920-71EA2119C132}"/>
    <dgm:cxn modelId="{4C594E79-D41A-49F0-BB0C-CAF0DBDF3AC6}" type="presOf" srcId="{1A9EA36C-53A5-4F67-A525-3803DA3D1617}" destId="{79E5770E-D0D3-4D44-BAD5-4497B4E62B7D}" srcOrd="0" destOrd="0" presId="urn:microsoft.com/office/officeart/2005/8/layout/hierarchy1"/>
    <dgm:cxn modelId="{B7D8F851-B3C3-4E4A-BECF-77E0BC6A1BB5}" srcId="{85183280-AF9E-4BBF-857C-1601843A3BEC}" destId="{DDE372A7-191F-47CA-80D9-3BEE3784BD03}" srcOrd="0" destOrd="0" parTransId="{F91AB264-D77E-4DC0-BD36-77018D2FBFC8}" sibTransId="{DCF196D9-85AF-4602-8D86-D1CBA422D85A}"/>
    <dgm:cxn modelId="{E8E8C2DD-BE4E-4E47-A904-8ABAE69D6054}" type="presOf" srcId="{BA7A55E5-4527-456E-AD71-C3284B2CEE48}" destId="{87252B33-713B-4B83-9774-A6ECFB4F96A3}" srcOrd="0" destOrd="0" presId="urn:microsoft.com/office/officeart/2005/8/layout/hierarchy1"/>
    <dgm:cxn modelId="{E34A4427-E072-4613-86B7-02FD832C7B18}" srcId="{EDBC01CF-158E-44E9-A726-8F98D4674BEC}" destId="{85183280-AF9E-4BBF-857C-1601843A3BEC}" srcOrd="1" destOrd="0" parTransId="{089996CF-9CEB-4427-A7B9-696C35C35223}" sibTransId="{546C5167-0F6B-43CA-A058-BBE5EC905AFC}"/>
    <dgm:cxn modelId="{FDF5806E-3620-4510-A271-02A638BF7759}" srcId="{E1759B25-ACB8-4C46-AB18-E76D0D1DED70}" destId="{7ADC20BA-7D2C-4B84-ABC7-E2A14CDB96E6}" srcOrd="0" destOrd="0" parTransId="{91F674A0-EDBB-408B-9A35-3E2061371A1D}" sibTransId="{BCBE2A6D-85EA-43F6-840B-AED3B9DFA300}"/>
    <dgm:cxn modelId="{936DE579-DE07-45BB-A696-F28DB77EF514}" type="presOf" srcId="{B27B1D3C-3F1E-400D-A4FD-478DCD93FF61}" destId="{988C1887-DB5E-45FF-9077-FD9D782C5048}" srcOrd="0" destOrd="0" presId="urn:microsoft.com/office/officeart/2005/8/layout/hierarchy1"/>
    <dgm:cxn modelId="{88480903-2155-499F-AF32-A69241853E62}" type="presOf" srcId="{E37D9113-7F64-443F-A98F-7E319D55FDE4}" destId="{7CFA2E1D-CE1F-49BE-8480-6097327FF121}" srcOrd="0" destOrd="0" presId="urn:microsoft.com/office/officeart/2005/8/layout/hierarchy1"/>
    <dgm:cxn modelId="{4B14AE48-419D-4423-96B9-4ECA87D8A9B1}" srcId="{BC5F6021-83BB-4A12-A91E-76F22DF4E4B3}" destId="{BC6EC601-4FCE-45F1-A435-FDC6C6FB90F2}" srcOrd="0" destOrd="0" parTransId="{D37B3172-4E20-4B9E-8AAD-F3EADF08E011}" sibTransId="{A774BB78-36A1-4653-B18C-148F01246B13}"/>
    <dgm:cxn modelId="{1459A58C-EA33-4B49-8322-E60403B8F18F}" type="presOf" srcId="{91F674A0-EDBB-408B-9A35-3E2061371A1D}" destId="{B7F736CB-123C-4FF9-800A-39DB646A620D}" srcOrd="0" destOrd="0" presId="urn:microsoft.com/office/officeart/2005/8/layout/hierarchy1"/>
    <dgm:cxn modelId="{7E524344-8C1E-4362-A6F1-A132B5FD144A}" type="presOf" srcId="{BC6EC601-4FCE-45F1-A435-FDC6C6FB90F2}" destId="{E50CD8DA-5DC2-4F17-8B45-0F049017097B}" srcOrd="0" destOrd="0" presId="urn:microsoft.com/office/officeart/2005/8/layout/hierarchy1"/>
    <dgm:cxn modelId="{495401FE-33D7-4064-BC49-905265AD3952}" type="presOf" srcId="{7ADC20BA-7D2C-4B84-ABC7-E2A14CDB96E6}" destId="{88D7DCF9-59E5-4719-90B1-F308F56F8D53}" srcOrd="0" destOrd="0" presId="urn:microsoft.com/office/officeart/2005/8/layout/hierarchy1"/>
    <dgm:cxn modelId="{ECE9367F-D5A0-4162-9BC8-2B6B907197E6}" type="presOf" srcId="{F91AB264-D77E-4DC0-BD36-77018D2FBFC8}" destId="{A7747283-F649-47C8-96DD-CFE9A51328C5}" srcOrd="0" destOrd="0" presId="urn:microsoft.com/office/officeart/2005/8/layout/hierarchy1"/>
    <dgm:cxn modelId="{168F3525-9C84-4D9D-91A0-34BE2C5BCE42}" type="presOf" srcId="{E1759B25-ACB8-4C46-AB18-E76D0D1DED70}" destId="{E2207F89-CB9A-44D1-81E6-E402B32DEFCA}" srcOrd="0" destOrd="0" presId="urn:microsoft.com/office/officeart/2005/8/layout/hierarchy1"/>
    <dgm:cxn modelId="{610DBAA2-0F33-4FB0-9934-3451D92AC1AC}" type="presOf" srcId="{2575B60C-53BE-4567-902E-F2BC6EF099B6}" destId="{9A3269E8-5DF2-44E5-89DD-0BD11F78E29A}" srcOrd="0" destOrd="0" presId="urn:microsoft.com/office/officeart/2005/8/layout/hierarchy1"/>
    <dgm:cxn modelId="{ABE51AD4-A35F-4CD1-9DDB-91BE1CEE25F2}" type="presOf" srcId="{318BCBE0-ADC3-4E24-9A82-45F17BD53D90}" destId="{B360B5B0-C13D-44B8-996B-9520EA217385}" srcOrd="0" destOrd="0" presId="urn:microsoft.com/office/officeart/2005/8/layout/hierarchy1"/>
    <dgm:cxn modelId="{1F212A39-9C6F-478D-A67F-F45C565E408B}" type="presOf" srcId="{D37B3172-4E20-4B9E-8AAD-F3EADF08E011}" destId="{742654D7-A97B-4911-878B-EB296B5FFAFC}" srcOrd="0" destOrd="0" presId="urn:microsoft.com/office/officeart/2005/8/layout/hierarchy1"/>
    <dgm:cxn modelId="{8C4BC673-B276-4435-8B9B-584C8A618A4D}" type="presOf" srcId="{85183280-AF9E-4BBF-857C-1601843A3BEC}" destId="{B6ED4259-A664-4084-BC1A-B8602C3A7FB0}" srcOrd="0" destOrd="0" presId="urn:microsoft.com/office/officeart/2005/8/layout/hierarchy1"/>
    <dgm:cxn modelId="{18BA1815-4796-4242-A684-9ED3C9C54F0D}" srcId="{EDBC01CF-158E-44E9-A726-8F98D4674BEC}" destId="{E37D9113-7F64-443F-A98F-7E319D55FDE4}" srcOrd="0" destOrd="0" parTransId="{BA7A55E5-4527-456E-AD71-C3284B2CEE48}" sibTransId="{0918FE48-9454-4563-8714-F63F08214446}"/>
    <dgm:cxn modelId="{5C8A1052-3E44-46EB-AE3D-FAECB0539644}" srcId="{2575B60C-53BE-4567-902E-F2BC6EF099B6}" destId="{EDBC01CF-158E-44E9-A726-8F98D4674BEC}" srcOrd="0" destOrd="0" parTransId="{01F5C18C-7752-42D3-81F1-216CB14DE6F2}" sibTransId="{715B7037-1FF0-4693-8DC7-87A07EB0C0CB}"/>
    <dgm:cxn modelId="{7D556907-80CB-4BA4-A921-B1D2BB50098B}" srcId="{E37D9113-7F64-443F-A98F-7E319D55FDE4}" destId="{0BF58099-0F04-426C-B892-DECAA10F2E99}" srcOrd="0" destOrd="0" parTransId="{1A9EA36C-53A5-4F67-A525-3803DA3D1617}" sibTransId="{E0C0F621-77F8-4CF0-86D0-A6DB970BCCDD}"/>
    <dgm:cxn modelId="{4813D751-6B59-4F83-B964-8B5310F73C6D}" type="presOf" srcId="{089996CF-9CEB-4427-A7B9-696C35C35223}" destId="{F2E23FD5-4C7C-466D-A631-D6E1B3FA5F17}" srcOrd="0" destOrd="0" presId="urn:microsoft.com/office/officeart/2005/8/layout/hierarchy1"/>
    <dgm:cxn modelId="{7FF2926B-C29F-4372-9476-84703F2D4927}" type="presParOf" srcId="{9A3269E8-5DF2-44E5-89DD-0BD11F78E29A}" destId="{010B9C08-4A2D-478C-8525-C069E397A4FA}" srcOrd="0" destOrd="0" presId="urn:microsoft.com/office/officeart/2005/8/layout/hierarchy1"/>
    <dgm:cxn modelId="{F980086A-6E1D-4570-8724-F66CEF035FEE}" type="presParOf" srcId="{010B9C08-4A2D-478C-8525-C069E397A4FA}" destId="{0C6FAC0C-3FEB-4C1A-813D-9AD422EFAA8A}" srcOrd="0" destOrd="0" presId="urn:microsoft.com/office/officeart/2005/8/layout/hierarchy1"/>
    <dgm:cxn modelId="{985BA311-4097-4A99-B3F9-1A1BE6A25E34}" type="presParOf" srcId="{0C6FAC0C-3FEB-4C1A-813D-9AD422EFAA8A}" destId="{51A7B948-6C3B-4297-B538-51491D3398A7}" srcOrd="0" destOrd="0" presId="urn:microsoft.com/office/officeart/2005/8/layout/hierarchy1"/>
    <dgm:cxn modelId="{6E85EDD0-82DD-498B-A7CD-9BECB9AFB0C0}" type="presParOf" srcId="{0C6FAC0C-3FEB-4C1A-813D-9AD422EFAA8A}" destId="{0BB1837F-CEF6-49B0-83D5-1B7282BFBC28}" srcOrd="1" destOrd="0" presId="urn:microsoft.com/office/officeart/2005/8/layout/hierarchy1"/>
    <dgm:cxn modelId="{78F58E5C-ED3E-4928-950D-5D8C96D27413}" type="presParOf" srcId="{010B9C08-4A2D-478C-8525-C069E397A4FA}" destId="{575AE23A-A57C-4476-B487-25185A894813}" srcOrd="1" destOrd="0" presId="urn:microsoft.com/office/officeart/2005/8/layout/hierarchy1"/>
    <dgm:cxn modelId="{F40D1727-4380-4299-94D9-289CAF2C150E}" type="presParOf" srcId="{575AE23A-A57C-4476-B487-25185A894813}" destId="{87252B33-713B-4B83-9774-A6ECFB4F96A3}" srcOrd="0" destOrd="0" presId="urn:microsoft.com/office/officeart/2005/8/layout/hierarchy1"/>
    <dgm:cxn modelId="{CC660F0D-F120-443C-93E5-ABFAFC87D89B}" type="presParOf" srcId="{575AE23A-A57C-4476-B487-25185A894813}" destId="{7E808316-2AFB-4E9D-8458-076A782549FB}" srcOrd="1" destOrd="0" presId="urn:microsoft.com/office/officeart/2005/8/layout/hierarchy1"/>
    <dgm:cxn modelId="{4DC98E55-5D0E-47D3-9B51-F2F9DB3F5F3E}" type="presParOf" srcId="{7E808316-2AFB-4E9D-8458-076A782549FB}" destId="{5EE2A11D-B253-4ED4-BA84-8A3BAED8D562}" srcOrd="0" destOrd="0" presId="urn:microsoft.com/office/officeart/2005/8/layout/hierarchy1"/>
    <dgm:cxn modelId="{0D9E5D9E-D73C-4789-8456-EC9AAF23F1DA}" type="presParOf" srcId="{5EE2A11D-B253-4ED4-BA84-8A3BAED8D562}" destId="{CA12EE9C-55DA-45D2-A232-196EFF636BAF}" srcOrd="0" destOrd="0" presId="urn:microsoft.com/office/officeart/2005/8/layout/hierarchy1"/>
    <dgm:cxn modelId="{E56BE530-7C60-4333-83DB-BE3FDEAE20D5}" type="presParOf" srcId="{5EE2A11D-B253-4ED4-BA84-8A3BAED8D562}" destId="{7CFA2E1D-CE1F-49BE-8480-6097327FF121}" srcOrd="1" destOrd="0" presId="urn:microsoft.com/office/officeart/2005/8/layout/hierarchy1"/>
    <dgm:cxn modelId="{F03F64EB-D9DB-4380-B11A-131D43882DE5}" type="presParOf" srcId="{7E808316-2AFB-4E9D-8458-076A782549FB}" destId="{097B0E23-6018-4B36-BC45-216718460483}" srcOrd="1" destOrd="0" presId="urn:microsoft.com/office/officeart/2005/8/layout/hierarchy1"/>
    <dgm:cxn modelId="{A6B727C0-605C-4BF0-8EDB-24EB5385B0E7}" type="presParOf" srcId="{097B0E23-6018-4B36-BC45-216718460483}" destId="{79E5770E-D0D3-4D44-BAD5-4497B4E62B7D}" srcOrd="0" destOrd="0" presId="urn:microsoft.com/office/officeart/2005/8/layout/hierarchy1"/>
    <dgm:cxn modelId="{98171E8F-6919-4ABB-83CF-D867FC3A483B}" type="presParOf" srcId="{097B0E23-6018-4B36-BC45-216718460483}" destId="{4A7DC656-4260-4577-8649-79E1D7A44B95}" srcOrd="1" destOrd="0" presId="urn:microsoft.com/office/officeart/2005/8/layout/hierarchy1"/>
    <dgm:cxn modelId="{570E7BD0-F15F-42B6-85E8-29AB21414688}" type="presParOf" srcId="{4A7DC656-4260-4577-8649-79E1D7A44B95}" destId="{1D0C391D-734B-412F-95D2-B32315F27807}" srcOrd="0" destOrd="0" presId="urn:microsoft.com/office/officeart/2005/8/layout/hierarchy1"/>
    <dgm:cxn modelId="{400DEC5A-7CC5-4FDA-94C1-727591A63DD8}" type="presParOf" srcId="{1D0C391D-734B-412F-95D2-B32315F27807}" destId="{14710FC4-B478-4189-800D-DF3AA9E9241C}" srcOrd="0" destOrd="0" presId="urn:microsoft.com/office/officeart/2005/8/layout/hierarchy1"/>
    <dgm:cxn modelId="{3BBE9C13-2DA4-47C6-A5F0-9AABAAFB20F7}" type="presParOf" srcId="{1D0C391D-734B-412F-95D2-B32315F27807}" destId="{F33E12E3-44EB-44C0-88DA-DC77E8C6C308}" srcOrd="1" destOrd="0" presId="urn:microsoft.com/office/officeart/2005/8/layout/hierarchy1"/>
    <dgm:cxn modelId="{96A3E93A-3D19-4204-9590-14B966EC16C8}" type="presParOf" srcId="{4A7DC656-4260-4577-8649-79E1D7A44B95}" destId="{9B1844AB-8E03-4025-A6D0-D76466F19FD4}" srcOrd="1" destOrd="0" presId="urn:microsoft.com/office/officeart/2005/8/layout/hierarchy1"/>
    <dgm:cxn modelId="{420179E6-CB08-460B-9AED-7A7E277411FF}" type="presParOf" srcId="{575AE23A-A57C-4476-B487-25185A894813}" destId="{F2E23FD5-4C7C-466D-A631-D6E1B3FA5F17}" srcOrd="2" destOrd="0" presId="urn:microsoft.com/office/officeart/2005/8/layout/hierarchy1"/>
    <dgm:cxn modelId="{1D5B9CE0-DD51-4A50-AC35-4BCF8B226F07}" type="presParOf" srcId="{575AE23A-A57C-4476-B487-25185A894813}" destId="{E112757C-09CA-4FB3-86CD-73859F3A4DA4}" srcOrd="3" destOrd="0" presId="urn:microsoft.com/office/officeart/2005/8/layout/hierarchy1"/>
    <dgm:cxn modelId="{8CF40E68-827E-4A2B-9C64-AEBE41AC875F}" type="presParOf" srcId="{E112757C-09CA-4FB3-86CD-73859F3A4DA4}" destId="{BDB73DC0-C385-4599-992A-0BD5091BB3A9}" srcOrd="0" destOrd="0" presId="urn:microsoft.com/office/officeart/2005/8/layout/hierarchy1"/>
    <dgm:cxn modelId="{B153BC75-8242-46D8-A34E-DAF4D04B2F1C}" type="presParOf" srcId="{BDB73DC0-C385-4599-992A-0BD5091BB3A9}" destId="{509B5EEB-5431-4EA0-AB8C-F4D22A737FF2}" srcOrd="0" destOrd="0" presId="urn:microsoft.com/office/officeart/2005/8/layout/hierarchy1"/>
    <dgm:cxn modelId="{994C5F93-A1F0-403C-ADD3-D220ACDF3E1F}" type="presParOf" srcId="{BDB73DC0-C385-4599-992A-0BD5091BB3A9}" destId="{B6ED4259-A664-4084-BC1A-B8602C3A7FB0}" srcOrd="1" destOrd="0" presId="urn:microsoft.com/office/officeart/2005/8/layout/hierarchy1"/>
    <dgm:cxn modelId="{498E5C3F-DE15-480A-B4F9-F32BC4E60A3A}" type="presParOf" srcId="{E112757C-09CA-4FB3-86CD-73859F3A4DA4}" destId="{588D4A29-EAD5-45EB-B266-BD9DD20963AE}" srcOrd="1" destOrd="0" presId="urn:microsoft.com/office/officeart/2005/8/layout/hierarchy1"/>
    <dgm:cxn modelId="{BF175AF8-E8D8-4B34-BEBA-40B1F3D966B6}" type="presParOf" srcId="{588D4A29-EAD5-45EB-B266-BD9DD20963AE}" destId="{A7747283-F649-47C8-96DD-CFE9A51328C5}" srcOrd="0" destOrd="0" presId="urn:microsoft.com/office/officeart/2005/8/layout/hierarchy1"/>
    <dgm:cxn modelId="{25122A0A-B702-452A-9110-FC726698E28E}" type="presParOf" srcId="{588D4A29-EAD5-45EB-B266-BD9DD20963AE}" destId="{CFF880A1-5E89-473C-AC58-A253179650F2}" srcOrd="1" destOrd="0" presId="urn:microsoft.com/office/officeart/2005/8/layout/hierarchy1"/>
    <dgm:cxn modelId="{46811961-BADD-4103-BA76-CD099DF23B4A}" type="presParOf" srcId="{CFF880A1-5E89-473C-AC58-A253179650F2}" destId="{02A8DCAD-B9BB-4EC1-96A6-6F8DBF047147}" srcOrd="0" destOrd="0" presId="urn:microsoft.com/office/officeart/2005/8/layout/hierarchy1"/>
    <dgm:cxn modelId="{D058F219-A3BB-4FA1-A782-4DE97F2A15A2}" type="presParOf" srcId="{02A8DCAD-B9BB-4EC1-96A6-6F8DBF047147}" destId="{AC5FD588-5C71-498D-BDF9-9F47F2A46E5E}" srcOrd="0" destOrd="0" presId="urn:microsoft.com/office/officeart/2005/8/layout/hierarchy1"/>
    <dgm:cxn modelId="{C428BBB3-2876-4AD8-9927-EEAB2404AD19}" type="presParOf" srcId="{02A8DCAD-B9BB-4EC1-96A6-6F8DBF047147}" destId="{BDCDFDEF-8226-43C4-BA1F-202592F1E68C}" srcOrd="1" destOrd="0" presId="urn:microsoft.com/office/officeart/2005/8/layout/hierarchy1"/>
    <dgm:cxn modelId="{499B4CC9-B959-4FF5-BB74-173FA694AD1E}" type="presParOf" srcId="{CFF880A1-5E89-473C-AC58-A253179650F2}" destId="{792546A1-7DEC-4040-86F9-ABBFFC2F416F}" srcOrd="1" destOrd="0" presId="urn:microsoft.com/office/officeart/2005/8/layout/hierarchy1"/>
    <dgm:cxn modelId="{61DC9A87-E565-4464-9998-B80B66E90D99}" type="presParOf" srcId="{575AE23A-A57C-4476-B487-25185A894813}" destId="{988C1887-DB5E-45FF-9077-FD9D782C5048}" srcOrd="4" destOrd="0" presId="urn:microsoft.com/office/officeart/2005/8/layout/hierarchy1"/>
    <dgm:cxn modelId="{86D67237-7783-44D7-806A-DD12150E3371}" type="presParOf" srcId="{575AE23A-A57C-4476-B487-25185A894813}" destId="{0A2830FD-A62C-47C7-8D22-B14D9CA681DC}" srcOrd="5" destOrd="0" presId="urn:microsoft.com/office/officeart/2005/8/layout/hierarchy1"/>
    <dgm:cxn modelId="{4ED60514-8D27-44E9-BD8F-E6BC96702301}" type="presParOf" srcId="{0A2830FD-A62C-47C7-8D22-B14D9CA681DC}" destId="{9B683F27-140F-44E2-B100-F10ADDE9B105}" srcOrd="0" destOrd="0" presId="urn:microsoft.com/office/officeart/2005/8/layout/hierarchy1"/>
    <dgm:cxn modelId="{B777D11B-CC20-4D78-8DD6-190A09BEA2B8}" type="presParOf" srcId="{9B683F27-140F-44E2-B100-F10ADDE9B105}" destId="{58184208-7AAD-4F73-8BF7-E88D49292B47}" srcOrd="0" destOrd="0" presId="urn:microsoft.com/office/officeart/2005/8/layout/hierarchy1"/>
    <dgm:cxn modelId="{A09A0321-2D41-44D6-9331-FF9DD01AB9E4}" type="presParOf" srcId="{9B683F27-140F-44E2-B100-F10ADDE9B105}" destId="{9DA9B6AD-EDAC-4C50-997A-DFA6FC8FBBDB}" srcOrd="1" destOrd="0" presId="urn:microsoft.com/office/officeart/2005/8/layout/hierarchy1"/>
    <dgm:cxn modelId="{E35C009C-9A65-4E63-A277-58CC6BD52A2A}" type="presParOf" srcId="{0A2830FD-A62C-47C7-8D22-B14D9CA681DC}" destId="{60C284E1-ED49-497A-BBA0-FFD72F5B8AD6}" srcOrd="1" destOrd="0" presId="urn:microsoft.com/office/officeart/2005/8/layout/hierarchy1"/>
    <dgm:cxn modelId="{35E3C421-F3FC-4D20-BE2D-9ACDD66E3FA4}" type="presParOf" srcId="{60C284E1-ED49-497A-BBA0-FFD72F5B8AD6}" destId="{742654D7-A97B-4911-878B-EB296B5FFAFC}" srcOrd="0" destOrd="0" presId="urn:microsoft.com/office/officeart/2005/8/layout/hierarchy1"/>
    <dgm:cxn modelId="{045A0F29-EFBA-4061-9799-5E7325DFCB9B}" type="presParOf" srcId="{60C284E1-ED49-497A-BBA0-FFD72F5B8AD6}" destId="{CFA9B8FF-B8FC-4F2A-B72A-36FF3F9388DA}" srcOrd="1" destOrd="0" presId="urn:microsoft.com/office/officeart/2005/8/layout/hierarchy1"/>
    <dgm:cxn modelId="{4DBCA45F-0DB0-4652-9E5D-2619D37CA52F}" type="presParOf" srcId="{CFA9B8FF-B8FC-4F2A-B72A-36FF3F9388DA}" destId="{C82F2CA9-B0C9-43DC-AF03-280FCEFF51FC}" srcOrd="0" destOrd="0" presId="urn:microsoft.com/office/officeart/2005/8/layout/hierarchy1"/>
    <dgm:cxn modelId="{989CDE60-6273-4CC8-AFEB-8BD8A5630343}" type="presParOf" srcId="{C82F2CA9-B0C9-43DC-AF03-280FCEFF51FC}" destId="{48731DF6-98B3-4CD9-B058-36F491A53EF3}" srcOrd="0" destOrd="0" presId="urn:microsoft.com/office/officeart/2005/8/layout/hierarchy1"/>
    <dgm:cxn modelId="{A1741FA7-2C58-4D4D-B504-EBF8852A83BE}" type="presParOf" srcId="{C82F2CA9-B0C9-43DC-AF03-280FCEFF51FC}" destId="{E50CD8DA-5DC2-4F17-8B45-0F049017097B}" srcOrd="1" destOrd="0" presId="urn:microsoft.com/office/officeart/2005/8/layout/hierarchy1"/>
    <dgm:cxn modelId="{0A074696-6220-4EDF-98E5-407EEA16D3C5}" type="presParOf" srcId="{CFA9B8FF-B8FC-4F2A-B72A-36FF3F9388DA}" destId="{6D39A681-5908-448C-B9B9-4A969284646F}" srcOrd="1" destOrd="0" presId="urn:microsoft.com/office/officeart/2005/8/layout/hierarchy1"/>
    <dgm:cxn modelId="{68339E1C-D438-49AE-A7A4-CE29FD252EAA}" type="presParOf" srcId="{575AE23A-A57C-4476-B487-25185A894813}" destId="{B360B5B0-C13D-44B8-996B-9520EA217385}" srcOrd="6" destOrd="0" presId="urn:microsoft.com/office/officeart/2005/8/layout/hierarchy1"/>
    <dgm:cxn modelId="{170F3B13-4C38-4DFB-B9B9-3E016DD821C8}" type="presParOf" srcId="{575AE23A-A57C-4476-B487-25185A894813}" destId="{69FB1757-A841-4168-B826-C6B65C8220C4}" srcOrd="7" destOrd="0" presId="urn:microsoft.com/office/officeart/2005/8/layout/hierarchy1"/>
    <dgm:cxn modelId="{BC97F5F5-EC43-48B2-B1BF-8A674D44DF96}" type="presParOf" srcId="{69FB1757-A841-4168-B826-C6B65C8220C4}" destId="{35074512-B6F9-41E4-AC2B-521A61FB47DF}" srcOrd="0" destOrd="0" presId="urn:microsoft.com/office/officeart/2005/8/layout/hierarchy1"/>
    <dgm:cxn modelId="{357AF5DD-52B9-42D5-8588-41EF1F054994}" type="presParOf" srcId="{35074512-B6F9-41E4-AC2B-521A61FB47DF}" destId="{2E72902B-3E11-4582-9BB2-F4B8F432AD48}" srcOrd="0" destOrd="0" presId="urn:microsoft.com/office/officeart/2005/8/layout/hierarchy1"/>
    <dgm:cxn modelId="{8251805B-AC89-44A3-9593-C449F1EBD6F9}" type="presParOf" srcId="{35074512-B6F9-41E4-AC2B-521A61FB47DF}" destId="{E2207F89-CB9A-44D1-81E6-E402B32DEFCA}" srcOrd="1" destOrd="0" presId="urn:microsoft.com/office/officeart/2005/8/layout/hierarchy1"/>
    <dgm:cxn modelId="{8A52DB48-136E-4442-BE13-729FF75320B2}" type="presParOf" srcId="{69FB1757-A841-4168-B826-C6B65C8220C4}" destId="{5145EF6F-D0F9-48BC-B2A9-84D3720AC224}" srcOrd="1" destOrd="0" presId="urn:microsoft.com/office/officeart/2005/8/layout/hierarchy1"/>
    <dgm:cxn modelId="{B74A93B1-F8D2-4D5E-B1FE-0AB1FF35A4EB}" type="presParOf" srcId="{5145EF6F-D0F9-48BC-B2A9-84D3720AC224}" destId="{B7F736CB-123C-4FF9-800A-39DB646A620D}" srcOrd="0" destOrd="0" presId="urn:microsoft.com/office/officeart/2005/8/layout/hierarchy1"/>
    <dgm:cxn modelId="{B81AD61F-B2E9-46EA-BD77-2CAB4627324D}" type="presParOf" srcId="{5145EF6F-D0F9-48BC-B2A9-84D3720AC224}" destId="{16858C1F-0273-46B3-8372-3C8D12B498C0}" srcOrd="1" destOrd="0" presId="urn:microsoft.com/office/officeart/2005/8/layout/hierarchy1"/>
    <dgm:cxn modelId="{DD2FBE83-FA07-40F8-A49C-CAFCEF49A977}" type="presParOf" srcId="{16858C1F-0273-46B3-8372-3C8D12B498C0}" destId="{C1CCF6FB-D757-4113-B871-B106287F4C89}" srcOrd="0" destOrd="0" presId="urn:microsoft.com/office/officeart/2005/8/layout/hierarchy1"/>
    <dgm:cxn modelId="{BA7B43C2-8F81-4568-841A-1C1961159B29}" type="presParOf" srcId="{C1CCF6FB-D757-4113-B871-B106287F4C89}" destId="{79632A9F-4674-43E2-963E-D70CE2B23DC2}" srcOrd="0" destOrd="0" presId="urn:microsoft.com/office/officeart/2005/8/layout/hierarchy1"/>
    <dgm:cxn modelId="{4FFD8493-E4D1-4C86-AEDA-8F3F02FA4B2C}" type="presParOf" srcId="{C1CCF6FB-D757-4113-B871-B106287F4C89}" destId="{88D7DCF9-59E5-4719-90B1-F308F56F8D53}" srcOrd="1" destOrd="0" presId="urn:microsoft.com/office/officeart/2005/8/layout/hierarchy1"/>
    <dgm:cxn modelId="{C08112EE-8C75-4350-9F41-1D91473133F9}" type="presParOf" srcId="{16858C1F-0273-46B3-8372-3C8D12B498C0}" destId="{06CA6268-268D-417F-80FA-852E7D8DE3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6B320-E9EB-4795-A88F-2A3D04596727}" type="doc">
      <dgm:prSet loTypeId="urn:microsoft.com/office/officeart/2005/8/layout/process1" loCatId="process" qsTypeId="urn:microsoft.com/office/officeart/2005/8/quickstyle/3d1" qsCatId="3D" csTypeId="urn:microsoft.com/office/officeart/2005/8/colors/accent1_2" csCatId="accent1" phldr="1"/>
      <dgm:spPr/>
    </dgm:pt>
    <dgm:pt modelId="{854E0995-D67C-4655-9A6E-BC397E7AB258}">
      <dgm:prSet phldrT="[Metin]"/>
      <dgm:spPr>
        <a:solidFill>
          <a:schemeClr val="accent3">
            <a:lumMod val="50000"/>
          </a:schemeClr>
        </a:solidFill>
      </dgm:spPr>
      <dgm:t>
        <a:bodyPr/>
        <a:lstStyle/>
        <a:p>
          <a:r>
            <a:rPr lang="tr-TR" dirty="0" smtClean="0"/>
            <a:t>Genel Kimyasal Listesi</a:t>
          </a:r>
        </a:p>
        <a:p>
          <a:r>
            <a:rPr lang="tr-TR" b="1" dirty="0" smtClean="0"/>
            <a:t>3190</a:t>
          </a:r>
          <a:endParaRPr lang="tr-TR" b="1" dirty="0"/>
        </a:p>
      </dgm:t>
    </dgm:pt>
    <dgm:pt modelId="{4821A69E-89F9-4F49-8185-33EDB95C4DA4}" type="parTrans" cxnId="{7DE981CB-FB42-440A-AD75-AB525E149425}">
      <dgm:prSet/>
      <dgm:spPr/>
      <dgm:t>
        <a:bodyPr/>
        <a:lstStyle/>
        <a:p>
          <a:endParaRPr lang="tr-TR"/>
        </a:p>
      </dgm:t>
    </dgm:pt>
    <dgm:pt modelId="{6E38046D-40AF-4A9D-B80F-2898CFB55D45}" type="sibTrans" cxnId="{7DE981CB-FB42-440A-AD75-AB525E149425}">
      <dgm:prSet/>
      <dgm:spPr>
        <a:solidFill>
          <a:schemeClr val="tx2">
            <a:lumMod val="75000"/>
          </a:schemeClr>
        </a:solidFill>
      </dgm:spPr>
      <dgm:t>
        <a:bodyPr/>
        <a:lstStyle/>
        <a:p>
          <a:endParaRPr lang="tr-TR"/>
        </a:p>
      </dgm:t>
    </dgm:pt>
    <dgm:pt modelId="{D71DD1A7-744C-48DD-A19E-464079083D78}">
      <dgm:prSet phldrT="[Metin]"/>
      <dgm:spPr/>
      <dgm:t>
        <a:bodyPr/>
        <a:lstStyle/>
        <a:p>
          <a:r>
            <a:rPr lang="tr-TR" dirty="0" smtClean="0"/>
            <a:t>1. Kaba Eleme (Risk kodları)</a:t>
          </a:r>
        </a:p>
        <a:p>
          <a:r>
            <a:rPr lang="tr-TR" b="1" dirty="0" smtClean="0"/>
            <a:t>1568</a:t>
          </a:r>
          <a:endParaRPr lang="tr-TR" b="1" dirty="0"/>
        </a:p>
      </dgm:t>
    </dgm:pt>
    <dgm:pt modelId="{2E7FADF3-F832-48CF-82FB-877B9A637111}" type="parTrans" cxnId="{013BEF72-220F-49F8-8B65-AC9648CB958A}">
      <dgm:prSet/>
      <dgm:spPr/>
      <dgm:t>
        <a:bodyPr/>
        <a:lstStyle/>
        <a:p>
          <a:endParaRPr lang="tr-TR"/>
        </a:p>
      </dgm:t>
    </dgm:pt>
    <dgm:pt modelId="{D3DD84C7-49BF-4B95-97BD-4507816ACD31}" type="sibTrans" cxnId="{013BEF72-220F-49F8-8B65-AC9648CB958A}">
      <dgm:prSet/>
      <dgm:spPr>
        <a:solidFill>
          <a:schemeClr val="tx2">
            <a:lumMod val="75000"/>
          </a:schemeClr>
        </a:solidFill>
      </dgm:spPr>
      <dgm:t>
        <a:bodyPr/>
        <a:lstStyle/>
        <a:p>
          <a:endParaRPr lang="tr-TR"/>
        </a:p>
      </dgm:t>
    </dgm:pt>
    <dgm:pt modelId="{71F6BD6E-440E-4255-BD81-5318063BF024}">
      <dgm:prSet phldrT="[Metin]"/>
      <dgm:spPr/>
      <dgm:t>
        <a:bodyPr/>
        <a:lstStyle/>
        <a:p>
          <a:r>
            <a:rPr lang="tr-TR" dirty="0" smtClean="0"/>
            <a:t>2. Kaba Eleme (Uzman görüşü)</a:t>
          </a:r>
        </a:p>
        <a:p>
          <a:r>
            <a:rPr lang="tr-TR" b="1" dirty="0" smtClean="0"/>
            <a:t>769</a:t>
          </a:r>
          <a:endParaRPr lang="tr-TR" b="1" dirty="0"/>
        </a:p>
      </dgm:t>
    </dgm:pt>
    <dgm:pt modelId="{E5DBD749-2DC5-4CE4-A4F1-61D8D6D6B4E2}" type="parTrans" cxnId="{3E0AFBE5-D4AC-47F6-8BA8-DC525A81DBB1}">
      <dgm:prSet/>
      <dgm:spPr/>
      <dgm:t>
        <a:bodyPr/>
        <a:lstStyle/>
        <a:p>
          <a:endParaRPr lang="tr-TR"/>
        </a:p>
      </dgm:t>
    </dgm:pt>
    <dgm:pt modelId="{CA813417-5F14-4CB1-8333-D9DDA560D13A}" type="sibTrans" cxnId="{3E0AFBE5-D4AC-47F6-8BA8-DC525A81DBB1}">
      <dgm:prSet/>
      <dgm:spPr>
        <a:solidFill>
          <a:schemeClr val="tx2">
            <a:lumMod val="75000"/>
          </a:schemeClr>
        </a:solidFill>
      </dgm:spPr>
      <dgm:t>
        <a:bodyPr/>
        <a:lstStyle/>
        <a:p>
          <a:endParaRPr lang="tr-TR"/>
        </a:p>
      </dgm:t>
    </dgm:pt>
    <dgm:pt modelId="{6ED83185-48F5-4B8A-A88B-B8CBE6291065}">
      <dgm:prSet/>
      <dgm:spPr/>
      <dgm:t>
        <a:bodyPr/>
        <a:lstStyle/>
        <a:p>
          <a:r>
            <a:rPr lang="tr-TR" dirty="0" smtClean="0"/>
            <a:t>3. Kaba Eleme (PBT)</a:t>
          </a:r>
        </a:p>
        <a:p>
          <a:r>
            <a:rPr lang="tr-TR" b="1" dirty="0" smtClean="0"/>
            <a:t>382</a:t>
          </a:r>
          <a:endParaRPr lang="tr-TR" b="1" dirty="0"/>
        </a:p>
      </dgm:t>
    </dgm:pt>
    <dgm:pt modelId="{59C2621C-782F-4A54-9016-A89D5D0776C9}" type="parTrans" cxnId="{4E56FF28-D0B8-409B-BCB9-F653C9A34548}">
      <dgm:prSet/>
      <dgm:spPr/>
      <dgm:t>
        <a:bodyPr/>
        <a:lstStyle/>
        <a:p>
          <a:endParaRPr lang="tr-TR"/>
        </a:p>
      </dgm:t>
    </dgm:pt>
    <dgm:pt modelId="{55CCC485-2AD4-47BA-ABC7-F81D8EC01F6F}" type="sibTrans" cxnId="{4E56FF28-D0B8-409B-BCB9-F653C9A34548}">
      <dgm:prSet/>
      <dgm:spPr/>
      <dgm:t>
        <a:bodyPr/>
        <a:lstStyle/>
        <a:p>
          <a:endParaRPr lang="tr-TR"/>
        </a:p>
      </dgm:t>
    </dgm:pt>
    <dgm:pt modelId="{17F8EE16-BF60-446F-B637-9A2059253BDC}" type="pres">
      <dgm:prSet presAssocID="{72E6B320-E9EB-4795-A88F-2A3D04596727}" presName="Name0" presStyleCnt="0">
        <dgm:presLayoutVars>
          <dgm:dir/>
          <dgm:resizeHandles val="exact"/>
        </dgm:presLayoutVars>
      </dgm:prSet>
      <dgm:spPr/>
    </dgm:pt>
    <dgm:pt modelId="{7881D761-89F8-486D-9BC7-D31CE63E56B8}" type="pres">
      <dgm:prSet presAssocID="{854E0995-D67C-4655-9A6E-BC397E7AB258}" presName="node" presStyleLbl="node1" presStyleIdx="0" presStyleCnt="4">
        <dgm:presLayoutVars>
          <dgm:bulletEnabled val="1"/>
        </dgm:presLayoutVars>
      </dgm:prSet>
      <dgm:spPr/>
      <dgm:t>
        <a:bodyPr/>
        <a:lstStyle/>
        <a:p>
          <a:endParaRPr lang="tr-TR"/>
        </a:p>
      </dgm:t>
    </dgm:pt>
    <dgm:pt modelId="{52F39A60-CB7E-48F8-845D-2520A6E7AD63}" type="pres">
      <dgm:prSet presAssocID="{6E38046D-40AF-4A9D-B80F-2898CFB55D45}" presName="sibTrans" presStyleLbl="sibTrans2D1" presStyleIdx="0" presStyleCnt="3" custScaleX="143666" custScaleY="124703"/>
      <dgm:spPr/>
      <dgm:t>
        <a:bodyPr/>
        <a:lstStyle/>
        <a:p>
          <a:endParaRPr lang="tr-TR"/>
        </a:p>
      </dgm:t>
    </dgm:pt>
    <dgm:pt modelId="{316EFDAD-F858-4F91-B5A9-083EDB780E07}" type="pres">
      <dgm:prSet presAssocID="{6E38046D-40AF-4A9D-B80F-2898CFB55D45}" presName="connectorText" presStyleLbl="sibTrans2D1" presStyleIdx="0" presStyleCnt="3"/>
      <dgm:spPr/>
      <dgm:t>
        <a:bodyPr/>
        <a:lstStyle/>
        <a:p>
          <a:endParaRPr lang="tr-TR"/>
        </a:p>
      </dgm:t>
    </dgm:pt>
    <dgm:pt modelId="{3E850668-9CF4-4D1D-B1EB-7DA20FE0A51E}" type="pres">
      <dgm:prSet presAssocID="{D71DD1A7-744C-48DD-A19E-464079083D78}" presName="node" presStyleLbl="node1" presStyleIdx="1" presStyleCnt="4">
        <dgm:presLayoutVars>
          <dgm:bulletEnabled val="1"/>
        </dgm:presLayoutVars>
      </dgm:prSet>
      <dgm:spPr/>
      <dgm:t>
        <a:bodyPr/>
        <a:lstStyle/>
        <a:p>
          <a:endParaRPr lang="tr-TR"/>
        </a:p>
      </dgm:t>
    </dgm:pt>
    <dgm:pt modelId="{87051DCD-F108-4E34-ABD8-24268CFD2D4B}" type="pres">
      <dgm:prSet presAssocID="{D3DD84C7-49BF-4B95-97BD-4507816ACD31}" presName="sibTrans" presStyleLbl="sibTrans2D1" presStyleIdx="1" presStyleCnt="3" custScaleX="143666" custScaleY="124703"/>
      <dgm:spPr/>
      <dgm:t>
        <a:bodyPr/>
        <a:lstStyle/>
        <a:p>
          <a:endParaRPr lang="tr-TR"/>
        </a:p>
      </dgm:t>
    </dgm:pt>
    <dgm:pt modelId="{4D9B6799-3865-4376-9492-EB4829688DFE}" type="pres">
      <dgm:prSet presAssocID="{D3DD84C7-49BF-4B95-97BD-4507816ACD31}" presName="connectorText" presStyleLbl="sibTrans2D1" presStyleIdx="1" presStyleCnt="3"/>
      <dgm:spPr/>
      <dgm:t>
        <a:bodyPr/>
        <a:lstStyle/>
        <a:p>
          <a:endParaRPr lang="tr-TR"/>
        </a:p>
      </dgm:t>
    </dgm:pt>
    <dgm:pt modelId="{C76F3041-1B30-4F73-A0C0-2E831803310C}" type="pres">
      <dgm:prSet presAssocID="{71F6BD6E-440E-4255-BD81-5318063BF024}" presName="node" presStyleLbl="node1" presStyleIdx="2" presStyleCnt="4">
        <dgm:presLayoutVars>
          <dgm:bulletEnabled val="1"/>
        </dgm:presLayoutVars>
      </dgm:prSet>
      <dgm:spPr/>
      <dgm:t>
        <a:bodyPr/>
        <a:lstStyle/>
        <a:p>
          <a:endParaRPr lang="tr-TR"/>
        </a:p>
      </dgm:t>
    </dgm:pt>
    <dgm:pt modelId="{16991C21-2A19-41F2-ADFB-9009727C504C}" type="pres">
      <dgm:prSet presAssocID="{CA813417-5F14-4CB1-8333-D9DDA560D13A}" presName="sibTrans" presStyleLbl="sibTrans2D1" presStyleIdx="2" presStyleCnt="3" custScaleX="143666" custScaleY="124703"/>
      <dgm:spPr/>
      <dgm:t>
        <a:bodyPr/>
        <a:lstStyle/>
        <a:p>
          <a:endParaRPr lang="tr-TR"/>
        </a:p>
      </dgm:t>
    </dgm:pt>
    <dgm:pt modelId="{FCDC6419-B9CD-4FE7-ABC7-B9254084AFA3}" type="pres">
      <dgm:prSet presAssocID="{CA813417-5F14-4CB1-8333-D9DDA560D13A}" presName="connectorText" presStyleLbl="sibTrans2D1" presStyleIdx="2" presStyleCnt="3"/>
      <dgm:spPr/>
      <dgm:t>
        <a:bodyPr/>
        <a:lstStyle/>
        <a:p>
          <a:endParaRPr lang="tr-TR"/>
        </a:p>
      </dgm:t>
    </dgm:pt>
    <dgm:pt modelId="{56B73593-F7CF-4EEC-A62E-3D52CBA338A0}" type="pres">
      <dgm:prSet presAssocID="{6ED83185-48F5-4B8A-A88B-B8CBE6291065}" presName="node" presStyleLbl="node1" presStyleIdx="3" presStyleCnt="4">
        <dgm:presLayoutVars>
          <dgm:bulletEnabled val="1"/>
        </dgm:presLayoutVars>
      </dgm:prSet>
      <dgm:spPr/>
      <dgm:t>
        <a:bodyPr/>
        <a:lstStyle/>
        <a:p>
          <a:endParaRPr lang="tr-TR"/>
        </a:p>
      </dgm:t>
    </dgm:pt>
  </dgm:ptLst>
  <dgm:cxnLst>
    <dgm:cxn modelId="{3E0AFBE5-D4AC-47F6-8BA8-DC525A81DBB1}" srcId="{72E6B320-E9EB-4795-A88F-2A3D04596727}" destId="{71F6BD6E-440E-4255-BD81-5318063BF024}" srcOrd="2" destOrd="0" parTransId="{E5DBD749-2DC5-4CE4-A4F1-61D8D6D6B4E2}" sibTransId="{CA813417-5F14-4CB1-8333-D9DDA560D13A}"/>
    <dgm:cxn modelId="{7DE981CB-FB42-440A-AD75-AB525E149425}" srcId="{72E6B320-E9EB-4795-A88F-2A3D04596727}" destId="{854E0995-D67C-4655-9A6E-BC397E7AB258}" srcOrd="0" destOrd="0" parTransId="{4821A69E-89F9-4F49-8185-33EDB95C4DA4}" sibTransId="{6E38046D-40AF-4A9D-B80F-2898CFB55D45}"/>
    <dgm:cxn modelId="{96F747ED-87CC-48B9-B868-7AD79B0F09B6}" type="presOf" srcId="{6E38046D-40AF-4A9D-B80F-2898CFB55D45}" destId="{316EFDAD-F858-4F91-B5A9-083EDB780E07}" srcOrd="1" destOrd="0" presId="urn:microsoft.com/office/officeart/2005/8/layout/process1"/>
    <dgm:cxn modelId="{1B41D182-D85D-437C-8B7F-A6FE35322464}" type="presOf" srcId="{D3DD84C7-49BF-4B95-97BD-4507816ACD31}" destId="{87051DCD-F108-4E34-ABD8-24268CFD2D4B}" srcOrd="0" destOrd="0" presId="urn:microsoft.com/office/officeart/2005/8/layout/process1"/>
    <dgm:cxn modelId="{B0164387-9A30-4D58-B936-5BF890A7B99C}" type="presOf" srcId="{71F6BD6E-440E-4255-BD81-5318063BF024}" destId="{C76F3041-1B30-4F73-A0C0-2E831803310C}" srcOrd="0" destOrd="0" presId="urn:microsoft.com/office/officeart/2005/8/layout/process1"/>
    <dgm:cxn modelId="{CCD5E966-2CAE-4629-B089-AA2FD5097799}" type="presOf" srcId="{6E38046D-40AF-4A9D-B80F-2898CFB55D45}" destId="{52F39A60-CB7E-48F8-845D-2520A6E7AD63}" srcOrd="0" destOrd="0" presId="urn:microsoft.com/office/officeart/2005/8/layout/process1"/>
    <dgm:cxn modelId="{E55497E1-C7A6-43B9-9C32-C772D25F6F99}" type="presOf" srcId="{D71DD1A7-744C-48DD-A19E-464079083D78}" destId="{3E850668-9CF4-4D1D-B1EB-7DA20FE0A51E}" srcOrd="0" destOrd="0" presId="urn:microsoft.com/office/officeart/2005/8/layout/process1"/>
    <dgm:cxn modelId="{4B71C2D2-5846-48DF-909F-42148DC70674}" type="presOf" srcId="{CA813417-5F14-4CB1-8333-D9DDA560D13A}" destId="{FCDC6419-B9CD-4FE7-ABC7-B9254084AFA3}" srcOrd="1" destOrd="0" presId="urn:microsoft.com/office/officeart/2005/8/layout/process1"/>
    <dgm:cxn modelId="{81328DE5-B7DC-46B0-AEB9-74FA5E39CE2B}" type="presOf" srcId="{D3DD84C7-49BF-4B95-97BD-4507816ACD31}" destId="{4D9B6799-3865-4376-9492-EB4829688DFE}" srcOrd="1" destOrd="0" presId="urn:microsoft.com/office/officeart/2005/8/layout/process1"/>
    <dgm:cxn modelId="{4E56FF28-D0B8-409B-BCB9-F653C9A34548}" srcId="{72E6B320-E9EB-4795-A88F-2A3D04596727}" destId="{6ED83185-48F5-4B8A-A88B-B8CBE6291065}" srcOrd="3" destOrd="0" parTransId="{59C2621C-782F-4A54-9016-A89D5D0776C9}" sibTransId="{55CCC485-2AD4-47BA-ABC7-F81D8EC01F6F}"/>
    <dgm:cxn modelId="{3A9A6119-33FA-41F7-A648-1603C4C94DEE}" type="presOf" srcId="{CA813417-5F14-4CB1-8333-D9DDA560D13A}" destId="{16991C21-2A19-41F2-ADFB-9009727C504C}" srcOrd="0" destOrd="0" presId="urn:microsoft.com/office/officeart/2005/8/layout/process1"/>
    <dgm:cxn modelId="{78BB65B9-B53B-4D2F-822F-602CE4948C86}" type="presOf" srcId="{72E6B320-E9EB-4795-A88F-2A3D04596727}" destId="{17F8EE16-BF60-446F-B637-9A2059253BDC}" srcOrd="0" destOrd="0" presId="urn:microsoft.com/office/officeart/2005/8/layout/process1"/>
    <dgm:cxn modelId="{FC752BCB-7612-40E5-BDA7-8F17C908A88D}" type="presOf" srcId="{6ED83185-48F5-4B8A-A88B-B8CBE6291065}" destId="{56B73593-F7CF-4EEC-A62E-3D52CBA338A0}" srcOrd="0" destOrd="0" presId="urn:microsoft.com/office/officeart/2005/8/layout/process1"/>
    <dgm:cxn modelId="{013BEF72-220F-49F8-8B65-AC9648CB958A}" srcId="{72E6B320-E9EB-4795-A88F-2A3D04596727}" destId="{D71DD1A7-744C-48DD-A19E-464079083D78}" srcOrd="1" destOrd="0" parTransId="{2E7FADF3-F832-48CF-82FB-877B9A637111}" sibTransId="{D3DD84C7-49BF-4B95-97BD-4507816ACD31}"/>
    <dgm:cxn modelId="{5C2C4839-F0B9-46A4-9673-5563734B0D21}" type="presOf" srcId="{854E0995-D67C-4655-9A6E-BC397E7AB258}" destId="{7881D761-89F8-486D-9BC7-D31CE63E56B8}" srcOrd="0" destOrd="0" presId="urn:microsoft.com/office/officeart/2005/8/layout/process1"/>
    <dgm:cxn modelId="{90504B5A-746F-4045-B3F3-5FE3A9F326FB}" type="presParOf" srcId="{17F8EE16-BF60-446F-B637-9A2059253BDC}" destId="{7881D761-89F8-486D-9BC7-D31CE63E56B8}" srcOrd="0" destOrd="0" presId="urn:microsoft.com/office/officeart/2005/8/layout/process1"/>
    <dgm:cxn modelId="{894A2DD8-FDCA-452C-A0DB-F758210809DC}" type="presParOf" srcId="{17F8EE16-BF60-446F-B637-9A2059253BDC}" destId="{52F39A60-CB7E-48F8-845D-2520A6E7AD63}" srcOrd="1" destOrd="0" presId="urn:microsoft.com/office/officeart/2005/8/layout/process1"/>
    <dgm:cxn modelId="{41E6638C-B0AC-4B7F-9959-DA9B1B6E9365}" type="presParOf" srcId="{52F39A60-CB7E-48F8-845D-2520A6E7AD63}" destId="{316EFDAD-F858-4F91-B5A9-083EDB780E07}" srcOrd="0" destOrd="0" presId="urn:microsoft.com/office/officeart/2005/8/layout/process1"/>
    <dgm:cxn modelId="{A8E21AE4-D32B-40EA-A3D4-FB3361F47A29}" type="presParOf" srcId="{17F8EE16-BF60-446F-B637-9A2059253BDC}" destId="{3E850668-9CF4-4D1D-B1EB-7DA20FE0A51E}" srcOrd="2" destOrd="0" presId="urn:microsoft.com/office/officeart/2005/8/layout/process1"/>
    <dgm:cxn modelId="{E2CCAC98-8E3F-45AA-8A43-83ADFAD741FB}" type="presParOf" srcId="{17F8EE16-BF60-446F-B637-9A2059253BDC}" destId="{87051DCD-F108-4E34-ABD8-24268CFD2D4B}" srcOrd="3" destOrd="0" presId="urn:microsoft.com/office/officeart/2005/8/layout/process1"/>
    <dgm:cxn modelId="{0DEA51B8-3C40-4A91-9E33-F0076F31B668}" type="presParOf" srcId="{87051DCD-F108-4E34-ABD8-24268CFD2D4B}" destId="{4D9B6799-3865-4376-9492-EB4829688DFE}" srcOrd="0" destOrd="0" presId="urn:microsoft.com/office/officeart/2005/8/layout/process1"/>
    <dgm:cxn modelId="{1B5CB77A-A29B-4CD9-B3FD-6F55236D9C90}" type="presParOf" srcId="{17F8EE16-BF60-446F-B637-9A2059253BDC}" destId="{C76F3041-1B30-4F73-A0C0-2E831803310C}" srcOrd="4" destOrd="0" presId="urn:microsoft.com/office/officeart/2005/8/layout/process1"/>
    <dgm:cxn modelId="{3EE31A81-58B4-42E2-A09C-411E48C16D4D}" type="presParOf" srcId="{17F8EE16-BF60-446F-B637-9A2059253BDC}" destId="{16991C21-2A19-41F2-ADFB-9009727C504C}" srcOrd="5" destOrd="0" presId="urn:microsoft.com/office/officeart/2005/8/layout/process1"/>
    <dgm:cxn modelId="{229FBF25-6A00-4F2D-97B1-D0ADBE1946AC}" type="presParOf" srcId="{16991C21-2A19-41F2-ADFB-9009727C504C}" destId="{FCDC6419-B9CD-4FE7-ABC7-B9254084AFA3}" srcOrd="0" destOrd="0" presId="urn:microsoft.com/office/officeart/2005/8/layout/process1"/>
    <dgm:cxn modelId="{1A93B7A2-22CC-4F6A-A942-D9F76CDA19A4}" type="presParOf" srcId="{17F8EE16-BF60-446F-B637-9A2059253BDC}" destId="{56B73593-F7CF-4EEC-A62E-3D52CBA338A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75B60C-53BE-4567-902E-F2BC6EF099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DBC01CF-158E-44E9-A726-8F98D4674BEC}">
      <dgm:prSet phldrT="[Metin]" custT="1"/>
      <dgm:spPr/>
      <dgm:t>
        <a:bodyPr/>
        <a:lstStyle/>
        <a:p>
          <a:r>
            <a:rPr lang="tr-TR" sz="1800" b="1" dirty="0" smtClean="0"/>
            <a:t>RİSK SKORU</a:t>
          </a:r>
        </a:p>
        <a:p>
          <a:r>
            <a:rPr lang="tr-TR" sz="1800" b="1" dirty="0" err="1" smtClean="0">
              <a:solidFill>
                <a:srgbClr val="FF0000"/>
              </a:solidFill>
            </a:rPr>
            <a:t>R</a:t>
          </a:r>
          <a:r>
            <a:rPr lang="tr-TR" sz="1800" b="1" baseline="-25000" dirty="0" err="1" smtClean="0">
              <a:solidFill>
                <a:srgbClr val="FF0000"/>
              </a:solidFill>
            </a:rPr>
            <a:t>skor</a:t>
          </a:r>
          <a:r>
            <a:rPr lang="tr-TR" sz="1800" b="1" baseline="-25000" dirty="0" smtClean="0">
              <a:solidFill>
                <a:srgbClr val="FF0000"/>
              </a:solidFill>
            </a:rPr>
            <a:t> </a:t>
          </a:r>
          <a:r>
            <a:rPr lang="tr-TR" sz="1800" b="1" dirty="0" smtClean="0">
              <a:solidFill>
                <a:srgbClr val="FF0000"/>
              </a:solidFill>
            </a:rPr>
            <a:t>(0-5)</a:t>
          </a:r>
          <a:endParaRPr lang="tr-TR" sz="1800" b="1" dirty="0">
            <a:solidFill>
              <a:srgbClr val="FF0000"/>
            </a:solidFill>
          </a:endParaRPr>
        </a:p>
      </dgm:t>
    </dgm:pt>
    <dgm:pt modelId="{01F5C18C-7752-42D3-81F1-216CB14DE6F2}" type="parTrans" cxnId="{5C8A1052-3E44-46EB-AE3D-FAECB0539644}">
      <dgm:prSet/>
      <dgm:spPr/>
      <dgm:t>
        <a:bodyPr/>
        <a:lstStyle/>
        <a:p>
          <a:endParaRPr lang="tr-TR" sz="1400"/>
        </a:p>
      </dgm:t>
    </dgm:pt>
    <dgm:pt modelId="{715B7037-1FF0-4693-8DC7-87A07EB0C0CB}" type="sibTrans" cxnId="{5C8A1052-3E44-46EB-AE3D-FAECB0539644}">
      <dgm:prSet/>
      <dgm:spPr/>
      <dgm:t>
        <a:bodyPr/>
        <a:lstStyle/>
        <a:p>
          <a:endParaRPr lang="tr-TR" sz="1400"/>
        </a:p>
      </dgm:t>
    </dgm:pt>
    <dgm:pt modelId="{E37D9113-7F64-443F-A98F-7E319D55FDE4}">
      <dgm:prSet phldrT="[Metin]" custT="1"/>
      <dgm:spPr/>
      <dgm:t>
        <a:bodyPr/>
        <a:lstStyle/>
        <a:p>
          <a:r>
            <a:rPr lang="tr-TR" sz="1800" dirty="0" smtClean="0"/>
            <a:t>Dirençlilik Skoru</a:t>
          </a:r>
        </a:p>
        <a:p>
          <a:r>
            <a:rPr lang="tr-TR" sz="1800" b="1" dirty="0" err="1" smtClean="0">
              <a:solidFill>
                <a:srgbClr val="FF0000"/>
              </a:solidFill>
            </a:rPr>
            <a:t>P</a:t>
          </a:r>
          <a:r>
            <a:rPr lang="tr-TR" sz="1800" b="1" baseline="-25000" dirty="0" err="1" smtClean="0">
              <a:solidFill>
                <a:srgbClr val="FF0000"/>
              </a:solidFill>
            </a:rPr>
            <a:t>skor</a:t>
          </a:r>
          <a:r>
            <a:rPr lang="tr-TR" sz="1800" b="1" dirty="0" smtClean="0">
              <a:solidFill>
                <a:srgbClr val="FF0000"/>
              </a:solidFill>
            </a:rPr>
            <a:t> (0-1)</a:t>
          </a:r>
          <a:endParaRPr lang="tr-TR" sz="1800" b="1" dirty="0">
            <a:solidFill>
              <a:srgbClr val="FF0000"/>
            </a:solidFill>
          </a:endParaRPr>
        </a:p>
      </dgm:t>
    </dgm:pt>
    <dgm:pt modelId="{BA7A55E5-4527-456E-AD71-C3284B2CEE48}" type="parTrans" cxnId="{18BA1815-4796-4242-A684-9ED3C9C54F0D}">
      <dgm:prSet/>
      <dgm:spPr/>
      <dgm:t>
        <a:bodyPr/>
        <a:lstStyle/>
        <a:p>
          <a:endParaRPr lang="tr-TR" sz="1400"/>
        </a:p>
      </dgm:t>
    </dgm:pt>
    <dgm:pt modelId="{0918FE48-9454-4563-8714-F63F08214446}" type="sibTrans" cxnId="{18BA1815-4796-4242-A684-9ED3C9C54F0D}">
      <dgm:prSet/>
      <dgm:spPr/>
      <dgm:t>
        <a:bodyPr/>
        <a:lstStyle/>
        <a:p>
          <a:endParaRPr lang="tr-TR" sz="1400"/>
        </a:p>
      </dgm:t>
    </dgm:pt>
    <dgm:pt modelId="{85183280-AF9E-4BBF-857C-1601843A3BEC}">
      <dgm:prSet phldrT="[Metin]" custT="1"/>
      <dgm:spPr/>
      <dgm:t>
        <a:bodyPr/>
        <a:lstStyle/>
        <a:p>
          <a:r>
            <a:rPr lang="tr-TR" sz="1800" dirty="0" err="1" smtClean="0"/>
            <a:t>Biyobirikim</a:t>
          </a:r>
          <a:r>
            <a:rPr lang="tr-TR" sz="1800" dirty="0" smtClean="0"/>
            <a:t> Skoru</a:t>
          </a:r>
        </a:p>
        <a:p>
          <a:r>
            <a:rPr lang="tr-TR" sz="1800" b="1" dirty="0" err="1" smtClean="0">
              <a:solidFill>
                <a:srgbClr val="FF0000"/>
              </a:solidFill>
            </a:rPr>
            <a:t>B</a:t>
          </a:r>
          <a:r>
            <a:rPr lang="tr-TR" sz="1800" b="1" baseline="-25000" dirty="0" err="1" smtClean="0">
              <a:solidFill>
                <a:srgbClr val="FF0000"/>
              </a:solidFill>
            </a:rPr>
            <a:t>skor</a:t>
          </a:r>
          <a:r>
            <a:rPr lang="tr-TR" sz="1800" b="1" dirty="0" smtClean="0">
              <a:solidFill>
                <a:srgbClr val="FF0000"/>
              </a:solidFill>
            </a:rPr>
            <a:t> (0-1)</a:t>
          </a:r>
          <a:endParaRPr lang="tr-TR" sz="1800" b="1" dirty="0">
            <a:solidFill>
              <a:srgbClr val="FF0000"/>
            </a:solidFill>
          </a:endParaRPr>
        </a:p>
      </dgm:t>
    </dgm:pt>
    <dgm:pt modelId="{089996CF-9CEB-4427-A7B9-696C35C35223}" type="parTrans" cxnId="{E34A4427-E072-4613-86B7-02FD832C7B18}">
      <dgm:prSet/>
      <dgm:spPr/>
      <dgm:t>
        <a:bodyPr/>
        <a:lstStyle/>
        <a:p>
          <a:endParaRPr lang="tr-TR" sz="1400"/>
        </a:p>
      </dgm:t>
    </dgm:pt>
    <dgm:pt modelId="{546C5167-0F6B-43CA-A058-BBE5EC905AFC}" type="sibTrans" cxnId="{E34A4427-E072-4613-86B7-02FD832C7B18}">
      <dgm:prSet/>
      <dgm:spPr/>
      <dgm:t>
        <a:bodyPr/>
        <a:lstStyle/>
        <a:p>
          <a:endParaRPr lang="tr-TR" sz="1400"/>
        </a:p>
      </dgm:t>
    </dgm:pt>
    <dgm:pt modelId="{43656F48-47C8-4614-8CE3-44882FE77F64}">
      <dgm:prSet custT="1"/>
      <dgm:spPr/>
      <dgm:t>
        <a:bodyPr/>
        <a:lstStyle/>
        <a:p>
          <a:r>
            <a:rPr lang="tr-TR" sz="1800" dirty="0" err="1" smtClean="0"/>
            <a:t>Toksisite</a:t>
          </a:r>
          <a:r>
            <a:rPr lang="tr-TR" sz="1800" dirty="0" smtClean="0"/>
            <a:t> Skoru </a:t>
          </a:r>
          <a:r>
            <a:rPr lang="tr-TR" sz="1800" b="1" dirty="0" err="1" smtClean="0">
              <a:solidFill>
                <a:srgbClr val="FF0000"/>
              </a:solidFill>
            </a:rPr>
            <a:t>T</a:t>
          </a:r>
          <a:r>
            <a:rPr lang="tr-TR" sz="1800" b="1" baseline="-25000" dirty="0" err="1" smtClean="0">
              <a:solidFill>
                <a:srgbClr val="FF0000"/>
              </a:solidFill>
            </a:rPr>
            <a:t>skor</a:t>
          </a:r>
          <a:r>
            <a:rPr lang="tr-TR" sz="1800" b="1" dirty="0" smtClean="0">
              <a:solidFill>
                <a:srgbClr val="FF0000"/>
              </a:solidFill>
            </a:rPr>
            <a:t> (0-1)</a:t>
          </a:r>
          <a:endParaRPr lang="tr-TR" sz="1800" dirty="0"/>
        </a:p>
      </dgm:t>
    </dgm:pt>
    <dgm:pt modelId="{642607F5-AAAE-4CC7-BA37-AF30AF56EC10}" type="parTrans" cxnId="{BC6EA05B-27D0-443C-9EBB-360DE616FE67}">
      <dgm:prSet/>
      <dgm:spPr/>
      <dgm:t>
        <a:bodyPr/>
        <a:lstStyle/>
        <a:p>
          <a:endParaRPr lang="tr-TR"/>
        </a:p>
      </dgm:t>
    </dgm:pt>
    <dgm:pt modelId="{9D6BB754-6CBF-4AC7-9066-693FF954C313}" type="sibTrans" cxnId="{BC6EA05B-27D0-443C-9EBB-360DE616FE67}">
      <dgm:prSet/>
      <dgm:spPr/>
      <dgm:t>
        <a:bodyPr/>
        <a:lstStyle/>
        <a:p>
          <a:endParaRPr lang="tr-TR"/>
        </a:p>
      </dgm:t>
    </dgm:pt>
    <dgm:pt modelId="{F5CD9BF3-69C6-4337-8069-AB6DBAAE4C8A}">
      <dgm:prSet custT="1"/>
      <dgm:spPr/>
      <dgm:t>
        <a:bodyPr/>
        <a:lstStyle/>
        <a:p>
          <a:r>
            <a:rPr lang="tr-TR" sz="1800" dirty="0" smtClean="0"/>
            <a:t>Endokrin Bozucu Skoru </a:t>
          </a:r>
          <a:r>
            <a:rPr lang="tr-TR" sz="1800" b="1" dirty="0" err="1" smtClean="0">
              <a:solidFill>
                <a:srgbClr val="FF0000"/>
              </a:solidFill>
            </a:rPr>
            <a:t>ED</a:t>
          </a:r>
          <a:r>
            <a:rPr lang="tr-TR" sz="1800" b="1" baseline="-25000" dirty="0" err="1" smtClean="0">
              <a:solidFill>
                <a:srgbClr val="FF0000"/>
              </a:solidFill>
            </a:rPr>
            <a:t>skor</a:t>
          </a:r>
          <a:r>
            <a:rPr lang="tr-TR" sz="1800" b="1" dirty="0" smtClean="0">
              <a:solidFill>
                <a:srgbClr val="FF0000"/>
              </a:solidFill>
            </a:rPr>
            <a:t> (0-1)</a:t>
          </a:r>
          <a:endParaRPr lang="tr-TR" sz="1800" dirty="0"/>
        </a:p>
      </dgm:t>
    </dgm:pt>
    <dgm:pt modelId="{773B8F86-55C1-4D2F-99D9-F09B9DCEC43D}" type="parTrans" cxnId="{06DB3086-7593-48D2-9135-FD4734EE828E}">
      <dgm:prSet/>
      <dgm:spPr/>
      <dgm:t>
        <a:bodyPr/>
        <a:lstStyle/>
        <a:p>
          <a:endParaRPr lang="tr-TR"/>
        </a:p>
      </dgm:t>
    </dgm:pt>
    <dgm:pt modelId="{1B147E3E-D6F9-46CC-AD2A-A2CFEBBEA6D9}" type="sibTrans" cxnId="{06DB3086-7593-48D2-9135-FD4734EE828E}">
      <dgm:prSet/>
      <dgm:spPr/>
      <dgm:t>
        <a:bodyPr/>
        <a:lstStyle/>
        <a:p>
          <a:endParaRPr lang="tr-TR"/>
        </a:p>
      </dgm:t>
    </dgm:pt>
    <dgm:pt modelId="{250F06BD-358D-43AE-8C98-4DC99CF70F8B}">
      <dgm:prSet custT="1"/>
      <dgm:spPr/>
      <dgm:t>
        <a:bodyPr/>
        <a:lstStyle/>
        <a:p>
          <a:r>
            <a:rPr lang="tr-TR" sz="1600" dirty="0" smtClean="0"/>
            <a:t>t</a:t>
          </a:r>
          <a:r>
            <a:rPr lang="tr-TR" sz="1600" baseline="-25000" dirty="0" smtClean="0"/>
            <a:t>1/2</a:t>
          </a:r>
          <a:endParaRPr lang="tr-TR" sz="1600" baseline="-25000" dirty="0"/>
        </a:p>
      </dgm:t>
    </dgm:pt>
    <dgm:pt modelId="{DDFE928E-FF98-4CCE-B378-BA0A0C0F6950}" type="parTrans" cxnId="{0CBE3615-4FE3-4DD5-AA99-F6D413D4746C}">
      <dgm:prSet/>
      <dgm:spPr/>
      <dgm:t>
        <a:bodyPr/>
        <a:lstStyle/>
        <a:p>
          <a:endParaRPr lang="tr-TR"/>
        </a:p>
      </dgm:t>
    </dgm:pt>
    <dgm:pt modelId="{D191657D-11A2-4205-BA25-22D7F43DDFFB}" type="sibTrans" cxnId="{0CBE3615-4FE3-4DD5-AA99-F6D413D4746C}">
      <dgm:prSet/>
      <dgm:spPr/>
      <dgm:t>
        <a:bodyPr/>
        <a:lstStyle/>
        <a:p>
          <a:endParaRPr lang="tr-TR"/>
        </a:p>
      </dgm:t>
    </dgm:pt>
    <dgm:pt modelId="{5F41261F-B966-4C3A-A5AD-E52892C2D202}">
      <dgm:prSet custT="1"/>
      <dgm:spPr/>
      <dgm:t>
        <a:bodyPr/>
        <a:lstStyle/>
        <a:p>
          <a:r>
            <a:rPr lang="tr-TR" sz="1600" dirty="0" smtClean="0"/>
            <a:t>BCF</a:t>
          </a:r>
          <a:endParaRPr lang="tr-TR" sz="1600" dirty="0"/>
        </a:p>
      </dgm:t>
    </dgm:pt>
    <dgm:pt modelId="{8967BBCA-3062-4A62-9BA0-7BABC3CA8392}" type="parTrans" cxnId="{3C7F2BBF-711C-4B91-B60D-9F1B929C841B}">
      <dgm:prSet/>
      <dgm:spPr/>
      <dgm:t>
        <a:bodyPr/>
        <a:lstStyle/>
        <a:p>
          <a:endParaRPr lang="tr-TR"/>
        </a:p>
      </dgm:t>
    </dgm:pt>
    <dgm:pt modelId="{9F7BB145-0792-425C-8F57-6D95DD87662E}" type="sibTrans" cxnId="{3C7F2BBF-711C-4B91-B60D-9F1B929C841B}">
      <dgm:prSet/>
      <dgm:spPr/>
      <dgm:t>
        <a:bodyPr/>
        <a:lstStyle/>
        <a:p>
          <a:endParaRPr lang="tr-TR"/>
        </a:p>
      </dgm:t>
    </dgm:pt>
    <dgm:pt modelId="{8EA66615-9736-4362-906F-D373E2029A50}">
      <dgm:prSet custT="1"/>
      <dgm:spPr/>
      <dgm:t>
        <a:bodyPr/>
        <a:lstStyle/>
        <a:p>
          <a:r>
            <a:rPr lang="tr-TR" sz="1600" dirty="0" smtClean="0"/>
            <a:t>NOEC</a:t>
          </a:r>
          <a:endParaRPr lang="tr-TR" sz="1600" dirty="0"/>
        </a:p>
      </dgm:t>
    </dgm:pt>
    <dgm:pt modelId="{49960EE6-5718-424D-ABB5-9B76F78C807E}" type="parTrans" cxnId="{BA39B6F3-B79F-428D-AC17-056E9EC28636}">
      <dgm:prSet/>
      <dgm:spPr/>
      <dgm:t>
        <a:bodyPr/>
        <a:lstStyle/>
        <a:p>
          <a:endParaRPr lang="tr-TR"/>
        </a:p>
      </dgm:t>
    </dgm:pt>
    <dgm:pt modelId="{E5031DC0-227D-4FC5-9205-10D8D760DCDA}" type="sibTrans" cxnId="{BA39B6F3-B79F-428D-AC17-056E9EC28636}">
      <dgm:prSet/>
      <dgm:spPr/>
      <dgm:t>
        <a:bodyPr/>
        <a:lstStyle/>
        <a:p>
          <a:endParaRPr lang="tr-TR"/>
        </a:p>
      </dgm:t>
    </dgm:pt>
    <dgm:pt modelId="{2EFDE1D5-B836-4C84-9496-08AAEBF55D14}">
      <dgm:prSet custT="1"/>
      <dgm:spPr/>
      <dgm:t>
        <a:bodyPr/>
        <a:lstStyle/>
        <a:p>
          <a:r>
            <a:rPr lang="tr-TR" sz="1600" dirty="0" smtClean="0"/>
            <a:t>Var/Yok</a:t>
          </a:r>
          <a:endParaRPr lang="tr-TR" sz="1600" dirty="0"/>
        </a:p>
      </dgm:t>
    </dgm:pt>
    <dgm:pt modelId="{848C3CAC-3E72-4152-94D9-50FFAB1A1492}" type="parTrans" cxnId="{5E5A8384-629D-4B42-A94F-44418993A949}">
      <dgm:prSet/>
      <dgm:spPr/>
      <dgm:t>
        <a:bodyPr/>
        <a:lstStyle/>
        <a:p>
          <a:endParaRPr lang="tr-TR"/>
        </a:p>
      </dgm:t>
    </dgm:pt>
    <dgm:pt modelId="{90122162-F34C-425F-9BD5-1D62014703CC}" type="sibTrans" cxnId="{5E5A8384-629D-4B42-A94F-44418993A949}">
      <dgm:prSet/>
      <dgm:spPr/>
      <dgm:t>
        <a:bodyPr/>
        <a:lstStyle/>
        <a:p>
          <a:endParaRPr lang="tr-TR"/>
        </a:p>
      </dgm:t>
    </dgm:pt>
    <dgm:pt modelId="{9A3269E8-5DF2-44E5-89DD-0BD11F78E29A}" type="pres">
      <dgm:prSet presAssocID="{2575B60C-53BE-4567-902E-F2BC6EF099B6}" presName="hierChild1" presStyleCnt="0">
        <dgm:presLayoutVars>
          <dgm:chPref val="1"/>
          <dgm:dir/>
          <dgm:animOne val="branch"/>
          <dgm:animLvl val="lvl"/>
          <dgm:resizeHandles/>
        </dgm:presLayoutVars>
      </dgm:prSet>
      <dgm:spPr/>
      <dgm:t>
        <a:bodyPr/>
        <a:lstStyle/>
        <a:p>
          <a:endParaRPr lang="tr-TR"/>
        </a:p>
      </dgm:t>
    </dgm:pt>
    <dgm:pt modelId="{010B9C08-4A2D-478C-8525-C069E397A4FA}" type="pres">
      <dgm:prSet presAssocID="{EDBC01CF-158E-44E9-A726-8F98D4674BEC}" presName="hierRoot1" presStyleCnt="0"/>
      <dgm:spPr/>
    </dgm:pt>
    <dgm:pt modelId="{0C6FAC0C-3FEB-4C1A-813D-9AD422EFAA8A}" type="pres">
      <dgm:prSet presAssocID="{EDBC01CF-158E-44E9-A726-8F98D4674BEC}" presName="composite" presStyleCnt="0"/>
      <dgm:spPr/>
    </dgm:pt>
    <dgm:pt modelId="{51A7B948-6C3B-4297-B538-51491D3398A7}" type="pres">
      <dgm:prSet presAssocID="{EDBC01CF-158E-44E9-A726-8F98D4674BEC}" presName="background" presStyleLbl="node0" presStyleIdx="0" presStyleCnt="1"/>
      <dgm:spPr/>
    </dgm:pt>
    <dgm:pt modelId="{0BB1837F-CEF6-49B0-83D5-1B7282BFBC28}" type="pres">
      <dgm:prSet presAssocID="{EDBC01CF-158E-44E9-A726-8F98D4674BEC}" presName="text" presStyleLbl="fgAcc0" presStyleIdx="0" presStyleCnt="1" custScaleX="129095" custLinFactNeighborX="31187" custLinFactNeighborY="782">
        <dgm:presLayoutVars>
          <dgm:chPref val="3"/>
        </dgm:presLayoutVars>
      </dgm:prSet>
      <dgm:spPr/>
      <dgm:t>
        <a:bodyPr/>
        <a:lstStyle/>
        <a:p>
          <a:endParaRPr lang="tr-TR"/>
        </a:p>
      </dgm:t>
    </dgm:pt>
    <dgm:pt modelId="{575AE23A-A57C-4476-B487-25185A894813}" type="pres">
      <dgm:prSet presAssocID="{EDBC01CF-158E-44E9-A726-8F98D4674BEC}" presName="hierChild2" presStyleCnt="0"/>
      <dgm:spPr/>
    </dgm:pt>
    <dgm:pt modelId="{87252B33-713B-4B83-9774-A6ECFB4F96A3}" type="pres">
      <dgm:prSet presAssocID="{BA7A55E5-4527-456E-AD71-C3284B2CEE48}" presName="Name10" presStyleLbl="parChTrans1D2" presStyleIdx="0" presStyleCnt="4"/>
      <dgm:spPr/>
      <dgm:t>
        <a:bodyPr/>
        <a:lstStyle/>
        <a:p>
          <a:endParaRPr lang="tr-TR"/>
        </a:p>
      </dgm:t>
    </dgm:pt>
    <dgm:pt modelId="{7E808316-2AFB-4E9D-8458-076A782549FB}" type="pres">
      <dgm:prSet presAssocID="{E37D9113-7F64-443F-A98F-7E319D55FDE4}" presName="hierRoot2" presStyleCnt="0"/>
      <dgm:spPr/>
    </dgm:pt>
    <dgm:pt modelId="{5EE2A11D-B253-4ED4-BA84-8A3BAED8D562}" type="pres">
      <dgm:prSet presAssocID="{E37D9113-7F64-443F-A98F-7E319D55FDE4}" presName="composite2" presStyleCnt="0"/>
      <dgm:spPr/>
    </dgm:pt>
    <dgm:pt modelId="{CA12EE9C-55DA-45D2-A232-196EFF636BAF}" type="pres">
      <dgm:prSet presAssocID="{E37D9113-7F64-443F-A98F-7E319D55FDE4}" presName="background2" presStyleLbl="node2" presStyleIdx="0" presStyleCnt="4"/>
      <dgm:spPr>
        <a:solidFill>
          <a:srgbClr val="00B050"/>
        </a:solidFill>
      </dgm:spPr>
      <dgm:t>
        <a:bodyPr/>
        <a:lstStyle/>
        <a:p>
          <a:endParaRPr lang="tr-TR"/>
        </a:p>
      </dgm:t>
    </dgm:pt>
    <dgm:pt modelId="{7CFA2E1D-CE1F-49BE-8480-6097327FF121}" type="pres">
      <dgm:prSet presAssocID="{E37D9113-7F64-443F-A98F-7E319D55FDE4}" presName="text2" presStyleLbl="fgAcc2" presStyleIdx="0" presStyleCnt="4" custLinFactNeighborX="-53760" custLinFactNeighborY="54">
        <dgm:presLayoutVars>
          <dgm:chPref val="3"/>
        </dgm:presLayoutVars>
      </dgm:prSet>
      <dgm:spPr/>
      <dgm:t>
        <a:bodyPr/>
        <a:lstStyle/>
        <a:p>
          <a:endParaRPr lang="tr-TR"/>
        </a:p>
      </dgm:t>
    </dgm:pt>
    <dgm:pt modelId="{097B0E23-6018-4B36-BC45-216718460483}" type="pres">
      <dgm:prSet presAssocID="{E37D9113-7F64-443F-A98F-7E319D55FDE4}" presName="hierChild3" presStyleCnt="0"/>
      <dgm:spPr/>
    </dgm:pt>
    <dgm:pt modelId="{11575A55-D90D-410D-8B68-5AA2D6F6A521}" type="pres">
      <dgm:prSet presAssocID="{DDFE928E-FF98-4CCE-B378-BA0A0C0F6950}" presName="Name17" presStyleLbl="parChTrans1D3" presStyleIdx="0" presStyleCnt="4"/>
      <dgm:spPr/>
      <dgm:t>
        <a:bodyPr/>
        <a:lstStyle/>
        <a:p>
          <a:endParaRPr lang="tr-TR"/>
        </a:p>
      </dgm:t>
    </dgm:pt>
    <dgm:pt modelId="{219372EC-AC94-4E4D-9498-378B8463255C}" type="pres">
      <dgm:prSet presAssocID="{250F06BD-358D-43AE-8C98-4DC99CF70F8B}" presName="hierRoot3" presStyleCnt="0"/>
      <dgm:spPr/>
    </dgm:pt>
    <dgm:pt modelId="{B1D8205D-4053-4B38-A520-B65DEDD640E9}" type="pres">
      <dgm:prSet presAssocID="{250F06BD-358D-43AE-8C98-4DC99CF70F8B}" presName="composite3" presStyleCnt="0"/>
      <dgm:spPr/>
    </dgm:pt>
    <dgm:pt modelId="{F9E04512-561D-4ABF-B8FD-C1071AD6129F}" type="pres">
      <dgm:prSet presAssocID="{250F06BD-358D-43AE-8C98-4DC99CF70F8B}" presName="background3" presStyleLbl="node3" presStyleIdx="0" presStyleCnt="4"/>
      <dgm:spPr>
        <a:solidFill>
          <a:schemeClr val="accent2"/>
        </a:solidFill>
      </dgm:spPr>
      <dgm:t>
        <a:bodyPr/>
        <a:lstStyle/>
        <a:p>
          <a:endParaRPr lang="tr-TR"/>
        </a:p>
      </dgm:t>
    </dgm:pt>
    <dgm:pt modelId="{62A3D78E-302A-409F-B288-7C9790C6310B}" type="pres">
      <dgm:prSet presAssocID="{250F06BD-358D-43AE-8C98-4DC99CF70F8B}" presName="text3" presStyleLbl="fgAcc3" presStyleIdx="0" presStyleCnt="4" custScaleX="63008" custScaleY="70988">
        <dgm:presLayoutVars>
          <dgm:chPref val="3"/>
        </dgm:presLayoutVars>
      </dgm:prSet>
      <dgm:spPr/>
      <dgm:t>
        <a:bodyPr/>
        <a:lstStyle/>
        <a:p>
          <a:endParaRPr lang="tr-TR"/>
        </a:p>
      </dgm:t>
    </dgm:pt>
    <dgm:pt modelId="{45FC91BC-E12A-4669-AFBF-8A5729939BAA}" type="pres">
      <dgm:prSet presAssocID="{250F06BD-358D-43AE-8C98-4DC99CF70F8B}" presName="hierChild4" presStyleCnt="0"/>
      <dgm:spPr/>
    </dgm:pt>
    <dgm:pt modelId="{F2E23FD5-4C7C-466D-A631-D6E1B3FA5F17}" type="pres">
      <dgm:prSet presAssocID="{089996CF-9CEB-4427-A7B9-696C35C35223}" presName="Name10" presStyleLbl="parChTrans1D2" presStyleIdx="1" presStyleCnt="4"/>
      <dgm:spPr/>
      <dgm:t>
        <a:bodyPr/>
        <a:lstStyle/>
        <a:p>
          <a:endParaRPr lang="tr-TR"/>
        </a:p>
      </dgm:t>
    </dgm:pt>
    <dgm:pt modelId="{E112757C-09CA-4FB3-86CD-73859F3A4DA4}" type="pres">
      <dgm:prSet presAssocID="{85183280-AF9E-4BBF-857C-1601843A3BEC}" presName="hierRoot2" presStyleCnt="0"/>
      <dgm:spPr/>
    </dgm:pt>
    <dgm:pt modelId="{BDB73DC0-C385-4599-992A-0BD5091BB3A9}" type="pres">
      <dgm:prSet presAssocID="{85183280-AF9E-4BBF-857C-1601843A3BEC}" presName="composite2" presStyleCnt="0"/>
      <dgm:spPr/>
    </dgm:pt>
    <dgm:pt modelId="{509B5EEB-5431-4EA0-AB8C-F4D22A737FF2}" type="pres">
      <dgm:prSet presAssocID="{85183280-AF9E-4BBF-857C-1601843A3BEC}" presName="background2" presStyleLbl="node2" presStyleIdx="1" presStyleCnt="4"/>
      <dgm:spPr>
        <a:solidFill>
          <a:srgbClr val="00B050"/>
        </a:solidFill>
      </dgm:spPr>
      <dgm:t>
        <a:bodyPr/>
        <a:lstStyle/>
        <a:p>
          <a:endParaRPr lang="tr-TR"/>
        </a:p>
      </dgm:t>
    </dgm:pt>
    <dgm:pt modelId="{B6ED4259-A664-4084-BC1A-B8602C3A7FB0}" type="pres">
      <dgm:prSet presAssocID="{85183280-AF9E-4BBF-857C-1601843A3BEC}" presName="text2" presStyleLbl="fgAcc2" presStyleIdx="1" presStyleCnt="4" custLinFactNeighborX="-12058" custLinFactNeighborY="54">
        <dgm:presLayoutVars>
          <dgm:chPref val="3"/>
        </dgm:presLayoutVars>
      </dgm:prSet>
      <dgm:spPr/>
      <dgm:t>
        <a:bodyPr/>
        <a:lstStyle/>
        <a:p>
          <a:endParaRPr lang="tr-TR"/>
        </a:p>
      </dgm:t>
    </dgm:pt>
    <dgm:pt modelId="{588D4A29-EAD5-45EB-B266-BD9DD20963AE}" type="pres">
      <dgm:prSet presAssocID="{85183280-AF9E-4BBF-857C-1601843A3BEC}" presName="hierChild3" presStyleCnt="0"/>
      <dgm:spPr/>
    </dgm:pt>
    <dgm:pt modelId="{68293D48-EEFB-4BA7-BED0-5AC3BA8DE25E}" type="pres">
      <dgm:prSet presAssocID="{8967BBCA-3062-4A62-9BA0-7BABC3CA8392}" presName="Name17" presStyleLbl="parChTrans1D3" presStyleIdx="1" presStyleCnt="4"/>
      <dgm:spPr/>
      <dgm:t>
        <a:bodyPr/>
        <a:lstStyle/>
        <a:p>
          <a:endParaRPr lang="tr-TR"/>
        </a:p>
      </dgm:t>
    </dgm:pt>
    <dgm:pt modelId="{7250774D-0AF1-457E-AE13-C2864334F6C6}" type="pres">
      <dgm:prSet presAssocID="{5F41261F-B966-4C3A-A5AD-E52892C2D202}" presName="hierRoot3" presStyleCnt="0"/>
      <dgm:spPr/>
    </dgm:pt>
    <dgm:pt modelId="{1AD15A9B-8E6E-4F7B-8A1A-60E435B1908B}" type="pres">
      <dgm:prSet presAssocID="{5F41261F-B966-4C3A-A5AD-E52892C2D202}" presName="composite3" presStyleCnt="0"/>
      <dgm:spPr/>
    </dgm:pt>
    <dgm:pt modelId="{884A8021-6618-45EB-A95F-EED61B2243C5}" type="pres">
      <dgm:prSet presAssocID="{5F41261F-B966-4C3A-A5AD-E52892C2D202}" presName="background3" presStyleLbl="node3" presStyleIdx="1" presStyleCnt="4"/>
      <dgm:spPr>
        <a:solidFill>
          <a:schemeClr val="accent2"/>
        </a:solidFill>
      </dgm:spPr>
      <dgm:t>
        <a:bodyPr/>
        <a:lstStyle/>
        <a:p>
          <a:endParaRPr lang="tr-TR"/>
        </a:p>
      </dgm:t>
    </dgm:pt>
    <dgm:pt modelId="{1DCD34AA-EFF0-4ED9-A5DA-A2C37861F8C1}" type="pres">
      <dgm:prSet presAssocID="{5F41261F-B966-4C3A-A5AD-E52892C2D202}" presName="text3" presStyleLbl="fgAcc3" presStyleIdx="1" presStyleCnt="4" custScaleX="63008" custScaleY="70988">
        <dgm:presLayoutVars>
          <dgm:chPref val="3"/>
        </dgm:presLayoutVars>
      </dgm:prSet>
      <dgm:spPr/>
      <dgm:t>
        <a:bodyPr/>
        <a:lstStyle/>
        <a:p>
          <a:endParaRPr lang="tr-TR"/>
        </a:p>
      </dgm:t>
    </dgm:pt>
    <dgm:pt modelId="{F3EB52C5-E6E9-49D5-A401-3B080712883E}" type="pres">
      <dgm:prSet presAssocID="{5F41261F-B966-4C3A-A5AD-E52892C2D202}" presName="hierChild4" presStyleCnt="0"/>
      <dgm:spPr/>
    </dgm:pt>
    <dgm:pt modelId="{5B982C70-5988-4DE8-AA3B-F4C3F45C3B32}" type="pres">
      <dgm:prSet presAssocID="{642607F5-AAAE-4CC7-BA37-AF30AF56EC10}" presName="Name10" presStyleLbl="parChTrans1D2" presStyleIdx="2" presStyleCnt="4"/>
      <dgm:spPr/>
      <dgm:t>
        <a:bodyPr/>
        <a:lstStyle/>
        <a:p>
          <a:endParaRPr lang="tr-TR"/>
        </a:p>
      </dgm:t>
    </dgm:pt>
    <dgm:pt modelId="{F3DEA9B2-DFA5-4867-84E2-86E6880D061B}" type="pres">
      <dgm:prSet presAssocID="{43656F48-47C8-4614-8CE3-44882FE77F64}" presName="hierRoot2" presStyleCnt="0"/>
      <dgm:spPr/>
    </dgm:pt>
    <dgm:pt modelId="{CC9DFA12-BFBD-4715-990E-7B6DD8AF5CF1}" type="pres">
      <dgm:prSet presAssocID="{43656F48-47C8-4614-8CE3-44882FE77F64}" presName="composite2" presStyleCnt="0"/>
      <dgm:spPr/>
    </dgm:pt>
    <dgm:pt modelId="{5C6CC4E0-3EE7-4718-A83A-FBDA532B5A8F}" type="pres">
      <dgm:prSet presAssocID="{43656F48-47C8-4614-8CE3-44882FE77F64}" presName="background2" presStyleLbl="node2" presStyleIdx="2" presStyleCnt="4"/>
      <dgm:spPr>
        <a:solidFill>
          <a:srgbClr val="00B050"/>
        </a:solidFill>
      </dgm:spPr>
      <dgm:t>
        <a:bodyPr/>
        <a:lstStyle/>
        <a:p>
          <a:endParaRPr lang="tr-TR"/>
        </a:p>
      </dgm:t>
    </dgm:pt>
    <dgm:pt modelId="{A93229FA-3598-4614-B08A-DFD2EB45DBF8}" type="pres">
      <dgm:prSet presAssocID="{43656F48-47C8-4614-8CE3-44882FE77F64}" presName="text2" presStyleLbl="fgAcc2" presStyleIdx="2" presStyleCnt="4" custLinFactNeighborX="-10159" custLinFactNeighborY="54">
        <dgm:presLayoutVars>
          <dgm:chPref val="3"/>
        </dgm:presLayoutVars>
      </dgm:prSet>
      <dgm:spPr/>
      <dgm:t>
        <a:bodyPr/>
        <a:lstStyle/>
        <a:p>
          <a:endParaRPr lang="tr-TR"/>
        </a:p>
      </dgm:t>
    </dgm:pt>
    <dgm:pt modelId="{741E085E-F9E6-4B76-BD37-09DA3F1C8C16}" type="pres">
      <dgm:prSet presAssocID="{43656F48-47C8-4614-8CE3-44882FE77F64}" presName="hierChild3" presStyleCnt="0"/>
      <dgm:spPr/>
    </dgm:pt>
    <dgm:pt modelId="{63CD9C51-3FB7-4935-B9AA-11D0490D637B}" type="pres">
      <dgm:prSet presAssocID="{49960EE6-5718-424D-ABB5-9B76F78C807E}" presName="Name17" presStyleLbl="parChTrans1D3" presStyleIdx="2" presStyleCnt="4"/>
      <dgm:spPr/>
      <dgm:t>
        <a:bodyPr/>
        <a:lstStyle/>
        <a:p>
          <a:endParaRPr lang="tr-TR"/>
        </a:p>
      </dgm:t>
    </dgm:pt>
    <dgm:pt modelId="{7C9368A0-33C6-4113-B3AB-24E9FD7BC03B}" type="pres">
      <dgm:prSet presAssocID="{8EA66615-9736-4362-906F-D373E2029A50}" presName="hierRoot3" presStyleCnt="0"/>
      <dgm:spPr/>
    </dgm:pt>
    <dgm:pt modelId="{4B125357-8F03-4DD5-B83A-64A44CDD837E}" type="pres">
      <dgm:prSet presAssocID="{8EA66615-9736-4362-906F-D373E2029A50}" presName="composite3" presStyleCnt="0"/>
      <dgm:spPr/>
    </dgm:pt>
    <dgm:pt modelId="{2F7A060B-CDE7-487B-8E7A-4C8E63C94E95}" type="pres">
      <dgm:prSet presAssocID="{8EA66615-9736-4362-906F-D373E2029A50}" presName="background3" presStyleLbl="node3" presStyleIdx="2" presStyleCnt="4"/>
      <dgm:spPr>
        <a:solidFill>
          <a:schemeClr val="accent2"/>
        </a:solidFill>
      </dgm:spPr>
      <dgm:t>
        <a:bodyPr/>
        <a:lstStyle/>
        <a:p>
          <a:endParaRPr lang="tr-TR"/>
        </a:p>
      </dgm:t>
    </dgm:pt>
    <dgm:pt modelId="{E75018BA-E79E-4C2C-AA30-A178FEDDD6CB}" type="pres">
      <dgm:prSet presAssocID="{8EA66615-9736-4362-906F-D373E2029A50}" presName="text3" presStyleLbl="fgAcc3" presStyleIdx="2" presStyleCnt="4" custScaleX="63008" custScaleY="70988">
        <dgm:presLayoutVars>
          <dgm:chPref val="3"/>
        </dgm:presLayoutVars>
      </dgm:prSet>
      <dgm:spPr/>
      <dgm:t>
        <a:bodyPr/>
        <a:lstStyle/>
        <a:p>
          <a:endParaRPr lang="tr-TR"/>
        </a:p>
      </dgm:t>
    </dgm:pt>
    <dgm:pt modelId="{64C66FC2-E3EE-44DD-8A31-612179C134D7}" type="pres">
      <dgm:prSet presAssocID="{8EA66615-9736-4362-906F-D373E2029A50}" presName="hierChild4" presStyleCnt="0"/>
      <dgm:spPr/>
    </dgm:pt>
    <dgm:pt modelId="{EC72A916-8441-41FA-8FDF-25155EA424BA}" type="pres">
      <dgm:prSet presAssocID="{773B8F86-55C1-4D2F-99D9-F09B9DCEC43D}" presName="Name10" presStyleLbl="parChTrans1D2" presStyleIdx="3" presStyleCnt="4"/>
      <dgm:spPr/>
      <dgm:t>
        <a:bodyPr/>
        <a:lstStyle/>
        <a:p>
          <a:endParaRPr lang="tr-TR"/>
        </a:p>
      </dgm:t>
    </dgm:pt>
    <dgm:pt modelId="{AC1BAAD9-6717-42E9-A0B2-92040E83BE4C}" type="pres">
      <dgm:prSet presAssocID="{F5CD9BF3-69C6-4337-8069-AB6DBAAE4C8A}" presName="hierRoot2" presStyleCnt="0"/>
      <dgm:spPr/>
    </dgm:pt>
    <dgm:pt modelId="{7BDD7B0A-2C77-4168-A9AC-07F4FA285612}" type="pres">
      <dgm:prSet presAssocID="{F5CD9BF3-69C6-4337-8069-AB6DBAAE4C8A}" presName="composite2" presStyleCnt="0"/>
      <dgm:spPr/>
    </dgm:pt>
    <dgm:pt modelId="{E88EB6CD-24E4-4B0F-8E24-8FBFCA22FD32}" type="pres">
      <dgm:prSet presAssocID="{F5CD9BF3-69C6-4337-8069-AB6DBAAE4C8A}" presName="background2" presStyleLbl="node2" presStyleIdx="3" presStyleCnt="4"/>
      <dgm:spPr>
        <a:solidFill>
          <a:srgbClr val="00B050"/>
        </a:solidFill>
      </dgm:spPr>
      <dgm:t>
        <a:bodyPr/>
        <a:lstStyle/>
        <a:p>
          <a:endParaRPr lang="tr-TR"/>
        </a:p>
      </dgm:t>
    </dgm:pt>
    <dgm:pt modelId="{C92F54A9-3EA1-402E-BB18-6EFCAE9FE9B6}" type="pres">
      <dgm:prSet presAssocID="{F5CD9BF3-69C6-4337-8069-AB6DBAAE4C8A}" presName="text2" presStyleLbl="fgAcc2" presStyleIdx="3" presStyleCnt="4" custScaleX="103821">
        <dgm:presLayoutVars>
          <dgm:chPref val="3"/>
        </dgm:presLayoutVars>
      </dgm:prSet>
      <dgm:spPr/>
      <dgm:t>
        <a:bodyPr/>
        <a:lstStyle/>
        <a:p>
          <a:endParaRPr lang="tr-TR"/>
        </a:p>
      </dgm:t>
    </dgm:pt>
    <dgm:pt modelId="{A9C3DF42-5826-4877-A4B4-1727CFC4E9EB}" type="pres">
      <dgm:prSet presAssocID="{F5CD9BF3-69C6-4337-8069-AB6DBAAE4C8A}" presName="hierChild3" presStyleCnt="0"/>
      <dgm:spPr/>
    </dgm:pt>
    <dgm:pt modelId="{CFB2AD24-ADF4-4B59-A631-08F0AFDEBB8D}" type="pres">
      <dgm:prSet presAssocID="{848C3CAC-3E72-4152-94D9-50FFAB1A1492}" presName="Name17" presStyleLbl="parChTrans1D3" presStyleIdx="3" presStyleCnt="4"/>
      <dgm:spPr/>
      <dgm:t>
        <a:bodyPr/>
        <a:lstStyle/>
        <a:p>
          <a:endParaRPr lang="tr-TR"/>
        </a:p>
      </dgm:t>
    </dgm:pt>
    <dgm:pt modelId="{079C75C8-D8DD-4F78-BD49-00D2E1BFF98E}" type="pres">
      <dgm:prSet presAssocID="{2EFDE1D5-B836-4C84-9496-08AAEBF55D14}" presName="hierRoot3" presStyleCnt="0"/>
      <dgm:spPr/>
    </dgm:pt>
    <dgm:pt modelId="{B12642F8-2E87-4FE9-B143-C4FEF66BFD2C}" type="pres">
      <dgm:prSet presAssocID="{2EFDE1D5-B836-4C84-9496-08AAEBF55D14}" presName="composite3" presStyleCnt="0"/>
      <dgm:spPr/>
    </dgm:pt>
    <dgm:pt modelId="{1430E5D7-7FF0-44CF-9BE1-3F543A5ABC7D}" type="pres">
      <dgm:prSet presAssocID="{2EFDE1D5-B836-4C84-9496-08AAEBF55D14}" presName="background3" presStyleLbl="node3" presStyleIdx="3" presStyleCnt="4"/>
      <dgm:spPr>
        <a:solidFill>
          <a:schemeClr val="accent2"/>
        </a:solidFill>
      </dgm:spPr>
      <dgm:t>
        <a:bodyPr/>
        <a:lstStyle/>
        <a:p>
          <a:endParaRPr lang="tr-TR"/>
        </a:p>
      </dgm:t>
    </dgm:pt>
    <dgm:pt modelId="{AC9ACD66-9093-42C7-9308-4A0B44FB8FCC}" type="pres">
      <dgm:prSet presAssocID="{2EFDE1D5-B836-4C84-9496-08AAEBF55D14}" presName="text3" presStyleLbl="fgAcc3" presStyleIdx="3" presStyleCnt="4" custScaleX="63008" custScaleY="70988" custLinFactNeighborX="7029">
        <dgm:presLayoutVars>
          <dgm:chPref val="3"/>
        </dgm:presLayoutVars>
      </dgm:prSet>
      <dgm:spPr/>
      <dgm:t>
        <a:bodyPr/>
        <a:lstStyle/>
        <a:p>
          <a:endParaRPr lang="tr-TR"/>
        </a:p>
      </dgm:t>
    </dgm:pt>
    <dgm:pt modelId="{85A8F904-A09B-42F7-B11F-1772E8965EE0}" type="pres">
      <dgm:prSet presAssocID="{2EFDE1D5-B836-4C84-9496-08AAEBF55D14}" presName="hierChild4" presStyleCnt="0"/>
      <dgm:spPr/>
    </dgm:pt>
  </dgm:ptLst>
  <dgm:cxnLst>
    <dgm:cxn modelId="{E86466D3-599E-4E72-B50F-D7C21BCA253B}" type="presOf" srcId="{8967BBCA-3062-4A62-9BA0-7BABC3CA8392}" destId="{68293D48-EEFB-4BA7-BED0-5AC3BA8DE25E}" srcOrd="0" destOrd="0" presId="urn:microsoft.com/office/officeart/2005/8/layout/hierarchy1"/>
    <dgm:cxn modelId="{5E5A8384-629D-4B42-A94F-44418993A949}" srcId="{F5CD9BF3-69C6-4337-8069-AB6DBAAE4C8A}" destId="{2EFDE1D5-B836-4C84-9496-08AAEBF55D14}" srcOrd="0" destOrd="0" parTransId="{848C3CAC-3E72-4152-94D9-50FFAB1A1492}" sibTransId="{90122162-F34C-425F-9BD5-1D62014703CC}"/>
    <dgm:cxn modelId="{3C7F2BBF-711C-4B91-B60D-9F1B929C841B}" srcId="{85183280-AF9E-4BBF-857C-1601843A3BEC}" destId="{5F41261F-B966-4C3A-A5AD-E52892C2D202}" srcOrd="0" destOrd="0" parTransId="{8967BBCA-3062-4A62-9BA0-7BABC3CA8392}" sibTransId="{9F7BB145-0792-425C-8F57-6D95DD87662E}"/>
    <dgm:cxn modelId="{DB012496-7244-44B1-A93E-DFC41F7E3399}" type="presOf" srcId="{F5CD9BF3-69C6-4337-8069-AB6DBAAE4C8A}" destId="{C92F54A9-3EA1-402E-BB18-6EFCAE9FE9B6}" srcOrd="0" destOrd="0" presId="urn:microsoft.com/office/officeart/2005/8/layout/hierarchy1"/>
    <dgm:cxn modelId="{83E4E0AB-0ECA-49DB-8534-97ACB75DA15D}" type="presOf" srcId="{49960EE6-5718-424D-ABB5-9B76F78C807E}" destId="{63CD9C51-3FB7-4935-B9AA-11D0490D637B}" srcOrd="0" destOrd="0" presId="urn:microsoft.com/office/officeart/2005/8/layout/hierarchy1"/>
    <dgm:cxn modelId="{0DD8104A-9888-4E1C-9950-E18C58C4AD03}" type="presOf" srcId="{DDFE928E-FF98-4CCE-B378-BA0A0C0F6950}" destId="{11575A55-D90D-410D-8B68-5AA2D6F6A521}" srcOrd="0" destOrd="0" presId="urn:microsoft.com/office/officeart/2005/8/layout/hierarchy1"/>
    <dgm:cxn modelId="{E34A4427-E072-4613-86B7-02FD832C7B18}" srcId="{EDBC01CF-158E-44E9-A726-8F98D4674BEC}" destId="{85183280-AF9E-4BBF-857C-1601843A3BEC}" srcOrd="1" destOrd="0" parTransId="{089996CF-9CEB-4427-A7B9-696C35C35223}" sibTransId="{546C5167-0F6B-43CA-A058-BBE5EC905AFC}"/>
    <dgm:cxn modelId="{9FA270F6-AEE7-4F9A-8CCE-6F97B11883A8}" type="presOf" srcId="{773B8F86-55C1-4D2F-99D9-F09B9DCEC43D}" destId="{EC72A916-8441-41FA-8FDF-25155EA424BA}" srcOrd="0" destOrd="0" presId="urn:microsoft.com/office/officeart/2005/8/layout/hierarchy1"/>
    <dgm:cxn modelId="{BC6EA05B-27D0-443C-9EBB-360DE616FE67}" srcId="{EDBC01CF-158E-44E9-A726-8F98D4674BEC}" destId="{43656F48-47C8-4614-8CE3-44882FE77F64}" srcOrd="2" destOrd="0" parTransId="{642607F5-AAAE-4CC7-BA37-AF30AF56EC10}" sibTransId="{9D6BB754-6CBF-4AC7-9066-693FF954C313}"/>
    <dgm:cxn modelId="{14E17928-29D9-4C96-B878-3514BC5A0207}" type="presOf" srcId="{089996CF-9CEB-4427-A7B9-696C35C35223}" destId="{F2E23FD5-4C7C-466D-A631-D6E1B3FA5F17}" srcOrd="0" destOrd="0" presId="urn:microsoft.com/office/officeart/2005/8/layout/hierarchy1"/>
    <dgm:cxn modelId="{45887DD7-FFE9-45C2-8005-072DF79D5723}" type="presOf" srcId="{2575B60C-53BE-4567-902E-F2BC6EF099B6}" destId="{9A3269E8-5DF2-44E5-89DD-0BD11F78E29A}" srcOrd="0" destOrd="0" presId="urn:microsoft.com/office/officeart/2005/8/layout/hierarchy1"/>
    <dgm:cxn modelId="{BB488461-6957-447C-BD60-61BE0EF9C421}" type="presOf" srcId="{EDBC01CF-158E-44E9-A726-8F98D4674BEC}" destId="{0BB1837F-CEF6-49B0-83D5-1B7282BFBC28}" srcOrd="0" destOrd="0" presId="urn:microsoft.com/office/officeart/2005/8/layout/hierarchy1"/>
    <dgm:cxn modelId="{556D89CC-2303-446A-9103-F9A113090E3B}" type="presOf" srcId="{8EA66615-9736-4362-906F-D373E2029A50}" destId="{E75018BA-E79E-4C2C-AA30-A178FEDDD6CB}" srcOrd="0" destOrd="0" presId="urn:microsoft.com/office/officeart/2005/8/layout/hierarchy1"/>
    <dgm:cxn modelId="{0CBE3615-4FE3-4DD5-AA99-F6D413D4746C}" srcId="{E37D9113-7F64-443F-A98F-7E319D55FDE4}" destId="{250F06BD-358D-43AE-8C98-4DC99CF70F8B}" srcOrd="0" destOrd="0" parTransId="{DDFE928E-FF98-4CCE-B378-BA0A0C0F6950}" sibTransId="{D191657D-11A2-4205-BA25-22D7F43DDFFB}"/>
    <dgm:cxn modelId="{F4D9E431-6A56-40E7-8785-525D7615661F}" type="presOf" srcId="{BA7A55E5-4527-456E-AD71-C3284B2CEE48}" destId="{87252B33-713B-4B83-9774-A6ECFB4F96A3}" srcOrd="0" destOrd="0" presId="urn:microsoft.com/office/officeart/2005/8/layout/hierarchy1"/>
    <dgm:cxn modelId="{9A213251-EABF-43E1-9066-27C10EB5E462}" type="presOf" srcId="{848C3CAC-3E72-4152-94D9-50FFAB1A1492}" destId="{CFB2AD24-ADF4-4B59-A631-08F0AFDEBB8D}" srcOrd="0" destOrd="0" presId="urn:microsoft.com/office/officeart/2005/8/layout/hierarchy1"/>
    <dgm:cxn modelId="{72AA6EDF-4D60-4751-9705-66CBA0A32EB1}" type="presOf" srcId="{E37D9113-7F64-443F-A98F-7E319D55FDE4}" destId="{7CFA2E1D-CE1F-49BE-8480-6097327FF121}" srcOrd="0" destOrd="0" presId="urn:microsoft.com/office/officeart/2005/8/layout/hierarchy1"/>
    <dgm:cxn modelId="{CA307821-508E-4E79-9EF1-2D9FCFF49975}" type="presOf" srcId="{85183280-AF9E-4BBF-857C-1601843A3BEC}" destId="{B6ED4259-A664-4084-BC1A-B8602C3A7FB0}" srcOrd="0" destOrd="0" presId="urn:microsoft.com/office/officeart/2005/8/layout/hierarchy1"/>
    <dgm:cxn modelId="{B9805C32-699F-4ECC-BEB0-DB6B9A8040A8}" type="presOf" srcId="{642607F5-AAAE-4CC7-BA37-AF30AF56EC10}" destId="{5B982C70-5988-4DE8-AA3B-F4C3F45C3B32}" srcOrd="0" destOrd="0" presId="urn:microsoft.com/office/officeart/2005/8/layout/hierarchy1"/>
    <dgm:cxn modelId="{18BA1815-4796-4242-A684-9ED3C9C54F0D}" srcId="{EDBC01CF-158E-44E9-A726-8F98D4674BEC}" destId="{E37D9113-7F64-443F-A98F-7E319D55FDE4}" srcOrd="0" destOrd="0" parTransId="{BA7A55E5-4527-456E-AD71-C3284B2CEE48}" sibTransId="{0918FE48-9454-4563-8714-F63F08214446}"/>
    <dgm:cxn modelId="{CDBF5455-33CE-4923-82FE-588EAB897048}" type="presOf" srcId="{5F41261F-B966-4C3A-A5AD-E52892C2D202}" destId="{1DCD34AA-EFF0-4ED9-A5DA-A2C37861F8C1}" srcOrd="0" destOrd="0" presId="urn:microsoft.com/office/officeart/2005/8/layout/hierarchy1"/>
    <dgm:cxn modelId="{BA39B6F3-B79F-428D-AC17-056E9EC28636}" srcId="{43656F48-47C8-4614-8CE3-44882FE77F64}" destId="{8EA66615-9736-4362-906F-D373E2029A50}" srcOrd="0" destOrd="0" parTransId="{49960EE6-5718-424D-ABB5-9B76F78C807E}" sibTransId="{E5031DC0-227D-4FC5-9205-10D8D760DCDA}"/>
    <dgm:cxn modelId="{B05A33BF-1540-4C3A-80CC-335AD355E30A}" type="presOf" srcId="{43656F48-47C8-4614-8CE3-44882FE77F64}" destId="{A93229FA-3598-4614-B08A-DFD2EB45DBF8}" srcOrd="0" destOrd="0" presId="urn:microsoft.com/office/officeart/2005/8/layout/hierarchy1"/>
    <dgm:cxn modelId="{77D32A68-3779-4397-939C-7F6A857216C1}" type="presOf" srcId="{250F06BD-358D-43AE-8C98-4DC99CF70F8B}" destId="{62A3D78E-302A-409F-B288-7C9790C6310B}" srcOrd="0" destOrd="0" presId="urn:microsoft.com/office/officeart/2005/8/layout/hierarchy1"/>
    <dgm:cxn modelId="{98A11FD9-6CCD-49BD-85C6-7A2E0DA0B38A}" type="presOf" srcId="{2EFDE1D5-B836-4C84-9496-08AAEBF55D14}" destId="{AC9ACD66-9093-42C7-9308-4A0B44FB8FCC}" srcOrd="0" destOrd="0" presId="urn:microsoft.com/office/officeart/2005/8/layout/hierarchy1"/>
    <dgm:cxn modelId="{5C8A1052-3E44-46EB-AE3D-FAECB0539644}" srcId="{2575B60C-53BE-4567-902E-F2BC6EF099B6}" destId="{EDBC01CF-158E-44E9-A726-8F98D4674BEC}" srcOrd="0" destOrd="0" parTransId="{01F5C18C-7752-42D3-81F1-216CB14DE6F2}" sibTransId="{715B7037-1FF0-4693-8DC7-87A07EB0C0CB}"/>
    <dgm:cxn modelId="{06DB3086-7593-48D2-9135-FD4734EE828E}" srcId="{EDBC01CF-158E-44E9-A726-8F98D4674BEC}" destId="{F5CD9BF3-69C6-4337-8069-AB6DBAAE4C8A}" srcOrd="3" destOrd="0" parTransId="{773B8F86-55C1-4D2F-99D9-F09B9DCEC43D}" sibTransId="{1B147E3E-D6F9-46CC-AD2A-A2CFEBBEA6D9}"/>
    <dgm:cxn modelId="{F10F0900-69C2-4FE6-A0B9-325A5A37788D}" type="presParOf" srcId="{9A3269E8-5DF2-44E5-89DD-0BD11F78E29A}" destId="{010B9C08-4A2D-478C-8525-C069E397A4FA}" srcOrd="0" destOrd="0" presId="urn:microsoft.com/office/officeart/2005/8/layout/hierarchy1"/>
    <dgm:cxn modelId="{0DCB9341-350A-437B-B4BD-8B34769C514D}" type="presParOf" srcId="{010B9C08-4A2D-478C-8525-C069E397A4FA}" destId="{0C6FAC0C-3FEB-4C1A-813D-9AD422EFAA8A}" srcOrd="0" destOrd="0" presId="urn:microsoft.com/office/officeart/2005/8/layout/hierarchy1"/>
    <dgm:cxn modelId="{E2CB0ECB-7271-48DF-8BD3-4DB4DF237105}" type="presParOf" srcId="{0C6FAC0C-3FEB-4C1A-813D-9AD422EFAA8A}" destId="{51A7B948-6C3B-4297-B538-51491D3398A7}" srcOrd="0" destOrd="0" presId="urn:microsoft.com/office/officeart/2005/8/layout/hierarchy1"/>
    <dgm:cxn modelId="{2257B6C2-F402-4AE0-B632-E90DA9F8CAE2}" type="presParOf" srcId="{0C6FAC0C-3FEB-4C1A-813D-9AD422EFAA8A}" destId="{0BB1837F-CEF6-49B0-83D5-1B7282BFBC28}" srcOrd="1" destOrd="0" presId="urn:microsoft.com/office/officeart/2005/8/layout/hierarchy1"/>
    <dgm:cxn modelId="{CD193D8B-B3EA-4CDA-946D-3B1623648F29}" type="presParOf" srcId="{010B9C08-4A2D-478C-8525-C069E397A4FA}" destId="{575AE23A-A57C-4476-B487-25185A894813}" srcOrd="1" destOrd="0" presId="urn:microsoft.com/office/officeart/2005/8/layout/hierarchy1"/>
    <dgm:cxn modelId="{D2F15F67-87AF-4C68-9B67-D8C1D56D109E}" type="presParOf" srcId="{575AE23A-A57C-4476-B487-25185A894813}" destId="{87252B33-713B-4B83-9774-A6ECFB4F96A3}" srcOrd="0" destOrd="0" presId="urn:microsoft.com/office/officeart/2005/8/layout/hierarchy1"/>
    <dgm:cxn modelId="{7CCA0BC9-0BE5-480E-9A60-77359CB72A55}" type="presParOf" srcId="{575AE23A-A57C-4476-B487-25185A894813}" destId="{7E808316-2AFB-4E9D-8458-076A782549FB}" srcOrd="1" destOrd="0" presId="urn:microsoft.com/office/officeart/2005/8/layout/hierarchy1"/>
    <dgm:cxn modelId="{C1AF4215-4535-4EF8-BFA6-24AF024027EC}" type="presParOf" srcId="{7E808316-2AFB-4E9D-8458-076A782549FB}" destId="{5EE2A11D-B253-4ED4-BA84-8A3BAED8D562}" srcOrd="0" destOrd="0" presId="urn:microsoft.com/office/officeart/2005/8/layout/hierarchy1"/>
    <dgm:cxn modelId="{E9A512C6-9C60-4745-9CAF-3F3A13EE600B}" type="presParOf" srcId="{5EE2A11D-B253-4ED4-BA84-8A3BAED8D562}" destId="{CA12EE9C-55DA-45D2-A232-196EFF636BAF}" srcOrd="0" destOrd="0" presId="urn:microsoft.com/office/officeart/2005/8/layout/hierarchy1"/>
    <dgm:cxn modelId="{42443502-22BA-479F-B5A1-73644F2297F9}" type="presParOf" srcId="{5EE2A11D-B253-4ED4-BA84-8A3BAED8D562}" destId="{7CFA2E1D-CE1F-49BE-8480-6097327FF121}" srcOrd="1" destOrd="0" presId="urn:microsoft.com/office/officeart/2005/8/layout/hierarchy1"/>
    <dgm:cxn modelId="{D761C608-2A74-4D9B-A96D-B6781D85B81F}" type="presParOf" srcId="{7E808316-2AFB-4E9D-8458-076A782549FB}" destId="{097B0E23-6018-4B36-BC45-216718460483}" srcOrd="1" destOrd="0" presId="urn:microsoft.com/office/officeart/2005/8/layout/hierarchy1"/>
    <dgm:cxn modelId="{9CA67384-47D4-4C11-A4A4-BA66F0832980}" type="presParOf" srcId="{097B0E23-6018-4B36-BC45-216718460483}" destId="{11575A55-D90D-410D-8B68-5AA2D6F6A521}" srcOrd="0" destOrd="0" presId="urn:microsoft.com/office/officeart/2005/8/layout/hierarchy1"/>
    <dgm:cxn modelId="{51DA2D8C-58DC-4FB4-9AC1-925E8B9C0878}" type="presParOf" srcId="{097B0E23-6018-4B36-BC45-216718460483}" destId="{219372EC-AC94-4E4D-9498-378B8463255C}" srcOrd="1" destOrd="0" presId="urn:microsoft.com/office/officeart/2005/8/layout/hierarchy1"/>
    <dgm:cxn modelId="{D1997AB2-0BD6-4183-BC42-64D1AA2B0E0A}" type="presParOf" srcId="{219372EC-AC94-4E4D-9498-378B8463255C}" destId="{B1D8205D-4053-4B38-A520-B65DEDD640E9}" srcOrd="0" destOrd="0" presId="urn:microsoft.com/office/officeart/2005/8/layout/hierarchy1"/>
    <dgm:cxn modelId="{C7472033-F341-4AE5-A8CD-260A0F0985AB}" type="presParOf" srcId="{B1D8205D-4053-4B38-A520-B65DEDD640E9}" destId="{F9E04512-561D-4ABF-B8FD-C1071AD6129F}" srcOrd="0" destOrd="0" presId="urn:microsoft.com/office/officeart/2005/8/layout/hierarchy1"/>
    <dgm:cxn modelId="{22F541D9-65B7-44D4-9083-FC74C602BB4F}" type="presParOf" srcId="{B1D8205D-4053-4B38-A520-B65DEDD640E9}" destId="{62A3D78E-302A-409F-B288-7C9790C6310B}" srcOrd="1" destOrd="0" presId="urn:microsoft.com/office/officeart/2005/8/layout/hierarchy1"/>
    <dgm:cxn modelId="{1843B1BF-DECA-473B-9A5F-D4D96936AF1A}" type="presParOf" srcId="{219372EC-AC94-4E4D-9498-378B8463255C}" destId="{45FC91BC-E12A-4669-AFBF-8A5729939BAA}" srcOrd="1" destOrd="0" presId="urn:microsoft.com/office/officeart/2005/8/layout/hierarchy1"/>
    <dgm:cxn modelId="{5F464855-ED6F-4FD5-BB8F-FBBC50934A40}" type="presParOf" srcId="{575AE23A-A57C-4476-B487-25185A894813}" destId="{F2E23FD5-4C7C-466D-A631-D6E1B3FA5F17}" srcOrd="2" destOrd="0" presId="urn:microsoft.com/office/officeart/2005/8/layout/hierarchy1"/>
    <dgm:cxn modelId="{279A156A-A7E3-414E-84BB-E23FEA050081}" type="presParOf" srcId="{575AE23A-A57C-4476-B487-25185A894813}" destId="{E112757C-09CA-4FB3-86CD-73859F3A4DA4}" srcOrd="3" destOrd="0" presId="urn:microsoft.com/office/officeart/2005/8/layout/hierarchy1"/>
    <dgm:cxn modelId="{973ECD70-5268-4DA9-9B7D-A6673D67EA81}" type="presParOf" srcId="{E112757C-09CA-4FB3-86CD-73859F3A4DA4}" destId="{BDB73DC0-C385-4599-992A-0BD5091BB3A9}" srcOrd="0" destOrd="0" presId="urn:microsoft.com/office/officeart/2005/8/layout/hierarchy1"/>
    <dgm:cxn modelId="{175B81B1-1C41-447E-B759-53BB66C0E977}" type="presParOf" srcId="{BDB73DC0-C385-4599-992A-0BD5091BB3A9}" destId="{509B5EEB-5431-4EA0-AB8C-F4D22A737FF2}" srcOrd="0" destOrd="0" presId="urn:microsoft.com/office/officeart/2005/8/layout/hierarchy1"/>
    <dgm:cxn modelId="{5494C39F-B279-43EB-B30B-B030A59A0E47}" type="presParOf" srcId="{BDB73DC0-C385-4599-992A-0BD5091BB3A9}" destId="{B6ED4259-A664-4084-BC1A-B8602C3A7FB0}" srcOrd="1" destOrd="0" presId="urn:microsoft.com/office/officeart/2005/8/layout/hierarchy1"/>
    <dgm:cxn modelId="{F84F3064-6B91-4769-848F-074D0307B35C}" type="presParOf" srcId="{E112757C-09CA-4FB3-86CD-73859F3A4DA4}" destId="{588D4A29-EAD5-45EB-B266-BD9DD20963AE}" srcOrd="1" destOrd="0" presId="urn:microsoft.com/office/officeart/2005/8/layout/hierarchy1"/>
    <dgm:cxn modelId="{9F6D3651-9361-4EAA-A312-14400A1D855E}" type="presParOf" srcId="{588D4A29-EAD5-45EB-B266-BD9DD20963AE}" destId="{68293D48-EEFB-4BA7-BED0-5AC3BA8DE25E}" srcOrd="0" destOrd="0" presId="urn:microsoft.com/office/officeart/2005/8/layout/hierarchy1"/>
    <dgm:cxn modelId="{5BDF6603-23A8-4622-B632-35E11821B07C}" type="presParOf" srcId="{588D4A29-EAD5-45EB-B266-BD9DD20963AE}" destId="{7250774D-0AF1-457E-AE13-C2864334F6C6}" srcOrd="1" destOrd="0" presId="urn:microsoft.com/office/officeart/2005/8/layout/hierarchy1"/>
    <dgm:cxn modelId="{8ADCBC5F-5425-4AF7-8419-91B1447E1DBA}" type="presParOf" srcId="{7250774D-0AF1-457E-AE13-C2864334F6C6}" destId="{1AD15A9B-8E6E-4F7B-8A1A-60E435B1908B}" srcOrd="0" destOrd="0" presId="urn:microsoft.com/office/officeart/2005/8/layout/hierarchy1"/>
    <dgm:cxn modelId="{651711B8-DDAA-48BF-AA1E-38BE07AE642E}" type="presParOf" srcId="{1AD15A9B-8E6E-4F7B-8A1A-60E435B1908B}" destId="{884A8021-6618-45EB-A95F-EED61B2243C5}" srcOrd="0" destOrd="0" presId="urn:microsoft.com/office/officeart/2005/8/layout/hierarchy1"/>
    <dgm:cxn modelId="{270BC6DC-DC90-4B4A-85D7-AF15BD45BEE7}" type="presParOf" srcId="{1AD15A9B-8E6E-4F7B-8A1A-60E435B1908B}" destId="{1DCD34AA-EFF0-4ED9-A5DA-A2C37861F8C1}" srcOrd="1" destOrd="0" presId="urn:microsoft.com/office/officeart/2005/8/layout/hierarchy1"/>
    <dgm:cxn modelId="{355786EC-3F07-486A-93F5-F222CC2A6B84}" type="presParOf" srcId="{7250774D-0AF1-457E-AE13-C2864334F6C6}" destId="{F3EB52C5-E6E9-49D5-A401-3B080712883E}" srcOrd="1" destOrd="0" presId="urn:microsoft.com/office/officeart/2005/8/layout/hierarchy1"/>
    <dgm:cxn modelId="{20BD8980-AD09-43DA-BF0C-7BF0382B05B9}" type="presParOf" srcId="{575AE23A-A57C-4476-B487-25185A894813}" destId="{5B982C70-5988-4DE8-AA3B-F4C3F45C3B32}" srcOrd="4" destOrd="0" presId="urn:microsoft.com/office/officeart/2005/8/layout/hierarchy1"/>
    <dgm:cxn modelId="{DF55D60E-973E-4C7D-87BB-35211955F62E}" type="presParOf" srcId="{575AE23A-A57C-4476-B487-25185A894813}" destId="{F3DEA9B2-DFA5-4867-84E2-86E6880D061B}" srcOrd="5" destOrd="0" presId="urn:microsoft.com/office/officeart/2005/8/layout/hierarchy1"/>
    <dgm:cxn modelId="{387A8642-1780-4D55-8699-AA517744BA2D}" type="presParOf" srcId="{F3DEA9B2-DFA5-4867-84E2-86E6880D061B}" destId="{CC9DFA12-BFBD-4715-990E-7B6DD8AF5CF1}" srcOrd="0" destOrd="0" presId="urn:microsoft.com/office/officeart/2005/8/layout/hierarchy1"/>
    <dgm:cxn modelId="{FFC09A88-960C-4979-881B-68AA62AC3AD9}" type="presParOf" srcId="{CC9DFA12-BFBD-4715-990E-7B6DD8AF5CF1}" destId="{5C6CC4E0-3EE7-4718-A83A-FBDA532B5A8F}" srcOrd="0" destOrd="0" presId="urn:microsoft.com/office/officeart/2005/8/layout/hierarchy1"/>
    <dgm:cxn modelId="{C862B9E3-34DD-479B-9879-177F2573B62D}" type="presParOf" srcId="{CC9DFA12-BFBD-4715-990E-7B6DD8AF5CF1}" destId="{A93229FA-3598-4614-B08A-DFD2EB45DBF8}" srcOrd="1" destOrd="0" presId="urn:microsoft.com/office/officeart/2005/8/layout/hierarchy1"/>
    <dgm:cxn modelId="{436637FE-4667-444B-989D-3F234534DCF1}" type="presParOf" srcId="{F3DEA9B2-DFA5-4867-84E2-86E6880D061B}" destId="{741E085E-F9E6-4B76-BD37-09DA3F1C8C16}" srcOrd="1" destOrd="0" presId="urn:microsoft.com/office/officeart/2005/8/layout/hierarchy1"/>
    <dgm:cxn modelId="{5343277D-B9AA-4A71-9C70-6005123466BC}" type="presParOf" srcId="{741E085E-F9E6-4B76-BD37-09DA3F1C8C16}" destId="{63CD9C51-3FB7-4935-B9AA-11D0490D637B}" srcOrd="0" destOrd="0" presId="urn:microsoft.com/office/officeart/2005/8/layout/hierarchy1"/>
    <dgm:cxn modelId="{91759A83-3DFD-4004-AF7E-2D799AEEF546}" type="presParOf" srcId="{741E085E-F9E6-4B76-BD37-09DA3F1C8C16}" destId="{7C9368A0-33C6-4113-B3AB-24E9FD7BC03B}" srcOrd="1" destOrd="0" presId="urn:microsoft.com/office/officeart/2005/8/layout/hierarchy1"/>
    <dgm:cxn modelId="{DF1D343C-DEA8-4180-A2C5-DC70FD85540C}" type="presParOf" srcId="{7C9368A0-33C6-4113-B3AB-24E9FD7BC03B}" destId="{4B125357-8F03-4DD5-B83A-64A44CDD837E}" srcOrd="0" destOrd="0" presId="urn:microsoft.com/office/officeart/2005/8/layout/hierarchy1"/>
    <dgm:cxn modelId="{609BB169-4082-4C24-971A-5BF563444322}" type="presParOf" srcId="{4B125357-8F03-4DD5-B83A-64A44CDD837E}" destId="{2F7A060B-CDE7-487B-8E7A-4C8E63C94E95}" srcOrd="0" destOrd="0" presId="urn:microsoft.com/office/officeart/2005/8/layout/hierarchy1"/>
    <dgm:cxn modelId="{F765D021-4A5F-4341-94F4-1599149CCC61}" type="presParOf" srcId="{4B125357-8F03-4DD5-B83A-64A44CDD837E}" destId="{E75018BA-E79E-4C2C-AA30-A178FEDDD6CB}" srcOrd="1" destOrd="0" presId="urn:microsoft.com/office/officeart/2005/8/layout/hierarchy1"/>
    <dgm:cxn modelId="{43DD4123-B27C-474A-8EFD-B3F186189781}" type="presParOf" srcId="{7C9368A0-33C6-4113-B3AB-24E9FD7BC03B}" destId="{64C66FC2-E3EE-44DD-8A31-612179C134D7}" srcOrd="1" destOrd="0" presId="urn:microsoft.com/office/officeart/2005/8/layout/hierarchy1"/>
    <dgm:cxn modelId="{C5A60B24-76E3-479D-B3EF-791F5B972643}" type="presParOf" srcId="{575AE23A-A57C-4476-B487-25185A894813}" destId="{EC72A916-8441-41FA-8FDF-25155EA424BA}" srcOrd="6" destOrd="0" presId="urn:microsoft.com/office/officeart/2005/8/layout/hierarchy1"/>
    <dgm:cxn modelId="{AC9FFFA4-4A53-4661-A9C5-260EC3F71EE3}" type="presParOf" srcId="{575AE23A-A57C-4476-B487-25185A894813}" destId="{AC1BAAD9-6717-42E9-A0B2-92040E83BE4C}" srcOrd="7" destOrd="0" presId="urn:microsoft.com/office/officeart/2005/8/layout/hierarchy1"/>
    <dgm:cxn modelId="{1C0D122E-2D18-4A52-8F7E-185E09D08F16}" type="presParOf" srcId="{AC1BAAD9-6717-42E9-A0B2-92040E83BE4C}" destId="{7BDD7B0A-2C77-4168-A9AC-07F4FA285612}" srcOrd="0" destOrd="0" presId="urn:microsoft.com/office/officeart/2005/8/layout/hierarchy1"/>
    <dgm:cxn modelId="{6D96DD72-A16B-47CF-84B7-7956CC7FCE21}" type="presParOf" srcId="{7BDD7B0A-2C77-4168-A9AC-07F4FA285612}" destId="{E88EB6CD-24E4-4B0F-8E24-8FBFCA22FD32}" srcOrd="0" destOrd="0" presId="urn:microsoft.com/office/officeart/2005/8/layout/hierarchy1"/>
    <dgm:cxn modelId="{8DCA3BC6-DC15-4839-8AE9-F751FE6D94F3}" type="presParOf" srcId="{7BDD7B0A-2C77-4168-A9AC-07F4FA285612}" destId="{C92F54A9-3EA1-402E-BB18-6EFCAE9FE9B6}" srcOrd="1" destOrd="0" presId="urn:microsoft.com/office/officeart/2005/8/layout/hierarchy1"/>
    <dgm:cxn modelId="{B07112CF-9486-4249-BA5E-2F369E2D850B}" type="presParOf" srcId="{AC1BAAD9-6717-42E9-A0B2-92040E83BE4C}" destId="{A9C3DF42-5826-4877-A4B4-1727CFC4E9EB}" srcOrd="1" destOrd="0" presId="urn:microsoft.com/office/officeart/2005/8/layout/hierarchy1"/>
    <dgm:cxn modelId="{A3490C1A-7DF6-42FC-A866-8710C608A708}" type="presParOf" srcId="{A9C3DF42-5826-4877-A4B4-1727CFC4E9EB}" destId="{CFB2AD24-ADF4-4B59-A631-08F0AFDEBB8D}" srcOrd="0" destOrd="0" presId="urn:microsoft.com/office/officeart/2005/8/layout/hierarchy1"/>
    <dgm:cxn modelId="{CB5B37B8-E678-4804-86DC-30DFB8FB0C7B}" type="presParOf" srcId="{A9C3DF42-5826-4877-A4B4-1727CFC4E9EB}" destId="{079C75C8-D8DD-4F78-BD49-00D2E1BFF98E}" srcOrd="1" destOrd="0" presId="urn:microsoft.com/office/officeart/2005/8/layout/hierarchy1"/>
    <dgm:cxn modelId="{FF464D9D-FC11-4C28-83B2-B68E03F487A5}" type="presParOf" srcId="{079C75C8-D8DD-4F78-BD49-00D2E1BFF98E}" destId="{B12642F8-2E87-4FE9-B143-C4FEF66BFD2C}" srcOrd="0" destOrd="0" presId="urn:microsoft.com/office/officeart/2005/8/layout/hierarchy1"/>
    <dgm:cxn modelId="{25BC375F-DA97-445F-AE55-F7BA06EDD125}" type="presParOf" srcId="{B12642F8-2E87-4FE9-B143-C4FEF66BFD2C}" destId="{1430E5D7-7FF0-44CF-9BE1-3F543A5ABC7D}" srcOrd="0" destOrd="0" presId="urn:microsoft.com/office/officeart/2005/8/layout/hierarchy1"/>
    <dgm:cxn modelId="{58C93A50-F282-405E-A104-6D51D62B2BD7}" type="presParOf" srcId="{B12642F8-2E87-4FE9-B143-C4FEF66BFD2C}" destId="{AC9ACD66-9093-42C7-9308-4A0B44FB8FCC}" srcOrd="1" destOrd="0" presId="urn:microsoft.com/office/officeart/2005/8/layout/hierarchy1"/>
    <dgm:cxn modelId="{A632B08F-B3CE-4C51-B41A-F71A2D4C082A}" type="presParOf" srcId="{079C75C8-D8DD-4F78-BD49-00D2E1BFF98E}" destId="{85A8F904-A09B-42F7-B11F-1772E8965E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75B60C-53BE-4567-902E-F2BC6EF099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DBC01CF-158E-44E9-A726-8F98D4674BEC}">
      <dgm:prSet phldrT="[Metin]" custT="1"/>
      <dgm:spPr/>
      <dgm:t>
        <a:bodyPr/>
        <a:lstStyle/>
        <a:p>
          <a:r>
            <a:rPr lang="tr-TR" sz="1800" b="1" dirty="0" smtClean="0"/>
            <a:t>RİSK SKORU</a:t>
          </a:r>
        </a:p>
        <a:p>
          <a:r>
            <a:rPr lang="tr-TR" sz="1800" b="1" dirty="0" err="1" smtClean="0">
              <a:solidFill>
                <a:srgbClr val="FF0000"/>
              </a:solidFill>
            </a:rPr>
            <a:t>P</a:t>
          </a:r>
          <a:r>
            <a:rPr lang="tr-TR" sz="1800" b="1" baseline="-25000" dirty="0" err="1" smtClean="0">
              <a:solidFill>
                <a:srgbClr val="FF0000"/>
              </a:solidFill>
            </a:rPr>
            <a:t>skor</a:t>
          </a:r>
          <a:r>
            <a:rPr lang="tr-TR" sz="1800" b="1" dirty="0" smtClean="0">
              <a:solidFill>
                <a:srgbClr val="FF0000"/>
              </a:solidFill>
            </a:rPr>
            <a:t> (0-100)</a:t>
          </a:r>
          <a:endParaRPr lang="tr-TR" sz="1800" b="1" dirty="0">
            <a:solidFill>
              <a:srgbClr val="FF0000"/>
            </a:solidFill>
          </a:endParaRPr>
        </a:p>
      </dgm:t>
    </dgm:pt>
    <dgm:pt modelId="{01F5C18C-7752-42D3-81F1-216CB14DE6F2}" type="parTrans" cxnId="{5C8A1052-3E44-46EB-AE3D-FAECB0539644}">
      <dgm:prSet/>
      <dgm:spPr/>
      <dgm:t>
        <a:bodyPr/>
        <a:lstStyle/>
        <a:p>
          <a:endParaRPr lang="tr-TR" sz="1400"/>
        </a:p>
      </dgm:t>
    </dgm:pt>
    <dgm:pt modelId="{715B7037-1FF0-4693-8DC7-87A07EB0C0CB}" type="sibTrans" cxnId="{5C8A1052-3E44-46EB-AE3D-FAECB0539644}">
      <dgm:prSet/>
      <dgm:spPr/>
      <dgm:t>
        <a:bodyPr/>
        <a:lstStyle/>
        <a:p>
          <a:endParaRPr lang="tr-TR" sz="1400"/>
        </a:p>
      </dgm:t>
    </dgm:pt>
    <dgm:pt modelId="{E37D9113-7F64-443F-A98F-7E319D55FDE4}">
      <dgm:prSet phldrT="[Metin]" custT="1"/>
      <dgm:spPr/>
      <dgm:t>
        <a:bodyPr/>
        <a:lstStyle/>
        <a:p>
          <a:r>
            <a:rPr lang="tr-TR" sz="1600" dirty="0" smtClean="0"/>
            <a:t>Çevresel Etki Skoru</a:t>
          </a:r>
        </a:p>
        <a:p>
          <a:r>
            <a:rPr lang="tr-TR" sz="1600" b="1" dirty="0" err="1" smtClean="0">
              <a:solidFill>
                <a:srgbClr val="FF0000"/>
              </a:solidFill>
            </a:rPr>
            <a:t>E</a:t>
          </a:r>
          <a:r>
            <a:rPr lang="tr-TR" sz="1600" b="1" baseline="-25000" dirty="0" err="1" smtClean="0">
              <a:solidFill>
                <a:srgbClr val="FF0000"/>
              </a:solidFill>
            </a:rPr>
            <a:t>skor</a:t>
          </a:r>
          <a:r>
            <a:rPr lang="tr-TR" sz="1600" b="1" dirty="0" smtClean="0">
              <a:solidFill>
                <a:srgbClr val="FF0000"/>
              </a:solidFill>
            </a:rPr>
            <a:t> (0-10)</a:t>
          </a:r>
          <a:endParaRPr lang="tr-TR" sz="1600" b="1" dirty="0">
            <a:solidFill>
              <a:srgbClr val="FF0000"/>
            </a:solidFill>
          </a:endParaRPr>
        </a:p>
      </dgm:t>
    </dgm:pt>
    <dgm:pt modelId="{BA7A55E5-4527-456E-AD71-C3284B2CEE48}" type="parTrans" cxnId="{18BA1815-4796-4242-A684-9ED3C9C54F0D}">
      <dgm:prSet/>
      <dgm:spPr/>
      <dgm:t>
        <a:bodyPr/>
        <a:lstStyle/>
        <a:p>
          <a:endParaRPr lang="tr-TR" sz="1400"/>
        </a:p>
      </dgm:t>
    </dgm:pt>
    <dgm:pt modelId="{0918FE48-9454-4563-8714-F63F08214446}" type="sibTrans" cxnId="{18BA1815-4796-4242-A684-9ED3C9C54F0D}">
      <dgm:prSet/>
      <dgm:spPr/>
      <dgm:t>
        <a:bodyPr/>
        <a:lstStyle/>
        <a:p>
          <a:endParaRPr lang="tr-TR" sz="1400"/>
        </a:p>
      </dgm:t>
    </dgm:pt>
    <dgm:pt modelId="{85183280-AF9E-4BBF-857C-1601843A3BEC}">
      <dgm:prSet phldrT="[Metin]" custT="1"/>
      <dgm:spPr/>
      <dgm:t>
        <a:bodyPr/>
        <a:lstStyle/>
        <a:p>
          <a:r>
            <a:rPr lang="tr-TR" sz="1600" dirty="0" err="1" smtClean="0"/>
            <a:t>Maruziyet</a:t>
          </a:r>
          <a:r>
            <a:rPr lang="tr-TR" sz="1600" dirty="0" smtClean="0"/>
            <a:t> Skoru</a:t>
          </a:r>
        </a:p>
        <a:p>
          <a:r>
            <a:rPr lang="tr-TR" sz="1600" b="1" dirty="0" err="1" smtClean="0">
              <a:solidFill>
                <a:srgbClr val="FF0000"/>
              </a:solidFill>
            </a:rPr>
            <a:t>M</a:t>
          </a:r>
          <a:r>
            <a:rPr lang="tr-TR" sz="1600" b="1" baseline="-25000" dirty="0" err="1" smtClean="0">
              <a:solidFill>
                <a:srgbClr val="FF0000"/>
              </a:solidFill>
            </a:rPr>
            <a:t>skor</a:t>
          </a:r>
          <a:r>
            <a:rPr lang="tr-TR" sz="1600" b="1" dirty="0" smtClean="0">
              <a:solidFill>
                <a:srgbClr val="FF0000"/>
              </a:solidFill>
            </a:rPr>
            <a:t> (0-10)</a:t>
          </a:r>
          <a:endParaRPr lang="tr-TR" sz="1600" b="1" dirty="0">
            <a:solidFill>
              <a:srgbClr val="FF0000"/>
            </a:solidFill>
          </a:endParaRPr>
        </a:p>
      </dgm:t>
    </dgm:pt>
    <dgm:pt modelId="{089996CF-9CEB-4427-A7B9-696C35C35223}" type="parTrans" cxnId="{E34A4427-E072-4613-86B7-02FD832C7B18}">
      <dgm:prSet/>
      <dgm:spPr/>
      <dgm:t>
        <a:bodyPr/>
        <a:lstStyle/>
        <a:p>
          <a:endParaRPr lang="tr-TR" sz="1400"/>
        </a:p>
      </dgm:t>
    </dgm:pt>
    <dgm:pt modelId="{546C5167-0F6B-43CA-A058-BBE5EC905AFC}" type="sibTrans" cxnId="{E34A4427-E072-4613-86B7-02FD832C7B18}">
      <dgm:prSet/>
      <dgm:spPr/>
      <dgm:t>
        <a:bodyPr/>
        <a:lstStyle/>
        <a:p>
          <a:endParaRPr lang="tr-TR" sz="1400"/>
        </a:p>
      </dgm:t>
    </dgm:pt>
    <dgm:pt modelId="{30334B13-24B8-4BDD-8DC6-55F3B8974758}">
      <dgm:prSet custT="1"/>
      <dgm:spPr/>
      <dgm:t>
        <a:bodyPr/>
        <a:lstStyle/>
        <a:p>
          <a:r>
            <a:rPr lang="tr-TR" sz="1600" dirty="0" err="1" smtClean="0"/>
            <a:t>Toksisite</a:t>
          </a:r>
          <a:r>
            <a:rPr lang="tr-TR" sz="1600" dirty="0" smtClean="0"/>
            <a:t> Skoru</a:t>
          </a:r>
        </a:p>
        <a:p>
          <a:r>
            <a:rPr lang="tr-TR" sz="1600" b="1" dirty="0" err="1" smtClean="0">
              <a:solidFill>
                <a:srgbClr val="FF0000"/>
              </a:solidFill>
            </a:rPr>
            <a:t>T</a:t>
          </a:r>
          <a:r>
            <a:rPr lang="tr-TR" sz="1600" b="1" baseline="-25000" dirty="0" err="1" smtClean="0">
              <a:solidFill>
                <a:srgbClr val="FF0000"/>
              </a:solidFill>
            </a:rPr>
            <a:t>skor</a:t>
          </a:r>
          <a:r>
            <a:rPr lang="tr-TR" sz="1600" b="1" dirty="0" smtClean="0">
              <a:solidFill>
                <a:srgbClr val="FF0000"/>
              </a:solidFill>
            </a:rPr>
            <a:t> (0-10)</a:t>
          </a:r>
          <a:endParaRPr lang="tr-TR" sz="1600" dirty="0"/>
        </a:p>
      </dgm:t>
    </dgm:pt>
    <dgm:pt modelId="{B6B08A73-5A42-4D15-AFDB-D9308E0CB983}" type="parTrans" cxnId="{C71BB0D9-082B-4E3F-AC57-CAE48836F85E}">
      <dgm:prSet/>
      <dgm:spPr/>
      <dgm:t>
        <a:bodyPr/>
        <a:lstStyle/>
        <a:p>
          <a:endParaRPr lang="tr-TR"/>
        </a:p>
      </dgm:t>
    </dgm:pt>
    <dgm:pt modelId="{C8BAAFB7-185E-453A-8A4E-6C4BA6C7D134}" type="sibTrans" cxnId="{C71BB0D9-082B-4E3F-AC57-CAE48836F85E}">
      <dgm:prSet/>
      <dgm:spPr/>
      <dgm:t>
        <a:bodyPr/>
        <a:lstStyle/>
        <a:p>
          <a:endParaRPr lang="tr-TR"/>
        </a:p>
      </dgm:t>
    </dgm:pt>
    <dgm:pt modelId="{129B296C-6C35-4B69-8A60-F3B41682C1DC}">
      <dgm:prSet custT="1"/>
      <dgm:spPr/>
      <dgm:t>
        <a:bodyPr/>
        <a:lstStyle/>
        <a:p>
          <a:r>
            <a:rPr lang="tr-TR" sz="1600" dirty="0" err="1" smtClean="0"/>
            <a:t>Biyobirikim</a:t>
          </a:r>
          <a:r>
            <a:rPr lang="tr-TR" sz="1600" dirty="0" smtClean="0"/>
            <a:t> Skoru</a:t>
          </a:r>
        </a:p>
        <a:p>
          <a:r>
            <a:rPr lang="tr-TR" sz="1600" b="1" dirty="0" err="1" smtClean="0">
              <a:solidFill>
                <a:srgbClr val="FF0000"/>
              </a:solidFill>
            </a:rPr>
            <a:t>B</a:t>
          </a:r>
          <a:r>
            <a:rPr lang="tr-TR" sz="1600" b="1" baseline="-25000" dirty="0" err="1" smtClean="0">
              <a:solidFill>
                <a:srgbClr val="FF0000"/>
              </a:solidFill>
            </a:rPr>
            <a:t>skor</a:t>
          </a:r>
          <a:r>
            <a:rPr lang="tr-TR" sz="1600" b="1" dirty="0" smtClean="0">
              <a:solidFill>
                <a:srgbClr val="FF0000"/>
              </a:solidFill>
            </a:rPr>
            <a:t> (0-10)</a:t>
          </a:r>
          <a:endParaRPr lang="tr-TR" sz="1600" dirty="0"/>
        </a:p>
      </dgm:t>
    </dgm:pt>
    <dgm:pt modelId="{939B0F1B-F417-424C-A296-69D6BDE9C94F}" type="parTrans" cxnId="{00D9D960-21AF-4AEC-A1FA-2247671514DE}">
      <dgm:prSet/>
      <dgm:spPr/>
      <dgm:t>
        <a:bodyPr/>
        <a:lstStyle/>
        <a:p>
          <a:endParaRPr lang="tr-TR"/>
        </a:p>
      </dgm:t>
    </dgm:pt>
    <dgm:pt modelId="{93B82AAC-A572-4C1D-950D-28168021EC89}" type="sibTrans" cxnId="{00D9D960-21AF-4AEC-A1FA-2247671514DE}">
      <dgm:prSet/>
      <dgm:spPr/>
      <dgm:t>
        <a:bodyPr/>
        <a:lstStyle/>
        <a:p>
          <a:endParaRPr lang="tr-TR"/>
        </a:p>
      </dgm:t>
    </dgm:pt>
    <dgm:pt modelId="{515B7754-5D09-4FE9-AE88-188CAC6419D3}">
      <dgm:prSet custT="1"/>
      <dgm:spPr/>
      <dgm:t>
        <a:bodyPr/>
        <a:lstStyle/>
        <a:p>
          <a:r>
            <a:rPr lang="tr-TR" sz="1600" dirty="0" smtClean="0"/>
            <a:t>Yarı Ömür Skoru</a:t>
          </a:r>
        </a:p>
        <a:p>
          <a:r>
            <a:rPr lang="tr-TR" sz="1600" b="1" dirty="0" err="1" smtClean="0">
              <a:solidFill>
                <a:srgbClr val="FF0000"/>
              </a:solidFill>
            </a:rPr>
            <a:t>t</a:t>
          </a:r>
          <a:r>
            <a:rPr lang="tr-TR" sz="1600" b="1" baseline="-25000" dirty="0" err="1" smtClean="0">
              <a:solidFill>
                <a:srgbClr val="FF0000"/>
              </a:solidFill>
            </a:rPr>
            <a:t>skor</a:t>
          </a:r>
          <a:r>
            <a:rPr lang="tr-TR" sz="1600" b="1" dirty="0" smtClean="0">
              <a:solidFill>
                <a:srgbClr val="FF0000"/>
              </a:solidFill>
            </a:rPr>
            <a:t> (0-10)</a:t>
          </a:r>
          <a:endParaRPr lang="tr-TR" sz="1600" dirty="0"/>
        </a:p>
      </dgm:t>
    </dgm:pt>
    <dgm:pt modelId="{8D3508A4-7CC6-491D-BD45-A3B9F6ED4926}" type="parTrans" cxnId="{039529E9-FE94-4F90-8C22-0983500A95C6}">
      <dgm:prSet/>
      <dgm:spPr/>
      <dgm:t>
        <a:bodyPr/>
        <a:lstStyle/>
        <a:p>
          <a:endParaRPr lang="tr-TR"/>
        </a:p>
      </dgm:t>
    </dgm:pt>
    <dgm:pt modelId="{581C31DC-11C7-451B-8438-A8DF6369C161}" type="sibTrans" cxnId="{039529E9-FE94-4F90-8C22-0983500A95C6}">
      <dgm:prSet/>
      <dgm:spPr/>
      <dgm:t>
        <a:bodyPr/>
        <a:lstStyle/>
        <a:p>
          <a:endParaRPr lang="tr-TR"/>
        </a:p>
      </dgm:t>
    </dgm:pt>
    <dgm:pt modelId="{C45DBFDD-DA0B-4361-9CE6-774EDEEACCA8}">
      <dgm:prSet custT="1"/>
      <dgm:spPr/>
      <dgm:t>
        <a:bodyPr/>
        <a:lstStyle/>
        <a:p>
          <a:r>
            <a:rPr lang="tr-TR" sz="1600" dirty="0" smtClean="0"/>
            <a:t>Henry Sabiti Skoru </a:t>
          </a:r>
        </a:p>
        <a:p>
          <a:r>
            <a:rPr lang="tr-TR" sz="1600" b="1" dirty="0" err="1" smtClean="0">
              <a:solidFill>
                <a:srgbClr val="FF0000"/>
              </a:solidFill>
            </a:rPr>
            <a:t>H</a:t>
          </a:r>
          <a:r>
            <a:rPr lang="tr-TR" sz="1600" b="1" baseline="-25000" dirty="0" err="1" smtClean="0">
              <a:solidFill>
                <a:srgbClr val="FF0000"/>
              </a:solidFill>
            </a:rPr>
            <a:t>skor</a:t>
          </a:r>
          <a:r>
            <a:rPr lang="tr-TR" sz="1600" b="1" dirty="0" smtClean="0">
              <a:solidFill>
                <a:srgbClr val="FF0000"/>
              </a:solidFill>
            </a:rPr>
            <a:t> (0-10)</a:t>
          </a:r>
          <a:endParaRPr lang="tr-TR" sz="1600" dirty="0"/>
        </a:p>
      </dgm:t>
    </dgm:pt>
    <dgm:pt modelId="{7F07549C-257C-44E7-B5F9-ED3E964725D7}" type="parTrans" cxnId="{1FA2C6BE-6670-4B22-9012-2FB61E3A77FC}">
      <dgm:prSet/>
      <dgm:spPr/>
      <dgm:t>
        <a:bodyPr/>
        <a:lstStyle/>
        <a:p>
          <a:endParaRPr lang="tr-TR"/>
        </a:p>
      </dgm:t>
    </dgm:pt>
    <dgm:pt modelId="{C5409A6B-690E-47E5-B1DA-7D65830E5F69}" type="sibTrans" cxnId="{1FA2C6BE-6670-4B22-9012-2FB61E3A77FC}">
      <dgm:prSet/>
      <dgm:spPr/>
      <dgm:t>
        <a:bodyPr/>
        <a:lstStyle/>
        <a:p>
          <a:endParaRPr lang="tr-TR"/>
        </a:p>
      </dgm:t>
    </dgm:pt>
    <dgm:pt modelId="{F49DDFAD-6C75-448C-93CE-B61F427B5DAE}">
      <dgm:prSet custT="1"/>
      <dgm:spPr/>
      <dgm:t>
        <a:bodyPr/>
        <a:lstStyle/>
        <a:p>
          <a:r>
            <a:rPr lang="tr-TR" sz="1400" dirty="0" smtClean="0"/>
            <a:t>LC/EC/IC</a:t>
          </a:r>
          <a:r>
            <a:rPr lang="tr-TR" sz="1400" baseline="-25000" dirty="0" smtClean="0"/>
            <a:t>50</a:t>
          </a:r>
          <a:endParaRPr lang="tr-TR" sz="1400" baseline="-25000" dirty="0"/>
        </a:p>
      </dgm:t>
    </dgm:pt>
    <dgm:pt modelId="{4861593A-D8F3-4ED3-AE72-6E4FEC6CEF5B}" type="parTrans" cxnId="{531941BF-C7B9-4314-85C6-31CF06037AAE}">
      <dgm:prSet/>
      <dgm:spPr/>
      <dgm:t>
        <a:bodyPr/>
        <a:lstStyle/>
        <a:p>
          <a:endParaRPr lang="tr-TR"/>
        </a:p>
      </dgm:t>
    </dgm:pt>
    <dgm:pt modelId="{E6FB6108-09FC-43AA-8708-600A4EAEBC5B}" type="sibTrans" cxnId="{531941BF-C7B9-4314-85C6-31CF06037AAE}">
      <dgm:prSet/>
      <dgm:spPr/>
      <dgm:t>
        <a:bodyPr/>
        <a:lstStyle/>
        <a:p>
          <a:endParaRPr lang="tr-TR"/>
        </a:p>
      </dgm:t>
    </dgm:pt>
    <dgm:pt modelId="{960170B2-414A-4D49-81BC-A10EA2CAF71F}">
      <dgm:prSet custT="1"/>
      <dgm:spPr/>
      <dgm:t>
        <a:bodyPr/>
        <a:lstStyle/>
        <a:p>
          <a:r>
            <a:rPr lang="tr-TR" sz="1400" dirty="0" smtClean="0"/>
            <a:t>BCF</a:t>
          </a:r>
          <a:endParaRPr lang="tr-TR" sz="1400" dirty="0"/>
        </a:p>
      </dgm:t>
    </dgm:pt>
    <dgm:pt modelId="{ACDB3EFB-E8AB-4B52-99BF-92AE38BDDA26}" type="parTrans" cxnId="{D310DEE9-8724-4A8C-8786-BB5E2CD4BF8A}">
      <dgm:prSet/>
      <dgm:spPr/>
      <dgm:t>
        <a:bodyPr/>
        <a:lstStyle/>
        <a:p>
          <a:endParaRPr lang="tr-TR"/>
        </a:p>
      </dgm:t>
    </dgm:pt>
    <dgm:pt modelId="{E0F13BBC-ACDC-4E22-8E8F-F07B224CB27B}" type="sibTrans" cxnId="{D310DEE9-8724-4A8C-8786-BB5E2CD4BF8A}">
      <dgm:prSet/>
      <dgm:spPr/>
      <dgm:t>
        <a:bodyPr/>
        <a:lstStyle/>
        <a:p>
          <a:endParaRPr lang="tr-TR"/>
        </a:p>
      </dgm:t>
    </dgm:pt>
    <dgm:pt modelId="{746DF7FF-EE35-4BEB-9CC6-7D3FC8FD2953}">
      <dgm:prSet custT="1"/>
      <dgm:spPr/>
      <dgm:t>
        <a:bodyPr/>
        <a:lstStyle/>
        <a:p>
          <a:r>
            <a:rPr lang="tr-TR" sz="1400" dirty="0" smtClean="0"/>
            <a:t>t</a:t>
          </a:r>
          <a:r>
            <a:rPr lang="tr-TR" sz="1400" baseline="-25000" dirty="0" smtClean="0"/>
            <a:t>1/2</a:t>
          </a:r>
          <a:endParaRPr lang="tr-TR" sz="1400" baseline="-25000" dirty="0"/>
        </a:p>
      </dgm:t>
    </dgm:pt>
    <dgm:pt modelId="{0B3F85B9-1F1B-4FF4-96FB-E74B6B9BBCBD}" type="parTrans" cxnId="{E9BA92D4-581D-4323-9707-404A366F7BF1}">
      <dgm:prSet/>
      <dgm:spPr/>
      <dgm:t>
        <a:bodyPr/>
        <a:lstStyle/>
        <a:p>
          <a:endParaRPr lang="tr-TR"/>
        </a:p>
      </dgm:t>
    </dgm:pt>
    <dgm:pt modelId="{95CD4642-ED6B-4DEB-B8EA-E9AA36402960}" type="sibTrans" cxnId="{E9BA92D4-581D-4323-9707-404A366F7BF1}">
      <dgm:prSet/>
      <dgm:spPr/>
      <dgm:t>
        <a:bodyPr/>
        <a:lstStyle/>
        <a:p>
          <a:endParaRPr lang="tr-TR"/>
        </a:p>
      </dgm:t>
    </dgm:pt>
    <dgm:pt modelId="{4F58FAD6-B88D-41B1-A962-B9A4FF2E48C4}">
      <dgm:prSet custT="1"/>
      <dgm:spPr/>
      <dgm:t>
        <a:bodyPr/>
        <a:lstStyle/>
        <a:p>
          <a:r>
            <a:rPr lang="tr-TR" sz="1400" dirty="0" smtClean="0"/>
            <a:t>H</a:t>
          </a:r>
          <a:endParaRPr lang="tr-TR" sz="1400" dirty="0"/>
        </a:p>
      </dgm:t>
    </dgm:pt>
    <dgm:pt modelId="{412E466C-10F9-4739-8160-4B44E73AFE38}" type="parTrans" cxnId="{EFCADB9D-4074-4802-876F-7C879F17711A}">
      <dgm:prSet/>
      <dgm:spPr/>
      <dgm:t>
        <a:bodyPr/>
        <a:lstStyle/>
        <a:p>
          <a:endParaRPr lang="tr-TR"/>
        </a:p>
      </dgm:t>
    </dgm:pt>
    <dgm:pt modelId="{B01A5525-BCDA-4955-A9D1-466CB4FD30DF}" type="sibTrans" cxnId="{EFCADB9D-4074-4802-876F-7C879F17711A}">
      <dgm:prSet/>
      <dgm:spPr/>
      <dgm:t>
        <a:bodyPr/>
        <a:lstStyle/>
        <a:p>
          <a:endParaRPr lang="tr-TR"/>
        </a:p>
      </dgm:t>
    </dgm:pt>
    <dgm:pt modelId="{9A3269E8-5DF2-44E5-89DD-0BD11F78E29A}" type="pres">
      <dgm:prSet presAssocID="{2575B60C-53BE-4567-902E-F2BC6EF099B6}" presName="hierChild1" presStyleCnt="0">
        <dgm:presLayoutVars>
          <dgm:chPref val="1"/>
          <dgm:dir/>
          <dgm:animOne val="branch"/>
          <dgm:animLvl val="lvl"/>
          <dgm:resizeHandles/>
        </dgm:presLayoutVars>
      </dgm:prSet>
      <dgm:spPr/>
      <dgm:t>
        <a:bodyPr/>
        <a:lstStyle/>
        <a:p>
          <a:endParaRPr lang="tr-TR"/>
        </a:p>
      </dgm:t>
    </dgm:pt>
    <dgm:pt modelId="{010B9C08-4A2D-478C-8525-C069E397A4FA}" type="pres">
      <dgm:prSet presAssocID="{EDBC01CF-158E-44E9-A726-8F98D4674BEC}" presName="hierRoot1" presStyleCnt="0"/>
      <dgm:spPr/>
    </dgm:pt>
    <dgm:pt modelId="{0C6FAC0C-3FEB-4C1A-813D-9AD422EFAA8A}" type="pres">
      <dgm:prSet presAssocID="{EDBC01CF-158E-44E9-A726-8F98D4674BEC}" presName="composite" presStyleCnt="0"/>
      <dgm:spPr/>
    </dgm:pt>
    <dgm:pt modelId="{51A7B948-6C3B-4297-B538-51491D3398A7}" type="pres">
      <dgm:prSet presAssocID="{EDBC01CF-158E-44E9-A726-8F98D4674BEC}" presName="background" presStyleLbl="node0" presStyleIdx="0" presStyleCnt="1"/>
      <dgm:spPr/>
    </dgm:pt>
    <dgm:pt modelId="{0BB1837F-CEF6-49B0-83D5-1B7282BFBC28}" type="pres">
      <dgm:prSet presAssocID="{EDBC01CF-158E-44E9-A726-8F98D4674BEC}" presName="text" presStyleLbl="fgAcc0" presStyleIdx="0" presStyleCnt="1" custScaleX="119381" custScaleY="77097" custLinFactNeighborX="3417" custLinFactNeighborY="-18844">
        <dgm:presLayoutVars>
          <dgm:chPref val="3"/>
        </dgm:presLayoutVars>
      </dgm:prSet>
      <dgm:spPr/>
      <dgm:t>
        <a:bodyPr/>
        <a:lstStyle/>
        <a:p>
          <a:endParaRPr lang="tr-TR"/>
        </a:p>
      </dgm:t>
    </dgm:pt>
    <dgm:pt modelId="{575AE23A-A57C-4476-B487-25185A894813}" type="pres">
      <dgm:prSet presAssocID="{EDBC01CF-158E-44E9-A726-8F98D4674BEC}" presName="hierChild2" presStyleCnt="0"/>
      <dgm:spPr/>
    </dgm:pt>
    <dgm:pt modelId="{87252B33-713B-4B83-9774-A6ECFB4F96A3}" type="pres">
      <dgm:prSet presAssocID="{BA7A55E5-4527-456E-AD71-C3284B2CEE48}" presName="Name10" presStyleLbl="parChTrans1D2" presStyleIdx="0" presStyleCnt="2"/>
      <dgm:spPr/>
      <dgm:t>
        <a:bodyPr/>
        <a:lstStyle/>
        <a:p>
          <a:endParaRPr lang="tr-TR"/>
        </a:p>
      </dgm:t>
    </dgm:pt>
    <dgm:pt modelId="{7E808316-2AFB-4E9D-8458-076A782549FB}" type="pres">
      <dgm:prSet presAssocID="{E37D9113-7F64-443F-A98F-7E319D55FDE4}" presName="hierRoot2" presStyleCnt="0"/>
      <dgm:spPr/>
    </dgm:pt>
    <dgm:pt modelId="{5EE2A11D-B253-4ED4-BA84-8A3BAED8D562}" type="pres">
      <dgm:prSet presAssocID="{E37D9113-7F64-443F-A98F-7E319D55FDE4}" presName="composite2" presStyleCnt="0"/>
      <dgm:spPr/>
    </dgm:pt>
    <dgm:pt modelId="{CA12EE9C-55DA-45D2-A232-196EFF636BAF}" type="pres">
      <dgm:prSet presAssocID="{E37D9113-7F64-443F-A98F-7E319D55FDE4}" presName="background2" presStyleLbl="node2" presStyleIdx="0" presStyleCnt="2"/>
      <dgm:spPr>
        <a:solidFill>
          <a:srgbClr val="00B050"/>
        </a:solidFill>
      </dgm:spPr>
      <dgm:t>
        <a:bodyPr/>
        <a:lstStyle/>
        <a:p>
          <a:endParaRPr lang="tr-TR"/>
        </a:p>
      </dgm:t>
    </dgm:pt>
    <dgm:pt modelId="{7CFA2E1D-CE1F-49BE-8480-6097327FF121}" type="pres">
      <dgm:prSet presAssocID="{E37D9113-7F64-443F-A98F-7E319D55FDE4}" presName="text2" presStyleLbl="fgAcc2" presStyleIdx="0" presStyleCnt="2" custScaleX="80136" custScaleY="76475" custLinFactNeighborX="-36894" custLinFactNeighborY="-98072">
        <dgm:presLayoutVars>
          <dgm:chPref val="3"/>
        </dgm:presLayoutVars>
      </dgm:prSet>
      <dgm:spPr/>
      <dgm:t>
        <a:bodyPr/>
        <a:lstStyle/>
        <a:p>
          <a:endParaRPr lang="tr-TR"/>
        </a:p>
      </dgm:t>
    </dgm:pt>
    <dgm:pt modelId="{097B0E23-6018-4B36-BC45-216718460483}" type="pres">
      <dgm:prSet presAssocID="{E37D9113-7F64-443F-A98F-7E319D55FDE4}" presName="hierChild3" presStyleCnt="0"/>
      <dgm:spPr/>
    </dgm:pt>
    <dgm:pt modelId="{7EBC7503-9332-487F-A0C0-0CC30F7CFF8F}" type="pres">
      <dgm:prSet presAssocID="{B6B08A73-5A42-4D15-AFDB-D9308E0CB983}" presName="Name17" presStyleLbl="parChTrans1D3" presStyleIdx="0" presStyleCnt="4"/>
      <dgm:spPr/>
      <dgm:t>
        <a:bodyPr/>
        <a:lstStyle/>
        <a:p>
          <a:endParaRPr lang="tr-TR"/>
        </a:p>
      </dgm:t>
    </dgm:pt>
    <dgm:pt modelId="{35E8E0B8-D6FA-4F4A-AB8A-BB974CDB82F5}" type="pres">
      <dgm:prSet presAssocID="{30334B13-24B8-4BDD-8DC6-55F3B8974758}" presName="hierRoot3" presStyleCnt="0"/>
      <dgm:spPr/>
    </dgm:pt>
    <dgm:pt modelId="{77D74D32-3BBD-463E-B96E-BC18A68C54B5}" type="pres">
      <dgm:prSet presAssocID="{30334B13-24B8-4BDD-8DC6-55F3B8974758}" presName="composite3" presStyleCnt="0"/>
      <dgm:spPr/>
    </dgm:pt>
    <dgm:pt modelId="{B56F3127-1481-4934-AF06-495DF82FF65E}" type="pres">
      <dgm:prSet presAssocID="{30334B13-24B8-4BDD-8DC6-55F3B8974758}" presName="background3" presStyleLbl="node3" presStyleIdx="0" presStyleCnt="4"/>
      <dgm:spPr>
        <a:solidFill>
          <a:schemeClr val="accent2"/>
        </a:solidFill>
      </dgm:spPr>
      <dgm:t>
        <a:bodyPr/>
        <a:lstStyle/>
        <a:p>
          <a:endParaRPr lang="tr-TR"/>
        </a:p>
      </dgm:t>
    </dgm:pt>
    <dgm:pt modelId="{54772247-7F78-49A4-879F-85668F7AF7AE}" type="pres">
      <dgm:prSet presAssocID="{30334B13-24B8-4BDD-8DC6-55F3B8974758}" presName="text3" presStyleLbl="fgAcc3" presStyleIdx="0" presStyleCnt="4" custScaleX="83563" custScaleY="77799" custLinFactY="-6424" custLinFactNeighborX="-32880" custLinFactNeighborY="-100000">
        <dgm:presLayoutVars>
          <dgm:chPref val="3"/>
        </dgm:presLayoutVars>
      </dgm:prSet>
      <dgm:spPr/>
      <dgm:t>
        <a:bodyPr/>
        <a:lstStyle/>
        <a:p>
          <a:endParaRPr lang="tr-TR"/>
        </a:p>
      </dgm:t>
    </dgm:pt>
    <dgm:pt modelId="{3E5149CE-6D38-4A01-82F9-39EEE77C0956}" type="pres">
      <dgm:prSet presAssocID="{30334B13-24B8-4BDD-8DC6-55F3B8974758}" presName="hierChild4" presStyleCnt="0"/>
      <dgm:spPr/>
    </dgm:pt>
    <dgm:pt modelId="{D1E06325-0883-488C-9D17-57586B961169}" type="pres">
      <dgm:prSet presAssocID="{4861593A-D8F3-4ED3-AE72-6E4FEC6CEF5B}" presName="Name23" presStyleLbl="parChTrans1D4" presStyleIdx="0" presStyleCnt="4"/>
      <dgm:spPr/>
      <dgm:t>
        <a:bodyPr/>
        <a:lstStyle/>
        <a:p>
          <a:endParaRPr lang="tr-TR"/>
        </a:p>
      </dgm:t>
    </dgm:pt>
    <dgm:pt modelId="{2D8AD123-3743-440D-AD1C-3DAE8BAC6C23}" type="pres">
      <dgm:prSet presAssocID="{F49DDFAD-6C75-448C-93CE-B61F427B5DAE}" presName="hierRoot4" presStyleCnt="0"/>
      <dgm:spPr/>
    </dgm:pt>
    <dgm:pt modelId="{4C887669-D0A9-407C-906B-23ECBB49A243}" type="pres">
      <dgm:prSet presAssocID="{F49DDFAD-6C75-448C-93CE-B61F427B5DAE}" presName="composite4" presStyleCnt="0"/>
      <dgm:spPr/>
    </dgm:pt>
    <dgm:pt modelId="{7886D12B-0261-42B3-BA50-66F961176450}" type="pres">
      <dgm:prSet presAssocID="{F49DDFAD-6C75-448C-93CE-B61F427B5DAE}" presName="background4" presStyleLbl="node4" presStyleIdx="0" presStyleCnt="4"/>
      <dgm:spPr/>
    </dgm:pt>
    <dgm:pt modelId="{56980F2B-1E24-4084-B8FF-306D8FE17C44}" type="pres">
      <dgm:prSet presAssocID="{F49DDFAD-6C75-448C-93CE-B61F427B5DAE}" presName="text4" presStyleLbl="fgAcc4" presStyleIdx="0" presStyleCnt="4" custScaleX="70513" custScaleY="69759" custLinFactY="-12165" custLinFactNeighborX="-15219" custLinFactNeighborY="-100000">
        <dgm:presLayoutVars>
          <dgm:chPref val="3"/>
        </dgm:presLayoutVars>
      </dgm:prSet>
      <dgm:spPr/>
      <dgm:t>
        <a:bodyPr/>
        <a:lstStyle/>
        <a:p>
          <a:endParaRPr lang="tr-TR"/>
        </a:p>
      </dgm:t>
    </dgm:pt>
    <dgm:pt modelId="{33F4E0FD-4306-4C9E-8613-0767C0608033}" type="pres">
      <dgm:prSet presAssocID="{F49DDFAD-6C75-448C-93CE-B61F427B5DAE}" presName="hierChild5" presStyleCnt="0"/>
      <dgm:spPr/>
    </dgm:pt>
    <dgm:pt modelId="{49B1F8D1-23FD-4EB9-80C6-4B378229D4F3}" type="pres">
      <dgm:prSet presAssocID="{939B0F1B-F417-424C-A296-69D6BDE9C94F}" presName="Name17" presStyleLbl="parChTrans1D3" presStyleIdx="1" presStyleCnt="4"/>
      <dgm:spPr/>
      <dgm:t>
        <a:bodyPr/>
        <a:lstStyle/>
        <a:p>
          <a:endParaRPr lang="tr-TR"/>
        </a:p>
      </dgm:t>
    </dgm:pt>
    <dgm:pt modelId="{36D5ADE5-5AD1-47B6-A1B1-0B0516F147B4}" type="pres">
      <dgm:prSet presAssocID="{129B296C-6C35-4B69-8A60-F3B41682C1DC}" presName="hierRoot3" presStyleCnt="0"/>
      <dgm:spPr/>
    </dgm:pt>
    <dgm:pt modelId="{F55DF844-2286-480D-994C-5C234DC1E4A9}" type="pres">
      <dgm:prSet presAssocID="{129B296C-6C35-4B69-8A60-F3B41682C1DC}" presName="composite3" presStyleCnt="0"/>
      <dgm:spPr/>
    </dgm:pt>
    <dgm:pt modelId="{847DE961-5450-4958-BCD0-2E247CCA3EC2}" type="pres">
      <dgm:prSet presAssocID="{129B296C-6C35-4B69-8A60-F3B41682C1DC}" presName="background3" presStyleLbl="node3" presStyleIdx="1" presStyleCnt="4"/>
      <dgm:spPr>
        <a:solidFill>
          <a:schemeClr val="accent2"/>
        </a:solidFill>
      </dgm:spPr>
      <dgm:t>
        <a:bodyPr/>
        <a:lstStyle/>
        <a:p>
          <a:endParaRPr lang="tr-TR"/>
        </a:p>
      </dgm:t>
    </dgm:pt>
    <dgm:pt modelId="{00FB432C-584C-433E-BFF5-1C27F633A0F9}" type="pres">
      <dgm:prSet presAssocID="{129B296C-6C35-4B69-8A60-F3B41682C1DC}" presName="text3" presStyleLbl="fgAcc3" presStyleIdx="1" presStyleCnt="4" custScaleX="83563" custScaleY="77799" custLinFactY="-6424" custLinFactNeighborX="-22075" custLinFactNeighborY="-100000">
        <dgm:presLayoutVars>
          <dgm:chPref val="3"/>
        </dgm:presLayoutVars>
      </dgm:prSet>
      <dgm:spPr/>
      <dgm:t>
        <a:bodyPr/>
        <a:lstStyle/>
        <a:p>
          <a:endParaRPr lang="tr-TR"/>
        </a:p>
      </dgm:t>
    </dgm:pt>
    <dgm:pt modelId="{568526A4-BB62-43F7-91D0-1364428E9608}" type="pres">
      <dgm:prSet presAssocID="{129B296C-6C35-4B69-8A60-F3B41682C1DC}" presName="hierChild4" presStyleCnt="0"/>
      <dgm:spPr/>
    </dgm:pt>
    <dgm:pt modelId="{69A068D5-1C56-4B1D-9A57-705DBEDE35F3}" type="pres">
      <dgm:prSet presAssocID="{ACDB3EFB-E8AB-4B52-99BF-92AE38BDDA26}" presName="Name23" presStyleLbl="parChTrans1D4" presStyleIdx="1" presStyleCnt="4"/>
      <dgm:spPr/>
      <dgm:t>
        <a:bodyPr/>
        <a:lstStyle/>
        <a:p>
          <a:endParaRPr lang="tr-TR"/>
        </a:p>
      </dgm:t>
    </dgm:pt>
    <dgm:pt modelId="{55602808-FF7B-42CD-B495-1D5E2C6DAAD8}" type="pres">
      <dgm:prSet presAssocID="{960170B2-414A-4D49-81BC-A10EA2CAF71F}" presName="hierRoot4" presStyleCnt="0"/>
      <dgm:spPr/>
    </dgm:pt>
    <dgm:pt modelId="{28D1DD7E-2E48-4F6B-89B2-4AA1F28BA4C4}" type="pres">
      <dgm:prSet presAssocID="{960170B2-414A-4D49-81BC-A10EA2CAF71F}" presName="composite4" presStyleCnt="0"/>
      <dgm:spPr/>
    </dgm:pt>
    <dgm:pt modelId="{22C0E602-8869-43BA-9A99-20743813AE75}" type="pres">
      <dgm:prSet presAssocID="{960170B2-414A-4D49-81BC-A10EA2CAF71F}" presName="background4" presStyleLbl="node4" presStyleIdx="1" presStyleCnt="4"/>
      <dgm:spPr/>
    </dgm:pt>
    <dgm:pt modelId="{D660D352-1701-4DA5-A454-A81C74A9AFCE}" type="pres">
      <dgm:prSet presAssocID="{960170B2-414A-4D49-81BC-A10EA2CAF71F}" presName="text4" presStyleLbl="fgAcc4" presStyleIdx="1" presStyleCnt="4" custScaleX="70513" custScaleY="69759" custLinFactY="-12165" custLinFactNeighborX="-6100" custLinFactNeighborY="-100000">
        <dgm:presLayoutVars>
          <dgm:chPref val="3"/>
        </dgm:presLayoutVars>
      </dgm:prSet>
      <dgm:spPr/>
      <dgm:t>
        <a:bodyPr/>
        <a:lstStyle/>
        <a:p>
          <a:endParaRPr lang="tr-TR"/>
        </a:p>
      </dgm:t>
    </dgm:pt>
    <dgm:pt modelId="{B57B1068-5646-4740-B098-DA90BE79A08B}" type="pres">
      <dgm:prSet presAssocID="{960170B2-414A-4D49-81BC-A10EA2CAF71F}" presName="hierChild5" presStyleCnt="0"/>
      <dgm:spPr/>
    </dgm:pt>
    <dgm:pt modelId="{F2E23FD5-4C7C-466D-A631-D6E1B3FA5F17}" type="pres">
      <dgm:prSet presAssocID="{089996CF-9CEB-4427-A7B9-696C35C35223}" presName="Name10" presStyleLbl="parChTrans1D2" presStyleIdx="1" presStyleCnt="2"/>
      <dgm:spPr/>
      <dgm:t>
        <a:bodyPr/>
        <a:lstStyle/>
        <a:p>
          <a:endParaRPr lang="tr-TR"/>
        </a:p>
      </dgm:t>
    </dgm:pt>
    <dgm:pt modelId="{E112757C-09CA-4FB3-86CD-73859F3A4DA4}" type="pres">
      <dgm:prSet presAssocID="{85183280-AF9E-4BBF-857C-1601843A3BEC}" presName="hierRoot2" presStyleCnt="0"/>
      <dgm:spPr/>
    </dgm:pt>
    <dgm:pt modelId="{BDB73DC0-C385-4599-992A-0BD5091BB3A9}" type="pres">
      <dgm:prSet presAssocID="{85183280-AF9E-4BBF-857C-1601843A3BEC}" presName="composite2" presStyleCnt="0"/>
      <dgm:spPr/>
    </dgm:pt>
    <dgm:pt modelId="{509B5EEB-5431-4EA0-AB8C-F4D22A737FF2}" type="pres">
      <dgm:prSet presAssocID="{85183280-AF9E-4BBF-857C-1601843A3BEC}" presName="background2" presStyleLbl="node2" presStyleIdx="1" presStyleCnt="2"/>
      <dgm:spPr>
        <a:solidFill>
          <a:srgbClr val="00B050"/>
        </a:solidFill>
      </dgm:spPr>
      <dgm:t>
        <a:bodyPr/>
        <a:lstStyle/>
        <a:p>
          <a:endParaRPr lang="tr-TR"/>
        </a:p>
      </dgm:t>
    </dgm:pt>
    <dgm:pt modelId="{B6ED4259-A664-4084-BC1A-B8602C3A7FB0}" type="pres">
      <dgm:prSet presAssocID="{85183280-AF9E-4BBF-857C-1601843A3BEC}" presName="text2" presStyleLbl="fgAcc2" presStyleIdx="1" presStyleCnt="2" custScaleX="80136" custScaleY="76475" custLinFactNeighborX="44683" custLinFactNeighborY="-98072">
        <dgm:presLayoutVars>
          <dgm:chPref val="3"/>
        </dgm:presLayoutVars>
      </dgm:prSet>
      <dgm:spPr/>
      <dgm:t>
        <a:bodyPr/>
        <a:lstStyle/>
        <a:p>
          <a:endParaRPr lang="tr-TR"/>
        </a:p>
      </dgm:t>
    </dgm:pt>
    <dgm:pt modelId="{588D4A29-EAD5-45EB-B266-BD9DD20963AE}" type="pres">
      <dgm:prSet presAssocID="{85183280-AF9E-4BBF-857C-1601843A3BEC}" presName="hierChild3" presStyleCnt="0"/>
      <dgm:spPr/>
    </dgm:pt>
    <dgm:pt modelId="{D0FA0B38-C50B-42FA-83C2-5FA8AA43DA8F}" type="pres">
      <dgm:prSet presAssocID="{8D3508A4-7CC6-491D-BD45-A3B9F6ED4926}" presName="Name17" presStyleLbl="parChTrans1D3" presStyleIdx="2" presStyleCnt="4"/>
      <dgm:spPr/>
      <dgm:t>
        <a:bodyPr/>
        <a:lstStyle/>
        <a:p>
          <a:endParaRPr lang="tr-TR"/>
        </a:p>
      </dgm:t>
    </dgm:pt>
    <dgm:pt modelId="{CC3CBADB-356E-415A-87CE-E149654FA5DF}" type="pres">
      <dgm:prSet presAssocID="{515B7754-5D09-4FE9-AE88-188CAC6419D3}" presName="hierRoot3" presStyleCnt="0"/>
      <dgm:spPr/>
    </dgm:pt>
    <dgm:pt modelId="{28B87A6E-054F-4573-9667-8B63A643CA93}" type="pres">
      <dgm:prSet presAssocID="{515B7754-5D09-4FE9-AE88-188CAC6419D3}" presName="composite3" presStyleCnt="0"/>
      <dgm:spPr/>
    </dgm:pt>
    <dgm:pt modelId="{98FE7FD3-B204-493D-BFE2-147C3214DB53}" type="pres">
      <dgm:prSet presAssocID="{515B7754-5D09-4FE9-AE88-188CAC6419D3}" presName="background3" presStyleLbl="node3" presStyleIdx="2" presStyleCnt="4"/>
      <dgm:spPr>
        <a:solidFill>
          <a:schemeClr val="accent2"/>
        </a:solidFill>
      </dgm:spPr>
      <dgm:t>
        <a:bodyPr/>
        <a:lstStyle/>
        <a:p>
          <a:endParaRPr lang="tr-TR"/>
        </a:p>
      </dgm:t>
    </dgm:pt>
    <dgm:pt modelId="{9AB8160D-EDB5-4C5A-89E1-045F6E735B80}" type="pres">
      <dgm:prSet presAssocID="{515B7754-5D09-4FE9-AE88-188CAC6419D3}" presName="text3" presStyleLbl="fgAcc3" presStyleIdx="2" presStyleCnt="4" custScaleX="83563" custScaleY="77799" custLinFactY="-2660" custLinFactNeighborY="-100000">
        <dgm:presLayoutVars>
          <dgm:chPref val="3"/>
        </dgm:presLayoutVars>
      </dgm:prSet>
      <dgm:spPr/>
      <dgm:t>
        <a:bodyPr/>
        <a:lstStyle/>
        <a:p>
          <a:endParaRPr lang="tr-TR"/>
        </a:p>
      </dgm:t>
    </dgm:pt>
    <dgm:pt modelId="{A05480BB-EDEA-4038-8842-497969E71A5C}" type="pres">
      <dgm:prSet presAssocID="{515B7754-5D09-4FE9-AE88-188CAC6419D3}" presName="hierChild4" presStyleCnt="0"/>
      <dgm:spPr/>
    </dgm:pt>
    <dgm:pt modelId="{BD9AF048-1284-4299-811D-7C18E3D439E7}" type="pres">
      <dgm:prSet presAssocID="{0B3F85B9-1F1B-4FF4-96FB-E74B6B9BBCBD}" presName="Name23" presStyleLbl="parChTrans1D4" presStyleIdx="2" presStyleCnt="4"/>
      <dgm:spPr/>
      <dgm:t>
        <a:bodyPr/>
        <a:lstStyle/>
        <a:p>
          <a:endParaRPr lang="tr-TR"/>
        </a:p>
      </dgm:t>
    </dgm:pt>
    <dgm:pt modelId="{3D6C1216-8EC4-4442-B543-7DACC3438B98}" type="pres">
      <dgm:prSet presAssocID="{746DF7FF-EE35-4BEB-9CC6-7D3FC8FD2953}" presName="hierRoot4" presStyleCnt="0"/>
      <dgm:spPr/>
    </dgm:pt>
    <dgm:pt modelId="{E1A6F710-1941-4175-A8B1-3B3C444B07BD}" type="pres">
      <dgm:prSet presAssocID="{746DF7FF-EE35-4BEB-9CC6-7D3FC8FD2953}" presName="composite4" presStyleCnt="0"/>
      <dgm:spPr/>
    </dgm:pt>
    <dgm:pt modelId="{DE6A5EE7-C005-49D6-8704-24D3F1B0857F}" type="pres">
      <dgm:prSet presAssocID="{746DF7FF-EE35-4BEB-9CC6-7D3FC8FD2953}" presName="background4" presStyleLbl="node4" presStyleIdx="2" presStyleCnt="4"/>
      <dgm:spPr/>
    </dgm:pt>
    <dgm:pt modelId="{DCBC80DB-3C8E-496A-AB77-27A7FEB4CFBC}" type="pres">
      <dgm:prSet presAssocID="{746DF7FF-EE35-4BEB-9CC6-7D3FC8FD2953}" presName="text4" presStyleLbl="fgAcc4" presStyleIdx="2" presStyleCnt="4" custScaleX="70513" custScaleY="69759" custLinFactY="-12165" custLinFactNeighborX="13896" custLinFactNeighborY="-100000">
        <dgm:presLayoutVars>
          <dgm:chPref val="3"/>
        </dgm:presLayoutVars>
      </dgm:prSet>
      <dgm:spPr/>
      <dgm:t>
        <a:bodyPr/>
        <a:lstStyle/>
        <a:p>
          <a:endParaRPr lang="tr-TR"/>
        </a:p>
      </dgm:t>
    </dgm:pt>
    <dgm:pt modelId="{B2E7DBE0-40BC-4457-A8E7-86A16B454B67}" type="pres">
      <dgm:prSet presAssocID="{746DF7FF-EE35-4BEB-9CC6-7D3FC8FD2953}" presName="hierChild5" presStyleCnt="0"/>
      <dgm:spPr/>
    </dgm:pt>
    <dgm:pt modelId="{212421BC-9C46-424B-8F6B-2207615F4623}" type="pres">
      <dgm:prSet presAssocID="{7F07549C-257C-44E7-B5F9-ED3E964725D7}" presName="Name17" presStyleLbl="parChTrans1D3" presStyleIdx="3" presStyleCnt="4"/>
      <dgm:spPr/>
      <dgm:t>
        <a:bodyPr/>
        <a:lstStyle/>
        <a:p>
          <a:endParaRPr lang="tr-TR"/>
        </a:p>
      </dgm:t>
    </dgm:pt>
    <dgm:pt modelId="{AF966528-BE18-42AD-A8AB-5B167028C4E0}" type="pres">
      <dgm:prSet presAssocID="{C45DBFDD-DA0B-4361-9CE6-774EDEEACCA8}" presName="hierRoot3" presStyleCnt="0"/>
      <dgm:spPr/>
    </dgm:pt>
    <dgm:pt modelId="{95DD24B1-E098-4267-A6F0-2878358978E8}" type="pres">
      <dgm:prSet presAssocID="{C45DBFDD-DA0B-4361-9CE6-774EDEEACCA8}" presName="composite3" presStyleCnt="0"/>
      <dgm:spPr/>
    </dgm:pt>
    <dgm:pt modelId="{9ADBE311-F736-4132-85F5-995C75BF5C3E}" type="pres">
      <dgm:prSet presAssocID="{C45DBFDD-DA0B-4361-9CE6-774EDEEACCA8}" presName="background3" presStyleLbl="node3" presStyleIdx="3" presStyleCnt="4"/>
      <dgm:spPr>
        <a:solidFill>
          <a:schemeClr val="accent2"/>
        </a:solidFill>
      </dgm:spPr>
      <dgm:t>
        <a:bodyPr/>
        <a:lstStyle/>
        <a:p>
          <a:endParaRPr lang="tr-TR"/>
        </a:p>
      </dgm:t>
    </dgm:pt>
    <dgm:pt modelId="{5877F550-18E1-4412-9521-4891B5654CF7}" type="pres">
      <dgm:prSet presAssocID="{C45DBFDD-DA0B-4361-9CE6-774EDEEACCA8}" presName="text3" presStyleLbl="fgAcc3" presStyleIdx="3" presStyleCnt="4" custScaleX="83563" custScaleY="77799" custLinFactY="-2660" custLinFactNeighborY="-100000">
        <dgm:presLayoutVars>
          <dgm:chPref val="3"/>
        </dgm:presLayoutVars>
      </dgm:prSet>
      <dgm:spPr/>
      <dgm:t>
        <a:bodyPr/>
        <a:lstStyle/>
        <a:p>
          <a:endParaRPr lang="tr-TR"/>
        </a:p>
      </dgm:t>
    </dgm:pt>
    <dgm:pt modelId="{73066561-3533-4C5F-B9E4-05A9EA5BBC68}" type="pres">
      <dgm:prSet presAssocID="{C45DBFDD-DA0B-4361-9CE6-774EDEEACCA8}" presName="hierChild4" presStyleCnt="0"/>
      <dgm:spPr/>
    </dgm:pt>
    <dgm:pt modelId="{D7340979-BABF-4439-BEFC-4E01F0872498}" type="pres">
      <dgm:prSet presAssocID="{412E466C-10F9-4739-8160-4B44E73AFE38}" presName="Name23" presStyleLbl="parChTrans1D4" presStyleIdx="3" presStyleCnt="4"/>
      <dgm:spPr/>
      <dgm:t>
        <a:bodyPr/>
        <a:lstStyle/>
        <a:p>
          <a:endParaRPr lang="tr-TR"/>
        </a:p>
      </dgm:t>
    </dgm:pt>
    <dgm:pt modelId="{1280D315-FCC7-4384-976B-CC25D2AA1AF1}" type="pres">
      <dgm:prSet presAssocID="{4F58FAD6-B88D-41B1-A962-B9A4FF2E48C4}" presName="hierRoot4" presStyleCnt="0"/>
      <dgm:spPr/>
    </dgm:pt>
    <dgm:pt modelId="{4D50A024-9C01-4E44-BEAA-E5970CE4B3EA}" type="pres">
      <dgm:prSet presAssocID="{4F58FAD6-B88D-41B1-A962-B9A4FF2E48C4}" presName="composite4" presStyleCnt="0"/>
      <dgm:spPr/>
    </dgm:pt>
    <dgm:pt modelId="{78CD75BE-7C30-4020-AD3B-45131B4CB335}" type="pres">
      <dgm:prSet presAssocID="{4F58FAD6-B88D-41B1-A962-B9A4FF2E48C4}" presName="background4" presStyleLbl="node4" presStyleIdx="3" presStyleCnt="4"/>
      <dgm:spPr/>
    </dgm:pt>
    <dgm:pt modelId="{AA661717-20B8-45BD-9662-4B82350F93EF}" type="pres">
      <dgm:prSet presAssocID="{4F58FAD6-B88D-41B1-A962-B9A4FF2E48C4}" presName="text4" presStyleLbl="fgAcc4" presStyleIdx="3" presStyleCnt="4" custScaleX="70513" custScaleY="69759" custLinFactY="-12165" custLinFactNeighborX="13896" custLinFactNeighborY="-100000">
        <dgm:presLayoutVars>
          <dgm:chPref val="3"/>
        </dgm:presLayoutVars>
      </dgm:prSet>
      <dgm:spPr/>
      <dgm:t>
        <a:bodyPr/>
        <a:lstStyle/>
        <a:p>
          <a:endParaRPr lang="tr-TR"/>
        </a:p>
      </dgm:t>
    </dgm:pt>
    <dgm:pt modelId="{9B990891-7443-4DC5-955B-E7E037098F15}" type="pres">
      <dgm:prSet presAssocID="{4F58FAD6-B88D-41B1-A962-B9A4FF2E48C4}" presName="hierChild5" presStyleCnt="0"/>
      <dgm:spPr/>
    </dgm:pt>
  </dgm:ptLst>
  <dgm:cxnLst>
    <dgm:cxn modelId="{E5DCEC8A-695F-4B23-A553-2870D950C5AB}" type="presOf" srcId="{7F07549C-257C-44E7-B5F9-ED3E964725D7}" destId="{212421BC-9C46-424B-8F6B-2207615F4623}" srcOrd="0" destOrd="0" presId="urn:microsoft.com/office/officeart/2005/8/layout/hierarchy1"/>
    <dgm:cxn modelId="{C71BB0D9-082B-4E3F-AC57-CAE48836F85E}" srcId="{E37D9113-7F64-443F-A98F-7E319D55FDE4}" destId="{30334B13-24B8-4BDD-8DC6-55F3B8974758}" srcOrd="0" destOrd="0" parTransId="{B6B08A73-5A42-4D15-AFDB-D9308E0CB983}" sibTransId="{C8BAAFB7-185E-453A-8A4E-6C4BA6C7D134}"/>
    <dgm:cxn modelId="{158F8CD5-9563-4728-A54A-57D8F867C930}" type="presOf" srcId="{8D3508A4-7CC6-491D-BD45-A3B9F6ED4926}" destId="{D0FA0B38-C50B-42FA-83C2-5FA8AA43DA8F}" srcOrd="0" destOrd="0" presId="urn:microsoft.com/office/officeart/2005/8/layout/hierarchy1"/>
    <dgm:cxn modelId="{2BE79EF7-3A22-4186-9DE0-861B3A1BE4A4}" type="presOf" srcId="{4F58FAD6-B88D-41B1-A962-B9A4FF2E48C4}" destId="{AA661717-20B8-45BD-9662-4B82350F93EF}" srcOrd="0" destOrd="0" presId="urn:microsoft.com/office/officeart/2005/8/layout/hierarchy1"/>
    <dgm:cxn modelId="{E34A4427-E072-4613-86B7-02FD832C7B18}" srcId="{EDBC01CF-158E-44E9-A726-8F98D4674BEC}" destId="{85183280-AF9E-4BBF-857C-1601843A3BEC}" srcOrd="1" destOrd="0" parTransId="{089996CF-9CEB-4427-A7B9-696C35C35223}" sibTransId="{546C5167-0F6B-43CA-A058-BBE5EC905AFC}"/>
    <dgm:cxn modelId="{0735FD9B-AB95-4235-988B-805A5C74DCD6}" type="presOf" srcId="{85183280-AF9E-4BBF-857C-1601843A3BEC}" destId="{B6ED4259-A664-4084-BC1A-B8602C3A7FB0}" srcOrd="0" destOrd="0" presId="urn:microsoft.com/office/officeart/2005/8/layout/hierarchy1"/>
    <dgm:cxn modelId="{703BC2A6-93E5-44F6-83DA-4C83C3EBDB78}" type="presOf" srcId="{4861593A-D8F3-4ED3-AE72-6E4FEC6CEF5B}" destId="{D1E06325-0883-488C-9D17-57586B961169}" srcOrd="0" destOrd="0" presId="urn:microsoft.com/office/officeart/2005/8/layout/hierarchy1"/>
    <dgm:cxn modelId="{A2DA80B1-3640-4382-A1E1-4730B68A89F1}" type="presOf" srcId="{C45DBFDD-DA0B-4361-9CE6-774EDEEACCA8}" destId="{5877F550-18E1-4412-9521-4891B5654CF7}" srcOrd="0" destOrd="0" presId="urn:microsoft.com/office/officeart/2005/8/layout/hierarchy1"/>
    <dgm:cxn modelId="{3F74ED7B-EBCC-46D8-98DF-75F7E55A4377}" type="presOf" srcId="{515B7754-5D09-4FE9-AE88-188CAC6419D3}" destId="{9AB8160D-EDB5-4C5A-89E1-045F6E735B80}" srcOrd="0" destOrd="0" presId="urn:microsoft.com/office/officeart/2005/8/layout/hierarchy1"/>
    <dgm:cxn modelId="{F9003086-3109-4E47-B890-EE675A11CD8F}" type="presOf" srcId="{2575B60C-53BE-4567-902E-F2BC6EF099B6}" destId="{9A3269E8-5DF2-44E5-89DD-0BD11F78E29A}" srcOrd="0" destOrd="0" presId="urn:microsoft.com/office/officeart/2005/8/layout/hierarchy1"/>
    <dgm:cxn modelId="{E9BA92D4-581D-4323-9707-404A366F7BF1}" srcId="{515B7754-5D09-4FE9-AE88-188CAC6419D3}" destId="{746DF7FF-EE35-4BEB-9CC6-7D3FC8FD2953}" srcOrd="0" destOrd="0" parTransId="{0B3F85B9-1F1B-4FF4-96FB-E74B6B9BBCBD}" sibTransId="{95CD4642-ED6B-4DEB-B8EA-E9AA36402960}"/>
    <dgm:cxn modelId="{2A6DB944-5E70-48E7-AF35-5E8288CF8809}" type="presOf" srcId="{0B3F85B9-1F1B-4FF4-96FB-E74B6B9BBCBD}" destId="{BD9AF048-1284-4299-811D-7C18E3D439E7}" srcOrd="0" destOrd="0" presId="urn:microsoft.com/office/officeart/2005/8/layout/hierarchy1"/>
    <dgm:cxn modelId="{D602F527-53E8-4B18-BB51-2AD9D29F8D90}" type="presOf" srcId="{BA7A55E5-4527-456E-AD71-C3284B2CEE48}" destId="{87252B33-713B-4B83-9774-A6ECFB4F96A3}" srcOrd="0" destOrd="0" presId="urn:microsoft.com/office/officeart/2005/8/layout/hierarchy1"/>
    <dgm:cxn modelId="{992F2303-4D90-4EE3-9B75-E5902AD2D645}" type="presOf" srcId="{30334B13-24B8-4BDD-8DC6-55F3B8974758}" destId="{54772247-7F78-49A4-879F-85668F7AF7AE}" srcOrd="0" destOrd="0" presId="urn:microsoft.com/office/officeart/2005/8/layout/hierarchy1"/>
    <dgm:cxn modelId="{00D9D960-21AF-4AEC-A1FA-2247671514DE}" srcId="{E37D9113-7F64-443F-A98F-7E319D55FDE4}" destId="{129B296C-6C35-4B69-8A60-F3B41682C1DC}" srcOrd="1" destOrd="0" parTransId="{939B0F1B-F417-424C-A296-69D6BDE9C94F}" sibTransId="{93B82AAC-A572-4C1D-950D-28168021EC89}"/>
    <dgm:cxn modelId="{D19894B0-67BC-4ABD-B4D6-4E71E21A677E}" type="presOf" srcId="{960170B2-414A-4D49-81BC-A10EA2CAF71F}" destId="{D660D352-1701-4DA5-A454-A81C74A9AFCE}" srcOrd="0" destOrd="0" presId="urn:microsoft.com/office/officeart/2005/8/layout/hierarchy1"/>
    <dgm:cxn modelId="{531941BF-C7B9-4314-85C6-31CF06037AAE}" srcId="{30334B13-24B8-4BDD-8DC6-55F3B8974758}" destId="{F49DDFAD-6C75-448C-93CE-B61F427B5DAE}" srcOrd="0" destOrd="0" parTransId="{4861593A-D8F3-4ED3-AE72-6E4FEC6CEF5B}" sibTransId="{E6FB6108-09FC-43AA-8708-600A4EAEBC5B}"/>
    <dgm:cxn modelId="{0516E0CD-0884-4A65-AAE6-C483BCDDE941}" type="presOf" srcId="{412E466C-10F9-4739-8160-4B44E73AFE38}" destId="{D7340979-BABF-4439-BEFC-4E01F0872498}" srcOrd="0" destOrd="0" presId="urn:microsoft.com/office/officeart/2005/8/layout/hierarchy1"/>
    <dgm:cxn modelId="{5D1F51A9-506D-4183-99A4-E3D7835C0294}" type="presOf" srcId="{E37D9113-7F64-443F-A98F-7E319D55FDE4}" destId="{7CFA2E1D-CE1F-49BE-8480-6097327FF121}" srcOrd="0" destOrd="0" presId="urn:microsoft.com/office/officeart/2005/8/layout/hierarchy1"/>
    <dgm:cxn modelId="{B5539D8C-111B-4AAC-8581-6F65018D3F9C}" type="presOf" srcId="{EDBC01CF-158E-44E9-A726-8F98D4674BEC}" destId="{0BB1837F-CEF6-49B0-83D5-1B7282BFBC28}" srcOrd="0" destOrd="0" presId="urn:microsoft.com/office/officeart/2005/8/layout/hierarchy1"/>
    <dgm:cxn modelId="{276B74E7-7A6D-406B-9054-CC1CB54A3BA0}" type="presOf" srcId="{ACDB3EFB-E8AB-4B52-99BF-92AE38BDDA26}" destId="{69A068D5-1C56-4B1D-9A57-705DBEDE35F3}" srcOrd="0" destOrd="0" presId="urn:microsoft.com/office/officeart/2005/8/layout/hierarchy1"/>
    <dgm:cxn modelId="{E341FBF4-029B-4689-9F9E-4F9C4A871371}" type="presOf" srcId="{746DF7FF-EE35-4BEB-9CC6-7D3FC8FD2953}" destId="{DCBC80DB-3C8E-496A-AB77-27A7FEB4CFBC}" srcOrd="0" destOrd="0" presId="urn:microsoft.com/office/officeart/2005/8/layout/hierarchy1"/>
    <dgm:cxn modelId="{CD755946-0AE5-4E85-9986-CFE505368AA2}" type="presOf" srcId="{F49DDFAD-6C75-448C-93CE-B61F427B5DAE}" destId="{56980F2B-1E24-4084-B8FF-306D8FE17C44}" srcOrd="0" destOrd="0" presId="urn:microsoft.com/office/officeart/2005/8/layout/hierarchy1"/>
    <dgm:cxn modelId="{167A5508-7AF6-4683-BD11-7DBBDA6371D8}" type="presOf" srcId="{089996CF-9CEB-4427-A7B9-696C35C35223}" destId="{F2E23FD5-4C7C-466D-A631-D6E1B3FA5F17}" srcOrd="0" destOrd="0" presId="urn:microsoft.com/office/officeart/2005/8/layout/hierarchy1"/>
    <dgm:cxn modelId="{BF1407C3-2AF5-4EA0-9A0F-1FEDAD8B8F12}" type="presOf" srcId="{B6B08A73-5A42-4D15-AFDB-D9308E0CB983}" destId="{7EBC7503-9332-487F-A0C0-0CC30F7CFF8F}" srcOrd="0" destOrd="0" presId="urn:microsoft.com/office/officeart/2005/8/layout/hierarchy1"/>
    <dgm:cxn modelId="{D310DEE9-8724-4A8C-8786-BB5E2CD4BF8A}" srcId="{129B296C-6C35-4B69-8A60-F3B41682C1DC}" destId="{960170B2-414A-4D49-81BC-A10EA2CAF71F}" srcOrd="0" destOrd="0" parTransId="{ACDB3EFB-E8AB-4B52-99BF-92AE38BDDA26}" sibTransId="{E0F13BBC-ACDC-4E22-8E8F-F07B224CB27B}"/>
    <dgm:cxn modelId="{18BA1815-4796-4242-A684-9ED3C9C54F0D}" srcId="{EDBC01CF-158E-44E9-A726-8F98D4674BEC}" destId="{E37D9113-7F64-443F-A98F-7E319D55FDE4}" srcOrd="0" destOrd="0" parTransId="{BA7A55E5-4527-456E-AD71-C3284B2CEE48}" sibTransId="{0918FE48-9454-4563-8714-F63F08214446}"/>
    <dgm:cxn modelId="{EFCADB9D-4074-4802-876F-7C879F17711A}" srcId="{C45DBFDD-DA0B-4361-9CE6-774EDEEACCA8}" destId="{4F58FAD6-B88D-41B1-A962-B9A4FF2E48C4}" srcOrd="0" destOrd="0" parTransId="{412E466C-10F9-4739-8160-4B44E73AFE38}" sibTransId="{B01A5525-BCDA-4955-A9D1-466CB4FD30DF}"/>
    <dgm:cxn modelId="{55FCF4B7-C607-4BAF-A2F2-EAD282B06E73}" type="presOf" srcId="{939B0F1B-F417-424C-A296-69D6BDE9C94F}" destId="{49B1F8D1-23FD-4EB9-80C6-4B378229D4F3}" srcOrd="0" destOrd="0" presId="urn:microsoft.com/office/officeart/2005/8/layout/hierarchy1"/>
    <dgm:cxn modelId="{039529E9-FE94-4F90-8C22-0983500A95C6}" srcId="{85183280-AF9E-4BBF-857C-1601843A3BEC}" destId="{515B7754-5D09-4FE9-AE88-188CAC6419D3}" srcOrd="0" destOrd="0" parTransId="{8D3508A4-7CC6-491D-BD45-A3B9F6ED4926}" sibTransId="{581C31DC-11C7-451B-8438-A8DF6369C161}"/>
    <dgm:cxn modelId="{3286ED19-F762-4C00-A50C-38D308B1A9E9}" type="presOf" srcId="{129B296C-6C35-4B69-8A60-F3B41682C1DC}" destId="{00FB432C-584C-433E-BFF5-1C27F633A0F9}" srcOrd="0" destOrd="0" presId="urn:microsoft.com/office/officeart/2005/8/layout/hierarchy1"/>
    <dgm:cxn modelId="{5C8A1052-3E44-46EB-AE3D-FAECB0539644}" srcId="{2575B60C-53BE-4567-902E-F2BC6EF099B6}" destId="{EDBC01CF-158E-44E9-A726-8F98D4674BEC}" srcOrd="0" destOrd="0" parTransId="{01F5C18C-7752-42D3-81F1-216CB14DE6F2}" sibTransId="{715B7037-1FF0-4693-8DC7-87A07EB0C0CB}"/>
    <dgm:cxn modelId="{1FA2C6BE-6670-4B22-9012-2FB61E3A77FC}" srcId="{85183280-AF9E-4BBF-857C-1601843A3BEC}" destId="{C45DBFDD-DA0B-4361-9CE6-774EDEEACCA8}" srcOrd="1" destOrd="0" parTransId="{7F07549C-257C-44E7-B5F9-ED3E964725D7}" sibTransId="{C5409A6B-690E-47E5-B1DA-7D65830E5F69}"/>
    <dgm:cxn modelId="{C4593F59-CB9D-4EE5-8892-5E007F52A9F0}" type="presParOf" srcId="{9A3269E8-5DF2-44E5-89DD-0BD11F78E29A}" destId="{010B9C08-4A2D-478C-8525-C069E397A4FA}" srcOrd="0" destOrd="0" presId="urn:microsoft.com/office/officeart/2005/8/layout/hierarchy1"/>
    <dgm:cxn modelId="{DAE46FAA-16D0-448A-A67F-FA7DFE16C979}" type="presParOf" srcId="{010B9C08-4A2D-478C-8525-C069E397A4FA}" destId="{0C6FAC0C-3FEB-4C1A-813D-9AD422EFAA8A}" srcOrd="0" destOrd="0" presId="urn:microsoft.com/office/officeart/2005/8/layout/hierarchy1"/>
    <dgm:cxn modelId="{F1FFE319-BFFA-48DB-ADD5-C41E066244DC}" type="presParOf" srcId="{0C6FAC0C-3FEB-4C1A-813D-9AD422EFAA8A}" destId="{51A7B948-6C3B-4297-B538-51491D3398A7}" srcOrd="0" destOrd="0" presId="urn:microsoft.com/office/officeart/2005/8/layout/hierarchy1"/>
    <dgm:cxn modelId="{25AF3BBB-4CE3-46A2-BE5E-8929BEFEA218}" type="presParOf" srcId="{0C6FAC0C-3FEB-4C1A-813D-9AD422EFAA8A}" destId="{0BB1837F-CEF6-49B0-83D5-1B7282BFBC28}" srcOrd="1" destOrd="0" presId="urn:microsoft.com/office/officeart/2005/8/layout/hierarchy1"/>
    <dgm:cxn modelId="{BC0F1F98-94CB-46E4-AC3E-582CC5B572A0}" type="presParOf" srcId="{010B9C08-4A2D-478C-8525-C069E397A4FA}" destId="{575AE23A-A57C-4476-B487-25185A894813}" srcOrd="1" destOrd="0" presId="urn:microsoft.com/office/officeart/2005/8/layout/hierarchy1"/>
    <dgm:cxn modelId="{F5CE422E-5492-441B-AE2E-2202C81FE47A}" type="presParOf" srcId="{575AE23A-A57C-4476-B487-25185A894813}" destId="{87252B33-713B-4B83-9774-A6ECFB4F96A3}" srcOrd="0" destOrd="0" presId="urn:microsoft.com/office/officeart/2005/8/layout/hierarchy1"/>
    <dgm:cxn modelId="{67051B26-C054-456A-9CA8-4A4EC5057CE6}" type="presParOf" srcId="{575AE23A-A57C-4476-B487-25185A894813}" destId="{7E808316-2AFB-4E9D-8458-076A782549FB}" srcOrd="1" destOrd="0" presId="urn:microsoft.com/office/officeart/2005/8/layout/hierarchy1"/>
    <dgm:cxn modelId="{73FD18E9-7408-452E-A192-F58E816E456F}" type="presParOf" srcId="{7E808316-2AFB-4E9D-8458-076A782549FB}" destId="{5EE2A11D-B253-4ED4-BA84-8A3BAED8D562}" srcOrd="0" destOrd="0" presId="urn:microsoft.com/office/officeart/2005/8/layout/hierarchy1"/>
    <dgm:cxn modelId="{D340E80A-B500-44A8-9071-F7BFD815EFD6}" type="presParOf" srcId="{5EE2A11D-B253-4ED4-BA84-8A3BAED8D562}" destId="{CA12EE9C-55DA-45D2-A232-196EFF636BAF}" srcOrd="0" destOrd="0" presId="urn:microsoft.com/office/officeart/2005/8/layout/hierarchy1"/>
    <dgm:cxn modelId="{4DFFB6AE-DA22-4451-A517-8FD6ECC44D66}" type="presParOf" srcId="{5EE2A11D-B253-4ED4-BA84-8A3BAED8D562}" destId="{7CFA2E1D-CE1F-49BE-8480-6097327FF121}" srcOrd="1" destOrd="0" presId="urn:microsoft.com/office/officeart/2005/8/layout/hierarchy1"/>
    <dgm:cxn modelId="{F945DABC-1401-4255-9E74-418398C57568}" type="presParOf" srcId="{7E808316-2AFB-4E9D-8458-076A782549FB}" destId="{097B0E23-6018-4B36-BC45-216718460483}" srcOrd="1" destOrd="0" presId="urn:microsoft.com/office/officeart/2005/8/layout/hierarchy1"/>
    <dgm:cxn modelId="{CC850581-A76C-4D16-9919-05AC0F9193A0}" type="presParOf" srcId="{097B0E23-6018-4B36-BC45-216718460483}" destId="{7EBC7503-9332-487F-A0C0-0CC30F7CFF8F}" srcOrd="0" destOrd="0" presId="urn:microsoft.com/office/officeart/2005/8/layout/hierarchy1"/>
    <dgm:cxn modelId="{23EDEB8D-036E-4202-8EB1-AA6E057E9EAF}" type="presParOf" srcId="{097B0E23-6018-4B36-BC45-216718460483}" destId="{35E8E0B8-D6FA-4F4A-AB8A-BB974CDB82F5}" srcOrd="1" destOrd="0" presId="urn:microsoft.com/office/officeart/2005/8/layout/hierarchy1"/>
    <dgm:cxn modelId="{C7DC3F1C-D150-425C-975B-06B94885293D}" type="presParOf" srcId="{35E8E0B8-D6FA-4F4A-AB8A-BB974CDB82F5}" destId="{77D74D32-3BBD-463E-B96E-BC18A68C54B5}" srcOrd="0" destOrd="0" presId="urn:microsoft.com/office/officeart/2005/8/layout/hierarchy1"/>
    <dgm:cxn modelId="{794220CD-0524-4B2B-81CC-CA873E382F92}" type="presParOf" srcId="{77D74D32-3BBD-463E-B96E-BC18A68C54B5}" destId="{B56F3127-1481-4934-AF06-495DF82FF65E}" srcOrd="0" destOrd="0" presId="urn:microsoft.com/office/officeart/2005/8/layout/hierarchy1"/>
    <dgm:cxn modelId="{515CCCD9-2E81-4976-957C-43FFDB843976}" type="presParOf" srcId="{77D74D32-3BBD-463E-B96E-BC18A68C54B5}" destId="{54772247-7F78-49A4-879F-85668F7AF7AE}" srcOrd="1" destOrd="0" presId="urn:microsoft.com/office/officeart/2005/8/layout/hierarchy1"/>
    <dgm:cxn modelId="{6166EF52-D31B-49F2-B5D9-B6684E6A4403}" type="presParOf" srcId="{35E8E0B8-D6FA-4F4A-AB8A-BB974CDB82F5}" destId="{3E5149CE-6D38-4A01-82F9-39EEE77C0956}" srcOrd="1" destOrd="0" presId="urn:microsoft.com/office/officeart/2005/8/layout/hierarchy1"/>
    <dgm:cxn modelId="{94A89B66-7291-4C6B-8F34-2EFF35977D37}" type="presParOf" srcId="{3E5149CE-6D38-4A01-82F9-39EEE77C0956}" destId="{D1E06325-0883-488C-9D17-57586B961169}" srcOrd="0" destOrd="0" presId="urn:microsoft.com/office/officeart/2005/8/layout/hierarchy1"/>
    <dgm:cxn modelId="{61133C34-A4BA-4006-A8F7-413738618EDE}" type="presParOf" srcId="{3E5149CE-6D38-4A01-82F9-39EEE77C0956}" destId="{2D8AD123-3743-440D-AD1C-3DAE8BAC6C23}" srcOrd="1" destOrd="0" presId="urn:microsoft.com/office/officeart/2005/8/layout/hierarchy1"/>
    <dgm:cxn modelId="{4FF61618-9A47-4182-9B41-3F8FE4734C40}" type="presParOf" srcId="{2D8AD123-3743-440D-AD1C-3DAE8BAC6C23}" destId="{4C887669-D0A9-407C-906B-23ECBB49A243}" srcOrd="0" destOrd="0" presId="urn:microsoft.com/office/officeart/2005/8/layout/hierarchy1"/>
    <dgm:cxn modelId="{B439A54B-CA55-4A55-8FC6-516A5B717B52}" type="presParOf" srcId="{4C887669-D0A9-407C-906B-23ECBB49A243}" destId="{7886D12B-0261-42B3-BA50-66F961176450}" srcOrd="0" destOrd="0" presId="urn:microsoft.com/office/officeart/2005/8/layout/hierarchy1"/>
    <dgm:cxn modelId="{A050EC49-D7D3-484E-8B52-F03CAC8910CA}" type="presParOf" srcId="{4C887669-D0A9-407C-906B-23ECBB49A243}" destId="{56980F2B-1E24-4084-B8FF-306D8FE17C44}" srcOrd="1" destOrd="0" presId="urn:microsoft.com/office/officeart/2005/8/layout/hierarchy1"/>
    <dgm:cxn modelId="{E8364537-1BAE-4B78-87CF-8C6BF1D8A79B}" type="presParOf" srcId="{2D8AD123-3743-440D-AD1C-3DAE8BAC6C23}" destId="{33F4E0FD-4306-4C9E-8613-0767C0608033}" srcOrd="1" destOrd="0" presId="urn:microsoft.com/office/officeart/2005/8/layout/hierarchy1"/>
    <dgm:cxn modelId="{2D3EDA6B-A6E2-4EAF-8143-01C167EF9720}" type="presParOf" srcId="{097B0E23-6018-4B36-BC45-216718460483}" destId="{49B1F8D1-23FD-4EB9-80C6-4B378229D4F3}" srcOrd="2" destOrd="0" presId="urn:microsoft.com/office/officeart/2005/8/layout/hierarchy1"/>
    <dgm:cxn modelId="{A81C1907-E3CD-4695-8BEF-9B7CC4982D48}" type="presParOf" srcId="{097B0E23-6018-4B36-BC45-216718460483}" destId="{36D5ADE5-5AD1-47B6-A1B1-0B0516F147B4}" srcOrd="3" destOrd="0" presId="urn:microsoft.com/office/officeart/2005/8/layout/hierarchy1"/>
    <dgm:cxn modelId="{FA240856-C9E7-4930-835B-0A0C3D254CE9}" type="presParOf" srcId="{36D5ADE5-5AD1-47B6-A1B1-0B0516F147B4}" destId="{F55DF844-2286-480D-994C-5C234DC1E4A9}" srcOrd="0" destOrd="0" presId="urn:microsoft.com/office/officeart/2005/8/layout/hierarchy1"/>
    <dgm:cxn modelId="{79C1994A-C7F8-4FEB-ACB6-10472AB14D4F}" type="presParOf" srcId="{F55DF844-2286-480D-994C-5C234DC1E4A9}" destId="{847DE961-5450-4958-BCD0-2E247CCA3EC2}" srcOrd="0" destOrd="0" presId="urn:microsoft.com/office/officeart/2005/8/layout/hierarchy1"/>
    <dgm:cxn modelId="{700867A2-4ADD-4808-9DDD-4C0C52798F81}" type="presParOf" srcId="{F55DF844-2286-480D-994C-5C234DC1E4A9}" destId="{00FB432C-584C-433E-BFF5-1C27F633A0F9}" srcOrd="1" destOrd="0" presId="urn:microsoft.com/office/officeart/2005/8/layout/hierarchy1"/>
    <dgm:cxn modelId="{68B30CA6-4681-4119-830A-AAE473D7EEA8}" type="presParOf" srcId="{36D5ADE5-5AD1-47B6-A1B1-0B0516F147B4}" destId="{568526A4-BB62-43F7-91D0-1364428E9608}" srcOrd="1" destOrd="0" presId="urn:microsoft.com/office/officeart/2005/8/layout/hierarchy1"/>
    <dgm:cxn modelId="{1F581D50-0CE4-47C6-9BF9-9F8676A66724}" type="presParOf" srcId="{568526A4-BB62-43F7-91D0-1364428E9608}" destId="{69A068D5-1C56-4B1D-9A57-705DBEDE35F3}" srcOrd="0" destOrd="0" presId="urn:microsoft.com/office/officeart/2005/8/layout/hierarchy1"/>
    <dgm:cxn modelId="{F86D977F-4B95-4CD8-AC72-4F4BB9417E9D}" type="presParOf" srcId="{568526A4-BB62-43F7-91D0-1364428E9608}" destId="{55602808-FF7B-42CD-B495-1D5E2C6DAAD8}" srcOrd="1" destOrd="0" presId="urn:microsoft.com/office/officeart/2005/8/layout/hierarchy1"/>
    <dgm:cxn modelId="{9B40EE90-DEBE-4380-B254-520CA54B7601}" type="presParOf" srcId="{55602808-FF7B-42CD-B495-1D5E2C6DAAD8}" destId="{28D1DD7E-2E48-4F6B-89B2-4AA1F28BA4C4}" srcOrd="0" destOrd="0" presId="urn:microsoft.com/office/officeart/2005/8/layout/hierarchy1"/>
    <dgm:cxn modelId="{2C68AC5A-9D61-4ED6-B965-454A8FD76E52}" type="presParOf" srcId="{28D1DD7E-2E48-4F6B-89B2-4AA1F28BA4C4}" destId="{22C0E602-8869-43BA-9A99-20743813AE75}" srcOrd="0" destOrd="0" presId="urn:microsoft.com/office/officeart/2005/8/layout/hierarchy1"/>
    <dgm:cxn modelId="{98444706-7A5E-405A-ABC5-8472E6D74939}" type="presParOf" srcId="{28D1DD7E-2E48-4F6B-89B2-4AA1F28BA4C4}" destId="{D660D352-1701-4DA5-A454-A81C74A9AFCE}" srcOrd="1" destOrd="0" presId="urn:microsoft.com/office/officeart/2005/8/layout/hierarchy1"/>
    <dgm:cxn modelId="{0EC88317-F6A8-479F-BDF0-97B542EF8FD9}" type="presParOf" srcId="{55602808-FF7B-42CD-B495-1D5E2C6DAAD8}" destId="{B57B1068-5646-4740-B098-DA90BE79A08B}" srcOrd="1" destOrd="0" presId="urn:microsoft.com/office/officeart/2005/8/layout/hierarchy1"/>
    <dgm:cxn modelId="{DA16BFC8-091D-4C18-90E1-6F6FF2EACEE8}" type="presParOf" srcId="{575AE23A-A57C-4476-B487-25185A894813}" destId="{F2E23FD5-4C7C-466D-A631-D6E1B3FA5F17}" srcOrd="2" destOrd="0" presId="urn:microsoft.com/office/officeart/2005/8/layout/hierarchy1"/>
    <dgm:cxn modelId="{49303CA0-3550-458E-B67F-129C66A0FD94}" type="presParOf" srcId="{575AE23A-A57C-4476-B487-25185A894813}" destId="{E112757C-09CA-4FB3-86CD-73859F3A4DA4}" srcOrd="3" destOrd="0" presId="urn:microsoft.com/office/officeart/2005/8/layout/hierarchy1"/>
    <dgm:cxn modelId="{7986E3B7-1241-4CB7-A480-42BF64D2A699}" type="presParOf" srcId="{E112757C-09CA-4FB3-86CD-73859F3A4DA4}" destId="{BDB73DC0-C385-4599-992A-0BD5091BB3A9}" srcOrd="0" destOrd="0" presId="urn:microsoft.com/office/officeart/2005/8/layout/hierarchy1"/>
    <dgm:cxn modelId="{C1D7055B-E275-4A9D-A770-B333A4AE828E}" type="presParOf" srcId="{BDB73DC0-C385-4599-992A-0BD5091BB3A9}" destId="{509B5EEB-5431-4EA0-AB8C-F4D22A737FF2}" srcOrd="0" destOrd="0" presId="urn:microsoft.com/office/officeart/2005/8/layout/hierarchy1"/>
    <dgm:cxn modelId="{1BED34E0-54EC-4DCE-A954-B3772A692A0F}" type="presParOf" srcId="{BDB73DC0-C385-4599-992A-0BD5091BB3A9}" destId="{B6ED4259-A664-4084-BC1A-B8602C3A7FB0}" srcOrd="1" destOrd="0" presId="urn:microsoft.com/office/officeart/2005/8/layout/hierarchy1"/>
    <dgm:cxn modelId="{E52932F9-C21B-4921-BC4F-518073102D59}" type="presParOf" srcId="{E112757C-09CA-4FB3-86CD-73859F3A4DA4}" destId="{588D4A29-EAD5-45EB-B266-BD9DD20963AE}" srcOrd="1" destOrd="0" presId="urn:microsoft.com/office/officeart/2005/8/layout/hierarchy1"/>
    <dgm:cxn modelId="{1DBB9C9E-B181-4387-BD1F-223C508A6105}" type="presParOf" srcId="{588D4A29-EAD5-45EB-B266-BD9DD20963AE}" destId="{D0FA0B38-C50B-42FA-83C2-5FA8AA43DA8F}" srcOrd="0" destOrd="0" presId="urn:microsoft.com/office/officeart/2005/8/layout/hierarchy1"/>
    <dgm:cxn modelId="{54040B8C-3818-4922-BCE9-E5FD46BCE013}" type="presParOf" srcId="{588D4A29-EAD5-45EB-B266-BD9DD20963AE}" destId="{CC3CBADB-356E-415A-87CE-E149654FA5DF}" srcOrd="1" destOrd="0" presId="urn:microsoft.com/office/officeart/2005/8/layout/hierarchy1"/>
    <dgm:cxn modelId="{C811E5FD-E3C5-4DD8-8610-718CD8A183DC}" type="presParOf" srcId="{CC3CBADB-356E-415A-87CE-E149654FA5DF}" destId="{28B87A6E-054F-4573-9667-8B63A643CA93}" srcOrd="0" destOrd="0" presId="urn:microsoft.com/office/officeart/2005/8/layout/hierarchy1"/>
    <dgm:cxn modelId="{BB740AD6-9A79-44F2-BDD0-52B41B413F3A}" type="presParOf" srcId="{28B87A6E-054F-4573-9667-8B63A643CA93}" destId="{98FE7FD3-B204-493D-BFE2-147C3214DB53}" srcOrd="0" destOrd="0" presId="urn:microsoft.com/office/officeart/2005/8/layout/hierarchy1"/>
    <dgm:cxn modelId="{7E22A686-342C-45DD-B31F-6B988163671A}" type="presParOf" srcId="{28B87A6E-054F-4573-9667-8B63A643CA93}" destId="{9AB8160D-EDB5-4C5A-89E1-045F6E735B80}" srcOrd="1" destOrd="0" presId="urn:microsoft.com/office/officeart/2005/8/layout/hierarchy1"/>
    <dgm:cxn modelId="{7B26EB85-737A-49D5-9B9E-39D4AD67AAF1}" type="presParOf" srcId="{CC3CBADB-356E-415A-87CE-E149654FA5DF}" destId="{A05480BB-EDEA-4038-8842-497969E71A5C}" srcOrd="1" destOrd="0" presId="urn:microsoft.com/office/officeart/2005/8/layout/hierarchy1"/>
    <dgm:cxn modelId="{66B62026-32CD-452C-8905-81EF86E86E95}" type="presParOf" srcId="{A05480BB-EDEA-4038-8842-497969E71A5C}" destId="{BD9AF048-1284-4299-811D-7C18E3D439E7}" srcOrd="0" destOrd="0" presId="urn:microsoft.com/office/officeart/2005/8/layout/hierarchy1"/>
    <dgm:cxn modelId="{86E2EF30-D70B-4B03-9C27-C44406C9C293}" type="presParOf" srcId="{A05480BB-EDEA-4038-8842-497969E71A5C}" destId="{3D6C1216-8EC4-4442-B543-7DACC3438B98}" srcOrd="1" destOrd="0" presId="urn:microsoft.com/office/officeart/2005/8/layout/hierarchy1"/>
    <dgm:cxn modelId="{5D738053-7676-4EBB-A995-DC0514E058B1}" type="presParOf" srcId="{3D6C1216-8EC4-4442-B543-7DACC3438B98}" destId="{E1A6F710-1941-4175-A8B1-3B3C444B07BD}" srcOrd="0" destOrd="0" presId="urn:microsoft.com/office/officeart/2005/8/layout/hierarchy1"/>
    <dgm:cxn modelId="{648AA709-FFBB-4FB1-B2F6-284772414FB7}" type="presParOf" srcId="{E1A6F710-1941-4175-A8B1-3B3C444B07BD}" destId="{DE6A5EE7-C005-49D6-8704-24D3F1B0857F}" srcOrd="0" destOrd="0" presId="urn:microsoft.com/office/officeart/2005/8/layout/hierarchy1"/>
    <dgm:cxn modelId="{FC869948-1B73-47F5-8479-7982DA4CBC79}" type="presParOf" srcId="{E1A6F710-1941-4175-A8B1-3B3C444B07BD}" destId="{DCBC80DB-3C8E-496A-AB77-27A7FEB4CFBC}" srcOrd="1" destOrd="0" presId="urn:microsoft.com/office/officeart/2005/8/layout/hierarchy1"/>
    <dgm:cxn modelId="{DA4D06CB-145C-470A-BFDA-31AB5E07173C}" type="presParOf" srcId="{3D6C1216-8EC4-4442-B543-7DACC3438B98}" destId="{B2E7DBE0-40BC-4457-A8E7-86A16B454B67}" srcOrd="1" destOrd="0" presId="urn:microsoft.com/office/officeart/2005/8/layout/hierarchy1"/>
    <dgm:cxn modelId="{74979B3F-1DBA-4595-B60F-09C126EC8AF0}" type="presParOf" srcId="{588D4A29-EAD5-45EB-B266-BD9DD20963AE}" destId="{212421BC-9C46-424B-8F6B-2207615F4623}" srcOrd="2" destOrd="0" presId="urn:microsoft.com/office/officeart/2005/8/layout/hierarchy1"/>
    <dgm:cxn modelId="{31390C87-3A88-44DB-8C49-9679EDE80E0D}" type="presParOf" srcId="{588D4A29-EAD5-45EB-B266-BD9DD20963AE}" destId="{AF966528-BE18-42AD-A8AB-5B167028C4E0}" srcOrd="3" destOrd="0" presId="urn:microsoft.com/office/officeart/2005/8/layout/hierarchy1"/>
    <dgm:cxn modelId="{E6F04C40-9968-4A3E-BD35-221ECA9BC7A8}" type="presParOf" srcId="{AF966528-BE18-42AD-A8AB-5B167028C4E0}" destId="{95DD24B1-E098-4267-A6F0-2878358978E8}" srcOrd="0" destOrd="0" presId="urn:microsoft.com/office/officeart/2005/8/layout/hierarchy1"/>
    <dgm:cxn modelId="{38F36D87-CF2E-4CFD-A863-18CBA2BBBB69}" type="presParOf" srcId="{95DD24B1-E098-4267-A6F0-2878358978E8}" destId="{9ADBE311-F736-4132-85F5-995C75BF5C3E}" srcOrd="0" destOrd="0" presId="urn:microsoft.com/office/officeart/2005/8/layout/hierarchy1"/>
    <dgm:cxn modelId="{20E7713A-4E97-46B0-A75A-EFD165135B47}" type="presParOf" srcId="{95DD24B1-E098-4267-A6F0-2878358978E8}" destId="{5877F550-18E1-4412-9521-4891B5654CF7}" srcOrd="1" destOrd="0" presId="urn:microsoft.com/office/officeart/2005/8/layout/hierarchy1"/>
    <dgm:cxn modelId="{A8A0C477-1FA8-482B-808C-A17BB8B2019F}" type="presParOf" srcId="{AF966528-BE18-42AD-A8AB-5B167028C4E0}" destId="{73066561-3533-4C5F-B9E4-05A9EA5BBC68}" srcOrd="1" destOrd="0" presId="urn:microsoft.com/office/officeart/2005/8/layout/hierarchy1"/>
    <dgm:cxn modelId="{33544C70-819C-41DE-91E8-D903EDF6D5BF}" type="presParOf" srcId="{73066561-3533-4C5F-B9E4-05A9EA5BBC68}" destId="{D7340979-BABF-4439-BEFC-4E01F0872498}" srcOrd="0" destOrd="0" presId="urn:microsoft.com/office/officeart/2005/8/layout/hierarchy1"/>
    <dgm:cxn modelId="{99020C33-69A6-4E4D-BD16-0ECF27DE6415}" type="presParOf" srcId="{73066561-3533-4C5F-B9E4-05A9EA5BBC68}" destId="{1280D315-FCC7-4384-976B-CC25D2AA1AF1}" srcOrd="1" destOrd="0" presId="urn:microsoft.com/office/officeart/2005/8/layout/hierarchy1"/>
    <dgm:cxn modelId="{FCCB1D3B-6106-4FB0-8042-07748C1DE7CA}" type="presParOf" srcId="{1280D315-FCC7-4384-976B-CC25D2AA1AF1}" destId="{4D50A024-9C01-4E44-BEAA-E5970CE4B3EA}" srcOrd="0" destOrd="0" presId="urn:microsoft.com/office/officeart/2005/8/layout/hierarchy1"/>
    <dgm:cxn modelId="{647C00C9-DBFA-41BD-A130-12C73D0545F9}" type="presParOf" srcId="{4D50A024-9C01-4E44-BEAA-E5970CE4B3EA}" destId="{78CD75BE-7C30-4020-AD3B-45131B4CB335}" srcOrd="0" destOrd="0" presId="urn:microsoft.com/office/officeart/2005/8/layout/hierarchy1"/>
    <dgm:cxn modelId="{6D02F542-EDF7-4808-9368-4D291B5BB525}" type="presParOf" srcId="{4D50A024-9C01-4E44-BEAA-E5970CE4B3EA}" destId="{AA661717-20B8-45BD-9662-4B82350F93EF}" srcOrd="1" destOrd="0" presId="urn:microsoft.com/office/officeart/2005/8/layout/hierarchy1"/>
    <dgm:cxn modelId="{ECEF85F0-3EAE-445C-8FD3-AF2513EF3816}" type="presParOf" srcId="{1280D315-FCC7-4384-976B-CC25D2AA1AF1}" destId="{9B990891-7443-4DC5-955B-E7E037098F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2AD24-ADF4-4B59-A631-08F0AFDEBB8D}">
      <dsp:nvSpPr>
        <dsp:cNvPr id="0" name=""/>
        <dsp:cNvSpPr/>
      </dsp:nvSpPr>
      <dsp:spPr>
        <a:xfrm>
          <a:off x="6946943" y="2608447"/>
          <a:ext cx="116657" cy="482683"/>
        </a:xfrm>
        <a:custGeom>
          <a:avLst/>
          <a:gdLst/>
          <a:ahLst/>
          <a:cxnLst/>
          <a:rect l="0" t="0" r="0" b="0"/>
          <a:pathLst>
            <a:path>
              <a:moveTo>
                <a:pt x="0" y="0"/>
              </a:moveTo>
              <a:lnTo>
                <a:pt x="0" y="328934"/>
              </a:lnTo>
              <a:lnTo>
                <a:pt x="116657" y="328934"/>
              </a:lnTo>
              <a:lnTo>
                <a:pt x="116657" y="4826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2A916-8441-41FA-8FDF-25155EA424BA}">
      <dsp:nvSpPr>
        <dsp:cNvPr id="0" name=""/>
        <dsp:cNvSpPr/>
      </dsp:nvSpPr>
      <dsp:spPr>
        <a:xfrm>
          <a:off x="4421837" y="1080124"/>
          <a:ext cx="2525105" cy="474441"/>
        </a:xfrm>
        <a:custGeom>
          <a:avLst/>
          <a:gdLst/>
          <a:ahLst/>
          <a:cxnLst/>
          <a:rect l="0" t="0" r="0" b="0"/>
          <a:pathLst>
            <a:path>
              <a:moveTo>
                <a:pt x="0" y="0"/>
              </a:moveTo>
              <a:lnTo>
                <a:pt x="0" y="320693"/>
              </a:lnTo>
              <a:lnTo>
                <a:pt x="2525105" y="320693"/>
              </a:lnTo>
              <a:lnTo>
                <a:pt x="2525105" y="4744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CD9C51-3FB7-4935-B9AA-11D0490D637B}">
      <dsp:nvSpPr>
        <dsp:cNvPr id="0" name=""/>
        <dsp:cNvSpPr/>
      </dsp:nvSpPr>
      <dsp:spPr>
        <a:xfrm>
          <a:off x="4718162" y="2609017"/>
          <a:ext cx="168604" cy="482114"/>
        </a:xfrm>
        <a:custGeom>
          <a:avLst/>
          <a:gdLst/>
          <a:ahLst/>
          <a:cxnLst/>
          <a:rect l="0" t="0" r="0" b="0"/>
          <a:pathLst>
            <a:path>
              <a:moveTo>
                <a:pt x="0" y="0"/>
              </a:moveTo>
              <a:lnTo>
                <a:pt x="0" y="328365"/>
              </a:lnTo>
              <a:lnTo>
                <a:pt x="168604" y="328365"/>
              </a:lnTo>
              <a:lnTo>
                <a:pt x="168604" y="4821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82C70-5988-4DE8-AA3B-F4C3F45C3B32}">
      <dsp:nvSpPr>
        <dsp:cNvPr id="0" name=""/>
        <dsp:cNvSpPr/>
      </dsp:nvSpPr>
      <dsp:spPr>
        <a:xfrm>
          <a:off x="4421837" y="1080124"/>
          <a:ext cx="296325" cy="475011"/>
        </a:xfrm>
        <a:custGeom>
          <a:avLst/>
          <a:gdLst/>
          <a:ahLst/>
          <a:cxnLst/>
          <a:rect l="0" t="0" r="0" b="0"/>
          <a:pathLst>
            <a:path>
              <a:moveTo>
                <a:pt x="0" y="0"/>
              </a:moveTo>
              <a:lnTo>
                <a:pt x="0" y="321262"/>
              </a:lnTo>
              <a:lnTo>
                <a:pt x="296325" y="321262"/>
              </a:lnTo>
              <a:lnTo>
                <a:pt x="296325" y="475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293D48-EEFB-4BA7-BED0-5AC3BA8DE25E}">
      <dsp:nvSpPr>
        <dsp:cNvPr id="0" name=""/>
        <dsp:cNvSpPr/>
      </dsp:nvSpPr>
      <dsp:spPr>
        <a:xfrm>
          <a:off x="2658177" y="2609017"/>
          <a:ext cx="200121" cy="482114"/>
        </a:xfrm>
        <a:custGeom>
          <a:avLst/>
          <a:gdLst/>
          <a:ahLst/>
          <a:cxnLst/>
          <a:rect l="0" t="0" r="0" b="0"/>
          <a:pathLst>
            <a:path>
              <a:moveTo>
                <a:pt x="0" y="0"/>
              </a:moveTo>
              <a:lnTo>
                <a:pt x="0" y="328365"/>
              </a:lnTo>
              <a:lnTo>
                <a:pt x="200121" y="328365"/>
              </a:lnTo>
              <a:lnTo>
                <a:pt x="200121" y="4821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23FD5-4C7C-466D-A631-D6E1B3FA5F17}">
      <dsp:nvSpPr>
        <dsp:cNvPr id="0" name=""/>
        <dsp:cNvSpPr/>
      </dsp:nvSpPr>
      <dsp:spPr>
        <a:xfrm>
          <a:off x="2658177" y="1080124"/>
          <a:ext cx="1763660" cy="475011"/>
        </a:xfrm>
        <a:custGeom>
          <a:avLst/>
          <a:gdLst/>
          <a:ahLst/>
          <a:cxnLst/>
          <a:rect l="0" t="0" r="0" b="0"/>
          <a:pathLst>
            <a:path>
              <a:moveTo>
                <a:pt x="1763660" y="0"/>
              </a:moveTo>
              <a:lnTo>
                <a:pt x="1763660" y="321262"/>
              </a:lnTo>
              <a:lnTo>
                <a:pt x="0" y="321262"/>
              </a:lnTo>
              <a:lnTo>
                <a:pt x="0" y="475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75A55-D90D-410D-8B68-5AA2D6F6A521}">
      <dsp:nvSpPr>
        <dsp:cNvPr id="0" name=""/>
        <dsp:cNvSpPr/>
      </dsp:nvSpPr>
      <dsp:spPr>
        <a:xfrm>
          <a:off x="645421" y="2609017"/>
          <a:ext cx="184408" cy="482114"/>
        </a:xfrm>
        <a:custGeom>
          <a:avLst/>
          <a:gdLst/>
          <a:ahLst/>
          <a:cxnLst/>
          <a:rect l="0" t="0" r="0" b="0"/>
          <a:pathLst>
            <a:path>
              <a:moveTo>
                <a:pt x="0" y="0"/>
              </a:moveTo>
              <a:lnTo>
                <a:pt x="0" y="328365"/>
              </a:lnTo>
              <a:lnTo>
                <a:pt x="184408" y="328365"/>
              </a:lnTo>
              <a:lnTo>
                <a:pt x="184408" y="4821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52B33-713B-4B83-9774-A6ECFB4F96A3}">
      <dsp:nvSpPr>
        <dsp:cNvPr id="0" name=""/>
        <dsp:cNvSpPr/>
      </dsp:nvSpPr>
      <dsp:spPr>
        <a:xfrm>
          <a:off x="645421" y="1080124"/>
          <a:ext cx="3776416" cy="475011"/>
        </a:xfrm>
        <a:custGeom>
          <a:avLst/>
          <a:gdLst/>
          <a:ahLst/>
          <a:cxnLst/>
          <a:rect l="0" t="0" r="0" b="0"/>
          <a:pathLst>
            <a:path>
              <a:moveTo>
                <a:pt x="3776416" y="0"/>
              </a:moveTo>
              <a:lnTo>
                <a:pt x="3776416" y="321262"/>
              </a:lnTo>
              <a:lnTo>
                <a:pt x="0" y="321262"/>
              </a:lnTo>
              <a:lnTo>
                <a:pt x="0" y="475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7B948-6C3B-4297-B538-51491D3398A7}">
      <dsp:nvSpPr>
        <dsp:cNvPr id="0" name=""/>
        <dsp:cNvSpPr/>
      </dsp:nvSpPr>
      <dsp:spPr>
        <a:xfrm>
          <a:off x="3350571" y="26242"/>
          <a:ext cx="2142532" cy="1053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1837F-CEF6-49B0-83D5-1B7282BFBC28}">
      <dsp:nvSpPr>
        <dsp:cNvPr id="0" name=""/>
        <dsp:cNvSpPr/>
      </dsp:nvSpPr>
      <dsp:spPr>
        <a:xfrm>
          <a:off x="3534977" y="201428"/>
          <a:ext cx="2142532" cy="1053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RİSK SKORU</a:t>
          </a:r>
        </a:p>
        <a:p>
          <a:pPr lvl="0" algn="ctr" defTabSz="800100">
            <a:lnSpc>
              <a:spcPct val="90000"/>
            </a:lnSpc>
            <a:spcBef>
              <a:spcPct val="0"/>
            </a:spcBef>
            <a:spcAft>
              <a:spcPct val="35000"/>
            </a:spcAft>
          </a:pPr>
          <a:r>
            <a:rPr lang="tr-TR" sz="1800" b="1" kern="1200" dirty="0" err="1" smtClean="0">
              <a:solidFill>
                <a:srgbClr val="FF0000"/>
              </a:solidFill>
            </a:rPr>
            <a:t>R</a:t>
          </a:r>
          <a:r>
            <a:rPr lang="tr-TR" sz="1800" b="1" kern="1200" baseline="-25000" dirty="0" err="1" smtClean="0">
              <a:solidFill>
                <a:srgbClr val="FF0000"/>
              </a:solidFill>
            </a:rPr>
            <a:t>skor</a:t>
          </a:r>
          <a:r>
            <a:rPr lang="tr-TR" sz="1800" b="1" kern="1200" baseline="-25000" dirty="0" smtClean="0">
              <a:solidFill>
                <a:srgbClr val="FF0000"/>
              </a:solidFill>
            </a:rPr>
            <a:t> </a:t>
          </a:r>
          <a:r>
            <a:rPr lang="tr-TR" sz="1800" b="1" kern="1200" dirty="0" smtClean="0">
              <a:solidFill>
                <a:srgbClr val="FF0000"/>
              </a:solidFill>
            </a:rPr>
            <a:t>(0-5)</a:t>
          </a:r>
          <a:endParaRPr lang="tr-TR" sz="1800" b="1" kern="1200" dirty="0">
            <a:solidFill>
              <a:srgbClr val="FF0000"/>
            </a:solidFill>
          </a:endParaRPr>
        </a:p>
      </dsp:txBody>
      <dsp:txXfrm>
        <a:off x="3565844" y="232295"/>
        <a:ext cx="2080798" cy="992147"/>
      </dsp:txXfrm>
    </dsp:sp>
    <dsp:sp modelId="{CA12EE9C-55DA-45D2-A232-196EFF636BAF}">
      <dsp:nvSpPr>
        <dsp:cNvPr id="0" name=""/>
        <dsp:cNvSpPr/>
      </dsp:nvSpPr>
      <dsp:spPr>
        <a:xfrm>
          <a:off x="-184406" y="1555135"/>
          <a:ext cx="1659656" cy="105388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A2E1D-CE1F-49BE-8480-6097327FF121}">
      <dsp:nvSpPr>
        <dsp:cNvPr id="0" name=""/>
        <dsp:cNvSpPr/>
      </dsp:nvSpPr>
      <dsp:spPr>
        <a:xfrm>
          <a:off x="0" y="1730321"/>
          <a:ext cx="1659656" cy="1053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Dirençlilik Skoru</a:t>
          </a:r>
        </a:p>
        <a:p>
          <a:pPr lvl="0" algn="ctr" defTabSz="800100">
            <a:lnSpc>
              <a:spcPct val="90000"/>
            </a:lnSpc>
            <a:spcBef>
              <a:spcPct val="0"/>
            </a:spcBef>
            <a:spcAft>
              <a:spcPct val="35000"/>
            </a:spcAft>
          </a:pPr>
          <a:r>
            <a:rPr lang="tr-TR" sz="1800" b="1" kern="1200" dirty="0" err="1" smtClean="0">
              <a:solidFill>
                <a:srgbClr val="FF0000"/>
              </a:solidFill>
            </a:rPr>
            <a:t>P</a:t>
          </a:r>
          <a:r>
            <a:rPr lang="tr-TR" sz="1800" b="1" kern="1200" baseline="-25000" dirty="0" err="1" smtClean="0">
              <a:solidFill>
                <a:srgbClr val="FF0000"/>
              </a:solidFill>
            </a:rPr>
            <a:t>skor</a:t>
          </a:r>
          <a:r>
            <a:rPr lang="tr-TR" sz="1800" b="1" kern="1200" dirty="0" smtClean="0">
              <a:solidFill>
                <a:srgbClr val="FF0000"/>
              </a:solidFill>
            </a:rPr>
            <a:t> (0-1)</a:t>
          </a:r>
          <a:endParaRPr lang="tr-TR" sz="1800" b="1" kern="1200" dirty="0">
            <a:solidFill>
              <a:srgbClr val="FF0000"/>
            </a:solidFill>
          </a:endParaRPr>
        </a:p>
      </dsp:txBody>
      <dsp:txXfrm>
        <a:off x="30867" y="1761188"/>
        <a:ext cx="1597922" cy="992147"/>
      </dsp:txXfrm>
    </dsp:sp>
    <dsp:sp modelId="{F9E04512-561D-4ABF-B8FD-C1071AD6129F}">
      <dsp:nvSpPr>
        <dsp:cNvPr id="0" name=""/>
        <dsp:cNvSpPr/>
      </dsp:nvSpPr>
      <dsp:spPr>
        <a:xfrm>
          <a:off x="306972" y="3091131"/>
          <a:ext cx="1045716" cy="74812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3D78E-302A-409F-B288-7C9790C6310B}">
      <dsp:nvSpPr>
        <dsp:cNvPr id="0" name=""/>
        <dsp:cNvSpPr/>
      </dsp:nvSpPr>
      <dsp:spPr>
        <a:xfrm>
          <a:off x="491378" y="3266317"/>
          <a:ext cx="1045716" cy="7481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t</a:t>
          </a:r>
          <a:r>
            <a:rPr lang="tr-TR" sz="1600" kern="1200" baseline="-25000" dirty="0" smtClean="0"/>
            <a:t>1/2</a:t>
          </a:r>
          <a:endParaRPr lang="tr-TR" sz="1600" kern="1200" baseline="-25000" dirty="0"/>
        </a:p>
      </dsp:txBody>
      <dsp:txXfrm>
        <a:off x="513290" y="3288229"/>
        <a:ext cx="1001892" cy="704305"/>
      </dsp:txXfrm>
    </dsp:sp>
    <dsp:sp modelId="{509B5EEB-5431-4EA0-AB8C-F4D22A737FF2}">
      <dsp:nvSpPr>
        <dsp:cNvPr id="0" name=""/>
        <dsp:cNvSpPr/>
      </dsp:nvSpPr>
      <dsp:spPr>
        <a:xfrm>
          <a:off x="1828349" y="1555135"/>
          <a:ext cx="1659656" cy="105388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D4259-A664-4084-BC1A-B8602C3A7FB0}">
      <dsp:nvSpPr>
        <dsp:cNvPr id="0" name=""/>
        <dsp:cNvSpPr/>
      </dsp:nvSpPr>
      <dsp:spPr>
        <a:xfrm>
          <a:off x="2012755" y="1730321"/>
          <a:ext cx="1659656" cy="1053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err="1" smtClean="0"/>
            <a:t>Biyobirikim</a:t>
          </a:r>
          <a:r>
            <a:rPr lang="tr-TR" sz="1800" kern="1200" dirty="0" smtClean="0"/>
            <a:t> Skoru</a:t>
          </a:r>
        </a:p>
        <a:p>
          <a:pPr lvl="0" algn="ctr" defTabSz="800100">
            <a:lnSpc>
              <a:spcPct val="90000"/>
            </a:lnSpc>
            <a:spcBef>
              <a:spcPct val="0"/>
            </a:spcBef>
            <a:spcAft>
              <a:spcPct val="35000"/>
            </a:spcAft>
          </a:pPr>
          <a:r>
            <a:rPr lang="tr-TR" sz="1800" b="1" kern="1200" dirty="0" err="1" smtClean="0">
              <a:solidFill>
                <a:srgbClr val="FF0000"/>
              </a:solidFill>
            </a:rPr>
            <a:t>B</a:t>
          </a:r>
          <a:r>
            <a:rPr lang="tr-TR" sz="1800" b="1" kern="1200" baseline="-25000" dirty="0" err="1" smtClean="0">
              <a:solidFill>
                <a:srgbClr val="FF0000"/>
              </a:solidFill>
            </a:rPr>
            <a:t>skor</a:t>
          </a:r>
          <a:r>
            <a:rPr lang="tr-TR" sz="1800" b="1" kern="1200" dirty="0" smtClean="0">
              <a:solidFill>
                <a:srgbClr val="FF0000"/>
              </a:solidFill>
            </a:rPr>
            <a:t> (0-1)</a:t>
          </a:r>
          <a:endParaRPr lang="tr-TR" sz="1800" b="1" kern="1200" dirty="0">
            <a:solidFill>
              <a:srgbClr val="FF0000"/>
            </a:solidFill>
          </a:endParaRPr>
        </a:p>
      </dsp:txBody>
      <dsp:txXfrm>
        <a:off x="2043622" y="1761188"/>
        <a:ext cx="1597922" cy="992147"/>
      </dsp:txXfrm>
    </dsp:sp>
    <dsp:sp modelId="{884A8021-6618-45EB-A95F-EED61B2243C5}">
      <dsp:nvSpPr>
        <dsp:cNvPr id="0" name=""/>
        <dsp:cNvSpPr/>
      </dsp:nvSpPr>
      <dsp:spPr>
        <a:xfrm>
          <a:off x="2335440" y="3091131"/>
          <a:ext cx="1045716" cy="74812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D34AA-EFF0-4ED9-A5DA-A2C37861F8C1}">
      <dsp:nvSpPr>
        <dsp:cNvPr id="0" name=""/>
        <dsp:cNvSpPr/>
      </dsp:nvSpPr>
      <dsp:spPr>
        <a:xfrm>
          <a:off x="2519847" y="3266317"/>
          <a:ext cx="1045716" cy="7481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BCF</a:t>
          </a:r>
          <a:endParaRPr lang="tr-TR" sz="1600" kern="1200" dirty="0"/>
        </a:p>
      </dsp:txBody>
      <dsp:txXfrm>
        <a:off x="2541759" y="3288229"/>
        <a:ext cx="1001892" cy="704305"/>
      </dsp:txXfrm>
    </dsp:sp>
    <dsp:sp modelId="{5C6CC4E0-3EE7-4718-A83A-FBDA532B5A8F}">
      <dsp:nvSpPr>
        <dsp:cNvPr id="0" name=""/>
        <dsp:cNvSpPr/>
      </dsp:nvSpPr>
      <dsp:spPr>
        <a:xfrm>
          <a:off x="3888334" y="1555135"/>
          <a:ext cx="1659656" cy="105388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229FA-3598-4614-B08A-DFD2EB45DBF8}">
      <dsp:nvSpPr>
        <dsp:cNvPr id="0" name=""/>
        <dsp:cNvSpPr/>
      </dsp:nvSpPr>
      <dsp:spPr>
        <a:xfrm>
          <a:off x="4072741" y="1730321"/>
          <a:ext cx="1659656" cy="1053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err="1" smtClean="0"/>
            <a:t>Toksisite</a:t>
          </a:r>
          <a:r>
            <a:rPr lang="tr-TR" sz="1800" kern="1200" dirty="0" smtClean="0"/>
            <a:t> Skoru </a:t>
          </a:r>
          <a:r>
            <a:rPr lang="tr-TR" sz="1800" b="1" kern="1200" dirty="0" err="1" smtClean="0">
              <a:solidFill>
                <a:srgbClr val="FF0000"/>
              </a:solidFill>
            </a:rPr>
            <a:t>T</a:t>
          </a:r>
          <a:r>
            <a:rPr lang="tr-TR" sz="1800" b="1" kern="1200" baseline="-25000" dirty="0" err="1" smtClean="0">
              <a:solidFill>
                <a:srgbClr val="FF0000"/>
              </a:solidFill>
            </a:rPr>
            <a:t>skor</a:t>
          </a:r>
          <a:r>
            <a:rPr lang="tr-TR" sz="1800" b="1" kern="1200" dirty="0" smtClean="0">
              <a:solidFill>
                <a:srgbClr val="FF0000"/>
              </a:solidFill>
            </a:rPr>
            <a:t> (0-1)</a:t>
          </a:r>
          <a:endParaRPr lang="tr-TR" sz="1800" kern="1200" dirty="0"/>
        </a:p>
      </dsp:txBody>
      <dsp:txXfrm>
        <a:off x="4103608" y="1761188"/>
        <a:ext cx="1597922" cy="992147"/>
      </dsp:txXfrm>
    </dsp:sp>
    <dsp:sp modelId="{2F7A060B-CDE7-487B-8E7A-4C8E63C94E95}">
      <dsp:nvSpPr>
        <dsp:cNvPr id="0" name=""/>
        <dsp:cNvSpPr/>
      </dsp:nvSpPr>
      <dsp:spPr>
        <a:xfrm>
          <a:off x="4363909" y="3091131"/>
          <a:ext cx="1045716" cy="74812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018BA-E79E-4C2C-AA30-A178FEDDD6CB}">
      <dsp:nvSpPr>
        <dsp:cNvPr id="0" name=""/>
        <dsp:cNvSpPr/>
      </dsp:nvSpPr>
      <dsp:spPr>
        <a:xfrm>
          <a:off x="4548315" y="3266317"/>
          <a:ext cx="1045716" cy="7481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NOEC</a:t>
          </a:r>
          <a:endParaRPr lang="tr-TR" sz="1600" kern="1200" dirty="0"/>
        </a:p>
      </dsp:txBody>
      <dsp:txXfrm>
        <a:off x="4570227" y="3288229"/>
        <a:ext cx="1001892" cy="704305"/>
      </dsp:txXfrm>
    </dsp:sp>
    <dsp:sp modelId="{E88EB6CD-24E4-4B0F-8E24-8FBFCA22FD32}">
      <dsp:nvSpPr>
        <dsp:cNvPr id="0" name=""/>
        <dsp:cNvSpPr/>
      </dsp:nvSpPr>
      <dsp:spPr>
        <a:xfrm>
          <a:off x="6085407" y="1554566"/>
          <a:ext cx="1723071" cy="105388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F54A9-3EA1-402E-BB18-6EFCAE9FE9B6}">
      <dsp:nvSpPr>
        <dsp:cNvPr id="0" name=""/>
        <dsp:cNvSpPr/>
      </dsp:nvSpPr>
      <dsp:spPr>
        <a:xfrm>
          <a:off x="6269814" y="1729752"/>
          <a:ext cx="1723071" cy="1053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Endokrin Bozucu Skoru </a:t>
          </a:r>
          <a:r>
            <a:rPr lang="tr-TR" sz="1800" b="1" kern="1200" dirty="0" err="1" smtClean="0">
              <a:solidFill>
                <a:srgbClr val="FF0000"/>
              </a:solidFill>
            </a:rPr>
            <a:t>ED</a:t>
          </a:r>
          <a:r>
            <a:rPr lang="tr-TR" sz="1800" b="1" kern="1200" baseline="-25000" dirty="0" err="1" smtClean="0">
              <a:solidFill>
                <a:srgbClr val="FF0000"/>
              </a:solidFill>
            </a:rPr>
            <a:t>skor</a:t>
          </a:r>
          <a:r>
            <a:rPr lang="tr-TR" sz="1800" b="1" kern="1200" dirty="0" smtClean="0">
              <a:solidFill>
                <a:srgbClr val="FF0000"/>
              </a:solidFill>
            </a:rPr>
            <a:t> (0-1)</a:t>
          </a:r>
          <a:endParaRPr lang="tr-TR" sz="1800" kern="1200" dirty="0"/>
        </a:p>
      </dsp:txBody>
      <dsp:txXfrm>
        <a:off x="6300681" y="1760619"/>
        <a:ext cx="1661337" cy="992147"/>
      </dsp:txXfrm>
    </dsp:sp>
    <dsp:sp modelId="{1430E5D7-7FF0-44CF-9BE1-3F543A5ABC7D}">
      <dsp:nvSpPr>
        <dsp:cNvPr id="0" name=""/>
        <dsp:cNvSpPr/>
      </dsp:nvSpPr>
      <dsp:spPr>
        <a:xfrm>
          <a:off x="6540742" y="3091131"/>
          <a:ext cx="1045716" cy="74812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ACD66-9093-42C7-9308-4A0B44FB8FCC}">
      <dsp:nvSpPr>
        <dsp:cNvPr id="0" name=""/>
        <dsp:cNvSpPr/>
      </dsp:nvSpPr>
      <dsp:spPr>
        <a:xfrm>
          <a:off x="6725149" y="3266317"/>
          <a:ext cx="1045716" cy="7481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Var/Yok</a:t>
          </a:r>
          <a:endParaRPr lang="tr-TR" sz="1600" kern="1200" dirty="0"/>
        </a:p>
      </dsp:txBody>
      <dsp:txXfrm>
        <a:off x="6747061" y="3288229"/>
        <a:ext cx="1001892" cy="704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40979-BABF-4439-BEFC-4E01F0872498}">
      <dsp:nvSpPr>
        <dsp:cNvPr id="0" name=""/>
        <dsp:cNvSpPr/>
      </dsp:nvSpPr>
      <dsp:spPr>
        <a:xfrm>
          <a:off x="6923792" y="2544433"/>
          <a:ext cx="252590" cy="418941"/>
        </a:xfrm>
        <a:custGeom>
          <a:avLst/>
          <a:gdLst/>
          <a:ahLst/>
          <a:cxnLst/>
          <a:rect l="0" t="0" r="0" b="0"/>
          <a:pathLst>
            <a:path>
              <a:moveTo>
                <a:pt x="0" y="0"/>
              </a:moveTo>
              <a:lnTo>
                <a:pt x="0" y="250550"/>
              </a:lnTo>
              <a:lnTo>
                <a:pt x="252590" y="250550"/>
              </a:lnTo>
              <a:lnTo>
                <a:pt x="252590" y="4189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421BC-9C46-424B-8F6B-2207615F4623}">
      <dsp:nvSpPr>
        <dsp:cNvPr id="0" name=""/>
        <dsp:cNvSpPr/>
      </dsp:nvSpPr>
      <dsp:spPr>
        <a:xfrm>
          <a:off x="6774564" y="1170741"/>
          <a:ext cx="149227" cy="475696"/>
        </a:xfrm>
        <a:custGeom>
          <a:avLst/>
          <a:gdLst/>
          <a:ahLst/>
          <a:cxnLst/>
          <a:rect l="0" t="0" r="0" b="0"/>
          <a:pathLst>
            <a:path>
              <a:moveTo>
                <a:pt x="0" y="0"/>
              </a:moveTo>
              <a:lnTo>
                <a:pt x="0" y="307304"/>
              </a:lnTo>
              <a:lnTo>
                <a:pt x="149227" y="307304"/>
              </a:lnTo>
              <a:lnTo>
                <a:pt x="149227" y="475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9AF048-1284-4299-811D-7C18E3D439E7}">
      <dsp:nvSpPr>
        <dsp:cNvPr id="0" name=""/>
        <dsp:cNvSpPr/>
      </dsp:nvSpPr>
      <dsp:spPr>
        <a:xfrm>
          <a:off x="5000914" y="2544433"/>
          <a:ext cx="252590" cy="418941"/>
        </a:xfrm>
        <a:custGeom>
          <a:avLst/>
          <a:gdLst/>
          <a:ahLst/>
          <a:cxnLst/>
          <a:rect l="0" t="0" r="0" b="0"/>
          <a:pathLst>
            <a:path>
              <a:moveTo>
                <a:pt x="0" y="0"/>
              </a:moveTo>
              <a:lnTo>
                <a:pt x="0" y="250550"/>
              </a:lnTo>
              <a:lnTo>
                <a:pt x="252590" y="250550"/>
              </a:lnTo>
              <a:lnTo>
                <a:pt x="252590" y="4189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A0B38-C50B-42FA-83C2-5FA8AA43DA8F}">
      <dsp:nvSpPr>
        <dsp:cNvPr id="0" name=""/>
        <dsp:cNvSpPr/>
      </dsp:nvSpPr>
      <dsp:spPr>
        <a:xfrm>
          <a:off x="5000914" y="1170741"/>
          <a:ext cx="1773649" cy="475696"/>
        </a:xfrm>
        <a:custGeom>
          <a:avLst/>
          <a:gdLst/>
          <a:ahLst/>
          <a:cxnLst/>
          <a:rect l="0" t="0" r="0" b="0"/>
          <a:pathLst>
            <a:path>
              <a:moveTo>
                <a:pt x="1773649" y="0"/>
              </a:moveTo>
              <a:lnTo>
                <a:pt x="1773649" y="307304"/>
              </a:lnTo>
              <a:lnTo>
                <a:pt x="0" y="307304"/>
              </a:lnTo>
              <a:lnTo>
                <a:pt x="0" y="475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23FD5-4C7C-466D-A631-D6E1B3FA5F17}">
      <dsp:nvSpPr>
        <dsp:cNvPr id="0" name=""/>
        <dsp:cNvSpPr/>
      </dsp:nvSpPr>
      <dsp:spPr>
        <a:xfrm>
          <a:off x="4101587" y="288027"/>
          <a:ext cx="2672977" cy="409995"/>
        </a:xfrm>
        <a:custGeom>
          <a:avLst/>
          <a:gdLst/>
          <a:ahLst/>
          <a:cxnLst/>
          <a:rect l="0" t="0" r="0" b="0"/>
          <a:pathLst>
            <a:path>
              <a:moveTo>
                <a:pt x="0" y="409995"/>
              </a:moveTo>
              <a:lnTo>
                <a:pt x="26729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068D5-1C56-4B1D-9A57-705DBEDE35F3}">
      <dsp:nvSpPr>
        <dsp:cNvPr id="0" name=""/>
        <dsp:cNvSpPr/>
      </dsp:nvSpPr>
      <dsp:spPr>
        <a:xfrm>
          <a:off x="2676775" y="2500987"/>
          <a:ext cx="290380" cy="462387"/>
        </a:xfrm>
        <a:custGeom>
          <a:avLst/>
          <a:gdLst/>
          <a:ahLst/>
          <a:cxnLst/>
          <a:rect l="0" t="0" r="0" b="0"/>
          <a:pathLst>
            <a:path>
              <a:moveTo>
                <a:pt x="0" y="0"/>
              </a:moveTo>
              <a:lnTo>
                <a:pt x="0" y="293996"/>
              </a:lnTo>
              <a:lnTo>
                <a:pt x="290380" y="293996"/>
              </a:lnTo>
              <a:lnTo>
                <a:pt x="290380" y="4623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1F8D1-23FD-4EB9-80C6-4B378229D4F3}">
      <dsp:nvSpPr>
        <dsp:cNvPr id="0" name=""/>
        <dsp:cNvSpPr/>
      </dsp:nvSpPr>
      <dsp:spPr>
        <a:xfrm>
          <a:off x="1445968" y="1170741"/>
          <a:ext cx="1230806" cy="432250"/>
        </a:xfrm>
        <a:custGeom>
          <a:avLst/>
          <a:gdLst/>
          <a:ahLst/>
          <a:cxnLst/>
          <a:rect l="0" t="0" r="0" b="0"/>
          <a:pathLst>
            <a:path>
              <a:moveTo>
                <a:pt x="0" y="0"/>
              </a:moveTo>
              <a:lnTo>
                <a:pt x="0" y="263858"/>
              </a:lnTo>
              <a:lnTo>
                <a:pt x="1230806" y="263858"/>
              </a:lnTo>
              <a:lnTo>
                <a:pt x="1230806" y="4322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06325-0883-488C-9D17-57586B961169}">
      <dsp:nvSpPr>
        <dsp:cNvPr id="0" name=""/>
        <dsp:cNvSpPr/>
      </dsp:nvSpPr>
      <dsp:spPr>
        <a:xfrm>
          <a:off x="557501" y="2500987"/>
          <a:ext cx="321019" cy="462387"/>
        </a:xfrm>
        <a:custGeom>
          <a:avLst/>
          <a:gdLst/>
          <a:ahLst/>
          <a:cxnLst/>
          <a:rect l="0" t="0" r="0" b="0"/>
          <a:pathLst>
            <a:path>
              <a:moveTo>
                <a:pt x="0" y="0"/>
              </a:moveTo>
              <a:lnTo>
                <a:pt x="0" y="293996"/>
              </a:lnTo>
              <a:lnTo>
                <a:pt x="321019" y="293996"/>
              </a:lnTo>
              <a:lnTo>
                <a:pt x="321019" y="4623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C7503-9332-487F-A0C0-0CC30F7CFF8F}">
      <dsp:nvSpPr>
        <dsp:cNvPr id="0" name=""/>
        <dsp:cNvSpPr/>
      </dsp:nvSpPr>
      <dsp:spPr>
        <a:xfrm>
          <a:off x="557501" y="1170741"/>
          <a:ext cx="888467" cy="432250"/>
        </a:xfrm>
        <a:custGeom>
          <a:avLst/>
          <a:gdLst/>
          <a:ahLst/>
          <a:cxnLst/>
          <a:rect l="0" t="0" r="0" b="0"/>
          <a:pathLst>
            <a:path>
              <a:moveTo>
                <a:pt x="888467" y="0"/>
              </a:moveTo>
              <a:lnTo>
                <a:pt x="888467" y="263858"/>
              </a:lnTo>
              <a:lnTo>
                <a:pt x="0" y="263858"/>
              </a:lnTo>
              <a:lnTo>
                <a:pt x="0" y="4322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52B33-713B-4B83-9774-A6ECFB4F96A3}">
      <dsp:nvSpPr>
        <dsp:cNvPr id="0" name=""/>
        <dsp:cNvSpPr/>
      </dsp:nvSpPr>
      <dsp:spPr>
        <a:xfrm>
          <a:off x="1445968" y="288027"/>
          <a:ext cx="2655618" cy="409995"/>
        </a:xfrm>
        <a:custGeom>
          <a:avLst/>
          <a:gdLst/>
          <a:ahLst/>
          <a:cxnLst/>
          <a:rect l="0" t="0" r="0" b="0"/>
          <a:pathLst>
            <a:path>
              <a:moveTo>
                <a:pt x="2655618" y="409995"/>
              </a:move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7B948-6C3B-4297-B538-51491D3398A7}">
      <dsp:nvSpPr>
        <dsp:cNvPr id="0" name=""/>
        <dsp:cNvSpPr/>
      </dsp:nvSpPr>
      <dsp:spPr>
        <a:xfrm>
          <a:off x="3016581" y="-191870"/>
          <a:ext cx="2170010" cy="8898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1837F-CEF6-49B0-83D5-1B7282BFBC28}">
      <dsp:nvSpPr>
        <dsp:cNvPr id="0" name=""/>
        <dsp:cNvSpPr/>
      </dsp:nvSpPr>
      <dsp:spPr>
        <a:xfrm>
          <a:off x="3218550" y="0"/>
          <a:ext cx="2170010" cy="8898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RİSK SKORU</a:t>
          </a:r>
        </a:p>
        <a:p>
          <a:pPr lvl="0" algn="ctr" defTabSz="800100">
            <a:lnSpc>
              <a:spcPct val="90000"/>
            </a:lnSpc>
            <a:spcBef>
              <a:spcPct val="0"/>
            </a:spcBef>
            <a:spcAft>
              <a:spcPct val="35000"/>
            </a:spcAft>
          </a:pPr>
          <a:r>
            <a:rPr lang="tr-TR" sz="1800" b="1" kern="1200" dirty="0" err="1" smtClean="0">
              <a:solidFill>
                <a:srgbClr val="FF0000"/>
              </a:solidFill>
            </a:rPr>
            <a:t>P</a:t>
          </a:r>
          <a:r>
            <a:rPr lang="tr-TR" sz="1800" b="1" kern="1200" baseline="-25000" dirty="0" err="1" smtClean="0">
              <a:solidFill>
                <a:srgbClr val="FF0000"/>
              </a:solidFill>
            </a:rPr>
            <a:t>skor</a:t>
          </a:r>
          <a:r>
            <a:rPr lang="tr-TR" sz="1800" b="1" kern="1200" dirty="0" smtClean="0">
              <a:solidFill>
                <a:srgbClr val="FF0000"/>
              </a:solidFill>
            </a:rPr>
            <a:t> (0-100)</a:t>
          </a:r>
          <a:endParaRPr lang="tr-TR" sz="1800" b="1" kern="1200" dirty="0">
            <a:solidFill>
              <a:srgbClr val="FF0000"/>
            </a:solidFill>
          </a:endParaRPr>
        </a:p>
      </dsp:txBody>
      <dsp:txXfrm>
        <a:off x="3244614" y="26064"/>
        <a:ext cx="2117882" cy="837765"/>
      </dsp:txXfrm>
    </dsp:sp>
    <dsp:sp modelId="{CA12EE9C-55DA-45D2-A232-196EFF636BAF}">
      <dsp:nvSpPr>
        <dsp:cNvPr id="0" name=""/>
        <dsp:cNvSpPr/>
      </dsp:nvSpPr>
      <dsp:spPr>
        <a:xfrm>
          <a:off x="717645" y="288027"/>
          <a:ext cx="1456646" cy="88271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A2E1D-CE1F-49BE-8480-6097327FF121}">
      <dsp:nvSpPr>
        <dsp:cNvPr id="0" name=""/>
        <dsp:cNvSpPr/>
      </dsp:nvSpPr>
      <dsp:spPr>
        <a:xfrm>
          <a:off x="919614" y="479897"/>
          <a:ext cx="1456646" cy="882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Çevresel Etki Skoru</a:t>
          </a:r>
        </a:p>
        <a:p>
          <a:pPr lvl="0" algn="ctr" defTabSz="711200">
            <a:lnSpc>
              <a:spcPct val="90000"/>
            </a:lnSpc>
            <a:spcBef>
              <a:spcPct val="0"/>
            </a:spcBef>
            <a:spcAft>
              <a:spcPct val="35000"/>
            </a:spcAft>
          </a:pPr>
          <a:r>
            <a:rPr lang="tr-TR" sz="1600" b="1" kern="1200" dirty="0" err="1" smtClean="0">
              <a:solidFill>
                <a:srgbClr val="FF0000"/>
              </a:solidFill>
            </a:rPr>
            <a:t>E</a:t>
          </a:r>
          <a:r>
            <a:rPr lang="tr-TR" sz="1600" b="1" kern="1200" baseline="-25000" dirty="0" err="1" smtClean="0">
              <a:solidFill>
                <a:srgbClr val="FF0000"/>
              </a:solidFill>
            </a:rPr>
            <a:t>skor</a:t>
          </a:r>
          <a:r>
            <a:rPr lang="tr-TR" sz="1600" b="1" kern="1200" dirty="0" smtClean="0">
              <a:solidFill>
                <a:srgbClr val="FF0000"/>
              </a:solidFill>
            </a:rPr>
            <a:t> (0-10)</a:t>
          </a:r>
          <a:endParaRPr lang="tr-TR" sz="1600" b="1" kern="1200" dirty="0">
            <a:solidFill>
              <a:srgbClr val="FF0000"/>
            </a:solidFill>
          </a:endParaRPr>
        </a:p>
      </dsp:txBody>
      <dsp:txXfrm>
        <a:off x="945468" y="505751"/>
        <a:ext cx="1404938" cy="831005"/>
      </dsp:txXfrm>
    </dsp:sp>
    <dsp:sp modelId="{B56F3127-1481-4934-AF06-495DF82FF65E}">
      <dsp:nvSpPr>
        <dsp:cNvPr id="0" name=""/>
        <dsp:cNvSpPr/>
      </dsp:nvSpPr>
      <dsp:spPr>
        <a:xfrm>
          <a:off x="-201968" y="1602991"/>
          <a:ext cx="1518940" cy="89799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72247-7F78-49A4-879F-85668F7AF7AE}">
      <dsp:nvSpPr>
        <dsp:cNvPr id="0" name=""/>
        <dsp:cNvSpPr/>
      </dsp:nvSpPr>
      <dsp:spPr>
        <a:xfrm>
          <a:off x="0" y="1794861"/>
          <a:ext cx="1518940" cy="8979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err="1" smtClean="0"/>
            <a:t>Toksisite</a:t>
          </a:r>
          <a:r>
            <a:rPr lang="tr-TR" sz="1600" kern="1200" dirty="0" smtClean="0"/>
            <a:t> Skoru</a:t>
          </a:r>
        </a:p>
        <a:p>
          <a:pPr lvl="0" algn="ctr" defTabSz="711200">
            <a:lnSpc>
              <a:spcPct val="90000"/>
            </a:lnSpc>
            <a:spcBef>
              <a:spcPct val="0"/>
            </a:spcBef>
            <a:spcAft>
              <a:spcPct val="35000"/>
            </a:spcAft>
          </a:pPr>
          <a:r>
            <a:rPr lang="tr-TR" sz="1600" b="1" kern="1200" dirty="0" err="1" smtClean="0">
              <a:solidFill>
                <a:srgbClr val="FF0000"/>
              </a:solidFill>
            </a:rPr>
            <a:t>T</a:t>
          </a:r>
          <a:r>
            <a:rPr lang="tr-TR" sz="1600" b="1" kern="1200" baseline="-25000" dirty="0" err="1" smtClean="0">
              <a:solidFill>
                <a:srgbClr val="FF0000"/>
              </a:solidFill>
            </a:rPr>
            <a:t>skor</a:t>
          </a:r>
          <a:r>
            <a:rPr lang="tr-TR" sz="1600" b="1" kern="1200" dirty="0" smtClean="0">
              <a:solidFill>
                <a:srgbClr val="FF0000"/>
              </a:solidFill>
            </a:rPr>
            <a:t> (0-10)</a:t>
          </a:r>
          <a:endParaRPr lang="tr-TR" sz="1600" kern="1200" dirty="0"/>
        </a:p>
      </dsp:txBody>
      <dsp:txXfrm>
        <a:off x="26301" y="1821162"/>
        <a:ext cx="1466338" cy="845393"/>
      </dsp:txXfrm>
    </dsp:sp>
    <dsp:sp modelId="{7886D12B-0261-42B3-BA50-66F961176450}">
      <dsp:nvSpPr>
        <dsp:cNvPr id="0" name=""/>
        <dsp:cNvSpPr/>
      </dsp:nvSpPr>
      <dsp:spPr>
        <a:xfrm>
          <a:off x="237656" y="2963374"/>
          <a:ext cx="1281727" cy="8051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80F2B-1E24-4084-B8FF-306D8FE17C44}">
      <dsp:nvSpPr>
        <dsp:cNvPr id="0" name=""/>
        <dsp:cNvSpPr/>
      </dsp:nvSpPr>
      <dsp:spPr>
        <a:xfrm>
          <a:off x="439625" y="3155245"/>
          <a:ext cx="1281727" cy="8051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LC/EC/IC</a:t>
          </a:r>
          <a:r>
            <a:rPr lang="tr-TR" sz="1400" kern="1200" baseline="-25000" dirty="0" smtClean="0"/>
            <a:t>50</a:t>
          </a:r>
          <a:endParaRPr lang="tr-TR" sz="1400" kern="1200" baseline="-25000" dirty="0"/>
        </a:p>
      </dsp:txBody>
      <dsp:txXfrm>
        <a:off x="463208" y="3178828"/>
        <a:ext cx="1234561" cy="758028"/>
      </dsp:txXfrm>
    </dsp:sp>
    <dsp:sp modelId="{847DE961-5450-4958-BCD0-2E247CCA3EC2}">
      <dsp:nvSpPr>
        <dsp:cNvPr id="0" name=""/>
        <dsp:cNvSpPr/>
      </dsp:nvSpPr>
      <dsp:spPr>
        <a:xfrm>
          <a:off x="1917305" y="1602991"/>
          <a:ext cx="1518940" cy="89799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B432C-584C-433E-BFF5-1C27F633A0F9}">
      <dsp:nvSpPr>
        <dsp:cNvPr id="0" name=""/>
        <dsp:cNvSpPr/>
      </dsp:nvSpPr>
      <dsp:spPr>
        <a:xfrm>
          <a:off x="2119274" y="1794861"/>
          <a:ext cx="1518940" cy="8979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err="1" smtClean="0"/>
            <a:t>Biyobirikim</a:t>
          </a:r>
          <a:r>
            <a:rPr lang="tr-TR" sz="1600" kern="1200" dirty="0" smtClean="0"/>
            <a:t> Skoru</a:t>
          </a:r>
        </a:p>
        <a:p>
          <a:pPr lvl="0" algn="ctr" defTabSz="711200">
            <a:lnSpc>
              <a:spcPct val="90000"/>
            </a:lnSpc>
            <a:spcBef>
              <a:spcPct val="0"/>
            </a:spcBef>
            <a:spcAft>
              <a:spcPct val="35000"/>
            </a:spcAft>
          </a:pPr>
          <a:r>
            <a:rPr lang="tr-TR" sz="1600" b="1" kern="1200" dirty="0" err="1" smtClean="0">
              <a:solidFill>
                <a:srgbClr val="FF0000"/>
              </a:solidFill>
            </a:rPr>
            <a:t>B</a:t>
          </a:r>
          <a:r>
            <a:rPr lang="tr-TR" sz="1600" b="1" kern="1200" baseline="-25000" dirty="0" err="1" smtClean="0">
              <a:solidFill>
                <a:srgbClr val="FF0000"/>
              </a:solidFill>
            </a:rPr>
            <a:t>skor</a:t>
          </a:r>
          <a:r>
            <a:rPr lang="tr-TR" sz="1600" b="1" kern="1200" dirty="0" smtClean="0">
              <a:solidFill>
                <a:srgbClr val="FF0000"/>
              </a:solidFill>
            </a:rPr>
            <a:t> (0-10)</a:t>
          </a:r>
          <a:endParaRPr lang="tr-TR" sz="1600" kern="1200" dirty="0"/>
        </a:p>
      </dsp:txBody>
      <dsp:txXfrm>
        <a:off x="2145575" y="1821162"/>
        <a:ext cx="1466338" cy="845393"/>
      </dsp:txXfrm>
    </dsp:sp>
    <dsp:sp modelId="{22C0E602-8869-43BA-9A99-20743813AE75}">
      <dsp:nvSpPr>
        <dsp:cNvPr id="0" name=""/>
        <dsp:cNvSpPr/>
      </dsp:nvSpPr>
      <dsp:spPr>
        <a:xfrm>
          <a:off x="2326292" y="2963374"/>
          <a:ext cx="1281727" cy="8051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0D352-1701-4DA5-A454-A81C74A9AFCE}">
      <dsp:nvSpPr>
        <dsp:cNvPr id="0" name=""/>
        <dsp:cNvSpPr/>
      </dsp:nvSpPr>
      <dsp:spPr>
        <a:xfrm>
          <a:off x="2528260" y="3155245"/>
          <a:ext cx="1281727" cy="8051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BCF</a:t>
          </a:r>
          <a:endParaRPr lang="tr-TR" sz="1400" kern="1200" dirty="0"/>
        </a:p>
      </dsp:txBody>
      <dsp:txXfrm>
        <a:off x="2551843" y="3178828"/>
        <a:ext cx="1234561" cy="758028"/>
      </dsp:txXfrm>
    </dsp:sp>
    <dsp:sp modelId="{509B5EEB-5431-4EA0-AB8C-F4D22A737FF2}">
      <dsp:nvSpPr>
        <dsp:cNvPr id="0" name=""/>
        <dsp:cNvSpPr/>
      </dsp:nvSpPr>
      <dsp:spPr>
        <a:xfrm>
          <a:off x="6046240" y="288027"/>
          <a:ext cx="1456646" cy="88271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D4259-A664-4084-BC1A-B8602C3A7FB0}">
      <dsp:nvSpPr>
        <dsp:cNvPr id="0" name=""/>
        <dsp:cNvSpPr/>
      </dsp:nvSpPr>
      <dsp:spPr>
        <a:xfrm>
          <a:off x="6248209" y="479897"/>
          <a:ext cx="1456646" cy="882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err="1" smtClean="0"/>
            <a:t>Maruziyet</a:t>
          </a:r>
          <a:r>
            <a:rPr lang="tr-TR" sz="1600" kern="1200" dirty="0" smtClean="0"/>
            <a:t> Skoru</a:t>
          </a:r>
        </a:p>
        <a:p>
          <a:pPr lvl="0" algn="ctr" defTabSz="711200">
            <a:lnSpc>
              <a:spcPct val="90000"/>
            </a:lnSpc>
            <a:spcBef>
              <a:spcPct val="0"/>
            </a:spcBef>
            <a:spcAft>
              <a:spcPct val="35000"/>
            </a:spcAft>
          </a:pPr>
          <a:r>
            <a:rPr lang="tr-TR" sz="1600" b="1" kern="1200" dirty="0" err="1" smtClean="0">
              <a:solidFill>
                <a:srgbClr val="FF0000"/>
              </a:solidFill>
            </a:rPr>
            <a:t>M</a:t>
          </a:r>
          <a:r>
            <a:rPr lang="tr-TR" sz="1600" b="1" kern="1200" baseline="-25000" dirty="0" err="1" smtClean="0">
              <a:solidFill>
                <a:srgbClr val="FF0000"/>
              </a:solidFill>
            </a:rPr>
            <a:t>skor</a:t>
          </a:r>
          <a:r>
            <a:rPr lang="tr-TR" sz="1600" b="1" kern="1200" dirty="0" smtClean="0">
              <a:solidFill>
                <a:srgbClr val="FF0000"/>
              </a:solidFill>
            </a:rPr>
            <a:t> (0-10)</a:t>
          </a:r>
          <a:endParaRPr lang="tr-TR" sz="1600" b="1" kern="1200" dirty="0">
            <a:solidFill>
              <a:srgbClr val="FF0000"/>
            </a:solidFill>
          </a:endParaRPr>
        </a:p>
      </dsp:txBody>
      <dsp:txXfrm>
        <a:off x="6274063" y="505751"/>
        <a:ext cx="1404938" cy="831005"/>
      </dsp:txXfrm>
    </dsp:sp>
    <dsp:sp modelId="{98FE7FD3-B204-493D-BFE2-147C3214DB53}">
      <dsp:nvSpPr>
        <dsp:cNvPr id="0" name=""/>
        <dsp:cNvSpPr/>
      </dsp:nvSpPr>
      <dsp:spPr>
        <a:xfrm>
          <a:off x="4241444" y="1646437"/>
          <a:ext cx="1518940" cy="89799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8160D-EDB5-4C5A-89E1-045F6E735B80}">
      <dsp:nvSpPr>
        <dsp:cNvPr id="0" name=""/>
        <dsp:cNvSpPr/>
      </dsp:nvSpPr>
      <dsp:spPr>
        <a:xfrm>
          <a:off x="4443413" y="1838307"/>
          <a:ext cx="1518940" cy="8979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Yarı Ömür Skoru</a:t>
          </a:r>
        </a:p>
        <a:p>
          <a:pPr lvl="0" algn="ctr" defTabSz="711200">
            <a:lnSpc>
              <a:spcPct val="90000"/>
            </a:lnSpc>
            <a:spcBef>
              <a:spcPct val="0"/>
            </a:spcBef>
            <a:spcAft>
              <a:spcPct val="35000"/>
            </a:spcAft>
          </a:pPr>
          <a:r>
            <a:rPr lang="tr-TR" sz="1600" b="1" kern="1200" dirty="0" err="1" smtClean="0">
              <a:solidFill>
                <a:srgbClr val="FF0000"/>
              </a:solidFill>
            </a:rPr>
            <a:t>t</a:t>
          </a:r>
          <a:r>
            <a:rPr lang="tr-TR" sz="1600" b="1" kern="1200" baseline="-25000" dirty="0" err="1" smtClean="0">
              <a:solidFill>
                <a:srgbClr val="FF0000"/>
              </a:solidFill>
            </a:rPr>
            <a:t>skor</a:t>
          </a:r>
          <a:r>
            <a:rPr lang="tr-TR" sz="1600" b="1" kern="1200" dirty="0" smtClean="0">
              <a:solidFill>
                <a:srgbClr val="FF0000"/>
              </a:solidFill>
            </a:rPr>
            <a:t> (0-10)</a:t>
          </a:r>
          <a:endParaRPr lang="tr-TR" sz="1600" kern="1200" dirty="0"/>
        </a:p>
      </dsp:txBody>
      <dsp:txXfrm>
        <a:off x="4469714" y="1864608"/>
        <a:ext cx="1466338" cy="845393"/>
      </dsp:txXfrm>
    </dsp:sp>
    <dsp:sp modelId="{DE6A5EE7-C005-49D6-8704-24D3F1B0857F}">
      <dsp:nvSpPr>
        <dsp:cNvPr id="0" name=""/>
        <dsp:cNvSpPr/>
      </dsp:nvSpPr>
      <dsp:spPr>
        <a:xfrm>
          <a:off x="4612640" y="2963374"/>
          <a:ext cx="1281727" cy="8051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C80DB-3C8E-496A-AB77-27A7FEB4CFBC}">
      <dsp:nvSpPr>
        <dsp:cNvPr id="0" name=""/>
        <dsp:cNvSpPr/>
      </dsp:nvSpPr>
      <dsp:spPr>
        <a:xfrm>
          <a:off x="4814609" y="3155245"/>
          <a:ext cx="1281727" cy="8051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t</a:t>
          </a:r>
          <a:r>
            <a:rPr lang="tr-TR" sz="1400" kern="1200" baseline="-25000" dirty="0" smtClean="0"/>
            <a:t>1/2</a:t>
          </a:r>
          <a:endParaRPr lang="tr-TR" sz="1400" kern="1200" baseline="-25000" dirty="0"/>
        </a:p>
      </dsp:txBody>
      <dsp:txXfrm>
        <a:off x="4838192" y="3178828"/>
        <a:ext cx="1234561" cy="758028"/>
      </dsp:txXfrm>
    </dsp:sp>
    <dsp:sp modelId="{9ADBE311-F736-4132-85F5-995C75BF5C3E}">
      <dsp:nvSpPr>
        <dsp:cNvPr id="0" name=""/>
        <dsp:cNvSpPr/>
      </dsp:nvSpPr>
      <dsp:spPr>
        <a:xfrm>
          <a:off x="6164321" y="1646437"/>
          <a:ext cx="1518940" cy="89799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7F550-18E1-4412-9521-4891B5654CF7}">
      <dsp:nvSpPr>
        <dsp:cNvPr id="0" name=""/>
        <dsp:cNvSpPr/>
      </dsp:nvSpPr>
      <dsp:spPr>
        <a:xfrm>
          <a:off x="6366290" y="1838307"/>
          <a:ext cx="1518940" cy="8979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Henry Sabiti Skoru </a:t>
          </a:r>
        </a:p>
        <a:p>
          <a:pPr lvl="0" algn="ctr" defTabSz="711200">
            <a:lnSpc>
              <a:spcPct val="90000"/>
            </a:lnSpc>
            <a:spcBef>
              <a:spcPct val="0"/>
            </a:spcBef>
            <a:spcAft>
              <a:spcPct val="35000"/>
            </a:spcAft>
          </a:pPr>
          <a:r>
            <a:rPr lang="tr-TR" sz="1600" b="1" kern="1200" dirty="0" err="1" smtClean="0">
              <a:solidFill>
                <a:srgbClr val="FF0000"/>
              </a:solidFill>
            </a:rPr>
            <a:t>H</a:t>
          </a:r>
          <a:r>
            <a:rPr lang="tr-TR" sz="1600" b="1" kern="1200" baseline="-25000" dirty="0" err="1" smtClean="0">
              <a:solidFill>
                <a:srgbClr val="FF0000"/>
              </a:solidFill>
            </a:rPr>
            <a:t>skor</a:t>
          </a:r>
          <a:r>
            <a:rPr lang="tr-TR" sz="1600" b="1" kern="1200" dirty="0" smtClean="0">
              <a:solidFill>
                <a:srgbClr val="FF0000"/>
              </a:solidFill>
            </a:rPr>
            <a:t> (0-10)</a:t>
          </a:r>
          <a:endParaRPr lang="tr-TR" sz="1600" kern="1200" dirty="0"/>
        </a:p>
      </dsp:txBody>
      <dsp:txXfrm>
        <a:off x="6392591" y="1864608"/>
        <a:ext cx="1466338" cy="845393"/>
      </dsp:txXfrm>
    </dsp:sp>
    <dsp:sp modelId="{78CD75BE-7C30-4020-AD3B-45131B4CB335}">
      <dsp:nvSpPr>
        <dsp:cNvPr id="0" name=""/>
        <dsp:cNvSpPr/>
      </dsp:nvSpPr>
      <dsp:spPr>
        <a:xfrm>
          <a:off x="6535518" y="2963374"/>
          <a:ext cx="1281727" cy="8051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61717-20B8-45BD-9662-4B82350F93EF}">
      <dsp:nvSpPr>
        <dsp:cNvPr id="0" name=""/>
        <dsp:cNvSpPr/>
      </dsp:nvSpPr>
      <dsp:spPr>
        <a:xfrm>
          <a:off x="6737487" y="3155245"/>
          <a:ext cx="1281727" cy="8051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H</a:t>
          </a:r>
          <a:endParaRPr lang="tr-TR" sz="1400" kern="1200" dirty="0"/>
        </a:p>
      </dsp:txBody>
      <dsp:txXfrm>
        <a:off x="6761070" y="3178828"/>
        <a:ext cx="1234561" cy="7580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D4E9B-A48F-4542-ABDC-D0B6B86DC8AB}" type="datetimeFigureOut">
              <a:rPr lang="tr-TR" smtClean="0"/>
              <a:t>16.05.2014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B0400-1918-4488-917C-0620CB342EEF}" type="slidenum">
              <a:rPr lang="tr-TR" smtClean="0"/>
              <a:t>‹#›</a:t>
            </a:fld>
            <a:endParaRPr lang="tr-TR"/>
          </a:p>
        </p:txBody>
      </p:sp>
    </p:spTree>
    <p:extLst>
      <p:ext uri="{BB962C8B-B14F-4D97-AF65-F5344CB8AC3E}">
        <p14:creationId xmlns:p14="http://schemas.microsoft.com/office/powerpoint/2010/main" val="12605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6B0400-1918-4488-917C-0620CB342EEF}" type="slidenum">
              <a:rPr lang="tr-TR" smtClean="0"/>
              <a:t>1</a:t>
            </a:fld>
            <a:endParaRPr lang="tr-TR"/>
          </a:p>
        </p:txBody>
      </p:sp>
    </p:spTree>
    <p:extLst>
      <p:ext uri="{BB962C8B-B14F-4D97-AF65-F5344CB8AC3E}">
        <p14:creationId xmlns:p14="http://schemas.microsoft.com/office/powerpoint/2010/main" val="179966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6B0400-1918-4488-917C-0620CB342EEF}" type="slidenum">
              <a:rPr lang="tr-TR" smtClean="0"/>
              <a:t>30</a:t>
            </a:fld>
            <a:endParaRPr lang="tr-TR"/>
          </a:p>
        </p:txBody>
      </p:sp>
    </p:spTree>
    <p:extLst>
      <p:ext uri="{BB962C8B-B14F-4D97-AF65-F5344CB8AC3E}">
        <p14:creationId xmlns:p14="http://schemas.microsoft.com/office/powerpoint/2010/main" val="2159328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31</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32</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33</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34</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35</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37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ide Image Placeholder"/>
          <p:cNvSpPr>
            <a:spLocks noGrp="1" noRot="1" noChangeAspect="1"/>
          </p:cNvSpPr>
          <p:nvPr>
            <p:ph type="sldImg"/>
          </p:nvPr>
        </p:nvSpPr>
        <p:spPr/>
      </p:sp>
      <p:sp>
        <p:nvSpPr>
          <p:cNvPr id="3" name="2 Notes Placeholder"/>
          <p:cNvSpPr>
            <a:spLocks noGrp="1"/>
          </p:cNvSpPr>
          <p:nvPr>
            <p:ph type="body" idx="1"/>
          </p:nvPr>
        </p:nvSpPr>
        <p:spPr/>
        <p:txBody>
          <a:bodyPr>
            <a:normAutofit/>
          </a:bodyPr>
          <a:lstStyle/>
          <a:p>
            <a:endParaRPr lang="tr-TR"/>
          </a:p>
        </p:txBody>
      </p:sp>
      <p:sp>
        <p:nvSpPr>
          <p:cNvPr id="4" name="3 Slide Number Placeholder"/>
          <p:cNvSpPr>
            <a:spLocks noGrp="1"/>
          </p:cNvSpPr>
          <p:nvPr>
            <p:ph type="sldNum" sz="quarter" idx="10"/>
          </p:nvPr>
        </p:nvSpPr>
        <p:spPr/>
        <p:txBody>
          <a:bodyPr/>
          <a:lstStyle/>
          <a:p>
            <a:fld id="{F0577A8C-D85E-477D-88D9-F9BCA867F0F7}"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F8536595-E675-487C-8EB9-E6BA02510663}" type="datetime1">
              <a:rPr lang="tr-TR">
                <a:solidFill>
                  <a:prstClr val="black">
                    <a:tint val="75000"/>
                  </a:prstClr>
                </a:solidFill>
              </a:rPr>
              <a:pPr>
                <a:defRPr/>
              </a:pPr>
              <a:t>16.05.2014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A9660A4-D9CD-4E5B-83FF-FD92B275460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1068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solidFill>
                <a:prstClr val="black">
                  <a:tint val="75000"/>
                </a:prstClr>
              </a:solidFill>
            </a:endParaRPr>
          </a:p>
        </p:txBody>
      </p:sp>
      <p:sp>
        <p:nvSpPr>
          <p:cNvPr id="3" name="2 Altbilgi Yer Tutucusu"/>
          <p:cNvSpPr>
            <a:spLocks noGrp="1"/>
          </p:cNvSpPr>
          <p:nvPr>
            <p:ph type="ftr" sz="quarter" idx="11"/>
          </p:nvPr>
        </p:nvSpPr>
        <p:spPr/>
        <p:txBody>
          <a:bodyPr/>
          <a:lstStyle>
            <a:lvl1pPr>
              <a:defRPr/>
            </a:lvl1p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lvl1pPr>
              <a:defRPr/>
            </a:lvl1pPr>
          </a:lstStyle>
          <a:p>
            <a:fld id="{AC96C50F-0462-4BB2-9801-90F9AD54022E}"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710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55650" y="0"/>
            <a:ext cx="8229600" cy="719138"/>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755650" y="906463"/>
            <a:ext cx="4038600" cy="53308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46650" y="906463"/>
            <a:ext cx="4038600" cy="53308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2"/>
          <p:cNvSpPr>
            <a:spLocks noGrp="1" noChangeArrowheads="1"/>
          </p:cNvSpPr>
          <p:nvPr>
            <p:ph type="sldNum" sz="quarter" idx="10"/>
          </p:nvPr>
        </p:nvSpPr>
        <p:spPr>
          <a:ln/>
        </p:spPr>
        <p:txBody>
          <a:bodyPr/>
          <a:lstStyle>
            <a:lvl1pPr>
              <a:defRPr/>
            </a:lvl1pPr>
          </a:lstStyle>
          <a:p>
            <a:pPr>
              <a:defRPr/>
            </a:pPr>
            <a:fld id="{1175D4FF-2D52-4BBE-A55D-07B2941F44FD}" type="slidenum">
              <a:rPr lang="tr-TR"/>
              <a:pPr>
                <a:defRPr/>
              </a:pPr>
              <a:t>‹#›</a:t>
            </a:fld>
            <a:endParaRPr lang="tr-TR"/>
          </a:p>
        </p:txBody>
      </p:sp>
    </p:spTree>
    <p:extLst>
      <p:ext uri="{BB962C8B-B14F-4D97-AF65-F5344CB8AC3E}">
        <p14:creationId xmlns:p14="http://schemas.microsoft.com/office/powerpoint/2010/main" val="193290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p>
            <a:fld id="{80DEAA0E-ED27-42DC-9881-9F26789F913C}" type="datetime1">
              <a:rPr lang="tr-TR" smtClean="0"/>
              <a:pPr/>
              <a:t>16.05.2014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C7EFE8-46F8-4F5E-A19D-1F096C3E2B2E}" type="slidenum">
              <a:rPr lang="tr-TR" smtClean="0"/>
              <a:pPr/>
              <a:t>‹#›</a:t>
            </a:fld>
            <a:endParaRPr lang="tr-TR"/>
          </a:p>
        </p:txBody>
      </p:sp>
    </p:spTree>
    <p:extLst>
      <p:ext uri="{BB962C8B-B14F-4D97-AF65-F5344CB8AC3E}">
        <p14:creationId xmlns:p14="http://schemas.microsoft.com/office/powerpoint/2010/main" val="273950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F8536595-E675-487C-8EB9-E6BA02510663}" type="datetime1">
              <a:rPr lang="tr-TR">
                <a:solidFill>
                  <a:prstClr val="black">
                    <a:tint val="75000"/>
                  </a:prstClr>
                </a:solidFill>
              </a:rPr>
              <a:pPr>
                <a:defRPr/>
              </a:pPr>
              <a:t>16.05.2014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A9660A4-D9CD-4E5B-83FF-FD92B275460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18508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solidFill>
                <a:prstClr val="black">
                  <a:tint val="75000"/>
                </a:prstClr>
              </a:solidFill>
            </a:endParaRPr>
          </a:p>
        </p:txBody>
      </p:sp>
      <p:sp>
        <p:nvSpPr>
          <p:cNvPr id="3" name="2 Altbilgi Yer Tutucusu"/>
          <p:cNvSpPr>
            <a:spLocks noGrp="1"/>
          </p:cNvSpPr>
          <p:nvPr>
            <p:ph type="ftr" sz="quarter" idx="11"/>
          </p:nvPr>
        </p:nvSpPr>
        <p:spPr/>
        <p:txBody>
          <a:bodyPr/>
          <a:lstStyle>
            <a:lvl1pPr>
              <a:defRPr/>
            </a:lvl1p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lvl1pPr>
              <a:defRPr/>
            </a:lvl1pPr>
          </a:lstStyle>
          <a:p>
            <a:fld id="{AC96C50F-0462-4BB2-9801-90F9AD54022E}"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472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fld id="{70F0E3CC-920F-4FD8-8B38-1EFA025BAA12}"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32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55650" y="0"/>
            <a:ext cx="8229600" cy="719138"/>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755650" y="906463"/>
            <a:ext cx="4038600" cy="53308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46650" y="906463"/>
            <a:ext cx="4038600" cy="53308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2"/>
          <p:cNvSpPr>
            <a:spLocks noGrp="1" noChangeArrowheads="1"/>
          </p:cNvSpPr>
          <p:nvPr>
            <p:ph type="sldNum" sz="quarter" idx="10"/>
          </p:nvPr>
        </p:nvSpPr>
        <p:spPr>
          <a:ln/>
        </p:spPr>
        <p:txBody>
          <a:bodyPr/>
          <a:lstStyle>
            <a:lvl1pPr>
              <a:defRPr/>
            </a:lvl1pPr>
          </a:lstStyle>
          <a:p>
            <a:pPr>
              <a:defRPr/>
            </a:pPr>
            <a:fld id="{1175D4FF-2D52-4BBE-A55D-07B2941F44FD}" type="slidenum">
              <a:rPr lang="tr-TR"/>
              <a:pPr>
                <a:defRPr/>
              </a:pPr>
              <a:t>‹#›</a:t>
            </a:fld>
            <a:endParaRPr lang="tr-TR"/>
          </a:p>
        </p:txBody>
      </p:sp>
    </p:spTree>
    <p:extLst>
      <p:ext uri="{BB962C8B-B14F-4D97-AF65-F5344CB8AC3E}">
        <p14:creationId xmlns:p14="http://schemas.microsoft.com/office/powerpoint/2010/main" val="980290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E45A8A-1882-44BB-96AF-512542DC74CE}" type="datetime1">
              <a:rPr lang="tr-TR">
                <a:solidFill>
                  <a:prstClr val="black">
                    <a:tint val="75000"/>
                  </a:prstClr>
                </a:solidFill>
              </a:rPr>
              <a:pPr>
                <a:defRPr/>
              </a:pPr>
              <a:t>16.05.2014</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A4F6EE-6802-49F3-9ABF-44C0D1BC32A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1250137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977" r:id="rId3"/>
    <p:sldLayoutId id="2147483978"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E45A8A-1882-44BB-96AF-512542DC74CE}" type="datetime1">
              <a:rPr lang="tr-TR">
                <a:solidFill>
                  <a:prstClr val="black">
                    <a:tint val="75000"/>
                  </a:prstClr>
                </a:solidFill>
              </a:rPr>
              <a:pPr>
                <a:defRPr/>
              </a:pPr>
              <a:t>16.05.2014</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A4F6EE-6802-49F3-9ABF-44C0D1BC32A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38286739"/>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persistent&amp;source=images&amp;cd=&amp;cad=rja&amp;docid=UIsRF4j618EfpM&amp;tbnid=O1bb3M9H1Vb7mM:&amp;ved=0CAUQjRw&amp;url=http://www.migraine-aura.org/content/e27891/e27265/e42285/&amp;ei=EiqNUZLuFYqbtQbU0IHACQ&amp;bvm=bv.46340616,d.bGE&amp;psig=AFQjCNFMHsxgypsjzIKuFgn_wmzXnOgwlw&amp;ust=1368292214744724"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tr/url?sa=i&amp;rct=j&amp;q=toxicity&amp;source=images&amp;cd=&amp;cad=rja&amp;docid=pvEgBlYa1GIFjM&amp;tbnid=zY-mXUuz0T3wXM:&amp;ved=0CAUQjRw&amp;url=http://health.wikinut.com/img/2kf3krok10s_-o6p/toxicity-level-in-liquid-vitamin-supplements&amp;ei=EyeNUebbMYKBtAaZuYFo&amp;bvm=bv.46340616,d.bGE&amp;psig=AFQjCNEB7HcLtvtYhdN--lBGCBys_GHboQ&amp;ust=1368291406905366"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www.google.com.tr/url?sa=i&amp;rct=j&amp;q=prioritization&amp;source=images&amp;cd=&amp;cad=rja&amp;docid=7TeSP72k85kwNM&amp;tbnid=ak6nEIa5klnYvM:&amp;ved=0CAUQjRw&amp;url=http://www.myeducationadvices.com/how-does-prioritization-affect-time-management/&amp;ei=fieNUefaJYHYtAaj4YDoBg&amp;bvm=bv.46340616,d.bGE&amp;psig=AFQjCNEbcgaw3dMXwH0nXlrLHr2DfHBNfw&amp;ust=1368291533698349"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tr/url?sa=i&amp;rct=j&amp;q=bioaccumulation&amp;source=images&amp;cd=&amp;cad=rja&amp;docid=54nC7bLiJDKytM&amp;tbnid=mCuV4pE2bOfxGM:&amp;ved=0CAUQjRw&amp;url=http://divisionsystem.com/blog.php?9adff67cf302f65afafb8345f7ed2551&amp;ei=KyaNUYfMOoTssgbo14DwCg&amp;bvm=bv.46340616,d.bGE&amp;psig=AFQjCNHZcBaZqmtsZ2ckJBycn8_R6MlSRA&amp;ust=136829119368907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tr/url?sa=i&amp;rct=j&amp;q=prioritization&amp;source=images&amp;cd=&amp;cad=rja&amp;docid=3PAwrd7a5FLX1M&amp;tbnid=8BxldhJgsRw3FM:&amp;ved=0CAUQjRw&amp;url=http://www.modernanalyst.com/Resources/Articles/tabid/115/articleType/ArticleView/articleId/1370/An-Overview-of-Requirements-Prioritization.aspx&amp;ei=VSeNUYHQFs-GswbEtYHQDQ&amp;bvm=bv.46340616,d.bGE&amp;psig=AFQjCNEbcgaw3dMXwH0nXlrLHr2DfHBNfw&amp;ust=1368291533698349"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water+framework+directive&amp;source=images&amp;cd=&amp;cad=rja&amp;docid=5_eyl-fP47JQHM&amp;tbnid=a2-JYstBUJJ43M:&amp;ved=0CAUQjRw&amp;url=http://www.wiser.eu/background/water-framework-directive/&amp;ei=pSiNUcyxBoietAb9voDYBg&amp;bvm=bv.46340616,d.bGE&amp;psig=AFQjCNGi_GdLV0hQiO4Ag42QuPN9GsLN0g&amp;ust=1368291871682595"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6%20haziran%20sunumlar/KIYITEMA-COMMPS.xls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6%20haziran%20sunumlar/KIYITEMA-TES.xlsx" TargetMode="External"/><Relationship Id="rId4" Type="http://schemas.openxmlformats.org/officeDocument/2006/relationships/hyperlink" Target="6%20haziran%20sunumlar/KIYITEMA-TTS.xls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tr/url?sa=i&amp;source=images&amp;cd=&amp;cad=rja&amp;docid=jehCX7bZ6BeQeM&amp;tbnid=exfuRWcX6sEZhM:&amp;ved=0CAgQjRwwAA&amp;url=http://commons.wikimedia.org/wiki/File:Anthracene-2D-Skeletal.png&amp;ei=Kh2NUff9G-fW4ASsk4CAAw&amp;psig=AFQjCNGvoSh9Bv6eq4PpipZw7C2rp-_j9A&amp;ust=1368288938491478"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gif"/><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6%20haziran%20sunumlar/KIYITEMA_Aday%20kirletici%20listesi_3.6.2013_CANSU_D&#304;DEM_UY.xlsx"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steps&amp;source=images&amp;cd=&amp;cad=rja&amp;docid=4FuYSiNarx_1VM&amp;tbnid=kVKsXf-4SXWKwM:&amp;ved=0CAUQjRw&amp;url=http://www.iwantasmallbusiness.com/about/&amp;ei=AiuNUeiWAYTLsgbbioHwBQ&amp;bvm=bv.46340616,d.bGE&amp;psig=AFQjCNEgosXAzTQ-2pZJLwQ2FnEtaf_3pQ&amp;ust=1368292457812238"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risk+phrases&amp;source=images&amp;cd=&amp;cad=rja&amp;docid=Eg3FD0VlyZ1a-M&amp;tbnid=maJHVAlGCOTeVM:&amp;ved=0CAUQjRw&amp;url=http://www.transportsfriend.org/hs/coshh.html&amp;ei=fSaNUeqADM7NswaO_IGwDA&amp;bvm=bv.46340616,d.bGE&amp;psig=AFQjCNHI2djtFmxS76O5NLqybiqqGGpnXA&amp;ust=1368291318840012"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expert&amp;source=images&amp;cd=&amp;cad=rja&amp;docid=sdbtWeVCm5YjWM&amp;tbnid=WF_9kKItskS0pM:&amp;ved=0CAUQjRw&amp;url=http://www.trada.com/blog/how-optimizer-matching-and-expert-sourcing-helps-ensure-paid-search-performance/&amp;ei=aSqNUfewF8LJtQai7IDYAw&amp;bvm=bv.46340616,d.bGE&amp;psig=AFQjCNGkLl4A7WdtIHfFgIUTfQCuH528uA&amp;ust=136829231515263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AC96C50F-0462-4BB2-9801-90F9AD54022E}" type="slidenum">
              <a:rPr lang="tr-TR" smtClean="0">
                <a:solidFill>
                  <a:prstClr val="black">
                    <a:tint val="75000"/>
                  </a:prstClr>
                </a:solidFill>
              </a:rPr>
              <a:pPr/>
              <a:t>1</a:t>
            </a:fld>
            <a:endParaRPr lang="tr-TR">
              <a:solidFill>
                <a:prstClr val="black">
                  <a:tint val="75000"/>
                </a:prstClr>
              </a:solidFill>
            </a:endParaRPr>
          </a:p>
        </p:txBody>
      </p:sp>
      <p:pic>
        <p:nvPicPr>
          <p:cNvPr id="3"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
        <p:nvSpPr>
          <p:cNvPr id="5" name="Metin kutusu 4"/>
          <p:cNvSpPr txBox="1"/>
          <p:nvPr/>
        </p:nvSpPr>
        <p:spPr>
          <a:xfrm>
            <a:off x="755576" y="1150617"/>
            <a:ext cx="7272808" cy="6124754"/>
          </a:xfrm>
          <a:prstGeom prst="rect">
            <a:avLst/>
          </a:prstGeom>
          <a:noFill/>
        </p:spPr>
        <p:txBody>
          <a:bodyPr wrap="square" rtlCol="0">
            <a:spAutoFit/>
          </a:bodyPr>
          <a:lstStyle/>
          <a:p>
            <a:pPr algn="ctr"/>
            <a:endParaRPr lang="tr-TR" sz="3000" b="1" dirty="0" smtClean="0">
              <a:solidFill>
                <a:srgbClr val="0000FF"/>
              </a:solidFill>
              <a:latin typeface="Arial" pitchFamily="34" charset="0"/>
              <a:cs typeface="Arial" pitchFamily="34" charset="0"/>
            </a:endParaRPr>
          </a:p>
          <a:p>
            <a:pPr algn="ctr"/>
            <a:endParaRPr lang="tr-TR" sz="1400" b="1" dirty="0" smtClean="0">
              <a:solidFill>
                <a:srgbClr val="0000FF"/>
              </a:solidFill>
              <a:latin typeface="Arial" pitchFamily="34" charset="0"/>
              <a:cs typeface="Arial" pitchFamily="34" charset="0"/>
            </a:endParaRPr>
          </a:p>
          <a:p>
            <a:r>
              <a:rPr lang="tr-TR" b="1" dirty="0"/>
              <a:t> </a:t>
            </a:r>
            <a:endParaRPr lang="tr-TR" b="1" dirty="0" smtClean="0"/>
          </a:p>
          <a:p>
            <a:endParaRPr lang="tr-TR" b="1" dirty="0"/>
          </a:p>
          <a:p>
            <a:endParaRPr lang="tr-TR" b="1" dirty="0" smtClean="0"/>
          </a:p>
          <a:p>
            <a:endParaRPr lang="tr-TR" b="1" dirty="0"/>
          </a:p>
          <a:p>
            <a:endParaRPr lang="tr-TR" b="1" dirty="0" smtClean="0"/>
          </a:p>
          <a:p>
            <a:endParaRPr lang="tr-TR" b="1" dirty="0"/>
          </a:p>
          <a:p>
            <a:pPr algn="ctr"/>
            <a:endParaRPr lang="tr-TR" sz="1600" b="1" dirty="0" smtClean="0">
              <a:solidFill>
                <a:srgbClr val="0000FF"/>
              </a:solidFill>
              <a:cs typeface="Arial" pitchFamily="34" charset="0"/>
            </a:endParaRPr>
          </a:p>
          <a:p>
            <a:pPr algn="ctr"/>
            <a:endParaRPr lang="tr-TR" sz="1600" b="1" dirty="0">
              <a:solidFill>
                <a:srgbClr val="0000FF"/>
              </a:solidFill>
              <a:cs typeface="Arial" pitchFamily="34" charset="0"/>
            </a:endParaRPr>
          </a:p>
          <a:p>
            <a:pPr algn="ctr"/>
            <a:endParaRPr lang="tr-TR" sz="1600" b="1" dirty="0" smtClean="0">
              <a:solidFill>
                <a:srgbClr val="0000FF"/>
              </a:solidFill>
              <a:cs typeface="Arial" pitchFamily="34" charset="0"/>
            </a:endParaRPr>
          </a:p>
          <a:p>
            <a:pPr algn="ctr"/>
            <a:endParaRPr lang="tr-TR" sz="1600" b="1" dirty="0">
              <a:solidFill>
                <a:srgbClr val="0000FF"/>
              </a:solidFill>
              <a:cs typeface="Arial" pitchFamily="34" charset="0"/>
            </a:endParaRPr>
          </a:p>
          <a:p>
            <a:pPr algn="ctr"/>
            <a:endParaRPr lang="tr-TR" sz="1600" b="1" dirty="0" smtClean="0">
              <a:solidFill>
                <a:srgbClr val="0000FF"/>
              </a:solidFill>
              <a:cs typeface="Arial" pitchFamily="34" charset="0"/>
            </a:endParaRPr>
          </a:p>
          <a:p>
            <a:pPr algn="ctr"/>
            <a:endParaRPr lang="tr-TR" sz="1600" b="1" dirty="0">
              <a:solidFill>
                <a:srgbClr val="0000FF"/>
              </a:solidFill>
              <a:cs typeface="Arial" pitchFamily="34" charset="0"/>
            </a:endParaRPr>
          </a:p>
          <a:p>
            <a:pPr algn="ctr"/>
            <a:endParaRPr lang="tr-TR" sz="1600" b="1" dirty="0" smtClean="0">
              <a:solidFill>
                <a:srgbClr val="0000FF"/>
              </a:solidFill>
              <a:cs typeface="Arial" pitchFamily="34" charset="0"/>
            </a:endParaRPr>
          </a:p>
          <a:p>
            <a:pPr algn="ctr"/>
            <a:endParaRPr lang="tr-TR" sz="1600" b="1" dirty="0">
              <a:solidFill>
                <a:srgbClr val="0000FF"/>
              </a:solidFill>
              <a:cs typeface="Arial" pitchFamily="34" charset="0"/>
            </a:endParaRPr>
          </a:p>
          <a:p>
            <a:pPr algn="ctr"/>
            <a:r>
              <a:rPr lang="tr-TR" sz="1600" b="1" dirty="0" err="1" smtClean="0">
                <a:solidFill>
                  <a:srgbClr val="0000FF"/>
                </a:solidFill>
                <a:cs typeface="Arial" pitchFamily="34" charset="0"/>
              </a:rPr>
              <a:t>Aybala</a:t>
            </a:r>
            <a:r>
              <a:rPr lang="tr-TR" sz="1600" b="1" dirty="0" smtClean="0">
                <a:solidFill>
                  <a:srgbClr val="0000FF"/>
                </a:solidFill>
                <a:cs typeface="Arial" pitchFamily="34" charset="0"/>
              </a:rPr>
              <a:t> </a:t>
            </a:r>
            <a:r>
              <a:rPr lang="tr-TR" sz="1600" b="1" dirty="0">
                <a:solidFill>
                  <a:srgbClr val="0000FF"/>
                </a:solidFill>
                <a:cs typeface="Arial" pitchFamily="34" charset="0"/>
              </a:rPr>
              <a:t>KOÇ</a:t>
            </a:r>
          </a:p>
          <a:p>
            <a:pPr algn="ctr"/>
            <a:r>
              <a:rPr lang="tr-TR" sz="1400" dirty="0">
                <a:solidFill>
                  <a:srgbClr val="0000FF"/>
                </a:solidFill>
                <a:cs typeface="Arial" pitchFamily="34" charset="0"/>
              </a:rPr>
              <a:t>Orman ve Su İşleri Bakanlığı </a:t>
            </a:r>
          </a:p>
          <a:p>
            <a:pPr algn="ctr"/>
            <a:r>
              <a:rPr lang="tr-TR" sz="1400" dirty="0">
                <a:solidFill>
                  <a:srgbClr val="0000FF"/>
                </a:solidFill>
                <a:cs typeface="Arial" pitchFamily="34" charset="0"/>
              </a:rPr>
              <a:t>Su Yönetimi Genel Müdürlüğü</a:t>
            </a:r>
          </a:p>
          <a:p>
            <a:pPr algn="ctr"/>
            <a:r>
              <a:rPr lang="tr-TR" sz="1400" dirty="0">
                <a:solidFill>
                  <a:srgbClr val="0000FF"/>
                </a:solidFill>
                <a:cs typeface="Arial" pitchFamily="34" charset="0"/>
              </a:rPr>
              <a:t>Uzman Yardımcısı</a:t>
            </a:r>
          </a:p>
          <a:p>
            <a:endParaRPr lang="tr-TR" b="1" dirty="0" smtClean="0"/>
          </a:p>
          <a:p>
            <a:endParaRPr lang="tr-TR" dirty="0"/>
          </a:p>
          <a:p>
            <a:r>
              <a:rPr lang="tr-TR" dirty="0" smtClean="0"/>
              <a:t>      </a:t>
            </a:r>
            <a:endParaRPr lang="tr-TR" dirty="0"/>
          </a:p>
        </p:txBody>
      </p:sp>
      <p:sp>
        <p:nvSpPr>
          <p:cNvPr id="6" name="AutoShape 2" descr="data:image/jpeg;base64,/9j/4AAQSkZJRgABAQAAAQABAAD/2wCEAAkGBhQSEBUUExMWFRUUFRcXFxgYGR0YHBoYGBQXFRcVGBkYHCYgGBojGhQUHy8gJCcpLCwsFx4xNTAqNScrLCkBCQoKDgwOGg8PGiwkHyQpKSksLCwsKSksKSwsKSwsLCksKSwsLCwpLCwsLCksLCwsLCwsKSwsLCwpLCwsLCwpLP/AABEIALcBEwMBIgACEQEDEQH/xAAbAAACAwEBAQAAAAAAAAAAAAACAwABBAUGB//EAEQQAAEDAQMJBgMGBAYBBQEAAAEAAhEDEiExBBNBUWFxgZGhBSKxwdHwBlLhFDJCYnLxByOCkkNzorLC4tIzRFOToxX/xAAZAQADAQEBAAAAAAAAAAAAAAAAAQIDBAX/xAAsEQACAgICAQIEBQUAAAAAAAAAAQIRAyESMUEEURMicaEygZGx8BQjM0Lh/9oADAMBAAIRAxEAPwAmuOr3yRirGKSK2w/3I8875DzXsnEE+HCYBBunyTbYjVuWVtO8mzBO5PDj7j0SAMVNpPvciz2w9fRKFQ6x74om1J/EOR9UgHNcTo98lZbs6lII/MOR9UQePmHP90gHBx1ePmVc7AkWxrPvgit7TzCAHA7BzKMTqHM+qzZw6j09VLZ1Hp5JAbBOzmUQH6eqxh3v2Fdoa/8AUlQ7Nd2sdVLQ2dfRIDwf3BTG7J6JDDFYaxyKYKw1jkUAdsPNWOPNIYxtce5RW2n9j6JYqH25WK51gcR6JANgex9FYcPlJ5BAHTg7r9FRdt6+oSGOD/yIw/Ysod+bw81YqtGJPTySoZqtj3+6mfA1cws2fbqPvgjFRFBY4ZRu5hFnQf3SM4dvNQVtvN31RQWPL/c/VWHbOqUK23qqNXaeBQMd/T5+au/V4+qQK5/Nz9UVsnXzCAsdfpAVPZdglgnbzHkhk+yCgADRCiudqiqxaPIh51Ih7vShlDdvJXntQ8V0mFjIG3miBG3mlNqnUiFU6ApAcH7DzVips6pIqu2IrTvmHVIY21u98Fc7uX0Spd8wVgk/iQA4cOX0RNHv2FnBPzdFdmfxE8EgNQbsHEqVHkNJDRIE4rLm26uiz9qVQyg8gX2SBtJujFJ9Amdc+71dvb75rA2IEtv03xfzRB7fl8/NA7Nxqjb09VC4aTzWL7RSBAc5rC6Q2Y7xiYE6bkxr9vh5JBY/PM1t5lEK7dBaeJKSBuUEaQ3kigs0/aRqnhKgynZ0PokzqA4R6K4J1pBY8Vjou4fRX9p1noQkAH5nKxU/MkOxwqE4QeKvOEbEmRrCvOjSJQMd9o29FYqk6fJIDhotDj6FUa4Ghx3ooLNUu18wrt6+g9FnblIP4SUbSD+BAD2lug++KP8Ap5BZi92pWCdcbCUhmi0NXT6qbrtkJNvWOv1VC/QCihmg1iMR1U+1A/X90gSMLtkDzVm/FFIB9sa/fNRZcyNQ6K06QHlRlA1dEWcOgdEIJ1BXYct2YEDnahyCsV6rT3SBMyNHQ9UQY7X5eSqzv5qZJNUNNrYYquOiOIUl2lUBtPNSRrHMFABhu1U5xbe2J44aRdsQ22/MpnBrJ4BJ7BOhoeFM4NfvklHKGjXyCGrlwAm88I6oAfnWWmgvDbWl1oAXgXkApHaD2mkbLpDoAvxk+koKGXte2ZvGP3rsPmATabLbXmLqbLXEvawf7nclnPSdlR3RrgReRxRBl1ywiqdSC1UDgWPewwRcdew48VZNjMvcc5Qg/wCITwzbwcdF8cVtdvE+9MrlPY51dlQ/dYXU7ru+ado4DUWc1uFQHQffFSu2Fjw4+7/qk18tcx7G2C4Om8RdEC8F2Hex6Img+wsdUzllNt0tpPJ3FzQN17UTdIa7OtnDsRCtu6eiXm7/ALuHkja2PwkJ6Fss19RCmd2hU5wiSEltdp+7fu/dAzRndyIVt3VIB/KjtFIYzODXHE+ime2zwQhx2cx5qxOoH3sQMvOHWOSlrXeq9+7lDOshAF5wjR4oxXdq6fUpNt2sqwXa280wHirw6easscfxj3vWe2dLgOqIOHz8glQWMvGLzyCKDrPJKtN+c8kJptm5wTA0Rt8FSTa29FSdBZwBUHzFWKo0Engl533f6IhUC0Mg7WxSyNXVVnR7/dVn27EhhhrdXVXmm6glur7vfBQVJ0DhCQhuabqPBU9hANk6DiEuRqV2RqKQy6eU3i1TM4SHXAayDjgnuj2FnzInDwTM0NZ4JVXkd34LpU2tBux3aF1KFCOz8qqxi6lTB2Cqz/k53Jch9kAm0br8NS9Z2zkOZ7FskQS/J7UfM7KabndXFcvqZUlH3ZvhXcvZHnc5u5/ugfWi8nrz0KWNl20+iKlkWeq0qED+fUDDefuXuqkHWKbXnguq0lZhtm/tDJTSyTIZEPq56u6bjNSw4A7WscxvBYbcnaNX0C9H/EurGU5IALhTyg3aIdQaF5r7QdvvcsMEuUW35ZpkXF17By7X0jxSclyJ32ilVM/zhUi64U2VadNvMteRrlXXyl8Qw99xDGAiJe8hjBP6nBei+JcgzNbJ6FIxm6FOmwnXnC0OOu9oKeWVUvcUI3b9hPxDkmarQAYe0OHgeoXOLTrK9F8RVBXyPJsoa2CWw5uJa6bL2GNLX907ivNjc4cUYZXBDyqpENLa5R7AfxeCCqdh8EullLCQCQCXWRJAEnWdHFat0rZCV6RKmUOZotCRgdHPHFMblgd90GJi8QcAURiYGOrdidytlJwwAHGFPbtMrpUG070y0dEc0qH/ADDgQfBDa28wVRI6X7OaoOdr6qmuHuVdsbUAEKU4u5qjk2ohUa4GlQZTrPviEbHosUNvT0Rijv5JLqjTpjcB6qZzaenomBoFEa+SrMN1lIzh1zwVgzr4IAaaQ+ZRLzP6vfFRMLOBnht8VLY28vVZ2yNXD9kYcff7rQxsddrVktGlJPBE2PlSAaKjdnNXndQCFsfLCfSAH7qSgG1dg5K84dXvijIB0j3xUst0kJDBB9z6IgweyUPc29VHVG6j7G3cgDV2VkYq5RTpgCC4E/pb3jzuHFe1/iFP2AAEQa1EERf3azSNONw0YBcf4GyK1VfVM3d1s9Y6clr+OxapNkGGVGOnQSXEHcQP968nNk5ZteD0YQrD9Tymb94eq9N/Dfs63lVSsRdRp2BeD36kF3FrGt/+xeTdUAEyIGOIwX0T4Y+H2js+m2paDqk1nw4sNp4ua4tImy0sbH5F1+pnxh9TlwR5T+hyP4jz9syb/IrHm+ivOOrkRfs1eAXR+MqAblTKc2wyjGF8lwJvMzIs9dy4xdGj3Kfpv8Ys342d74Oyd1fL6c/coB1Z0X3gWKbTN95cXD/LXQ+I3E9sMZ8tHJ3f/rXB/wBoW/8AhrkQbk1TKHQDXqQCRH8thzbBOouNRw/WFg7V73bsg/4FIGDiAcodGN95aYvwC5cs7y/Q3hGoK/Jt+y2X5Vkhua8NyqjuqDN1wP01QHn/ADV5IvAuwOBEr1+Wdofa+0mZNReWCgyuH1mhriXxTa6i0vBBaC5lq7GzgQvLds5OaVYtcQTiTFmZN92Avlbelltoxyb68MzmqJx6T4hLrUmu1fvwQmqNCsP2HquyjGwKGSsa0NGAMxqk/VNszgZ4KB3DmqM60AEGuGAPI+qvv6un1SwHazu/dFb1xz+qYEDnDGOiNtXb1AVWxqHP1QEs1BAD2j8yLM+7/RZN0HgFATtHNAGyI0cgVX2gDA9YSGtfrHP6I98IGN+17uh80Lq86Ok+aXO3w9Fdv83vkmFl2/cH1UVSPf7KJiOI1wwIE7AfFQAah1Sw3UI81TwcHNn3zVGdjw6MPD1RmqVjYyTgRvJHmmOouB0jcR9UgsfbJGHVVZPs/VJFO6ZO3uymU2tOkT70JAWJHv6oaNWmHHOAtF5lku3AttDViJTrh+yF4B3qWr6dFxdBGrTN7HOi6JEcOchAG2oABlxAG8mArdlObgktgd6+7C86dqd2r2k85RnSGsc6w8NmzBDWi0ATpgHR97as5SaVFxSbs+jfDeQZqi1unE79a5nxhIyQ2h3nVGkkC68EgThIZYH9K5eRfHj2guqU5ZMWwLMDG+8tmIutDFH8WfFVLKMlphpvFQFwiMKbhP1C8eGOcZrkvzPSnkhKD4nE7P7P+05VSoi9tR/e/wAtvffPDu73BfYcoMNJ1NPh+6+a/wAPKzW16uUVLqbadgPgkNE26hcR9wQGSTd3cV9DrV2VWtsOa9r3NktcD3QZJEfeEwI/MtfVSuVeER6eNRvyz578ZMIylgJvNC0RjBNR7i2f1AjYFwKlN5hjTL6jmsbd+J5DRymdwK9D8bQ7tINJ/wDbUtgl1SuMThoSvgLs3PZaXkd3JmzeP8R4LW8mWzxC6sU/h4mzmnHnko+j5Hkwo0GUWEtaxjWNIxAAABv0wF4TKqVWr2nUFGWktZTa+Qc2yLJqC69wBJaDN7hN0x7vLKtlpMxoH6jc0R+otC8p2fk7Wdp1YBNk0G2QJJlgtXag3yGledjbbs7MiVJHT7OyBlLtI06fdp5NkTWt/XWrOqOc4nFx+zgknEmVwfivJnVA3KS2BV7zGkXtpm9gIMEOI7zgcC6NC0nsfJ6ju0XijS/9elk9M2A0sL6VFrrN0sJfWM4GV1ssa6vk1Sm8fzKDiCfmae9TfgPvDGLg603QunFLjKzkStNHzvOxi0ciFX2gaAOCOrUY43Pa+8junAi4gyBfcgNIRIHkvTjJSVo5mmijlYGJPJGK2wrRkwDh3mnr6LK+kQcLtYVCCtn3Cls7Y5pYe4fi980YqnTfw/dAF29hPvYUYf7KEtB0lDmhr80DGX6D18lC1+v3zSu7u2wrk6HeCABcHDGffFRtWNY4ohlJ0knl5BQlp2f0hMAm1xpHX6IjSBwJSMyNBJ4AearDWEAPzbtaiDPHU7kqQOjkGvOiOfTUpb2pDq5ibo3G7ZNlKNRxvGg6NskeBV0Y2ahWAPew96UdCrTqPDRUNq0JaYaDpu1jbOgrHm3HE+9qVVyEnccdunyUyutDXez0HaGROBFilYBAkWw+834yRhC58T+G/dpWDJciLHHGzGBvH0XRe64w4myLoJMabhiFGNcYpf8ARz2wGV429UxmUTo5RPJLp9pUy0A1WD9ZLTN1wtQpVc06Tdx6/VOMr7CUaNuSVWB4vbavDQ8BwdrEE38DK20O0auTuGaot/mVGuc4OvZFod1x7zW3gkGd+hed7SDDSNveIxnnesfZnxVVpwCQ9up2PB2POVz5I7tHRjnSpn0LJf4jsdUipSBbalxltKo2zD2EfdFU2ms7p0a1wMpFClVNWk11WkKboD7MCW95xibR7zomPui++/PT7QyfKYD2d8ziIMRJh7dQ1wiqfDjA3uPdZIcIJlveBBvBB061guMfBt+I9TT+IcheQx+RgOeG4NY2RWqCi0WqYtBpeIi/WVzu1exG0KbMoyU16Bc9rZD3BpllsQS0ON0CLRFxuWzsjt2pkzPvB5aXkd2CAQXWQRJPeAj9RUy7tF3aGU0nue5tMNfTdTcHFs3uFRokQ4m6ZmBF184qTUtdGkoKS32ear5blD3ve+s81LLGl4F5b34a4NERhoXrfgP4noUGPZWfFR9Quc+LTSSAACWyWw1oHeAAgLhs7HqGrVuiX2GOc5rWvsyBFp0+OICvtz4cqZOQKubc66bL7cTeJuFk3HmFr8mRcXqzH5sb5I+p08up1iw03h7SS+WEOBsgmJF33nNu2Lh9jVI7VrjXXbB2MyOmz/fU5hfNqVBzXWmPfTdhLSQY5yBxXQ7K7bq0XmoQXkFwtB15JzZLjJkmQFH9K4PTLfqFJbPadifzMiqVJkZR2ux4M4t+20QI4U4XqatGap7sPsQ/CyWlxIdOJEh8CLiXTEgr5l8P/E1OhkeTZM50ZrKGVHOe2wIFZ1WQd9m5fQ8i+JKNas5zXtP8pgBDg4GXvJm8G6BdtWTjKPYsVV+h8z7d7OzGVVWhtzja1Y9FkpZXBvaC3SNe+F6j4/osdmaoMmyA4i64xB2mV5RsfMY2helhlyijnyxqRsybLja/lSbjLCWgmfwttXGb9AOFyLtTJn0apa4FpIDoJa646QWd0iQcN2hcntFrrTXMMOAg4GRyXSr5WapD3El1lrTgIstAiNGCqmp34C1xoUKx0t97VTnNOPp5oS0e/wB1G1BEQfHyWpmTNbz73ohQ1T5dEDjGBPvkFPtB0wEAGaRjDqqFI6gOatuW7en1ROfOBv1XgoAjRuTqeTgzeBwWJ4Jxd1nz8kEbed3imI3hrAb3cvWVmyftSkx7xVDjAAbiGtIJNrB1qRAvjBLDhsnko9gIPdF4SaspOjqO+Ma34a+S2bot0Wudh+J2cbJ4KLy7uy2Tj75qKPhr2L+KxVXL3scGtMNdE6rziW2gORO5aqXaWTSWl1Vr3aM3GAN1q1BmeG1c9zwb4PG7wJS2D8ouvGJi/wB6E3B3abQuaqmjqfbqcXGNhx5gXpb8oGzZKx23X4cI64qCZ0bpg+CvoizT9ridG+Cl1MqJ/ZWKTt/D1VFpGJA32vIXpAZzTtkBwmSBJvjadMBaXvOgdVTXtbDnkWZi0MJ0WtLfdy6NWixjGBoa42ozgdILSS6D+YXDCBdes3kinTNFjbVnn8uYXG/iQwOI3jVwU/8A5rntllNlXukk07rhiTZJnD5Zvw0rZltJp7wJBOB8wVz6tNwMg36HC5w/qF/MqZcu0NcfIeWZzJq7u7FkuAcIIIwmDIPTot+SfFIJ77bzMlhskkmfumJ3ScVy67qjnC29xLRDZOAOKz1KCzSfkbrwewybtdpNzgS4SWuFlwNkHTAN9sXAzdtKg7foV6TaVcPa1ri4EgPAtCDc288ta8a1zmiATGo3jkbkTMt1t5GOh+ijhTUlpjcm1T6PR0HZOwuAszdBAAvg4OgQPu6RpXQy3tKo6o+o2sx7apa91Igkxpo2j+MQ0B4N8i8kLylOq134m/1d3qbuq35PkkmAXHSYNll2m06+BuG9LLNv5psvCv8AWMToM7XFnFjmyCCHAHb94TF/Rb8mNphLZiXu7oDgRd1kFcJ+Vhrg5hvm1aE3ht7nQSe7iBOJIwGL2fF7y2Hspm+RFMETGMWhftTcp6a+5H9vr9jqHKYc1rge/g6AALwO8QO7jpRZX2bZg2GkgjCy114v0gzBB3ELLkXxBldSm40WU4YL5p2RtAdnYuC4tf4orkmW0wZv7kwW4XOJvClubKXA9jRbRAYyrVrMcXkWZc8FkCCQ/wC7jdEEwbllr02tcQ05xgNzoIkaDBmOa89Q7VyqqSM7gIkNYIGgXNGpdQ9rVXFralKlp/mMaQ7+rvX4ada1xcr2ZzlFrQ8xogRoj6KOc7R6IGvm+RznxwTZ2nh+y6jAoV3abuvgEQqzjPX6KjR2u4+UKs1tPhwwQMsVI0H34Ki+dB4kohZiXTA0SCeUnmeuC306jG5J3m0wXv7rgAXnG1IiWtENgzr1mJcq0Uo2cx1M+/SFbWEeRu+iY+nZi8ExfjdN4G+IOyYQitGnkR5qiaCDdgn3tRQfl4CfJA2uPzdT4I8606evqEDKjUI5j1Q+8T6KOfqE8f8Aqqzmx3XxITEEH7D74K0oR+b/AE+iiYHCzmqRvHmFdNxO3hKsOB1jeT4q7OqON/8AxCYiFx0+XmVYrR+KN3oJUkjWNwjxuUB57Tf0gpAQVtp5D6eBTBUjH0PvgnZDQFQw50XXRvA8xjtWVpImLoMXEeQ6pFBVKBIJEgm6ZGG25ZX0HNqCyXMnGybIIi+0GxK0wdvG/oiYwzP06ghS4pjUqFOpxN5Au94pNSktrnfp97yUl0TiDu/e9JoEIbIxFoDRMSNInQtWeyZxIzmZDpBa+kSRdd32ki4iZjSdagpAj34LJXyUErC7ZuvlVorKclYHvFN9tgPddESN2y8TpidKQ/IoW2jQ0JtSnd79Eye0cJ2SnQli2zAlu67ouw2nqA4q3ZICMBwTcbRKezlHtB2DgHXRMQYkGJGiQOSFuUM0tcNxB8YWrKezowWE5PCmUQTRryTtEstBlVzQ4OaQQYhzbJwmDEX7AgLLTvvtJJxkC83kmYWdtNUFHELR67sjJ7FIAgS4l0yDsGGwa1sbT1c7/fVcvszKCKTRZFwxgDqcVoLpxPveAV1RVIzkzW4gaZ3n90sv1OZ08zKSGD5h0ULD8rTxVEjs7Gry8FC7TI3T6XqUntkFzRce82LzdIGNwMRKKjk7qj7NJpc4zDWgEwJJiDfgUrHXsKNSMY4H1Up3m7TrB9EdlwMFrgdIJA5iZVPZpMJ9i2OZSuA9L1TqY1kb49VmJA0j+0DyTW1zoHT0CYBFk6QeEqNgaxuBHggdVn9z7CW2oMRfyPgUAbJux4kHzQtOkEnd9Ulj9MYbQPFMszj4hAw85t5x5lRUHHW33/UqQB5+djRud6FS0No/pnxKMVhojgHeqF9UbRuw8imSG2s4YA+CbSy8hwJEwQSJJkAyReVhzzZ9L+huRmnP4vLyISGPpdr1KTg5sOjEO0gxdAwT6mWy6Ya0fIBALZmMI0XEyZAWIZJOnxPWE05DGJbvnyU8d2PlqjRaBwNoaMB4OMIS3b187kluTaiDw9FLGonnHSLlQh2b/Nfq+oJQ5vad0/VAbr/M+ip1Y+58ZSA0tpnaEqrS72JKWys7V4eUq3VTPoB5hYVUja7iPoNvxg8ut6c5roM+X08FnpZQR9YHkUT8qMXAb7vE3BKV2ONULYDF3vrctFNpjTesjKxj7mOmQtVF7owA3XeoVy0iI7YutT9/VYXUAfqujVcYJgbyVjBJGi+IiQoUhyVGZ+RwNSUMhv8AoupGM47CNSGo0RjfpvVaJo19l9mmzBcLsPIEh3kifkjtNwGsHzasuTPOuN60Z5wP3nT+UlbLozBbTHzngB6prWXT6a8YiSgdlf8A8jSY2Y7CWi1edMXaCm5J2wxtNzXZPZ7052mc4RF0wb23AbeoUSyKL2m/oWoOXTSCo5ZeAPvRDQ4S0ki6REtExdeNyf2f2y1veeXZPVc+WPEGkZDQe8y8NDRoIxIvvSH0WVO/TyikHuvYKjmscYJFqHXmC0z3dBuKmV5LRoiM4Zfe6CCw6xAvEHS6zu0rKcscmknv89fY1ippP2On2wTUdnXV2OtEC00SCQxuoNukGO6RheFynS03462uBkf0kysOSZM1slpi0TcCIxuunGD1WkT+Y9OsmFrji0uzPJLk7GWuP93qEMgXkXbJKsVPZeD5q84NQPBpWhmU3tvNPFgOwHeDoI70kAOImRA06br1uqfEFMtBz9Wm6+RWpNLcbrL3NJOnULlzqrQTexJLDMtjcPos543Lz/P3+5tiy8Ha/n62vsdRtJhtW6tMAOBHfBLhHym9uOmLttyS5rQSJBv+byieS5lTI2uJtMbvi/gYlbrboxPEn1CuKfkzbTGGuBdHV3/iok37f7vUqK6Js5Nge58iEeZ/T74JN+i/l6K/tLh+wHUQpGPFPgN/0UAAvlvNZftbtfT/ALBD9qPzEbgPRK0FGs1dnIn/AMgrFU6/9M9b1i+0fmJ3x6Imv3dPJFhRrdU3HfPorFXcd2HVIa9uscyETau87jHkgQ4Pdqjqrc86SfDyS85v43/8ZCgO73vagYwmfxHkPElBa2nkPK9QmcYOq9qobuRjwKz8lvodSq7zv9MVdStqbzCCmza7dP7prngXeJCmS2VF6M1+o8gtVFk4tG+PXySjX1WTxHpeiZl0aBwE+UqpK0THTG5RRAbNkcT6ELPTZu5xHBFWysnGOXnFyW2qPmZwn1vWSRcns0l7hoEa7zHIIahJFxxHu+AUDXabJO4DzKlR133QBujwVRRLDpMMXcfco7LhdF3HyKS2oR7nxCIZU75Xf2iOhW5kETosTvJHQgpL6IJHdiDoB9AmOymqNDuNPzgoXVnH7139o6QEdjsRldO0IItR8wMxMwCROk6VoyUCm2BMaJkEbBdglkjVPCeoKMVQDdduJHjckoqw5Mcxk+d7fMI+7rnYHeUJBAOIJOu7x+qkwL53uk+MhWI0miNA4SPUIbQFxBnaSfNKpUA8gBzp/S2NZMmIAC1t7KeQbN4Dg28RMxBEtF3eGnwRoDO5wH4W846QqNbU0H3vWs9iVJxp4xvN1wIYTpUZ2G8iWuZouwImDfcIPeGJRaFTMgf+UjcEwOumJ4epCeeyqgvlrxMEgYXSSXTgNZUqdkvaLRIbjpAJj5YB1HSEWFMTnG/KeRVKi86+v/ZWmB5415xgHd9Fcn5unqoosbNQmibpPRGGjT4eaiiokMOGAHU+ZRiiTg3qFFExFmhrnjB6SpYGz3ulRRABMbOEH3thHmzqjd6yoomIqW+59FZaImzdvUUWfkt9FB8YSORQmsSPvE7wIUUSfYLoW07jsv8AVObTOiPfFRROXQLsGo0jHx8h6qqbycCOStRZlMNtJx1EDH3clljRsPvUoorRLLaBojkPOERIwLjOq8eAUUWiJGfZjGDv70LmtGMjfDlFExBNLTdM8I8kUho/F/cPRRRMEB9rA0j+oegTaWUl3yE7LQ8SoogB9HKHsdIN+q4+PkU+p8QVJGjC64gkBt+Fx7s8SoohpBZD2s86BiTcYiQRG68oKnbBa4OIAIJdpN5YGG7cNekqKIpBYA+IKhJgiNUXaTERF838NSHKe1nPaGvDWgGREjw3qKIoLFAnbz9QoooroR//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Metin kutusu 3"/>
          <p:cNvSpPr txBox="1"/>
          <p:nvPr/>
        </p:nvSpPr>
        <p:spPr>
          <a:xfrm>
            <a:off x="2738256" y="6490898"/>
            <a:ext cx="3384376" cy="230832"/>
          </a:xfrm>
          <a:prstGeom prst="rect">
            <a:avLst/>
          </a:prstGeom>
          <a:noFill/>
        </p:spPr>
        <p:txBody>
          <a:bodyPr wrap="square" rtlCol="0">
            <a:spAutoFit/>
          </a:bodyPr>
          <a:lstStyle/>
          <a:p>
            <a:pPr algn="ctr"/>
            <a:r>
              <a:rPr lang="tr-TR" sz="900" dirty="0">
                <a:solidFill>
                  <a:srgbClr val="0000FF"/>
                </a:solidFill>
                <a:cs typeface="Arial" pitchFamily="34" charset="0"/>
              </a:rPr>
              <a:t>a.koc@ormansu.gov.tr</a:t>
            </a:r>
          </a:p>
        </p:txBody>
      </p:sp>
      <p:sp>
        <p:nvSpPr>
          <p:cNvPr id="10" name="TextBox 8"/>
          <p:cNvSpPr txBox="1"/>
          <p:nvPr/>
        </p:nvSpPr>
        <p:spPr>
          <a:xfrm>
            <a:off x="1115616" y="1340768"/>
            <a:ext cx="7272808" cy="3785652"/>
          </a:xfrm>
          <a:prstGeom prst="rect">
            <a:avLst/>
          </a:prstGeom>
          <a:noFill/>
        </p:spPr>
        <p:txBody>
          <a:bodyPr wrap="square" rtlCol="0">
            <a:spAutoFit/>
          </a:bodyPr>
          <a:lstStyle/>
          <a:p>
            <a:pPr algn="ctr"/>
            <a:r>
              <a:rPr lang="tr-TR" sz="3200" b="1" dirty="0" smtClean="0">
                <a:solidFill>
                  <a:srgbClr val="FF0000"/>
                </a:solidFill>
                <a:cs typeface="Arial" pitchFamily="34" charset="0"/>
              </a:rPr>
              <a:t>ÜLKEMİZ KIYI VE GEÇİŞ SULARINDA TEHLİKELİ MADDELERİN TESPİTİ VE EKOLOJİK KIYI DİNAMİĞİ </a:t>
            </a:r>
          </a:p>
          <a:p>
            <a:pPr algn="ctr"/>
            <a:r>
              <a:rPr lang="tr-TR" sz="3200" b="1" dirty="0" smtClean="0">
                <a:solidFill>
                  <a:srgbClr val="FF0000"/>
                </a:solidFill>
                <a:cs typeface="Arial" pitchFamily="34" charset="0"/>
              </a:rPr>
              <a:t>(KIYITEMA) PROJESİ</a:t>
            </a:r>
          </a:p>
          <a:p>
            <a:pPr algn="ctr"/>
            <a:endParaRPr lang="tr-TR" sz="2800" b="1" dirty="0">
              <a:solidFill>
                <a:srgbClr val="0000FF"/>
              </a:solidFill>
              <a:cs typeface="Arial" pitchFamily="34" charset="0"/>
            </a:endParaRPr>
          </a:p>
          <a:p>
            <a:pPr algn="ctr"/>
            <a:r>
              <a:rPr lang="tr-TR" sz="2800" b="1" i="1" dirty="0" smtClean="0">
                <a:solidFill>
                  <a:srgbClr val="0000FF"/>
                </a:solidFill>
                <a:cs typeface="Arial" pitchFamily="34" charset="0"/>
              </a:rPr>
              <a:t>SPESİFİK KİRLETİCİLER ELEME VE ÖNCELİKLENDİRME</a:t>
            </a:r>
            <a:endParaRPr lang="tr-TR" sz="2400" i="1" dirty="0">
              <a:solidFill>
                <a:srgbClr val="0000FF"/>
              </a:solidFill>
              <a:cs typeface="Arial" pitchFamily="34" charset="0"/>
            </a:endParaRPr>
          </a:p>
          <a:p>
            <a:endParaRPr lang="tr-TR" sz="2800" b="1" dirty="0"/>
          </a:p>
        </p:txBody>
      </p:sp>
    </p:spTree>
    <p:extLst>
      <p:ext uri="{BB962C8B-B14F-4D97-AF65-F5344CB8AC3E}">
        <p14:creationId xmlns:p14="http://schemas.microsoft.com/office/powerpoint/2010/main" val="154447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10</a:t>
            </a:fld>
            <a:endParaRPr lang="tr-TR" dirty="0"/>
          </a:p>
        </p:txBody>
      </p:sp>
      <p:sp>
        <p:nvSpPr>
          <p:cNvPr id="7" name="İçerik Yer Tutucusu 2"/>
          <p:cNvSpPr txBox="1">
            <a:spLocks/>
          </p:cNvSpPr>
          <p:nvPr/>
        </p:nvSpPr>
        <p:spPr>
          <a:xfrm>
            <a:off x="683568" y="1266527"/>
            <a:ext cx="7777163" cy="5330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tr-TR" sz="2000" b="1" dirty="0" smtClean="0"/>
          </a:p>
          <a:p>
            <a:pPr algn="just">
              <a:defRPr/>
            </a:pPr>
            <a:r>
              <a:rPr lang="tr-TR" sz="2000" b="1" u="sng" dirty="0" smtClean="0">
                <a:solidFill>
                  <a:schemeClr val="accent1"/>
                </a:solidFill>
              </a:rPr>
              <a:t>3. Kaba Eleme: PBT özelliklerine göre</a:t>
            </a:r>
          </a:p>
          <a:p>
            <a:pPr lvl="1" algn="just">
              <a:defRPr/>
            </a:pPr>
            <a:r>
              <a:rPr lang="tr-TR" sz="1800" dirty="0" smtClean="0"/>
              <a:t>67/548/EEC sayılı AB Direktifi “Tehlikeli Maddelerin Sınıflandırılması, Ambalajlanması ve Etiketlenmesi Hakkındaki Direktif”-EK VI</a:t>
            </a:r>
          </a:p>
          <a:p>
            <a:pPr lvl="1" algn="just">
              <a:defRPr/>
            </a:pPr>
            <a:endParaRPr lang="tr-TR" sz="1800" dirty="0"/>
          </a:p>
          <a:p>
            <a:r>
              <a:rPr lang="tr-TR" sz="1800" b="1" dirty="0" err="1">
                <a:solidFill>
                  <a:srgbClr val="FF0000"/>
                </a:solidFill>
              </a:rPr>
              <a:t>P</a:t>
            </a:r>
            <a:r>
              <a:rPr lang="tr-TR" sz="1800" dirty="0" err="1"/>
              <a:t>ersistency</a:t>
            </a:r>
            <a:r>
              <a:rPr lang="tr-TR" sz="1800" dirty="0"/>
              <a:t>, </a:t>
            </a:r>
            <a:r>
              <a:rPr lang="tr-TR" sz="1800" b="1" dirty="0" err="1">
                <a:solidFill>
                  <a:srgbClr val="FF0000"/>
                </a:solidFill>
              </a:rPr>
              <a:t>B</a:t>
            </a:r>
            <a:r>
              <a:rPr lang="tr-TR" sz="1800" dirty="0" err="1"/>
              <a:t>ioaccumulation</a:t>
            </a:r>
            <a:r>
              <a:rPr lang="tr-TR" sz="1800" dirty="0"/>
              <a:t>, </a:t>
            </a:r>
            <a:r>
              <a:rPr lang="tr-TR" sz="1800" b="1" dirty="0" err="1">
                <a:solidFill>
                  <a:srgbClr val="FF0000"/>
                </a:solidFill>
              </a:rPr>
              <a:t>T</a:t>
            </a:r>
            <a:r>
              <a:rPr lang="tr-TR" sz="1800" dirty="0" err="1"/>
              <a:t>oxicity</a:t>
            </a:r>
            <a:r>
              <a:rPr lang="tr-TR" sz="1800" dirty="0"/>
              <a:t> </a:t>
            </a:r>
            <a:r>
              <a:rPr lang="tr-TR" sz="1800" b="1" dirty="0">
                <a:solidFill>
                  <a:srgbClr val="FF0000"/>
                </a:solidFill>
              </a:rPr>
              <a:t>(PBT)</a:t>
            </a:r>
          </a:p>
          <a:p>
            <a:endParaRPr lang="tr-TR" sz="1800" dirty="0"/>
          </a:p>
          <a:p>
            <a:pPr lvl="1"/>
            <a:r>
              <a:rPr lang="tr-TR" sz="1800" dirty="0"/>
              <a:t>Çok </a:t>
            </a:r>
            <a:r>
              <a:rPr lang="tr-TR" sz="1800" dirty="0" err="1"/>
              <a:t>toksik</a:t>
            </a:r>
            <a:r>
              <a:rPr lang="tr-TR" sz="1800" dirty="0"/>
              <a:t> ve/veya </a:t>
            </a:r>
            <a:r>
              <a:rPr lang="tr-TR" sz="1800" dirty="0" err="1"/>
              <a:t>toksik</a:t>
            </a:r>
            <a:r>
              <a:rPr lang="tr-TR" sz="1800" dirty="0"/>
              <a:t> </a:t>
            </a:r>
            <a:r>
              <a:rPr lang="tr-TR" sz="1800" b="1" dirty="0">
                <a:solidFill>
                  <a:srgbClr val="FF0000"/>
                </a:solidFill>
              </a:rPr>
              <a:t>(T</a:t>
            </a:r>
            <a:r>
              <a:rPr lang="tr-TR" sz="1800" b="1" dirty="0" smtClean="0">
                <a:solidFill>
                  <a:srgbClr val="FF0000"/>
                </a:solidFill>
              </a:rPr>
              <a:t>) </a:t>
            </a:r>
            <a:r>
              <a:rPr lang="tr-TR" sz="1800" b="1" dirty="0" smtClean="0">
                <a:solidFill>
                  <a:srgbClr val="00B050"/>
                </a:solidFill>
              </a:rPr>
              <a:t>(R50, R51)</a:t>
            </a:r>
            <a:endParaRPr lang="tr-TR" sz="1800" b="1" dirty="0">
              <a:solidFill>
                <a:srgbClr val="00B050"/>
              </a:solidFill>
            </a:endParaRPr>
          </a:p>
          <a:p>
            <a:pPr lvl="1"/>
            <a:r>
              <a:rPr lang="tr-TR" sz="1800" dirty="0"/>
              <a:t>Su ortamında uzun süreli olumsuz etkilere neden olabilir.</a:t>
            </a:r>
            <a:r>
              <a:rPr lang="tr-TR" sz="1800" b="1" dirty="0"/>
              <a:t> </a:t>
            </a:r>
            <a:r>
              <a:rPr lang="tr-TR" sz="1800" b="1" dirty="0">
                <a:solidFill>
                  <a:srgbClr val="FF0000"/>
                </a:solidFill>
              </a:rPr>
              <a:t>(P veya B</a:t>
            </a:r>
            <a:r>
              <a:rPr lang="tr-TR" sz="1800" b="1" dirty="0" smtClean="0">
                <a:solidFill>
                  <a:srgbClr val="FF0000"/>
                </a:solidFill>
              </a:rPr>
              <a:t>) </a:t>
            </a:r>
            <a:r>
              <a:rPr lang="tr-TR" sz="1800" b="1" dirty="0" smtClean="0">
                <a:solidFill>
                  <a:srgbClr val="00B050"/>
                </a:solidFill>
              </a:rPr>
              <a:t>(R53)</a:t>
            </a:r>
            <a:endParaRPr lang="tr-TR" sz="1800" b="1" dirty="0">
              <a:solidFill>
                <a:srgbClr val="00B050"/>
              </a:solidFill>
            </a:endParaRPr>
          </a:p>
          <a:p>
            <a:pPr lvl="1" algn="just">
              <a:defRPr/>
            </a:pPr>
            <a:endParaRPr lang="tr-TR" sz="1600" dirty="0" smtClean="0"/>
          </a:p>
        </p:txBody>
      </p:sp>
      <p:sp>
        <p:nvSpPr>
          <p:cNvPr id="4" name="Metin kutusu 3"/>
          <p:cNvSpPr txBox="1"/>
          <p:nvPr/>
        </p:nvSpPr>
        <p:spPr>
          <a:xfrm>
            <a:off x="2555776" y="5301208"/>
            <a:ext cx="3240360" cy="110799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pPr algn="ctr"/>
            <a:endParaRPr lang="tr-TR" sz="2200" b="1" dirty="0" smtClean="0">
              <a:solidFill>
                <a:srgbClr val="FF0000"/>
              </a:solidFill>
            </a:endParaRPr>
          </a:p>
          <a:p>
            <a:pPr algn="ctr"/>
            <a:r>
              <a:rPr lang="tr-TR" sz="2200" b="1" dirty="0" smtClean="0">
                <a:solidFill>
                  <a:srgbClr val="FF0000"/>
                </a:solidFill>
              </a:rPr>
              <a:t>T ve (P veya B)</a:t>
            </a:r>
          </a:p>
          <a:p>
            <a:pPr algn="ctr"/>
            <a:endParaRPr lang="tr-TR" sz="2200" b="1" dirty="0" smtClean="0">
              <a:solidFill>
                <a:srgbClr val="FF0000"/>
              </a:solidFill>
            </a:endParaRPr>
          </a:p>
        </p:txBody>
      </p:sp>
      <p:pic>
        <p:nvPicPr>
          <p:cNvPr id="39938" name="Picture 2" descr="http://t3.gstatic.com/images?q=tbn:ANd9GcQjl7Zehmveb5IFP6Eg14YXuBdClwa6UGodU4a6yix8cDjrXThfz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534" y="4455326"/>
            <a:ext cx="2244839" cy="2179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1187623" y="332656"/>
            <a:ext cx="7273107" cy="584775"/>
          </a:xfrm>
          <a:prstGeom prst="rect">
            <a:avLst/>
          </a:prstGeom>
          <a:noFill/>
        </p:spPr>
        <p:txBody>
          <a:bodyPr wrap="square" rtlCol="0">
            <a:spAutoFit/>
          </a:bodyPr>
          <a:lstStyle/>
          <a:p>
            <a:r>
              <a:rPr lang="tr-TR" sz="3200" b="1" dirty="0">
                <a:solidFill>
                  <a:srgbClr val="FF0000"/>
                </a:solidFill>
              </a:rPr>
              <a:t>3</a:t>
            </a:r>
            <a:r>
              <a:rPr lang="tr-TR" sz="3200" b="1" dirty="0" smtClean="0">
                <a:solidFill>
                  <a:srgbClr val="FF0000"/>
                </a:solidFill>
              </a:rPr>
              <a:t>. Kaba Eleme: PBT özelliklerine göre</a:t>
            </a:r>
            <a:endParaRPr lang="tr-TR" sz="3200" b="1" dirty="0">
              <a:solidFill>
                <a:srgbClr val="FF0000"/>
              </a:solidFill>
            </a:endParaRPr>
          </a:p>
        </p:txBody>
      </p:sp>
      <p:pic>
        <p:nvPicPr>
          <p:cNvPr id="11"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159333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11</a:t>
            </a:fld>
            <a:endParaRPr lang="tr-TR" dirty="0"/>
          </a:p>
        </p:txBody>
      </p:sp>
      <p:sp>
        <p:nvSpPr>
          <p:cNvPr id="7" name="İçerik Yer Tutucusu 2"/>
          <p:cNvSpPr>
            <a:spLocks noGrp="1"/>
          </p:cNvSpPr>
          <p:nvPr/>
        </p:nvSpPr>
        <p:spPr>
          <a:xfrm>
            <a:off x="457200" y="156733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err="1" smtClean="0">
                <a:solidFill>
                  <a:srgbClr val="FF0000"/>
                </a:solidFill>
              </a:rPr>
              <a:t>Toksisite</a:t>
            </a:r>
            <a:endParaRPr lang="tr-TR" b="1" dirty="0" smtClean="0">
              <a:solidFill>
                <a:srgbClr val="FF0000"/>
              </a:solidFill>
            </a:endParaRPr>
          </a:p>
          <a:p>
            <a:pPr lvl="1"/>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4139816530"/>
              </p:ext>
            </p:extLst>
          </p:nvPr>
        </p:nvGraphicFramePr>
        <p:xfrm>
          <a:off x="590798" y="2420887"/>
          <a:ext cx="8157666" cy="2686237"/>
        </p:xfrm>
        <a:graphic>
          <a:graphicData uri="http://schemas.openxmlformats.org/drawingml/2006/table">
            <a:tbl>
              <a:tblPr firstRow="1" firstCol="1" bandRow="1" bandCol="1">
                <a:tableStyleId>{5C22544A-7EE6-4342-B048-85BDC9FD1C3A}</a:tableStyleId>
              </a:tblPr>
              <a:tblGrid>
                <a:gridCol w="1388914"/>
                <a:gridCol w="3240360"/>
                <a:gridCol w="3528392"/>
              </a:tblGrid>
              <a:tr h="349227">
                <a:tc>
                  <a:txBody>
                    <a:bodyPr/>
                    <a:lstStyle/>
                    <a:p>
                      <a:pPr marL="4763" indent="0" algn="ctr">
                        <a:lnSpc>
                          <a:spcPct val="150000"/>
                        </a:lnSpc>
                        <a:spcAft>
                          <a:spcPts val="0"/>
                        </a:spcAft>
                      </a:pPr>
                      <a:r>
                        <a:rPr lang="tr-TR" sz="1600" dirty="0">
                          <a:effectLst/>
                        </a:rPr>
                        <a:t>TOKSİSİTE</a:t>
                      </a:r>
                      <a:endParaRPr lang="tr-TR" sz="1600" dirty="0">
                        <a:effectLst/>
                        <a:latin typeface="Calibri"/>
                        <a:ea typeface="Calibri"/>
                        <a:cs typeface="Times New Roman"/>
                      </a:endParaRPr>
                    </a:p>
                  </a:txBody>
                  <a:tcPr marL="68580" marR="68580" marT="0" marB="0"/>
                </a:tc>
                <a:tc>
                  <a:txBody>
                    <a:bodyPr/>
                    <a:lstStyle/>
                    <a:p>
                      <a:pPr marL="87313" indent="0" algn="ctr">
                        <a:lnSpc>
                          <a:spcPct val="150000"/>
                        </a:lnSpc>
                        <a:spcAft>
                          <a:spcPts val="0"/>
                        </a:spcAft>
                      </a:pPr>
                      <a:r>
                        <a:rPr lang="tr-TR" sz="1600" dirty="0">
                          <a:effectLst/>
                        </a:rPr>
                        <a:t>AKUT </a:t>
                      </a:r>
                      <a:r>
                        <a:rPr lang="tr-TR" sz="1600" dirty="0" smtClean="0">
                          <a:effectLst/>
                        </a:rPr>
                        <a:t>VERİLER (Kısa Süreli)</a:t>
                      </a:r>
                      <a:endParaRPr lang="tr-TR" sz="1600" dirty="0">
                        <a:effectLst/>
                        <a:latin typeface="Calibri"/>
                        <a:ea typeface="Calibri"/>
                        <a:cs typeface="Times New Roman"/>
                      </a:endParaRPr>
                    </a:p>
                  </a:txBody>
                  <a:tcPr marL="68580" marR="68580" marT="0" marB="0"/>
                </a:tc>
                <a:tc>
                  <a:txBody>
                    <a:bodyPr/>
                    <a:lstStyle/>
                    <a:p>
                      <a:pPr marL="87313" indent="0" algn="ctr">
                        <a:lnSpc>
                          <a:spcPct val="150000"/>
                        </a:lnSpc>
                        <a:spcAft>
                          <a:spcPts val="0"/>
                        </a:spcAft>
                      </a:pPr>
                      <a:r>
                        <a:rPr lang="tr-TR" sz="1600" dirty="0">
                          <a:effectLst/>
                        </a:rPr>
                        <a:t>KRONİK </a:t>
                      </a:r>
                      <a:r>
                        <a:rPr lang="tr-TR" sz="1600" dirty="0" smtClean="0">
                          <a:effectLst/>
                        </a:rPr>
                        <a:t>VERİLER (Uzun Süreli)</a:t>
                      </a:r>
                      <a:endParaRPr lang="tr-TR" sz="1600" dirty="0">
                        <a:effectLst/>
                        <a:latin typeface="Calibri"/>
                        <a:ea typeface="Calibri"/>
                        <a:cs typeface="Times New Roman"/>
                      </a:endParaRPr>
                    </a:p>
                  </a:txBody>
                  <a:tcPr marL="68580" marR="68580" marT="0" marB="0"/>
                </a:tc>
              </a:tr>
              <a:tr h="1162942">
                <a:tc>
                  <a:txBody>
                    <a:bodyPr/>
                    <a:lstStyle/>
                    <a:p>
                      <a:pPr marL="87313" indent="0" algn="just">
                        <a:lnSpc>
                          <a:spcPct val="150000"/>
                        </a:lnSpc>
                        <a:spcAft>
                          <a:spcPts val="0"/>
                        </a:spcAft>
                      </a:pPr>
                      <a:r>
                        <a:rPr lang="tr-TR" sz="1400" dirty="0">
                          <a:effectLst/>
                        </a:rPr>
                        <a:t>ÇOK TOKSİK</a:t>
                      </a:r>
                      <a:endParaRPr lang="tr-TR" sz="1400" dirty="0">
                        <a:effectLst/>
                        <a:latin typeface="Calibri"/>
                        <a:ea typeface="Calibri"/>
                        <a:cs typeface="Times New Roman"/>
                      </a:endParaRPr>
                    </a:p>
                  </a:txBody>
                  <a:tcPr marL="68580" marR="68580" marT="0" marB="0" anchor="ctr"/>
                </a:tc>
                <a:tc>
                  <a:txBody>
                    <a:bodyPr/>
                    <a:lstStyle/>
                    <a:p>
                      <a:pPr marL="87313" indent="0" algn="just">
                        <a:lnSpc>
                          <a:spcPct val="150000"/>
                        </a:lnSpc>
                        <a:spcAft>
                          <a:spcPts val="0"/>
                        </a:spcAft>
                      </a:pPr>
                      <a:r>
                        <a:rPr lang="tr-TR" sz="1400" dirty="0">
                          <a:effectLst/>
                        </a:rPr>
                        <a:t>LC50(Balık) (96h) ≤ </a:t>
                      </a:r>
                      <a:r>
                        <a:rPr lang="tr-TR" sz="1400" b="1" dirty="0">
                          <a:effectLst/>
                        </a:rPr>
                        <a:t>1</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EC50(</a:t>
                      </a:r>
                      <a:r>
                        <a:rPr lang="tr-TR" sz="1400" dirty="0" err="1" smtClean="0">
                          <a:effectLst/>
                        </a:rPr>
                        <a:t>Daphnia</a:t>
                      </a:r>
                      <a:r>
                        <a:rPr lang="tr-TR" sz="1400" dirty="0" smtClean="0">
                          <a:effectLst/>
                        </a:rPr>
                        <a:t> </a:t>
                      </a:r>
                      <a:r>
                        <a:rPr lang="tr-TR" sz="1400" dirty="0" err="1">
                          <a:effectLst/>
                        </a:rPr>
                        <a:t>Magna</a:t>
                      </a:r>
                      <a:r>
                        <a:rPr lang="tr-TR" sz="1400" dirty="0">
                          <a:effectLst/>
                        </a:rPr>
                        <a:t>) (48h) ≤ </a:t>
                      </a:r>
                      <a:r>
                        <a:rPr lang="tr-TR" sz="1400" b="1" dirty="0">
                          <a:effectLst/>
                        </a:rPr>
                        <a:t>1</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IC50(Alg</a:t>
                      </a:r>
                      <a:r>
                        <a:rPr lang="tr-TR" sz="1400" dirty="0">
                          <a:effectLst/>
                        </a:rPr>
                        <a:t>) (72h) ≤ </a:t>
                      </a:r>
                      <a:r>
                        <a:rPr lang="tr-TR" sz="1400" b="1" dirty="0">
                          <a:effectLst/>
                        </a:rPr>
                        <a:t>1</a:t>
                      </a:r>
                      <a:r>
                        <a:rPr lang="tr-TR" sz="1400" dirty="0">
                          <a:effectLst/>
                        </a:rPr>
                        <a:t> mg/l</a:t>
                      </a:r>
                      <a:endParaRPr lang="tr-TR" sz="1400" dirty="0">
                        <a:effectLst/>
                        <a:latin typeface="Calibri"/>
                        <a:ea typeface="Calibri"/>
                        <a:cs typeface="Times New Roman"/>
                      </a:endParaRPr>
                    </a:p>
                  </a:txBody>
                  <a:tcPr marL="68580" marR="68580" marT="0" marB="0"/>
                </a:tc>
                <a:tc>
                  <a:txBody>
                    <a:bodyPr/>
                    <a:lstStyle/>
                    <a:p>
                      <a:pPr marL="87313" indent="0" algn="just">
                        <a:lnSpc>
                          <a:spcPct val="150000"/>
                        </a:lnSpc>
                        <a:spcAft>
                          <a:spcPts val="0"/>
                        </a:spcAft>
                      </a:pPr>
                      <a:r>
                        <a:rPr lang="tr-TR" sz="1400" dirty="0">
                          <a:effectLst/>
                        </a:rPr>
                        <a:t>NOEC(Balık) (96h) ≤ </a:t>
                      </a:r>
                      <a:r>
                        <a:rPr lang="tr-TR" sz="1400" b="1" dirty="0">
                          <a:effectLst/>
                        </a:rPr>
                        <a:t>0,01</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NOEC(</a:t>
                      </a:r>
                      <a:r>
                        <a:rPr lang="tr-TR" sz="1400" dirty="0" err="1" smtClean="0">
                          <a:effectLst/>
                        </a:rPr>
                        <a:t>Daphnia</a:t>
                      </a:r>
                      <a:r>
                        <a:rPr lang="tr-TR" sz="1400" dirty="0" smtClean="0">
                          <a:effectLst/>
                        </a:rPr>
                        <a:t> </a:t>
                      </a:r>
                      <a:r>
                        <a:rPr lang="tr-TR" sz="1400" dirty="0" err="1">
                          <a:effectLst/>
                        </a:rPr>
                        <a:t>Magna</a:t>
                      </a:r>
                      <a:r>
                        <a:rPr lang="tr-TR" sz="1400" dirty="0">
                          <a:effectLst/>
                        </a:rPr>
                        <a:t>) (48h) ≤ </a:t>
                      </a:r>
                      <a:r>
                        <a:rPr lang="tr-TR" sz="1400" b="1" dirty="0">
                          <a:effectLst/>
                        </a:rPr>
                        <a:t>0,01</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NOEC(Alg</a:t>
                      </a:r>
                      <a:r>
                        <a:rPr lang="tr-TR" sz="1400" dirty="0">
                          <a:effectLst/>
                        </a:rPr>
                        <a:t>) (72h) ≤ </a:t>
                      </a:r>
                      <a:r>
                        <a:rPr lang="tr-TR" sz="1400" b="1" dirty="0">
                          <a:effectLst/>
                        </a:rPr>
                        <a:t>0,01</a:t>
                      </a:r>
                      <a:r>
                        <a:rPr lang="tr-TR" sz="1400" dirty="0">
                          <a:effectLst/>
                        </a:rPr>
                        <a:t> mg/l</a:t>
                      </a:r>
                      <a:endParaRPr lang="tr-TR" sz="1400" dirty="0">
                        <a:effectLst/>
                        <a:latin typeface="Calibri"/>
                        <a:ea typeface="Calibri"/>
                        <a:cs typeface="Times New Roman"/>
                      </a:endParaRPr>
                    </a:p>
                  </a:txBody>
                  <a:tcPr marL="68580" marR="68580" marT="0" marB="0"/>
                </a:tc>
              </a:tr>
              <a:tr h="1157535">
                <a:tc>
                  <a:txBody>
                    <a:bodyPr/>
                    <a:lstStyle/>
                    <a:p>
                      <a:pPr marL="87313" indent="0" algn="just">
                        <a:lnSpc>
                          <a:spcPct val="150000"/>
                        </a:lnSpc>
                        <a:spcAft>
                          <a:spcPts val="0"/>
                        </a:spcAft>
                      </a:pPr>
                      <a:r>
                        <a:rPr lang="tr-TR" sz="1400" dirty="0">
                          <a:effectLst/>
                        </a:rPr>
                        <a:t>TOKSİK</a:t>
                      </a:r>
                      <a:endParaRPr lang="tr-TR" sz="1400" dirty="0">
                        <a:effectLst/>
                        <a:latin typeface="Calibri"/>
                        <a:ea typeface="Calibri"/>
                        <a:cs typeface="Times New Roman"/>
                      </a:endParaRPr>
                    </a:p>
                  </a:txBody>
                  <a:tcPr marL="68580" marR="68580" marT="0" marB="0" anchor="ctr"/>
                </a:tc>
                <a:tc>
                  <a:txBody>
                    <a:bodyPr/>
                    <a:lstStyle/>
                    <a:p>
                      <a:pPr marL="87313" indent="0" algn="just">
                        <a:lnSpc>
                          <a:spcPct val="150000"/>
                        </a:lnSpc>
                        <a:spcAft>
                          <a:spcPts val="0"/>
                        </a:spcAft>
                      </a:pPr>
                      <a:r>
                        <a:rPr lang="tr-TR" sz="1400" dirty="0">
                          <a:effectLst/>
                        </a:rPr>
                        <a:t>LC50(Balık) (96h) ≤ </a:t>
                      </a:r>
                      <a:r>
                        <a:rPr lang="tr-TR" sz="1400" b="1" dirty="0">
                          <a:effectLst/>
                        </a:rPr>
                        <a:t>10</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EC50(</a:t>
                      </a:r>
                      <a:r>
                        <a:rPr lang="tr-TR" sz="1400" dirty="0" err="1" smtClean="0">
                          <a:effectLst/>
                        </a:rPr>
                        <a:t>Daphnia</a:t>
                      </a:r>
                      <a:r>
                        <a:rPr lang="tr-TR" sz="1400" dirty="0" smtClean="0">
                          <a:effectLst/>
                        </a:rPr>
                        <a:t> </a:t>
                      </a:r>
                      <a:r>
                        <a:rPr lang="tr-TR" sz="1400" dirty="0" err="1">
                          <a:effectLst/>
                        </a:rPr>
                        <a:t>Magna</a:t>
                      </a:r>
                      <a:r>
                        <a:rPr lang="tr-TR" sz="1400" dirty="0">
                          <a:effectLst/>
                        </a:rPr>
                        <a:t>) (48h) ≤ </a:t>
                      </a:r>
                      <a:r>
                        <a:rPr lang="tr-TR" sz="1400" b="1" dirty="0">
                          <a:effectLst/>
                        </a:rPr>
                        <a:t>10</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IC50(Alg</a:t>
                      </a:r>
                      <a:r>
                        <a:rPr lang="tr-TR" sz="1400" dirty="0">
                          <a:effectLst/>
                        </a:rPr>
                        <a:t>) (72h) ≤ </a:t>
                      </a:r>
                      <a:r>
                        <a:rPr lang="tr-TR" sz="1400" b="1" dirty="0">
                          <a:effectLst/>
                        </a:rPr>
                        <a:t>10</a:t>
                      </a:r>
                      <a:r>
                        <a:rPr lang="tr-TR" sz="1400" dirty="0">
                          <a:effectLst/>
                        </a:rPr>
                        <a:t> mg/l</a:t>
                      </a:r>
                      <a:endParaRPr lang="tr-TR" sz="1400" dirty="0">
                        <a:effectLst/>
                        <a:latin typeface="Calibri"/>
                        <a:ea typeface="Calibri"/>
                        <a:cs typeface="Times New Roman"/>
                      </a:endParaRPr>
                    </a:p>
                  </a:txBody>
                  <a:tcPr marL="68580" marR="68580" marT="0" marB="0"/>
                </a:tc>
                <a:tc>
                  <a:txBody>
                    <a:bodyPr/>
                    <a:lstStyle/>
                    <a:p>
                      <a:pPr marL="87313" indent="0" algn="just">
                        <a:lnSpc>
                          <a:spcPct val="150000"/>
                        </a:lnSpc>
                        <a:spcAft>
                          <a:spcPts val="0"/>
                        </a:spcAft>
                      </a:pPr>
                      <a:r>
                        <a:rPr lang="tr-TR" sz="1400" dirty="0">
                          <a:effectLst/>
                        </a:rPr>
                        <a:t>NOEC(Balık) (96h) ≤ </a:t>
                      </a:r>
                      <a:r>
                        <a:rPr lang="tr-TR" sz="1400" b="1" dirty="0">
                          <a:effectLst/>
                        </a:rPr>
                        <a:t>0,1</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NOEC(</a:t>
                      </a:r>
                      <a:r>
                        <a:rPr lang="tr-TR" sz="1400" dirty="0" err="1" smtClean="0">
                          <a:effectLst/>
                        </a:rPr>
                        <a:t>Daphnia</a:t>
                      </a:r>
                      <a:r>
                        <a:rPr lang="tr-TR" sz="1400" dirty="0" smtClean="0">
                          <a:effectLst/>
                        </a:rPr>
                        <a:t> </a:t>
                      </a:r>
                      <a:r>
                        <a:rPr lang="tr-TR" sz="1400" dirty="0" err="1">
                          <a:effectLst/>
                        </a:rPr>
                        <a:t>Magna</a:t>
                      </a:r>
                      <a:r>
                        <a:rPr lang="tr-TR" sz="1400" dirty="0">
                          <a:effectLst/>
                        </a:rPr>
                        <a:t>) (48h) ≤ </a:t>
                      </a:r>
                      <a:r>
                        <a:rPr lang="tr-TR" sz="1400" b="1" dirty="0">
                          <a:effectLst/>
                        </a:rPr>
                        <a:t>0,1</a:t>
                      </a:r>
                      <a:r>
                        <a:rPr lang="tr-TR" sz="1400" dirty="0">
                          <a:effectLst/>
                        </a:rPr>
                        <a:t> </a:t>
                      </a:r>
                      <a:r>
                        <a:rPr lang="tr-TR" sz="1400" dirty="0" smtClean="0">
                          <a:effectLst/>
                        </a:rPr>
                        <a:t>mg/l</a:t>
                      </a:r>
                    </a:p>
                    <a:p>
                      <a:pPr marL="87313" indent="0" algn="just">
                        <a:lnSpc>
                          <a:spcPct val="150000"/>
                        </a:lnSpc>
                        <a:spcAft>
                          <a:spcPts val="0"/>
                        </a:spcAft>
                      </a:pPr>
                      <a:r>
                        <a:rPr lang="tr-TR" sz="1400" dirty="0" smtClean="0">
                          <a:effectLst/>
                        </a:rPr>
                        <a:t>NOEC(Alg</a:t>
                      </a:r>
                      <a:r>
                        <a:rPr lang="tr-TR" sz="1400" dirty="0">
                          <a:effectLst/>
                        </a:rPr>
                        <a:t>) (72h) ≤ </a:t>
                      </a:r>
                      <a:r>
                        <a:rPr lang="tr-TR" sz="1400" b="1" dirty="0">
                          <a:effectLst/>
                        </a:rPr>
                        <a:t>0,1</a:t>
                      </a:r>
                      <a:r>
                        <a:rPr lang="tr-TR" sz="1400" dirty="0">
                          <a:effectLst/>
                        </a:rPr>
                        <a:t> mg/l</a:t>
                      </a:r>
                      <a:endParaRPr lang="tr-TR" sz="1400" dirty="0">
                        <a:effectLst/>
                        <a:latin typeface="Calibri"/>
                        <a:ea typeface="Calibri"/>
                        <a:cs typeface="Times New Roman"/>
                      </a:endParaRPr>
                    </a:p>
                  </a:txBody>
                  <a:tcPr marL="68580" marR="68580" marT="0" marB="0"/>
                </a:tc>
              </a:tr>
            </a:tbl>
          </a:graphicData>
        </a:graphic>
      </p:graphicFrame>
      <p:pic>
        <p:nvPicPr>
          <p:cNvPr id="34820" name="Picture 4" descr="http://img.wikinut.com/img/2kf3krok10s_-o6p/jpeg/0/toxicity-level-in-liquid-vitamin-supplements.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0842" y="5157192"/>
            <a:ext cx="1812648" cy="1700808"/>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www.myeducationadvices.com/gallery/how-does-prioritization-affect-time-management/how_does_prioritization_affect_time_management.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5238018"/>
            <a:ext cx="2256185" cy="15391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1187623" y="332656"/>
            <a:ext cx="7273107" cy="584775"/>
          </a:xfrm>
          <a:prstGeom prst="rect">
            <a:avLst/>
          </a:prstGeom>
          <a:noFill/>
        </p:spPr>
        <p:txBody>
          <a:bodyPr wrap="square" rtlCol="0">
            <a:spAutoFit/>
          </a:bodyPr>
          <a:lstStyle/>
          <a:p>
            <a:r>
              <a:rPr lang="tr-TR" sz="3200" b="1" dirty="0">
                <a:solidFill>
                  <a:srgbClr val="FF0000"/>
                </a:solidFill>
              </a:rPr>
              <a:t>3</a:t>
            </a:r>
            <a:r>
              <a:rPr lang="tr-TR" sz="3200" b="1" dirty="0" smtClean="0">
                <a:solidFill>
                  <a:srgbClr val="FF0000"/>
                </a:solidFill>
              </a:rPr>
              <a:t>. Kaba Eleme: PBT özelliklerine göre</a:t>
            </a:r>
            <a:endParaRPr lang="tr-TR" sz="3200" b="1" dirty="0">
              <a:solidFill>
                <a:srgbClr val="FF0000"/>
              </a:solidFill>
            </a:endParaRPr>
          </a:p>
        </p:txBody>
      </p:sp>
      <p:pic>
        <p:nvPicPr>
          <p:cNvPr id="11" name="Picture 4" descr="http://suyonetimi.ormansu.gov.tr/su/Libraries/ResimliHaber/11_3.sflb.ashx?width=200&amp;height=200&amp;proportional=true&amp;decreaseOnly=true"/>
          <p:cNvPicPr>
            <a:picLocks noChangeAspect="1" noChangeArrowheads="1"/>
          </p:cNvPicPr>
          <p:nvPr/>
        </p:nvPicPr>
        <p:blipFill>
          <a:blip r:embed="rId7"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93496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12</a:t>
            </a:fld>
            <a:endParaRPr lang="tr-TR" dirty="0"/>
          </a:p>
        </p:txBody>
      </p:sp>
      <p:sp>
        <p:nvSpPr>
          <p:cNvPr id="7" name="İçerik Yer Tutucusu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b="1" dirty="0" smtClean="0">
                <a:solidFill>
                  <a:srgbClr val="FF0000"/>
                </a:solidFill>
              </a:rPr>
              <a:t>Kalıcılık </a:t>
            </a:r>
          </a:p>
          <a:p>
            <a:pPr lvl="1"/>
            <a:r>
              <a:rPr lang="tr-TR" sz="2400" dirty="0" smtClean="0"/>
              <a:t>Kolay </a:t>
            </a:r>
            <a:r>
              <a:rPr lang="tr-TR" sz="2400" dirty="0" err="1" smtClean="0"/>
              <a:t>biyobozunur</a:t>
            </a:r>
            <a:r>
              <a:rPr lang="tr-TR" sz="2400" dirty="0" smtClean="0"/>
              <a:t> olmama durumu</a:t>
            </a:r>
          </a:p>
          <a:p>
            <a:pPr lvl="2"/>
            <a:r>
              <a:rPr lang="tr-TR" sz="2000" dirty="0" err="1" smtClean="0"/>
              <a:t>Bozunurluk</a:t>
            </a:r>
            <a:r>
              <a:rPr lang="tr-TR" sz="2000" dirty="0" smtClean="0"/>
              <a:t> &lt; </a:t>
            </a:r>
            <a:r>
              <a:rPr lang="tr-TR" sz="2000" b="1" dirty="0" smtClean="0"/>
              <a:t>%70</a:t>
            </a:r>
            <a:r>
              <a:rPr lang="tr-TR" sz="2000" dirty="0" smtClean="0"/>
              <a:t> (28d)</a:t>
            </a:r>
          </a:p>
          <a:p>
            <a:pPr lvl="2"/>
            <a:r>
              <a:rPr lang="tr-TR" sz="2000" dirty="0" smtClean="0"/>
              <a:t>BOD</a:t>
            </a:r>
            <a:r>
              <a:rPr lang="tr-TR" sz="2000" baseline="-25000" dirty="0" smtClean="0"/>
              <a:t>5</a:t>
            </a:r>
            <a:r>
              <a:rPr lang="tr-TR" sz="2000" dirty="0" smtClean="0"/>
              <a:t>/COD </a:t>
            </a:r>
            <a:r>
              <a:rPr lang="tr-TR" sz="2000" dirty="0"/>
              <a:t>oranı &lt; </a:t>
            </a:r>
            <a:r>
              <a:rPr lang="tr-TR" sz="2000" b="1" dirty="0" smtClean="0"/>
              <a:t>0,6</a:t>
            </a:r>
          </a:p>
          <a:p>
            <a:pPr lvl="2"/>
            <a:r>
              <a:rPr lang="tr-TR" sz="2000" dirty="0" smtClean="0"/>
              <a:t>DOC </a:t>
            </a:r>
            <a:r>
              <a:rPr lang="tr-TR" sz="2000" dirty="0"/>
              <a:t>&lt; </a:t>
            </a:r>
            <a:r>
              <a:rPr lang="tr-TR" sz="2000" b="1" dirty="0"/>
              <a:t>%</a:t>
            </a:r>
            <a:r>
              <a:rPr lang="tr-TR" sz="2000" b="1" dirty="0" smtClean="0"/>
              <a:t>70</a:t>
            </a:r>
          </a:p>
          <a:p>
            <a:pPr lvl="2"/>
            <a:r>
              <a:rPr lang="tr-TR" sz="2000" dirty="0" smtClean="0"/>
              <a:t>BOD </a:t>
            </a:r>
            <a:r>
              <a:rPr lang="tr-TR" sz="2000" dirty="0"/>
              <a:t>&lt; </a:t>
            </a:r>
            <a:r>
              <a:rPr lang="tr-TR" sz="2000" b="1" dirty="0"/>
              <a:t>%60</a:t>
            </a:r>
            <a:r>
              <a:rPr lang="tr-TR" sz="2000" dirty="0"/>
              <a:t> </a:t>
            </a:r>
            <a:endParaRPr lang="tr-TR" sz="2000" dirty="0" smtClean="0"/>
          </a:p>
          <a:p>
            <a:endParaRPr lang="tr-TR" sz="2400" dirty="0" smtClean="0"/>
          </a:p>
          <a:p>
            <a:r>
              <a:rPr lang="tr-TR" sz="2400" b="1" dirty="0" err="1" smtClean="0">
                <a:solidFill>
                  <a:srgbClr val="FF0000"/>
                </a:solidFill>
              </a:rPr>
              <a:t>Biyoakümülasyon</a:t>
            </a:r>
            <a:endParaRPr lang="tr-TR" sz="2400" b="1" dirty="0" smtClean="0">
              <a:solidFill>
                <a:srgbClr val="FF0000"/>
              </a:solidFill>
            </a:endParaRPr>
          </a:p>
          <a:p>
            <a:pPr lvl="1"/>
            <a:r>
              <a:rPr lang="tr-TR" sz="2400" dirty="0" err="1" smtClean="0"/>
              <a:t>logKow</a:t>
            </a:r>
            <a:r>
              <a:rPr lang="tr-TR" sz="2400" dirty="0" smtClean="0"/>
              <a:t> ≥ </a:t>
            </a:r>
            <a:r>
              <a:rPr lang="tr-TR" sz="2400" b="1" dirty="0" smtClean="0"/>
              <a:t>3</a:t>
            </a:r>
            <a:r>
              <a:rPr lang="tr-TR" sz="2400" dirty="0" smtClean="0"/>
              <a:t> veya BCF ≥ </a:t>
            </a:r>
            <a:r>
              <a:rPr lang="tr-TR" sz="2400" b="1" dirty="0" smtClean="0"/>
              <a:t>100</a:t>
            </a:r>
            <a:endParaRPr lang="tr-TR" sz="2400" b="1" dirty="0"/>
          </a:p>
        </p:txBody>
      </p:sp>
      <p:pic>
        <p:nvPicPr>
          <p:cNvPr id="8" name="Picture 2" descr="http://www.greenhealthlive.com/images/e204/greenhealth_01_Bioaccumulation.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721" y="1600200"/>
            <a:ext cx="2325018" cy="47155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1187623" y="332656"/>
            <a:ext cx="7273107" cy="584775"/>
          </a:xfrm>
          <a:prstGeom prst="rect">
            <a:avLst/>
          </a:prstGeom>
          <a:noFill/>
        </p:spPr>
        <p:txBody>
          <a:bodyPr wrap="square" rtlCol="0">
            <a:spAutoFit/>
          </a:bodyPr>
          <a:lstStyle/>
          <a:p>
            <a:r>
              <a:rPr lang="tr-TR" sz="3200" b="1" dirty="0">
                <a:solidFill>
                  <a:srgbClr val="FF0000"/>
                </a:solidFill>
              </a:rPr>
              <a:t>3</a:t>
            </a:r>
            <a:r>
              <a:rPr lang="tr-TR" sz="3200" b="1" dirty="0" smtClean="0">
                <a:solidFill>
                  <a:srgbClr val="FF0000"/>
                </a:solidFill>
              </a:rPr>
              <a:t>. Kaba Eleme: PBT özelliklerine göre</a:t>
            </a:r>
            <a:endParaRPr lang="tr-TR" sz="3200" b="1" dirty="0">
              <a:solidFill>
                <a:srgbClr val="FF0000"/>
              </a:solidFill>
            </a:endParaRPr>
          </a:p>
        </p:txBody>
      </p:sp>
      <p:pic>
        <p:nvPicPr>
          <p:cNvPr id="11"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9277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13</a:t>
            </a:fld>
            <a:endParaRPr lang="tr-TR" dirty="0"/>
          </a:p>
        </p:txBody>
      </p:sp>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7350"/>
            <a:ext cx="9143998" cy="5740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4"/>
          <p:cNvSpPr txBox="1"/>
          <p:nvPr/>
        </p:nvSpPr>
        <p:spPr>
          <a:xfrm>
            <a:off x="1187623" y="332656"/>
            <a:ext cx="7273107" cy="584775"/>
          </a:xfrm>
          <a:prstGeom prst="rect">
            <a:avLst/>
          </a:prstGeom>
          <a:noFill/>
        </p:spPr>
        <p:txBody>
          <a:bodyPr wrap="square" rtlCol="0">
            <a:spAutoFit/>
          </a:bodyPr>
          <a:lstStyle/>
          <a:p>
            <a:r>
              <a:rPr lang="tr-TR" sz="3200" b="1" dirty="0">
                <a:solidFill>
                  <a:srgbClr val="FF0000"/>
                </a:solidFill>
              </a:rPr>
              <a:t>3</a:t>
            </a:r>
            <a:r>
              <a:rPr lang="tr-TR" sz="3200" b="1" dirty="0" smtClean="0">
                <a:solidFill>
                  <a:srgbClr val="FF0000"/>
                </a:solidFill>
              </a:rPr>
              <a:t>. Kaba Eleme: PBT özelliklerine göre</a:t>
            </a:r>
            <a:endParaRPr lang="tr-TR" sz="3200" b="1" dirty="0">
              <a:solidFill>
                <a:srgbClr val="FF0000"/>
              </a:solidFill>
            </a:endParaRPr>
          </a:p>
        </p:txBody>
      </p:sp>
      <p:pic>
        <p:nvPicPr>
          <p:cNvPr id="8" name="Picture 4" descr="http://suyonetimi.ormansu.gov.tr/su/Libraries/ResimliHaber/11_3.sflb.ashx?width=200&amp;height=200&amp;proportional=true&amp;decreaseOnly=true"/>
          <p:cNvPicPr>
            <a:picLocks noChangeAspect="1" noChangeArrowheads="1"/>
          </p:cNvPicPr>
          <p:nvPr/>
        </p:nvPicPr>
        <p:blipFill>
          <a:blip r:embed="rId4"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42496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DC7EFE8-46F8-4F5E-A19D-1F096C3E2B2E}" type="slidenum">
              <a:rPr lang="tr-TR" smtClean="0"/>
              <a:pPr/>
              <a:t>14</a:t>
            </a:fld>
            <a:endParaRPr lang="tr-TR" dirty="0"/>
          </a:p>
        </p:txBody>
      </p:sp>
      <p:graphicFrame>
        <p:nvGraphicFramePr>
          <p:cNvPr id="8" name="Diyagram 7"/>
          <p:cNvGraphicFramePr/>
          <p:nvPr>
            <p:extLst>
              <p:ext uri="{D42A27DB-BD31-4B8C-83A1-F6EECF244321}">
                <p14:modId xmlns:p14="http://schemas.microsoft.com/office/powerpoint/2010/main" val="167933288"/>
              </p:ext>
            </p:extLst>
          </p:nvPr>
        </p:nvGraphicFramePr>
        <p:xfrm>
          <a:off x="2316704" y="1391812"/>
          <a:ext cx="6575776" cy="470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ağ Ayraç 9"/>
          <p:cNvSpPr/>
          <p:nvPr/>
        </p:nvSpPr>
        <p:spPr>
          <a:xfrm rot="5400000">
            <a:off x="4546410" y="1510375"/>
            <a:ext cx="339212" cy="8496944"/>
          </a:xfrm>
          <a:prstGeom prst="rightBrace">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Metin kutusu 10"/>
          <p:cNvSpPr txBox="1"/>
          <p:nvPr/>
        </p:nvSpPr>
        <p:spPr>
          <a:xfrm>
            <a:off x="4386444" y="6023592"/>
            <a:ext cx="689612" cy="492443"/>
          </a:xfrm>
          <a:prstGeom prst="rect">
            <a:avLst/>
          </a:prstGeom>
          <a:noFill/>
        </p:spPr>
        <p:txBody>
          <a:bodyPr wrap="none" rtlCol="0">
            <a:spAutoFit/>
          </a:bodyPr>
          <a:lstStyle/>
          <a:p>
            <a:r>
              <a:rPr lang="tr-TR" sz="2600" b="1" dirty="0" smtClean="0">
                <a:solidFill>
                  <a:srgbClr val="FF0000"/>
                </a:solidFill>
              </a:rPr>
              <a:t>379</a:t>
            </a:r>
            <a:endParaRPr lang="tr-TR" sz="2600" b="1" dirty="0">
              <a:solidFill>
                <a:srgbClr val="FF0000"/>
              </a:solidFill>
            </a:endParaRPr>
          </a:p>
        </p:txBody>
      </p:sp>
      <p:sp>
        <p:nvSpPr>
          <p:cNvPr id="9" name="Yuvarlatılmış Dikdörtgen 8"/>
          <p:cNvSpPr/>
          <p:nvPr/>
        </p:nvSpPr>
        <p:spPr>
          <a:xfrm>
            <a:off x="595375" y="3212976"/>
            <a:ext cx="1375518" cy="873454"/>
          </a:xfrm>
          <a:prstGeom prst="roundRect">
            <a:avLst>
              <a:gd name="adj" fmla="val 100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up 11"/>
          <p:cNvGrpSpPr/>
          <p:nvPr/>
        </p:nvGrpSpPr>
        <p:grpSpPr>
          <a:xfrm>
            <a:off x="748210" y="3358169"/>
            <a:ext cx="1375518" cy="873454"/>
            <a:chOff x="154761" y="3260112"/>
            <a:chExt cx="1375518" cy="873454"/>
          </a:xfrm>
        </p:grpSpPr>
        <p:sp>
          <p:nvSpPr>
            <p:cNvPr id="13" name="Yuvarlatılmış Dikdörtgen 12"/>
            <p:cNvSpPr/>
            <p:nvPr/>
          </p:nvSpPr>
          <p:spPr>
            <a:xfrm>
              <a:off x="154761" y="3260112"/>
              <a:ext cx="1375518" cy="8734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Yuvarlatılmış Dikdörtgen 5"/>
            <p:cNvSpPr/>
            <p:nvPr/>
          </p:nvSpPr>
          <p:spPr>
            <a:xfrm>
              <a:off x="180344" y="3285695"/>
              <a:ext cx="1324352" cy="822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smtClean="0"/>
                <a:t>AB ve ÇŞB Kirleticileri </a:t>
              </a:r>
            </a:p>
            <a:p>
              <a:pPr lvl="0" algn="ctr" defTabSz="622300">
                <a:lnSpc>
                  <a:spcPct val="90000"/>
                </a:lnSpc>
                <a:spcBef>
                  <a:spcPct val="0"/>
                </a:spcBef>
                <a:spcAft>
                  <a:spcPct val="35000"/>
                </a:spcAft>
              </a:pPr>
              <a:r>
                <a:rPr lang="tr-TR" sz="1400" b="1" kern="1200" dirty="0" smtClean="0"/>
                <a:t>55 madde</a:t>
              </a:r>
              <a:endParaRPr lang="tr-TR" sz="1400" b="1" kern="1200" dirty="0"/>
            </a:p>
          </p:txBody>
        </p:sp>
      </p:grpSp>
      <p:grpSp>
        <p:nvGrpSpPr>
          <p:cNvPr id="15" name="Grup 14"/>
          <p:cNvGrpSpPr/>
          <p:nvPr/>
        </p:nvGrpSpPr>
        <p:grpSpPr>
          <a:xfrm>
            <a:off x="179513" y="1189358"/>
            <a:ext cx="3240359" cy="1735586"/>
            <a:chOff x="82754" y="1655630"/>
            <a:chExt cx="3240359" cy="1735586"/>
          </a:xfrm>
        </p:grpSpPr>
        <p:sp>
          <p:nvSpPr>
            <p:cNvPr id="16" name="Yuvarlatılmış Dikdörtgen 15"/>
            <p:cNvSpPr/>
            <p:nvPr/>
          </p:nvSpPr>
          <p:spPr>
            <a:xfrm>
              <a:off x="82754" y="1655630"/>
              <a:ext cx="2448271" cy="1735586"/>
            </a:xfrm>
            <a:prstGeom prst="roundRect">
              <a:avLst>
                <a:gd name="adj" fmla="val 10000"/>
              </a:avLst>
            </a:prstGeom>
            <a:solidFill>
              <a:schemeClr val="accent1">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Yuvarlatılmış Dikdörtgen 4"/>
            <p:cNvSpPr/>
            <p:nvPr/>
          </p:nvSpPr>
          <p:spPr>
            <a:xfrm>
              <a:off x="180343" y="1869690"/>
              <a:ext cx="3142770" cy="1305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285750" lvl="0" indent="-285750" defTabSz="622300">
                <a:lnSpc>
                  <a:spcPct val="90000"/>
                </a:lnSpc>
                <a:spcBef>
                  <a:spcPct val="0"/>
                </a:spcBef>
                <a:spcAft>
                  <a:spcPct val="35000"/>
                </a:spcAft>
                <a:buFont typeface="Arial" pitchFamily="34" charset="0"/>
                <a:buChar char="•"/>
              </a:pPr>
              <a:r>
                <a:rPr lang="tr-TR" sz="1400" kern="1200" dirty="0" smtClean="0"/>
                <a:t>PBT olanlar </a:t>
              </a:r>
              <a:r>
                <a:rPr lang="tr-TR" sz="1400" kern="1200" dirty="0" smtClean="0">
                  <a:sym typeface="Wingdings" pitchFamily="2" charset="2"/>
                </a:rPr>
                <a:t> </a:t>
              </a:r>
              <a:r>
                <a:rPr lang="tr-TR" sz="1400" b="1" kern="1200" dirty="0" smtClean="0">
                  <a:sym typeface="Wingdings" pitchFamily="2" charset="2"/>
                </a:rPr>
                <a:t>380</a:t>
              </a:r>
              <a:endParaRPr lang="tr-TR" sz="1400" b="1" kern="1200" dirty="0" smtClean="0"/>
            </a:p>
            <a:p>
              <a:pPr marL="285750" indent="-285750" defTabSz="622300">
                <a:lnSpc>
                  <a:spcPct val="90000"/>
                </a:lnSpc>
                <a:spcBef>
                  <a:spcPct val="0"/>
                </a:spcBef>
                <a:spcAft>
                  <a:spcPct val="35000"/>
                </a:spcAft>
                <a:buFont typeface="Arial" pitchFamily="34" charset="0"/>
                <a:buChar char="•"/>
              </a:pPr>
              <a:r>
                <a:rPr lang="tr-TR" sz="1400" b="1" dirty="0" err="1"/>
                <a:t>PAH’lar</a:t>
              </a:r>
              <a:r>
                <a:rPr lang="tr-TR" sz="1400" b="1" dirty="0"/>
                <a:t> </a:t>
              </a:r>
              <a:r>
                <a:rPr lang="tr-TR" sz="1400" dirty="0">
                  <a:sym typeface="Wingdings" pitchFamily="2" charset="2"/>
                </a:rPr>
                <a:t> </a:t>
              </a:r>
              <a:r>
                <a:rPr lang="tr-TR" sz="1400" dirty="0"/>
                <a:t>8 </a:t>
              </a:r>
              <a:r>
                <a:rPr lang="tr-TR" sz="1400" dirty="0" err="1"/>
                <a:t>konjener</a:t>
              </a:r>
              <a:endParaRPr lang="tr-TR" sz="1400" dirty="0">
                <a:sym typeface="Wingdings" pitchFamily="2" charset="2"/>
              </a:endParaRPr>
            </a:p>
            <a:p>
              <a:pPr marL="285750" indent="-285750" defTabSz="622300">
                <a:lnSpc>
                  <a:spcPct val="90000"/>
                </a:lnSpc>
                <a:spcBef>
                  <a:spcPct val="0"/>
                </a:spcBef>
                <a:spcAft>
                  <a:spcPct val="35000"/>
                </a:spcAft>
                <a:buFont typeface="Arial" pitchFamily="34" charset="0"/>
                <a:buChar char="•"/>
              </a:pPr>
              <a:r>
                <a:rPr lang="tr-TR" sz="1400" b="1" dirty="0" err="1">
                  <a:sym typeface="Wingdings" pitchFamily="2" charset="2"/>
                </a:rPr>
                <a:t>PCB’ler</a:t>
              </a:r>
              <a:r>
                <a:rPr lang="tr-TR" sz="1400" b="1" dirty="0">
                  <a:sym typeface="Wingdings" pitchFamily="2" charset="2"/>
                </a:rPr>
                <a:t>  </a:t>
              </a:r>
              <a:r>
                <a:rPr lang="tr-TR" sz="1400" dirty="0">
                  <a:sym typeface="Wingdings" pitchFamily="2" charset="2"/>
                </a:rPr>
                <a:t>7 </a:t>
              </a:r>
              <a:r>
                <a:rPr lang="tr-TR" sz="1400" dirty="0" err="1" smtClean="0">
                  <a:sym typeface="Wingdings" pitchFamily="2" charset="2"/>
                </a:rPr>
                <a:t>konjener</a:t>
              </a:r>
              <a:endParaRPr lang="tr-TR" sz="1400" dirty="0" smtClean="0">
                <a:sym typeface="Wingdings" pitchFamily="2" charset="2"/>
              </a:endParaRPr>
            </a:p>
            <a:p>
              <a:pPr marL="285750" indent="-285750" defTabSz="622300">
                <a:lnSpc>
                  <a:spcPct val="90000"/>
                </a:lnSpc>
                <a:spcBef>
                  <a:spcPct val="0"/>
                </a:spcBef>
                <a:spcAft>
                  <a:spcPct val="35000"/>
                </a:spcAft>
                <a:buFont typeface="Arial" pitchFamily="34" charset="0"/>
                <a:buChar char="•"/>
              </a:pPr>
              <a:endParaRPr lang="tr-TR" sz="1400" dirty="0"/>
            </a:p>
            <a:p>
              <a:pPr marL="285750" lvl="0" indent="-285750" defTabSz="622300">
                <a:lnSpc>
                  <a:spcPct val="90000"/>
                </a:lnSpc>
                <a:spcBef>
                  <a:spcPct val="0"/>
                </a:spcBef>
                <a:spcAft>
                  <a:spcPct val="35000"/>
                </a:spcAft>
                <a:buFont typeface="Arial" pitchFamily="34" charset="0"/>
                <a:buChar char="•"/>
              </a:pPr>
              <a:r>
                <a:rPr lang="tr-TR" sz="1400" dirty="0" smtClean="0"/>
                <a:t>PBT olmayanlar </a:t>
              </a:r>
              <a:r>
                <a:rPr lang="tr-TR" sz="1400" dirty="0" smtClean="0">
                  <a:sym typeface="Wingdings" pitchFamily="2" charset="2"/>
                </a:rPr>
                <a:t> </a:t>
              </a:r>
              <a:r>
                <a:rPr lang="tr-TR" sz="1400" b="1" dirty="0" smtClean="0"/>
                <a:t>298</a:t>
              </a:r>
            </a:p>
            <a:p>
              <a:pPr marL="285750" lvl="0" indent="-285750" defTabSz="622300">
                <a:lnSpc>
                  <a:spcPct val="90000"/>
                </a:lnSpc>
                <a:spcBef>
                  <a:spcPct val="0"/>
                </a:spcBef>
                <a:spcAft>
                  <a:spcPct val="35000"/>
                </a:spcAft>
                <a:buFont typeface="Arial" pitchFamily="34" charset="0"/>
                <a:buChar char="•"/>
              </a:pPr>
              <a:r>
                <a:rPr lang="tr-TR" sz="1400" kern="1200" dirty="0" smtClean="0"/>
                <a:t>Veri eksikliği</a:t>
              </a:r>
              <a:r>
                <a:rPr lang="tr-TR" sz="1400" dirty="0" smtClean="0"/>
                <a:t> </a:t>
              </a:r>
              <a:r>
                <a:rPr lang="tr-TR" sz="1400" dirty="0" smtClean="0">
                  <a:sym typeface="Wingdings" pitchFamily="2" charset="2"/>
                </a:rPr>
                <a:t> </a:t>
              </a:r>
              <a:r>
                <a:rPr lang="tr-TR" sz="1400" b="1" dirty="0" smtClean="0"/>
                <a:t>82</a:t>
              </a:r>
            </a:p>
          </p:txBody>
        </p:sp>
      </p:grpSp>
      <p:sp>
        <p:nvSpPr>
          <p:cNvPr id="18" name="Metin kutusu 17"/>
          <p:cNvSpPr txBox="1"/>
          <p:nvPr/>
        </p:nvSpPr>
        <p:spPr>
          <a:xfrm>
            <a:off x="2339752" y="2144469"/>
            <a:ext cx="689612" cy="492443"/>
          </a:xfrm>
          <a:prstGeom prst="rect">
            <a:avLst/>
          </a:prstGeom>
          <a:noFill/>
        </p:spPr>
        <p:txBody>
          <a:bodyPr wrap="none" rtlCol="0">
            <a:spAutoFit/>
          </a:bodyPr>
          <a:lstStyle/>
          <a:p>
            <a:r>
              <a:rPr lang="tr-TR" sz="2600" b="1" dirty="0" smtClean="0">
                <a:solidFill>
                  <a:srgbClr val="FF0000"/>
                </a:solidFill>
              </a:rPr>
              <a:t>380</a:t>
            </a:r>
            <a:endParaRPr lang="tr-TR" sz="2600" b="1" dirty="0">
              <a:solidFill>
                <a:srgbClr val="FF0000"/>
              </a:solidFill>
            </a:endParaRPr>
          </a:p>
        </p:txBody>
      </p:sp>
      <p:sp>
        <p:nvSpPr>
          <p:cNvPr id="19" name="Yuvarlatılmış Dikdörtgen 18"/>
          <p:cNvSpPr/>
          <p:nvPr/>
        </p:nvSpPr>
        <p:spPr>
          <a:xfrm>
            <a:off x="595375" y="4498585"/>
            <a:ext cx="1375518" cy="873454"/>
          </a:xfrm>
          <a:prstGeom prst="roundRect">
            <a:avLst>
              <a:gd name="adj" fmla="val 100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0" name="Grup 19"/>
          <p:cNvGrpSpPr/>
          <p:nvPr/>
        </p:nvGrpSpPr>
        <p:grpSpPr>
          <a:xfrm>
            <a:off x="748210" y="4643778"/>
            <a:ext cx="1375518" cy="873454"/>
            <a:chOff x="154761" y="3260112"/>
            <a:chExt cx="1375518" cy="873454"/>
          </a:xfrm>
        </p:grpSpPr>
        <p:sp>
          <p:nvSpPr>
            <p:cNvPr id="21" name="Yuvarlatılmış Dikdörtgen 20"/>
            <p:cNvSpPr/>
            <p:nvPr/>
          </p:nvSpPr>
          <p:spPr>
            <a:xfrm>
              <a:off x="154761" y="3260112"/>
              <a:ext cx="1375518" cy="8734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Yuvarlatılmış Dikdörtgen 5"/>
            <p:cNvSpPr/>
            <p:nvPr/>
          </p:nvSpPr>
          <p:spPr>
            <a:xfrm>
              <a:off x="180344" y="3285695"/>
              <a:ext cx="1324352" cy="822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smtClean="0"/>
                <a:t>AB ve ÇŞB Kirleticileri </a:t>
              </a:r>
            </a:p>
            <a:p>
              <a:pPr lvl="0" algn="ctr" defTabSz="622300">
                <a:lnSpc>
                  <a:spcPct val="90000"/>
                </a:lnSpc>
                <a:spcBef>
                  <a:spcPct val="0"/>
                </a:spcBef>
                <a:spcAft>
                  <a:spcPct val="35000"/>
                </a:spcAft>
              </a:pPr>
              <a:r>
                <a:rPr lang="tr-TR" sz="1400" b="1" dirty="0"/>
                <a:t>9</a:t>
              </a:r>
              <a:r>
                <a:rPr lang="tr-TR" sz="1400" b="1" kern="1200" dirty="0" smtClean="0"/>
                <a:t> madde</a:t>
              </a:r>
              <a:endParaRPr lang="tr-TR" sz="1400" b="1" kern="1200" dirty="0"/>
            </a:p>
          </p:txBody>
        </p:sp>
      </p:grpSp>
      <p:cxnSp>
        <p:nvCxnSpPr>
          <p:cNvPr id="7" name="Düz Bağlayıcı 6"/>
          <p:cNvCxnSpPr>
            <a:stCxn id="13" idx="2"/>
          </p:cNvCxnSpPr>
          <p:nvPr/>
        </p:nvCxnSpPr>
        <p:spPr>
          <a:xfrm>
            <a:off x="1435969" y="4231623"/>
            <a:ext cx="0" cy="26696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5364088" y="6054369"/>
            <a:ext cx="2513032" cy="4308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tr-TR" sz="2200" b="1" dirty="0">
                <a:solidFill>
                  <a:srgbClr val="FF0000"/>
                </a:solidFill>
              </a:rPr>
              <a:t>v</a:t>
            </a:r>
            <a:r>
              <a:rPr lang="tr-TR" sz="2200" b="1" dirty="0" smtClean="0">
                <a:solidFill>
                  <a:srgbClr val="FF0000"/>
                </a:solidFill>
              </a:rPr>
              <a:t>e </a:t>
            </a:r>
            <a:r>
              <a:rPr lang="tr-TR" sz="2200" b="1" dirty="0" err="1" smtClean="0">
                <a:solidFill>
                  <a:srgbClr val="FF0000"/>
                </a:solidFill>
              </a:rPr>
              <a:t>PAH’lar</a:t>
            </a:r>
            <a:r>
              <a:rPr lang="tr-TR" sz="2200" b="1" dirty="0" smtClean="0">
                <a:solidFill>
                  <a:srgbClr val="FF0000"/>
                </a:solidFill>
              </a:rPr>
              <a:t>, </a:t>
            </a:r>
            <a:r>
              <a:rPr lang="tr-TR" sz="2200" b="1" dirty="0" err="1" smtClean="0">
                <a:solidFill>
                  <a:srgbClr val="FF0000"/>
                </a:solidFill>
              </a:rPr>
              <a:t>PCB’ler</a:t>
            </a:r>
            <a:endParaRPr lang="tr-TR" sz="2200" b="1" dirty="0" smtClean="0">
              <a:solidFill>
                <a:srgbClr val="FF0000"/>
              </a:solidFill>
            </a:endParaRPr>
          </a:p>
        </p:txBody>
      </p:sp>
      <p:sp>
        <p:nvSpPr>
          <p:cNvPr id="24" name="Oval 23"/>
          <p:cNvSpPr/>
          <p:nvPr/>
        </p:nvSpPr>
        <p:spPr>
          <a:xfrm>
            <a:off x="395536" y="2240868"/>
            <a:ext cx="2016224" cy="684076"/>
          </a:xfrm>
          <a:prstGeom prst="ellipse">
            <a:avLst/>
          </a:prstGeom>
          <a:noFill/>
          <a:ln w="25400">
            <a:solidFill>
              <a:srgbClr val="FF0000"/>
            </a:solidFill>
          </a:ln>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25" name="TextBox 4"/>
          <p:cNvSpPr txBox="1"/>
          <p:nvPr/>
        </p:nvSpPr>
        <p:spPr>
          <a:xfrm>
            <a:off x="1187623" y="332656"/>
            <a:ext cx="7273107" cy="584775"/>
          </a:xfrm>
          <a:prstGeom prst="rect">
            <a:avLst/>
          </a:prstGeom>
          <a:noFill/>
        </p:spPr>
        <p:txBody>
          <a:bodyPr wrap="square" rtlCol="0">
            <a:spAutoFit/>
          </a:bodyPr>
          <a:lstStyle/>
          <a:p>
            <a:r>
              <a:rPr lang="tr-TR" sz="3200" b="1" dirty="0">
                <a:solidFill>
                  <a:srgbClr val="FF0000"/>
                </a:solidFill>
              </a:rPr>
              <a:t>3</a:t>
            </a:r>
            <a:r>
              <a:rPr lang="tr-TR" sz="3200" b="1" dirty="0" smtClean="0">
                <a:solidFill>
                  <a:srgbClr val="FF0000"/>
                </a:solidFill>
              </a:rPr>
              <a:t>. Kaba Eleme: PBT özelliklerine göre</a:t>
            </a:r>
            <a:endParaRPr lang="tr-TR" sz="3200" b="1" dirty="0">
              <a:solidFill>
                <a:srgbClr val="FF0000"/>
              </a:solidFill>
            </a:endParaRPr>
          </a:p>
        </p:txBody>
      </p:sp>
      <p:pic>
        <p:nvPicPr>
          <p:cNvPr id="26" name="Picture 4" descr="http://suyonetimi.ormansu.gov.tr/su/Libraries/ResimliHaber/11_3.sflb.ashx?width=200&amp;height=200&amp;proportional=true&amp;decreaseOnly=true"/>
          <p:cNvPicPr>
            <a:picLocks noChangeAspect="1" noChangeArrowheads="1"/>
          </p:cNvPicPr>
          <p:nvPr/>
        </p:nvPicPr>
        <p:blipFill>
          <a:blip r:embed="rId8"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6906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ikdörtgen 34"/>
          <p:cNvSpPr/>
          <p:nvPr/>
        </p:nvSpPr>
        <p:spPr>
          <a:xfrm>
            <a:off x="5500474" y="1772816"/>
            <a:ext cx="1800201" cy="3240360"/>
          </a:xfrm>
          <a:prstGeom prst="rect">
            <a:avLst/>
          </a:prstGeom>
          <a:solidFill>
            <a:schemeClr val="accent2">
              <a:lumMod val="40000"/>
              <a:lumOff val="60000"/>
            </a:schemeClr>
          </a:solidFill>
          <a:ln>
            <a:solidFill>
              <a:schemeClr val="tx2"/>
            </a:solidFill>
          </a:ln>
          <a:effectLst>
            <a:outerShdw blurRad="50800" dist="38100" dir="2700000" algn="tl" rotWithShape="0">
              <a:prstClr val="black">
                <a:alpha val="40000"/>
              </a:prst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dirty="0"/>
          </a:p>
        </p:txBody>
      </p:sp>
      <p:sp>
        <p:nvSpPr>
          <p:cNvPr id="34" name="Dikdörtgen 33"/>
          <p:cNvSpPr/>
          <p:nvPr/>
        </p:nvSpPr>
        <p:spPr>
          <a:xfrm>
            <a:off x="1403647" y="2132856"/>
            <a:ext cx="3825841" cy="2448272"/>
          </a:xfrm>
          <a:prstGeom prst="rect">
            <a:avLst/>
          </a:prstGeom>
          <a:solidFill>
            <a:schemeClr val="accent1">
              <a:lumMod val="40000"/>
              <a:lumOff val="60000"/>
            </a:schemeClr>
          </a:solidFill>
          <a:ln>
            <a:solidFill>
              <a:schemeClr val="tx2"/>
            </a:solidFill>
          </a:ln>
          <a:effectLst>
            <a:outerShdw blurRad="50800" dist="38100" dir="2700000" algn="tl" rotWithShape="0">
              <a:prstClr val="black">
                <a:alpha val="40000"/>
              </a:prst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3" name="Slide Number Placeholder 2"/>
          <p:cNvSpPr>
            <a:spLocks noGrp="1"/>
          </p:cNvSpPr>
          <p:nvPr>
            <p:ph type="sldNum" sz="quarter" idx="12"/>
          </p:nvPr>
        </p:nvSpPr>
        <p:spPr/>
        <p:txBody>
          <a:bodyPr/>
          <a:lstStyle/>
          <a:p>
            <a:fld id="{FDC7EFE8-46F8-4F5E-A19D-1F096C3E2B2E}" type="slidenum">
              <a:rPr lang="tr-TR" smtClean="0"/>
              <a:pPr/>
              <a:t>15</a:t>
            </a:fld>
            <a:endParaRPr lang="tr-TR" dirty="0"/>
          </a:p>
        </p:txBody>
      </p:sp>
      <p:graphicFrame>
        <p:nvGraphicFramePr>
          <p:cNvPr id="5" name="Diyagram 4"/>
          <p:cNvGraphicFramePr/>
          <p:nvPr>
            <p:extLst>
              <p:ext uri="{D42A27DB-BD31-4B8C-83A1-F6EECF244321}">
                <p14:modId xmlns:p14="http://schemas.microsoft.com/office/powerpoint/2010/main" val="383911891"/>
              </p:ext>
            </p:extLst>
          </p:nvPr>
        </p:nvGraphicFramePr>
        <p:xfrm>
          <a:off x="179512" y="1338535"/>
          <a:ext cx="49685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 8"/>
          <p:cNvGrpSpPr/>
          <p:nvPr/>
        </p:nvGrpSpPr>
        <p:grpSpPr>
          <a:xfrm>
            <a:off x="5698308" y="2296008"/>
            <a:ext cx="1393972" cy="556928"/>
            <a:chOff x="4489251" y="1551582"/>
            <a:chExt cx="1601390" cy="960834"/>
          </a:xfrm>
          <a:solidFill>
            <a:schemeClr val="accent2">
              <a:lumMod val="75000"/>
            </a:schemeClr>
          </a:solidFill>
          <a:scene3d>
            <a:camera prst="orthographicFront">
              <a:rot lat="0" lon="0" rev="0"/>
            </a:camera>
            <a:lightRig rig="contrasting" dir="t">
              <a:rot lat="0" lon="0" rev="1500000"/>
            </a:lightRig>
          </a:scene3d>
        </p:grpSpPr>
        <p:sp>
          <p:nvSpPr>
            <p:cNvPr id="10" name="Yuvarlatılmış Dikdörtgen 9"/>
            <p:cNvSpPr/>
            <p:nvPr/>
          </p:nvSpPr>
          <p:spPr>
            <a:xfrm>
              <a:off x="4489251" y="1551582"/>
              <a:ext cx="1601390" cy="960834"/>
            </a:xfrm>
            <a:prstGeom prst="roundRect">
              <a:avLst>
                <a:gd name="adj" fmla="val 10000"/>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tr-TR" dirty="0" smtClean="0"/>
                <a:t>COMMPS</a:t>
              </a:r>
            </a:p>
            <a:p>
              <a:pPr algn="ctr"/>
              <a:r>
                <a:rPr lang="tr-TR" b="1" dirty="0" smtClean="0"/>
                <a:t>238</a:t>
              </a:r>
              <a:endParaRPr lang="tr-TR" b="1" dirty="0"/>
            </a:p>
          </p:txBody>
        </p:sp>
        <p:sp>
          <p:nvSpPr>
            <p:cNvPr id="11" name="Yuvarlatılmış Dikdörtgen 4"/>
            <p:cNvSpPr/>
            <p:nvPr/>
          </p:nvSpPr>
          <p:spPr>
            <a:xfrm>
              <a:off x="4517393" y="1579724"/>
              <a:ext cx="1545106" cy="904550"/>
            </a:xfrm>
            <a:prstGeom prst="rect">
              <a:avLst/>
            </a:prstGeom>
            <a:grp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tr-TR" sz="3300" kern="1200"/>
            </a:p>
          </p:txBody>
        </p:sp>
      </p:grpSp>
      <p:grpSp>
        <p:nvGrpSpPr>
          <p:cNvPr id="15" name="Grup 14"/>
          <p:cNvGrpSpPr/>
          <p:nvPr/>
        </p:nvGrpSpPr>
        <p:grpSpPr>
          <a:xfrm>
            <a:off x="5698308" y="3789040"/>
            <a:ext cx="1393972" cy="556928"/>
            <a:chOff x="4489251" y="1551582"/>
            <a:chExt cx="1601390" cy="960834"/>
          </a:xfrm>
          <a:solidFill>
            <a:schemeClr val="accent2">
              <a:lumMod val="75000"/>
            </a:schemeClr>
          </a:solidFill>
          <a:scene3d>
            <a:camera prst="orthographicFront">
              <a:rot lat="0" lon="0" rev="0"/>
            </a:camera>
            <a:lightRig rig="contrasting" dir="t">
              <a:rot lat="0" lon="0" rev="1500000"/>
            </a:lightRig>
          </a:scene3d>
        </p:grpSpPr>
        <p:sp>
          <p:nvSpPr>
            <p:cNvPr id="16" name="Yuvarlatılmış Dikdörtgen 15"/>
            <p:cNvSpPr/>
            <p:nvPr/>
          </p:nvSpPr>
          <p:spPr>
            <a:xfrm>
              <a:off x="4489251" y="1551582"/>
              <a:ext cx="1601390" cy="960834"/>
            </a:xfrm>
            <a:prstGeom prst="roundRect">
              <a:avLst>
                <a:gd name="adj" fmla="val 10000"/>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tr-TR" dirty="0" smtClean="0"/>
                <a:t>TES/TTS</a:t>
              </a:r>
            </a:p>
            <a:p>
              <a:pPr algn="ctr"/>
              <a:r>
                <a:rPr lang="tr-TR" b="1" dirty="0" smtClean="0"/>
                <a:t>77</a:t>
              </a:r>
              <a:endParaRPr lang="tr-TR" b="1" dirty="0"/>
            </a:p>
          </p:txBody>
        </p:sp>
        <p:sp>
          <p:nvSpPr>
            <p:cNvPr id="17" name="Yuvarlatılmış Dikdörtgen 4"/>
            <p:cNvSpPr/>
            <p:nvPr/>
          </p:nvSpPr>
          <p:spPr>
            <a:xfrm>
              <a:off x="4517393" y="1579724"/>
              <a:ext cx="1545106" cy="904550"/>
            </a:xfrm>
            <a:prstGeom prst="rect">
              <a:avLst/>
            </a:prstGeom>
            <a:grp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tr-TR" sz="3300" kern="1200"/>
            </a:p>
          </p:txBody>
        </p:sp>
      </p:grpSp>
      <p:grpSp>
        <p:nvGrpSpPr>
          <p:cNvPr id="19" name="Grup 18"/>
          <p:cNvGrpSpPr/>
          <p:nvPr/>
        </p:nvGrpSpPr>
        <p:grpSpPr>
          <a:xfrm rot="19431284">
            <a:off x="5301228" y="2908946"/>
            <a:ext cx="400026" cy="288032"/>
            <a:chOff x="3725322" y="1913623"/>
            <a:chExt cx="202386" cy="236753"/>
          </a:xfrm>
          <a:solidFill>
            <a:schemeClr val="tx2">
              <a:lumMod val="75000"/>
            </a:schemeClr>
          </a:solidFill>
          <a:scene3d>
            <a:camera prst="orthographicFront">
              <a:rot lat="0" lon="0" rev="0"/>
            </a:camera>
            <a:lightRig rig="balanced" dir="t">
              <a:rot lat="0" lon="0" rev="8700000"/>
            </a:lightRig>
          </a:scene3d>
        </p:grpSpPr>
        <p:sp>
          <p:nvSpPr>
            <p:cNvPr id="20" name="Sağ Ok 19"/>
            <p:cNvSpPr/>
            <p:nvPr/>
          </p:nvSpPr>
          <p:spPr>
            <a:xfrm>
              <a:off x="3725322" y="1913623"/>
              <a:ext cx="202386" cy="236753"/>
            </a:xfrm>
            <a:prstGeom prst="righ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Sağ Ok 4"/>
            <p:cNvSpPr/>
            <p:nvPr/>
          </p:nvSpPr>
          <p:spPr>
            <a:xfrm>
              <a:off x="3725322" y="1960974"/>
              <a:ext cx="141670" cy="14205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p:txBody>
        </p:sp>
      </p:grpSp>
      <p:grpSp>
        <p:nvGrpSpPr>
          <p:cNvPr id="22" name="Grup 21"/>
          <p:cNvGrpSpPr/>
          <p:nvPr/>
        </p:nvGrpSpPr>
        <p:grpSpPr>
          <a:xfrm rot="2093080">
            <a:off x="5349684" y="3409265"/>
            <a:ext cx="400026" cy="288032"/>
            <a:chOff x="3725322" y="1913623"/>
            <a:chExt cx="202386" cy="236753"/>
          </a:xfrm>
          <a:solidFill>
            <a:schemeClr val="tx2">
              <a:lumMod val="75000"/>
            </a:schemeClr>
          </a:solidFill>
          <a:scene3d>
            <a:camera prst="orthographicFront">
              <a:rot lat="0" lon="0" rev="0"/>
            </a:camera>
            <a:lightRig rig="balanced" dir="t">
              <a:rot lat="0" lon="0" rev="8700000"/>
            </a:lightRig>
          </a:scene3d>
        </p:grpSpPr>
        <p:sp>
          <p:nvSpPr>
            <p:cNvPr id="23" name="Sağ Ok 22"/>
            <p:cNvSpPr/>
            <p:nvPr/>
          </p:nvSpPr>
          <p:spPr>
            <a:xfrm>
              <a:off x="3725322" y="1913623"/>
              <a:ext cx="202386" cy="236753"/>
            </a:xfrm>
            <a:prstGeom prst="righ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Sağ Ok 4"/>
            <p:cNvSpPr/>
            <p:nvPr/>
          </p:nvSpPr>
          <p:spPr>
            <a:xfrm>
              <a:off x="3725322" y="1960974"/>
              <a:ext cx="141670" cy="14205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p:txBody>
        </p:sp>
      </p:grpSp>
      <p:grpSp>
        <p:nvGrpSpPr>
          <p:cNvPr id="25" name="Grup 24"/>
          <p:cNvGrpSpPr/>
          <p:nvPr/>
        </p:nvGrpSpPr>
        <p:grpSpPr>
          <a:xfrm rot="19431284">
            <a:off x="7149862" y="3338745"/>
            <a:ext cx="400026" cy="288032"/>
            <a:chOff x="3725322" y="1913623"/>
            <a:chExt cx="202386" cy="236753"/>
          </a:xfrm>
          <a:solidFill>
            <a:schemeClr val="tx2">
              <a:lumMod val="75000"/>
            </a:schemeClr>
          </a:solidFill>
          <a:scene3d>
            <a:camera prst="orthographicFront">
              <a:rot lat="0" lon="0" rev="0"/>
            </a:camera>
            <a:lightRig rig="balanced" dir="t">
              <a:rot lat="0" lon="0" rev="8700000"/>
            </a:lightRig>
          </a:scene3d>
        </p:grpSpPr>
        <p:sp>
          <p:nvSpPr>
            <p:cNvPr id="26" name="Sağ Ok 25"/>
            <p:cNvSpPr/>
            <p:nvPr/>
          </p:nvSpPr>
          <p:spPr>
            <a:xfrm>
              <a:off x="3725322" y="1913623"/>
              <a:ext cx="202386" cy="236753"/>
            </a:xfrm>
            <a:prstGeom prst="righ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Sağ Ok 4"/>
            <p:cNvSpPr/>
            <p:nvPr/>
          </p:nvSpPr>
          <p:spPr>
            <a:xfrm>
              <a:off x="3725322" y="1960974"/>
              <a:ext cx="141670" cy="14205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p:txBody>
        </p:sp>
      </p:grpSp>
      <p:grpSp>
        <p:nvGrpSpPr>
          <p:cNvPr id="28" name="Grup 27"/>
          <p:cNvGrpSpPr/>
          <p:nvPr/>
        </p:nvGrpSpPr>
        <p:grpSpPr>
          <a:xfrm rot="2093080">
            <a:off x="7149884" y="2908438"/>
            <a:ext cx="400026" cy="288032"/>
            <a:chOff x="3725322" y="1913623"/>
            <a:chExt cx="202386" cy="236753"/>
          </a:xfrm>
          <a:solidFill>
            <a:schemeClr val="tx2">
              <a:lumMod val="75000"/>
            </a:schemeClr>
          </a:solidFill>
          <a:scene3d>
            <a:camera prst="orthographicFront">
              <a:rot lat="0" lon="0" rev="0"/>
            </a:camera>
            <a:lightRig rig="balanced" dir="t">
              <a:rot lat="0" lon="0" rev="8700000"/>
            </a:lightRig>
          </a:scene3d>
        </p:grpSpPr>
        <p:sp>
          <p:nvSpPr>
            <p:cNvPr id="29" name="Sağ Ok 28"/>
            <p:cNvSpPr/>
            <p:nvPr/>
          </p:nvSpPr>
          <p:spPr>
            <a:xfrm>
              <a:off x="3725322" y="1913623"/>
              <a:ext cx="202386" cy="236753"/>
            </a:xfrm>
            <a:prstGeom prst="righ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ağ Ok 4"/>
            <p:cNvSpPr/>
            <p:nvPr/>
          </p:nvSpPr>
          <p:spPr>
            <a:xfrm>
              <a:off x="3725322" y="1960974"/>
              <a:ext cx="141670" cy="14205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p:txBody>
        </p:sp>
      </p:grpSp>
      <p:sp>
        <p:nvSpPr>
          <p:cNvPr id="32" name="Yuvarlatılmış Dikdörtgen 31"/>
          <p:cNvSpPr/>
          <p:nvPr/>
        </p:nvSpPr>
        <p:spPr>
          <a:xfrm>
            <a:off x="7621762" y="2852936"/>
            <a:ext cx="1486742" cy="998544"/>
          </a:xfrm>
          <a:prstGeom prst="roundRect">
            <a:avLst>
              <a:gd name="adj" fmla="val 10000"/>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tr-TR" sz="1700" dirty="0" smtClean="0"/>
              <a:t>KIYITEMA Aday Spesifik Kirleticiler</a:t>
            </a:r>
            <a:endParaRPr lang="tr-TR" sz="1700" dirty="0"/>
          </a:p>
        </p:txBody>
      </p:sp>
      <p:sp>
        <p:nvSpPr>
          <p:cNvPr id="36" name="Metin kutusu 35"/>
          <p:cNvSpPr txBox="1"/>
          <p:nvPr/>
        </p:nvSpPr>
        <p:spPr>
          <a:xfrm>
            <a:off x="2603251" y="1628800"/>
            <a:ext cx="1680717" cy="430887"/>
          </a:xfrm>
          <a:prstGeom prst="rect">
            <a:avLst/>
          </a:prstGeom>
          <a:noFill/>
        </p:spPr>
        <p:txBody>
          <a:bodyPr wrap="none" rtlCol="0">
            <a:spAutoFit/>
          </a:bodyPr>
          <a:lstStyle/>
          <a:p>
            <a:r>
              <a:rPr lang="tr-TR" sz="2200" b="1" dirty="0" smtClean="0">
                <a:solidFill>
                  <a:srgbClr val="FF0000"/>
                </a:solidFill>
              </a:rPr>
              <a:t>KABA ELEME</a:t>
            </a:r>
            <a:endParaRPr lang="tr-TR" sz="2200" b="1" dirty="0">
              <a:solidFill>
                <a:srgbClr val="FF0000"/>
              </a:solidFill>
            </a:endParaRPr>
          </a:p>
        </p:txBody>
      </p:sp>
      <p:sp>
        <p:nvSpPr>
          <p:cNvPr id="37" name="Metin kutusu 36"/>
          <p:cNvSpPr txBox="1"/>
          <p:nvPr/>
        </p:nvSpPr>
        <p:spPr>
          <a:xfrm>
            <a:off x="5436096" y="1340768"/>
            <a:ext cx="1925527" cy="353943"/>
          </a:xfrm>
          <a:prstGeom prst="rect">
            <a:avLst/>
          </a:prstGeom>
          <a:noFill/>
        </p:spPr>
        <p:txBody>
          <a:bodyPr wrap="none" rtlCol="0">
            <a:spAutoFit/>
          </a:bodyPr>
          <a:lstStyle/>
          <a:p>
            <a:r>
              <a:rPr lang="tr-TR" sz="1700" b="1" dirty="0" smtClean="0">
                <a:solidFill>
                  <a:srgbClr val="FF0000"/>
                </a:solidFill>
              </a:rPr>
              <a:t>ÖNCELİKLENDİRME</a:t>
            </a:r>
            <a:endParaRPr lang="tr-TR" sz="1700" b="1" dirty="0">
              <a:solidFill>
                <a:srgbClr val="FF0000"/>
              </a:solidFill>
            </a:endParaRPr>
          </a:p>
        </p:txBody>
      </p:sp>
      <p:grpSp>
        <p:nvGrpSpPr>
          <p:cNvPr id="33" name="Grup 32"/>
          <p:cNvGrpSpPr/>
          <p:nvPr/>
        </p:nvGrpSpPr>
        <p:grpSpPr>
          <a:xfrm>
            <a:off x="3563888" y="5310760"/>
            <a:ext cx="1872208" cy="782535"/>
            <a:chOff x="4489251" y="1162355"/>
            <a:chExt cx="1601390" cy="1350061"/>
          </a:xfrm>
          <a:solidFill>
            <a:schemeClr val="accent2">
              <a:lumMod val="75000"/>
            </a:schemeClr>
          </a:solidFill>
          <a:scene3d>
            <a:camera prst="orthographicFront">
              <a:rot lat="0" lon="0" rev="0"/>
            </a:camera>
            <a:lightRig rig="contrasting" dir="t">
              <a:rot lat="0" lon="0" rev="1500000"/>
            </a:lightRig>
          </a:scene3d>
        </p:grpSpPr>
        <p:sp>
          <p:nvSpPr>
            <p:cNvPr id="38" name="Yuvarlatılmış Dikdörtgen 37"/>
            <p:cNvSpPr/>
            <p:nvPr/>
          </p:nvSpPr>
          <p:spPr>
            <a:xfrm>
              <a:off x="4489251" y="1162355"/>
              <a:ext cx="1601390" cy="1350061"/>
            </a:xfrm>
            <a:prstGeom prst="roundRect">
              <a:avLst>
                <a:gd name="adj" fmla="val 10000"/>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tr-TR" dirty="0" smtClean="0"/>
                <a:t>Metal + Konvansiyonel</a:t>
              </a:r>
            </a:p>
            <a:p>
              <a:pPr algn="ctr"/>
              <a:r>
                <a:rPr lang="tr-TR" b="1" dirty="0" smtClean="0"/>
                <a:t>64</a:t>
              </a:r>
              <a:endParaRPr lang="tr-TR" b="1" dirty="0"/>
            </a:p>
          </p:txBody>
        </p:sp>
        <p:sp>
          <p:nvSpPr>
            <p:cNvPr id="39" name="Yuvarlatılmış Dikdörtgen 4"/>
            <p:cNvSpPr/>
            <p:nvPr/>
          </p:nvSpPr>
          <p:spPr>
            <a:xfrm>
              <a:off x="4517393" y="1579724"/>
              <a:ext cx="1545106" cy="904550"/>
            </a:xfrm>
            <a:prstGeom prst="rect">
              <a:avLst/>
            </a:prstGeom>
            <a:grp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tr-TR" sz="3300" kern="1200"/>
            </a:p>
          </p:txBody>
        </p:sp>
      </p:grpSp>
      <p:grpSp>
        <p:nvGrpSpPr>
          <p:cNvPr id="40" name="Grup 39"/>
          <p:cNvGrpSpPr/>
          <p:nvPr/>
        </p:nvGrpSpPr>
        <p:grpSpPr>
          <a:xfrm>
            <a:off x="3059832" y="5654042"/>
            <a:ext cx="290759" cy="295238"/>
            <a:chOff x="1008112" y="1884380"/>
            <a:chExt cx="290759" cy="295238"/>
          </a:xfrm>
          <a:scene3d>
            <a:camera prst="orthographicFront"/>
            <a:lightRig rig="flat" dir="t"/>
          </a:scene3d>
        </p:grpSpPr>
        <p:sp>
          <p:nvSpPr>
            <p:cNvPr id="41" name="Sağ Ok 40"/>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42"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43" name="Grup 42"/>
          <p:cNvGrpSpPr/>
          <p:nvPr/>
        </p:nvGrpSpPr>
        <p:grpSpPr>
          <a:xfrm>
            <a:off x="2483768" y="5661248"/>
            <a:ext cx="290759" cy="295238"/>
            <a:chOff x="1008112" y="1884380"/>
            <a:chExt cx="290759" cy="295238"/>
          </a:xfrm>
          <a:scene3d>
            <a:camera prst="orthographicFront"/>
            <a:lightRig rig="flat" dir="t"/>
          </a:scene3d>
        </p:grpSpPr>
        <p:sp>
          <p:nvSpPr>
            <p:cNvPr id="44" name="Sağ Ok 43"/>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45"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46" name="Grup 45"/>
          <p:cNvGrpSpPr/>
          <p:nvPr/>
        </p:nvGrpSpPr>
        <p:grpSpPr>
          <a:xfrm>
            <a:off x="1979712" y="5661248"/>
            <a:ext cx="290759" cy="295238"/>
            <a:chOff x="1008112" y="1884380"/>
            <a:chExt cx="290759" cy="295238"/>
          </a:xfrm>
          <a:scene3d>
            <a:camera prst="orthographicFront"/>
            <a:lightRig rig="flat" dir="t"/>
          </a:scene3d>
        </p:grpSpPr>
        <p:sp>
          <p:nvSpPr>
            <p:cNvPr id="47" name="Sağ Ok 46"/>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48"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49" name="Grup 48"/>
          <p:cNvGrpSpPr/>
          <p:nvPr/>
        </p:nvGrpSpPr>
        <p:grpSpPr>
          <a:xfrm>
            <a:off x="1403648" y="5668454"/>
            <a:ext cx="290759" cy="295238"/>
            <a:chOff x="1008112" y="1884380"/>
            <a:chExt cx="290759" cy="295238"/>
          </a:xfrm>
          <a:scene3d>
            <a:camera prst="orthographicFront"/>
            <a:lightRig rig="flat" dir="t"/>
          </a:scene3d>
        </p:grpSpPr>
        <p:sp>
          <p:nvSpPr>
            <p:cNvPr id="50" name="Sağ Ok 49"/>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1"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52" name="Grup 51"/>
          <p:cNvGrpSpPr/>
          <p:nvPr/>
        </p:nvGrpSpPr>
        <p:grpSpPr>
          <a:xfrm>
            <a:off x="899592" y="5661248"/>
            <a:ext cx="290759" cy="295238"/>
            <a:chOff x="1008112" y="1884380"/>
            <a:chExt cx="290759" cy="295238"/>
          </a:xfrm>
          <a:scene3d>
            <a:camera prst="orthographicFront"/>
            <a:lightRig rig="flat" dir="t"/>
          </a:scene3d>
        </p:grpSpPr>
        <p:sp>
          <p:nvSpPr>
            <p:cNvPr id="53" name="Sağ Ok 52"/>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4"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55" name="Grup 54"/>
          <p:cNvGrpSpPr/>
          <p:nvPr/>
        </p:nvGrpSpPr>
        <p:grpSpPr>
          <a:xfrm rot="5400000">
            <a:off x="454746" y="4161879"/>
            <a:ext cx="322251" cy="296654"/>
            <a:chOff x="1008112" y="1884380"/>
            <a:chExt cx="290759" cy="295238"/>
          </a:xfrm>
          <a:scene3d>
            <a:camera prst="orthographicFront"/>
            <a:lightRig rig="flat" dir="t"/>
          </a:scene3d>
        </p:grpSpPr>
        <p:sp>
          <p:nvSpPr>
            <p:cNvPr id="56" name="Sağ Ok 55"/>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57"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58" name="Grup 57"/>
          <p:cNvGrpSpPr/>
          <p:nvPr/>
        </p:nvGrpSpPr>
        <p:grpSpPr>
          <a:xfrm>
            <a:off x="7740352" y="5661248"/>
            <a:ext cx="290759" cy="295238"/>
            <a:chOff x="1008112" y="1884380"/>
            <a:chExt cx="290759" cy="295238"/>
          </a:xfrm>
          <a:scene3d>
            <a:camera prst="orthographicFront"/>
            <a:lightRig rig="flat" dir="t"/>
          </a:scene3d>
        </p:grpSpPr>
        <p:sp>
          <p:nvSpPr>
            <p:cNvPr id="59" name="Sağ Ok 58"/>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60"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61" name="Grup 60"/>
          <p:cNvGrpSpPr/>
          <p:nvPr/>
        </p:nvGrpSpPr>
        <p:grpSpPr>
          <a:xfrm>
            <a:off x="7164288" y="5668454"/>
            <a:ext cx="290759" cy="295238"/>
            <a:chOff x="1008112" y="1884380"/>
            <a:chExt cx="290759" cy="295238"/>
          </a:xfrm>
          <a:scene3d>
            <a:camera prst="orthographicFront"/>
            <a:lightRig rig="flat" dir="t"/>
          </a:scene3d>
        </p:grpSpPr>
        <p:sp>
          <p:nvSpPr>
            <p:cNvPr id="62" name="Sağ Ok 61"/>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63"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64" name="Grup 63"/>
          <p:cNvGrpSpPr/>
          <p:nvPr/>
        </p:nvGrpSpPr>
        <p:grpSpPr>
          <a:xfrm>
            <a:off x="6660232" y="5668454"/>
            <a:ext cx="290759" cy="295238"/>
            <a:chOff x="1008112" y="1884380"/>
            <a:chExt cx="290759" cy="295238"/>
          </a:xfrm>
          <a:scene3d>
            <a:camera prst="orthographicFront"/>
            <a:lightRig rig="flat" dir="t"/>
          </a:scene3d>
        </p:grpSpPr>
        <p:sp>
          <p:nvSpPr>
            <p:cNvPr id="65" name="Sağ Ok 64"/>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66"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67" name="Grup 66"/>
          <p:cNvGrpSpPr/>
          <p:nvPr/>
        </p:nvGrpSpPr>
        <p:grpSpPr>
          <a:xfrm>
            <a:off x="6084168" y="5675660"/>
            <a:ext cx="290759" cy="295238"/>
            <a:chOff x="1008112" y="1884380"/>
            <a:chExt cx="290759" cy="295238"/>
          </a:xfrm>
          <a:scene3d>
            <a:camera prst="orthographicFront"/>
            <a:lightRig rig="flat" dir="t"/>
          </a:scene3d>
        </p:grpSpPr>
        <p:sp>
          <p:nvSpPr>
            <p:cNvPr id="68" name="Sağ Ok 67"/>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69"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70" name="Grup 69"/>
          <p:cNvGrpSpPr/>
          <p:nvPr/>
        </p:nvGrpSpPr>
        <p:grpSpPr>
          <a:xfrm>
            <a:off x="5580112" y="5668454"/>
            <a:ext cx="290759" cy="295238"/>
            <a:chOff x="1008112" y="1884380"/>
            <a:chExt cx="290759" cy="295238"/>
          </a:xfrm>
          <a:scene3d>
            <a:camera prst="orthographicFront"/>
            <a:lightRig rig="flat" dir="t"/>
          </a:scene3d>
        </p:grpSpPr>
        <p:sp>
          <p:nvSpPr>
            <p:cNvPr id="71" name="Sağ Ok 70"/>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72"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73" name="Grup 72"/>
          <p:cNvGrpSpPr/>
          <p:nvPr/>
        </p:nvGrpSpPr>
        <p:grpSpPr>
          <a:xfrm rot="5400000">
            <a:off x="454746" y="4631715"/>
            <a:ext cx="322251" cy="296654"/>
            <a:chOff x="1008112" y="1884380"/>
            <a:chExt cx="290759" cy="295238"/>
          </a:xfrm>
          <a:scene3d>
            <a:camera prst="orthographicFront"/>
            <a:lightRig rig="flat" dir="t"/>
          </a:scene3d>
        </p:grpSpPr>
        <p:sp>
          <p:nvSpPr>
            <p:cNvPr id="74" name="Sağ Ok 73"/>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75"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76" name="Grup 75"/>
          <p:cNvGrpSpPr/>
          <p:nvPr/>
        </p:nvGrpSpPr>
        <p:grpSpPr>
          <a:xfrm rot="5400000">
            <a:off x="454746" y="5097983"/>
            <a:ext cx="322251" cy="296654"/>
            <a:chOff x="1008112" y="1884380"/>
            <a:chExt cx="290759" cy="295238"/>
          </a:xfrm>
          <a:scene3d>
            <a:camera prst="orthographicFront"/>
            <a:lightRig rig="flat" dir="t"/>
          </a:scene3d>
        </p:grpSpPr>
        <p:sp>
          <p:nvSpPr>
            <p:cNvPr id="77" name="Sağ Ok 76"/>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78"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79" name="Grup 78"/>
          <p:cNvGrpSpPr/>
          <p:nvPr/>
        </p:nvGrpSpPr>
        <p:grpSpPr>
          <a:xfrm rot="5400000">
            <a:off x="454746" y="5567819"/>
            <a:ext cx="322251" cy="296654"/>
            <a:chOff x="1008112" y="1884380"/>
            <a:chExt cx="290759" cy="295238"/>
          </a:xfrm>
          <a:scene3d>
            <a:camera prst="orthographicFront"/>
            <a:lightRig rig="flat" dir="t"/>
          </a:scene3d>
        </p:grpSpPr>
        <p:sp>
          <p:nvSpPr>
            <p:cNvPr id="80" name="Sağ Ok 79"/>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81"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82" name="Grup 81"/>
          <p:cNvGrpSpPr/>
          <p:nvPr/>
        </p:nvGrpSpPr>
        <p:grpSpPr>
          <a:xfrm rot="16200000">
            <a:off x="8150979" y="5567819"/>
            <a:ext cx="322251" cy="296654"/>
            <a:chOff x="1008112" y="1884380"/>
            <a:chExt cx="290759" cy="295238"/>
          </a:xfrm>
          <a:scene3d>
            <a:camera prst="orthographicFront"/>
            <a:lightRig rig="flat" dir="t"/>
          </a:scene3d>
        </p:grpSpPr>
        <p:sp>
          <p:nvSpPr>
            <p:cNvPr id="83" name="Sağ Ok 82"/>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84"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85" name="Grup 84"/>
          <p:cNvGrpSpPr/>
          <p:nvPr/>
        </p:nvGrpSpPr>
        <p:grpSpPr>
          <a:xfrm rot="16200000">
            <a:off x="8159602" y="5097983"/>
            <a:ext cx="322251" cy="296654"/>
            <a:chOff x="1008112" y="1884380"/>
            <a:chExt cx="290759" cy="295238"/>
          </a:xfrm>
          <a:scene3d>
            <a:camera prst="orthographicFront"/>
            <a:lightRig rig="flat" dir="t"/>
          </a:scene3d>
        </p:grpSpPr>
        <p:sp>
          <p:nvSpPr>
            <p:cNvPr id="86" name="Sağ Ok 85"/>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87"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88" name="Grup 87"/>
          <p:cNvGrpSpPr/>
          <p:nvPr/>
        </p:nvGrpSpPr>
        <p:grpSpPr>
          <a:xfrm rot="16200000">
            <a:off x="8159602" y="4559707"/>
            <a:ext cx="322251" cy="296654"/>
            <a:chOff x="1008112" y="1884380"/>
            <a:chExt cx="290759" cy="295238"/>
          </a:xfrm>
          <a:scene3d>
            <a:camera prst="orthographicFront"/>
            <a:lightRig rig="flat" dir="t"/>
          </a:scene3d>
        </p:grpSpPr>
        <p:sp>
          <p:nvSpPr>
            <p:cNvPr id="89" name="Sağ Ok 88"/>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90"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91" name="Grup 90"/>
          <p:cNvGrpSpPr/>
          <p:nvPr/>
        </p:nvGrpSpPr>
        <p:grpSpPr>
          <a:xfrm rot="16200000">
            <a:off x="8168225" y="4089871"/>
            <a:ext cx="322251" cy="296654"/>
            <a:chOff x="1008112" y="1884380"/>
            <a:chExt cx="290759" cy="295238"/>
          </a:xfrm>
          <a:scene3d>
            <a:camera prst="orthographicFront"/>
            <a:lightRig rig="flat" dir="t"/>
          </a:scene3d>
        </p:grpSpPr>
        <p:sp>
          <p:nvSpPr>
            <p:cNvPr id="92" name="Sağ Ok 91"/>
            <p:cNvSpPr/>
            <p:nvPr/>
          </p:nvSpPr>
          <p:spPr>
            <a:xfrm>
              <a:off x="1008112" y="1884380"/>
              <a:ext cx="290759" cy="295238"/>
            </a:xfrm>
            <a:prstGeom prst="rightArrow">
              <a:avLst>
                <a:gd name="adj1" fmla="val 60000"/>
                <a:gd name="adj2" fmla="val 50000"/>
              </a:avLst>
            </a:prstGeom>
            <a:solidFill>
              <a:schemeClr val="tx2">
                <a:lumMod val="75000"/>
              </a:schemeClr>
            </a:solid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93" name="Sağ Ok 4"/>
            <p:cNvSpPr/>
            <p:nvPr/>
          </p:nvSpPr>
          <p:spPr>
            <a:xfrm>
              <a:off x="1008112" y="1943428"/>
              <a:ext cx="203531" cy="17714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sp>
        <p:nvSpPr>
          <p:cNvPr id="4" name="Metin kutusu 3"/>
          <p:cNvSpPr txBox="1"/>
          <p:nvPr/>
        </p:nvSpPr>
        <p:spPr>
          <a:xfrm>
            <a:off x="5870871" y="4475160"/>
            <a:ext cx="1041311" cy="369332"/>
          </a:xfrm>
          <a:prstGeom prst="rect">
            <a:avLst/>
          </a:prstGeom>
          <a:noFill/>
        </p:spPr>
        <p:txBody>
          <a:bodyPr wrap="none" rtlCol="0">
            <a:spAutoFit/>
          </a:bodyPr>
          <a:lstStyle/>
          <a:p>
            <a:r>
              <a:rPr lang="tr-TR" dirty="0" smtClean="0"/>
              <a:t>PAH, PCB</a:t>
            </a:r>
            <a:endParaRPr lang="tr-TR" dirty="0"/>
          </a:p>
        </p:txBody>
      </p:sp>
      <p:sp>
        <p:nvSpPr>
          <p:cNvPr id="94" name="TextBox 4"/>
          <p:cNvSpPr txBox="1"/>
          <p:nvPr/>
        </p:nvSpPr>
        <p:spPr>
          <a:xfrm>
            <a:off x="1549027" y="260648"/>
            <a:ext cx="4366865" cy="584775"/>
          </a:xfrm>
          <a:prstGeom prst="rect">
            <a:avLst/>
          </a:prstGeom>
          <a:noFill/>
        </p:spPr>
        <p:txBody>
          <a:bodyPr wrap="square" rtlCol="0">
            <a:spAutoFit/>
          </a:bodyPr>
          <a:lstStyle/>
          <a:p>
            <a:r>
              <a:rPr lang="tr-TR" sz="3200" b="1" dirty="0" smtClean="0">
                <a:solidFill>
                  <a:srgbClr val="FF0000"/>
                </a:solidFill>
              </a:rPr>
              <a:t>Çalışma Metodolojisi</a:t>
            </a:r>
            <a:endParaRPr lang="tr-TR" sz="3200" b="1" dirty="0">
              <a:solidFill>
                <a:srgbClr val="FF0000"/>
              </a:solidFill>
            </a:endParaRPr>
          </a:p>
        </p:txBody>
      </p:sp>
      <p:pic>
        <p:nvPicPr>
          <p:cNvPr id="95" name="Picture 4" descr="http://suyonetimi.ormansu.gov.tr/su/Libraries/ResimliHaber/11_3.sflb.ashx?width=200&amp;height=200&amp;proportional=true&amp;decreaseOnly=true"/>
          <p:cNvPicPr>
            <a:picLocks noChangeAspect="1" noChangeArrowheads="1"/>
          </p:cNvPicPr>
          <p:nvPr/>
        </p:nvPicPr>
        <p:blipFill>
          <a:blip r:embed="rId8"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19725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16</a:t>
            </a:fld>
            <a:endParaRPr lang="tr-TR" dirty="0"/>
          </a:p>
        </p:txBody>
      </p:sp>
      <p:sp>
        <p:nvSpPr>
          <p:cNvPr id="9" name="2 İçerik Yer Tutucusu"/>
          <p:cNvSpPr txBox="1">
            <a:spLocks/>
          </p:cNvSpPr>
          <p:nvPr/>
        </p:nvSpPr>
        <p:spPr>
          <a:xfrm>
            <a:off x="755650" y="1338535"/>
            <a:ext cx="8229600" cy="5330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smtClean="0">
                <a:solidFill>
                  <a:srgbClr val="FF0000"/>
                </a:solidFill>
              </a:rPr>
              <a:t>Üretim verileri olan kimyasal maddeler için</a:t>
            </a:r>
          </a:p>
          <a:p>
            <a:pPr lvl="1"/>
            <a:r>
              <a:rPr lang="tr-TR" sz="2400" dirty="0" smtClean="0"/>
              <a:t>COMMPS (Birleşik izleme-bazlı ve model-bazlı </a:t>
            </a:r>
            <a:r>
              <a:rPr lang="tr-TR" sz="2400" dirty="0" err="1" smtClean="0"/>
              <a:t>önceliklendirme</a:t>
            </a:r>
            <a:r>
              <a:rPr lang="tr-TR" sz="2400" dirty="0" smtClean="0"/>
              <a:t> prosedürü)</a:t>
            </a:r>
          </a:p>
          <a:p>
            <a:endParaRPr lang="tr-TR" sz="2400" dirty="0" smtClean="0">
              <a:solidFill>
                <a:srgbClr val="FF0000"/>
              </a:solidFill>
            </a:endParaRPr>
          </a:p>
          <a:p>
            <a:r>
              <a:rPr lang="tr-TR" sz="2400" dirty="0" smtClean="0">
                <a:solidFill>
                  <a:srgbClr val="FF0000"/>
                </a:solidFill>
              </a:rPr>
              <a:t>Üretim verileri olmayan kimyasal maddeler için</a:t>
            </a:r>
          </a:p>
          <a:p>
            <a:pPr lvl="1"/>
            <a:r>
              <a:rPr lang="tr-TR" sz="2400" dirty="0" smtClean="0"/>
              <a:t>TTS (Toplam Tehlike Skoru Modeli)</a:t>
            </a:r>
          </a:p>
          <a:p>
            <a:pPr lvl="1"/>
            <a:r>
              <a:rPr lang="tr-TR" sz="2400" dirty="0" smtClean="0"/>
              <a:t>TES (Toplam Etki Skoru Modeli)</a:t>
            </a:r>
          </a:p>
        </p:txBody>
      </p:sp>
      <p:pic>
        <p:nvPicPr>
          <p:cNvPr id="7" name="Picture 4" descr="http://www.modernanalyst.com/Portals/0/images/Priority_Stamp_Fotolia_22411247_X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581128"/>
            <a:ext cx="2668389" cy="17915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1259632" y="260647"/>
            <a:ext cx="5544616" cy="584775"/>
          </a:xfrm>
          <a:prstGeom prst="rect">
            <a:avLst/>
          </a:prstGeom>
          <a:noFill/>
        </p:spPr>
        <p:txBody>
          <a:bodyPr wrap="square" rtlCol="0">
            <a:spAutoFit/>
          </a:bodyPr>
          <a:lstStyle/>
          <a:p>
            <a:r>
              <a:rPr lang="tr-TR" sz="3200" b="1" dirty="0" smtClean="0">
                <a:solidFill>
                  <a:srgbClr val="FF0000"/>
                </a:solidFill>
              </a:rPr>
              <a:t>ÖNCELİKLENDİRME</a:t>
            </a:r>
            <a:endParaRPr lang="tr-TR" sz="3200" b="1" dirty="0">
              <a:solidFill>
                <a:srgbClr val="FF0000"/>
              </a:solidFill>
            </a:endParaRPr>
          </a:p>
        </p:txBody>
      </p:sp>
      <p:pic>
        <p:nvPicPr>
          <p:cNvPr id="10"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49693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7"/>
          <p:cNvGraphicFramePr/>
          <p:nvPr>
            <p:extLst>
              <p:ext uri="{D42A27DB-BD31-4B8C-83A1-F6EECF244321}">
                <p14:modId xmlns:p14="http://schemas.microsoft.com/office/powerpoint/2010/main" val="301782151"/>
              </p:ext>
            </p:extLst>
          </p:nvPr>
        </p:nvGraphicFramePr>
        <p:xfrm>
          <a:off x="755576" y="908720"/>
          <a:ext cx="799288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5 İçerik Yer Tutucusu"/>
          <p:cNvGraphicFramePr>
            <a:graphicFrameLocks noGrp="1"/>
          </p:cNvGraphicFramePr>
          <p:nvPr>
            <p:ph sz="half" idx="2"/>
          </p:nvPr>
        </p:nvGraphicFramePr>
        <p:xfrm>
          <a:off x="395536" y="5412081"/>
          <a:ext cx="8478319" cy="1329287"/>
        </p:xfrm>
        <a:graphic>
          <a:graphicData uri="http://schemas.openxmlformats.org/drawingml/2006/table">
            <a:tbl>
              <a:tblPr/>
              <a:tblGrid>
                <a:gridCol w="1528680"/>
                <a:gridCol w="2413135"/>
                <a:gridCol w="1800200"/>
                <a:gridCol w="933227"/>
                <a:gridCol w="1803077"/>
              </a:tblGrid>
              <a:tr h="226281">
                <a:tc>
                  <a:txBody>
                    <a:bodyPr/>
                    <a:lstStyle/>
                    <a:p>
                      <a:pPr algn="ctr" fontAlgn="ctr"/>
                      <a:r>
                        <a:rPr lang="tr-TR" sz="1200" b="1" i="0" u="none" strike="noStrike" dirty="0" err="1">
                          <a:solidFill>
                            <a:srgbClr val="000000"/>
                          </a:solidFill>
                          <a:latin typeface="+mj-lt"/>
                        </a:rPr>
                        <a:t>Toksisite</a:t>
                      </a:r>
                      <a:r>
                        <a:rPr lang="tr-TR" sz="1200" b="1" i="0" u="none" strike="noStrike" dirty="0">
                          <a:solidFill>
                            <a:srgbClr val="000000"/>
                          </a:solidFill>
                          <a:latin typeface="+mj-lt"/>
                        </a:rPr>
                        <a:t> Skoru</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200" b="1" i="0" u="none" strike="noStrike">
                          <a:solidFill>
                            <a:srgbClr val="000000"/>
                          </a:solidFill>
                          <a:latin typeface="+mj-lt"/>
                        </a:rPr>
                        <a:t>Dirençlilik skoru</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200" b="1" i="0" u="none" strike="noStrike">
                          <a:solidFill>
                            <a:srgbClr val="000000"/>
                          </a:solidFill>
                          <a:latin typeface="+mj-lt"/>
                        </a:rPr>
                        <a:t>Biyoakümülasyon Skoru</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200" b="1" i="0" u="none" strike="noStrike" dirty="0">
                          <a:solidFill>
                            <a:srgbClr val="000000"/>
                          </a:solidFill>
                          <a:latin typeface="+mj-lt"/>
                        </a:rPr>
                        <a:t>ED Skoru</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200" b="1" i="0" u="none" strike="noStrike" dirty="0">
                          <a:solidFill>
                            <a:srgbClr val="000000"/>
                          </a:solidFill>
                          <a:latin typeface="+mj-lt"/>
                        </a:rPr>
                        <a:t>VP/VB Skoru</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1037163">
                <a:tc>
                  <a:txBody>
                    <a:bodyPr/>
                    <a:lstStyle/>
                    <a:p>
                      <a:pPr algn="ctr" fontAlgn="ctr"/>
                      <a:r>
                        <a:rPr lang="tr-TR" sz="1200" b="1" i="0" u="none" strike="noStrike" dirty="0">
                          <a:solidFill>
                            <a:srgbClr val="000000"/>
                          </a:solidFill>
                          <a:latin typeface="+mj-lt"/>
                        </a:rPr>
                        <a:t>NOEC&lt;0,01 ise 1 değilse 0; NOEC yoksa EC50&lt;0,1 ise 1, değilse 0</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1" i="0" u="none" strike="noStrike" dirty="0">
                          <a:solidFill>
                            <a:srgbClr val="000000"/>
                          </a:solidFill>
                          <a:latin typeface="+mj-lt"/>
                        </a:rPr>
                        <a:t>Yarı ömür (tuzlu su)&gt;60 gün ise 1 değilse 0, Yarı ömür (tatlı su)&gt;40 gün ise 1 değilse 0, Yarı ömür (tuzlu su </a:t>
                      </a:r>
                      <a:r>
                        <a:rPr lang="tr-TR" sz="1200" b="1" i="0" u="none" strike="noStrike" dirty="0" err="1" smtClean="0">
                          <a:solidFill>
                            <a:srgbClr val="000000"/>
                          </a:solidFill>
                          <a:latin typeface="+mj-lt"/>
                        </a:rPr>
                        <a:t>sed</a:t>
                      </a:r>
                      <a:r>
                        <a:rPr lang="tr-TR" sz="1200" b="1" i="0" u="none" strike="noStrike" dirty="0" smtClean="0">
                          <a:solidFill>
                            <a:srgbClr val="000000"/>
                          </a:solidFill>
                          <a:latin typeface="+mj-lt"/>
                        </a:rPr>
                        <a:t>.)&gt;</a:t>
                      </a:r>
                      <a:r>
                        <a:rPr lang="tr-TR" sz="1200" b="1" i="0" u="none" strike="noStrike" dirty="0">
                          <a:solidFill>
                            <a:srgbClr val="000000"/>
                          </a:solidFill>
                          <a:latin typeface="+mj-lt"/>
                        </a:rPr>
                        <a:t>180 gün ise 1 değilse 0, Yarı ömür (tatlı su </a:t>
                      </a:r>
                      <a:r>
                        <a:rPr lang="tr-TR" sz="1200" b="1" i="0" u="none" strike="noStrike" dirty="0" err="1" smtClean="0">
                          <a:solidFill>
                            <a:srgbClr val="000000"/>
                          </a:solidFill>
                          <a:latin typeface="+mj-lt"/>
                        </a:rPr>
                        <a:t>sed</a:t>
                      </a:r>
                      <a:r>
                        <a:rPr lang="tr-TR" sz="1200" b="1" i="0" u="none" strike="noStrike" dirty="0" smtClean="0">
                          <a:solidFill>
                            <a:srgbClr val="000000"/>
                          </a:solidFill>
                          <a:latin typeface="+mj-lt"/>
                        </a:rPr>
                        <a:t>.)&gt;</a:t>
                      </a:r>
                      <a:r>
                        <a:rPr lang="tr-TR" sz="1200" b="1" i="0" u="none" strike="noStrike" dirty="0">
                          <a:solidFill>
                            <a:srgbClr val="000000"/>
                          </a:solidFill>
                          <a:latin typeface="+mj-lt"/>
                        </a:rPr>
                        <a:t>120 gün ise 1 değilse 0</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1" i="0" u="none" strike="noStrike">
                          <a:solidFill>
                            <a:srgbClr val="000000"/>
                          </a:solidFill>
                          <a:latin typeface="+mj-lt"/>
                        </a:rPr>
                        <a:t>BCF&lt;2000 ise 0, BCF 2000-5000 ise 1, BCF yoksa logKow≤4,5 ise 0 değilse 1.</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it-IT" sz="1200" b="1" i="0" u="none" strike="noStrike">
                          <a:solidFill>
                            <a:srgbClr val="000000"/>
                          </a:solidFill>
                          <a:latin typeface="+mj-lt"/>
                        </a:rPr>
                        <a:t>ED ise 1, değilse 0</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latin typeface="+mn-lt"/>
                          <a:ea typeface="+mn-ea"/>
                          <a:cs typeface="+mn-cs"/>
                        </a:rPr>
                        <a:t>VP/VB mi? Yarı ömür&gt;195 gün ise VP. BCF&gt;5000 ise VB</a:t>
                      </a:r>
                    </a:p>
                    <a:p>
                      <a:pPr algn="ctr" fontAlgn="ctr"/>
                      <a:r>
                        <a:rPr lang="da-DK" sz="1200" b="1" i="0" u="none" strike="noStrike" dirty="0" smtClean="0">
                          <a:solidFill>
                            <a:srgbClr val="000000"/>
                          </a:solidFill>
                          <a:latin typeface="+mj-lt"/>
                        </a:rPr>
                        <a:t>VP </a:t>
                      </a:r>
                      <a:r>
                        <a:rPr lang="da-DK" sz="1200" b="1" i="0" u="none" strike="noStrike" dirty="0">
                          <a:solidFill>
                            <a:srgbClr val="000000"/>
                          </a:solidFill>
                          <a:latin typeface="+mj-lt"/>
                        </a:rPr>
                        <a:t>ve VB ise 1, değilse 0.</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pic>
        <p:nvPicPr>
          <p:cNvPr id="111618" name="Picture 2" descr="https://encrypted-tbn3.gstatic.com/images?q=tbn:ANd9GcSM2AGkdejRugjAQVp0nnCCFPblqUBYswHTQ0UYRyq-03A7E4FWuQ"/>
          <p:cNvPicPr>
            <a:picLocks noChangeAspect="1" noChangeArrowheads="1"/>
          </p:cNvPicPr>
          <p:nvPr/>
        </p:nvPicPr>
        <p:blipFill>
          <a:blip r:embed="rId8" cstate="print"/>
          <a:srcRect/>
          <a:stretch>
            <a:fillRect/>
          </a:stretch>
        </p:blipFill>
        <p:spPr bwMode="auto">
          <a:xfrm>
            <a:off x="251520" y="1268761"/>
            <a:ext cx="902023" cy="648072"/>
          </a:xfrm>
          <a:prstGeom prst="rect">
            <a:avLst/>
          </a:prstGeom>
          <a:noFill/>
        </p:spPr>
      </p:pic>
      <p:sp>
        <p:nvSpPr>
          <p:cNvPr id="14" name="TextBox 4"/>
          <p:cNvSpPr txBox="1"/>
          <p:nvPr/>
        </p:nvSpPr>
        <p:spPr>
          <a:xfrm>
            <a:off x="1475656" y="254966"/>
            <a:ext cx="5544616" cy="584775"/>
          </a:xfrm>
          <a:prstGeom prst="rect">
            <a:avLst/>
          </a:prstGeom>
          <a:noFill/>
        </p:spPr>
        <p:txBody>
          <a:bodyPr wrap="square" rtlCol="0">
            <a:spAutoFit/>
          </a:bodyPr>
          <a:lstStyle/>
          <a:p>
            <a:r>
              <a:rPr lang="tr-TR" sz="3200" b="1" dirty="0" smtClean="0">
                <a:solidFill>
                  <a:srgbClr val="FF0000"/>
                </a:solidFill>
              </a:rPr>
              <a:t>ÖNCELİKLENDİRME-TTS (AB)</a:t>
            </a:r>
            <a:endParaRPr lang="tr-TR" sz="3200" b="1" dirty="0">
              <a:solidFill>
                <a:srgbClr val="FF0000"/>
              </a:solidFill>
            </a:endParaRPr>
          </a:p>
        </p:txBody>
      </p:sp>
      <p:pic>
        <p:nvPicPr>
          <p:cNvPr id="15" name="Picture 4" descr="http://suyonetimi.ormansu.gov.tr/su/Libraries/ResimliHaber/11_3.sflb.ashx?width=200&amp;height=200&amp;proportional=true&amp;decreaseOnly=true"/>
          <p:cNvPicPr>
            <a:picLocks noChangeAspect="1" noChangeArrowheads="1"/>
          </p:cNvPicPr>
          <p:nvPr/>
        </p:nvPicPr>
        <p:blipFill>
          <a:blip r:embed="rId9"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111957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7"/>
          <p:cNvGraphicFramePr/>
          <p:nvPr>
            <p:extLst>
              <p:ext uri="{D42A27DB-BD31-4B8C-83A1-F6EECF244321}">
                <p14:modId xmlns:p14="http://schemas.microsoft.com/office/powerpoint/2010/main" val="518491408"/>
              </p:ext>
            </p:extLst>
          </p:nvPr>
        </p:nvGraphicFramePr>
        <p:xfrm>
          <a:off x="683568" y="1196752"/>
          <a:ext cx="828092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İçerik Yer Tutucusu"/>
          <p:cNvGraphicFramePr>
            <a:graphicFrameLocks noGrp="1"/>
          </p:cNvGraphicFramePr>
          <p:nvPr>
            <p:ph sz="half" idx="2"/>
          </p:nvPr>
        </p:nvGraphicFramePr>
        <p:xfrm>
          <a:off x="539553" y="5450332"/>
          <a:ext cx="8280919" cy="1291036"/>
        </p:xfrm>
        <a:graphic>
          <a:graphicData uri="http://schemas.openxmlformats.org/drawingml/2006/table">
            <a:tbl>
              <a:tblPr/>
              <a:tblGrid>
                <a:gridCol w="2520279"/>
                <a:gridCol w="1944216"/>
                <a:gridCol w="1944216"/>
                <a:gridCol w="1872208"/>
              </a:tblGrid>
              <a:tr h="0">
                <a:tc>
                  <a:txBody>
                    <a:bodyPr/>
                    <a:lstStyle/>
                    <a:p>
                      <a:pPr algn="ctr" fontAlgn="ctr"/>
                      <a:r>
                        <a:rPr lang="tr-TR" sz="1400" b="1" i="0" u="none" strike="noStrike" dirty="0" err="1">
                          <a:solidFill>
                            <a:srgbClr val="000000"/>
                          </a:solidFill>
                          <a:latin typeface="+mj-lt"/>
                        </a:rPr>
                        <a:t>Toksisite</a:t>
                      </a:r>
                      <a:r>
                        <a:rPr lang="tr-TR" sz="1400" b="1" i="0" u="none" strike="noStrike" dirty="0">
                          <a:solidFill>
                            <a:srgbClr val="000000"/>
                          </a:solidFill>
                          <a:latin typeface="+mj-lt"/>
                        </a:rPr>
                        <a:t> Skoru</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rgbClr val="000000"/>
                          </a:solidFill>
                          <a:latin typeface="+mj-lt"/>
                        </a:rPr>
                        <a:t>BCF Skoru</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rgbClr val="000000"/>
                          </a:solidFill>
                          <a:latin typeface="+mj-lt"/>
                        </a:rPr>
                        <a:t>Yarı Ömür Skoru</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rgbClr val="000000"/>
                          </a:solidFill>
                          <a:latin typeface="+mj-lt"/>
                        </a:rPr>
                        <a:t>Henry Sabiti Skoru</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532921">
                <a:tc>
                  <a:txBody>
                    <a:bodyPr/>
                    <a:lstStyle/>
                    <a:p>
                      <a:pPr algn="ctr" fontAlgn="ctr"/>
                      <a:r>
                        <a:rPr lang="tr-TR" sz="1400" b="1" i="0" u="none" strike="noStrike">
                          <a:solidFill>
                            <a:srgbClr val="000000"/>
                          </a:solidFill>
                          <a:latin typeface="+mj-lt"/>
                        </a:rPr>
                        <a:t>L(E)C50&lt;0,001 ise 10, L(E)C50=0,001-0,01 ise 8, L(E)C50=0,01-0,1 ise 6, L(E)C50=0,1-1 ise 4, L(E)C50=1-10 ise 2, L(E)C50&gt;10 ise 0</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400" b="1" i="0" u="none" strike="noStrike" dirty="0">
                          <a:solidFill>
                            <a:srgbClr val="000000"/>
                          </a:solidFill>
                          <a:latin typeface="+mj-lt"/>
                        </a:rPr>
                        <a:t>BCF&gt;10000 ise 10, BCF=10000-1000 ise 8, BCF=1000-333 ise 5, BCF=333-100 ise 2, BCF&lt;100 ise 0</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400" b="1" i="0" u="none" strike="noStrike" dirty="0">
                          <a:solidFill>
                            <a:srgbClr val="000000"/>
                          </a:solidFill>
                          <a:latin typeface="+mj-lt"/>
                        </a:rPr>
                        <a:t>Yarı ömür 1 yıl ise 10, Yarı Ömür=1 yıl-1 ay ise 7, Yarı ömür=1 ay-1 gün ise 3, Yarı ömür&lt;1 gün ise 0</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pt-BR" sz="1400" b="1" i="0" u="none" strike="noStrike" dirty="0">
                          <a:solidFill>
                            <a:srgbClr val="000000"/>
                          </a:solidFill>
                          <a:latin typeface="+mj-lt"/>
                        </a:rPr>
                        <a:t>H&lt;10</a:t>
                      </a:r>
                      <a:r>
                        <a:rPr lang="pt-BR" sz="1400" b="1" i="0" u="none" strike="noStrike" baseline="30000" dirty="0">
                          <a:solidFill>
                            <a:srgbClr val="000000"/>
                          </a:solidFill>
                          <a:latin typeface="+mj-lt"/>
                        </a:rPr>
                        <a:t>-4</a:t>
                      </a:r>
                      <a:r>
                        <a:rPr lang="pt-BR" sz="1400" b="1" i="0" u="none" strike="noStrike" dirty="0">
                          <a:solidFill>
                            <a:srgbClr val="000000"/>
                          </a:solidFill>
                          <a:latin typeface="+mj-lt"/>
                        </a:rPr>
                        <a:t> ise 10, H=10</a:t>
                      </a:r>
                      <a:r>
                        <a:rPr lang="pt-BR" sz="1400" b="1" i="0" u="none" strike="noStrike" baseline="30000" dirty="0">
                          <a:solidFill>
                            <a:srgbClr val="000000"/>
                          </a:solidFill>
                          <a:latin typeface="+mj-lt"/>
                        </a:rPr>
                        <a:t>-4</a:t>
                      </a:r>
                      <a:r>
                        <a:rPr lang="pt-BR" sz="1400" b="1" i="0" u="none" strike="noStrike" dirty="0">
                          <a:solidFill>
                            <a:srgbClr val="000000"/>
                          </a:solidFill>
                          <a:latin typeface="+mj-lt"/>
                        </a:rPr>
                        <a:t>-10</a:t>
                      </a:r>
                      <a:r>
                        <a:rPr lang="pt-BR" sz="1400" b="1" i="0" u="none" strike="noStrike" baseline="30000" dirty="0">
                          <a:solidFill>
                            <a:srgbClr val="000000"/>
                          </a:solidFill>
                          <a:latin typeface="+mj-lt"/>
                        </a:rPr>
                        <a:t>-3</a:t>
                      </a:r>
                      <a:r>
                        <a:rPr lang="pt-BR" sz="1400" b="1" i="0" u="none" strike="noStrike" dirty="0">
                          <a:solidFill>
                            <a:srgbClr val="000000"/>
                          </a:solidFill>
                          <a:latin typeface="+mj-lt"/>
                        </a:rPr>
                        <a:t> ise 7, H=10</a:t>
                      </a:r>
                      <a:r>
                        <a:rPr lang="pt-BR" sz="1400" b="1" i="0" u="none" strike="noStrike" baseline="30000" dirty="0">
                          <a:solidFill>
                            <a:srgbClr val="000000"/>
                          </a:solidFill>
                          <a:latin typeface="+mj-lt"/>
                        </a:rPr>
                        <a:t>-3</a:t>
                      </a:r>
                      <a:r>
                        <a:rPr lang="pt-BR" sz="1400" b="1" i="0" u="none" strike="noStrike" dirty="0">
                          <a:solidFill>
                            <a:srgbClr val="000000"/>
                          </a:solidFill>
                          <a:latin typeface="+mj-lt"/>
                        </a:rPr>
                        <a:t>-10</a:t>
                      </a:r>
                      <a:r>
                        <a:rPr lang="pt-BR" sz="1400" b="1" i="0" u="none" strike="noStrike" baseline="30000" dirty="0">
                          <a:solidFill>
                            <a:srgbClr val="000000"/>
                          </a:solidFill>
                          <a:latin typeface="+mj-lt"/>
                        </a:rPr>
                        <a:t>-2</a:t>
                      </a:r>
                      <a:r>
                        <a:rPr lang="pt-BR" sz="1400" b="1" i="0" u="none" strike="noStrike" dirty="0">
                          <a:solidFill>
                            <a:srgbClr val="000000"/>
                          </a:solidFill>
                          <a:latin typeface="+mj-lt"/>
                        </a:rPr>
                        <a:t> ise 3, </a:t>
                      </a:r>
                      <a:r>
                        <a:rPr lang="tr-TR" sz="1400" b="1" i="0" u="none" strike="noStrike" dirty="0" smtClean="0">
                          <a:solidFill>
                            <a:srgbClr val="000000"/>
                          </a:solidFill>
                          <a:latin typeface="+mj-lt"/>
                        </a:rPr>
                        <a:t>H</a:t>
                      </a:r>
                      <a:r>
                        <a:rPr lang="pt-BR" sz="1400" b="1" i="0" u="none" strike="noStrike" dirty="0" smtClean="0">
                          <a:solidFill>
                            <a:srgbClr val="000000"/>
                          </a:solidFill>
                          <a:latin typeface="+mj-lt"/>
                        </a:rPr>
                        <a:t>&gt;10</a:t>
                      </a:r>
                      <a:r>
                        <a:rPr lang="pt-BR" sz="1400" b="1" i="0" u="none" strike="noStrike" baseline="30000" dirty="0" smtClean="0">
                          <a:solidFill>
                            <a:srgbClr val="000000"/>
                          </a:solidFill>
                          <a:latin typeface="+mj-lt"/>
                        </a:rPr>
                        <a:t>-2</a:t>
                      </a:r>
                      <a:r>
                        <a:rPr lang="pt-BR" sz="1400" b="1" i="0" u="none" strike="noStrike" dirty="0" smtClean="0">
                          <a:solidFill>
                            <a:srgbClr val="000000"/>
                          </a:solidFill>
                          <a:latin typeface="+mj-lt"/>
                        </a:rPr>
                        <a:t> </a:t>
                      </a:r>
                      <a:r>
                        <a:rPr lang="pt-BR" sz="1400" b="1" i="0" u="none" strike="noStrike" dirty="0">
                          <a:solidFill>
                            <a:srgbClr val="000000"/>
                          </a:solidFill>
                          <a:latin typeface="+mj-lt"/>
                        </a:rPr>
                        <a:t>ise 0 </a:t>
                      </a:r>
                    </a:p>
                  </a:txBody>
                  <a:tcPr marL="5438" marR="5438" marT="5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pic>
        <p:nvPicPr>
          <p:cNvPr id="110594" name="Picture 2" descr="https://encrypted-tbn2.gstatic.com/images?q=tbn:ANd9GcR3nlb-kULDcBViVjHxmkG_NmtosU-6omq4tJGt3rr14eN9YiNG"/>
          <p:cNvPicPr>
            <a:picLocks noChangeAspect="1" noChangeArrowheads="1"/>
          </p:cNvPicPr>
          <p:nvPr/>
        </p:nvPicPr>
        <p:blipFill>
          <a:blip r:embed="rId8" cstate="print"/>
          <a:srcRect/>
          <a:stretch>
            <a:fillRect/>
          </a:stretch>
        </p:blipFill>
        <p:spPr bwMode="auto">
          <a:xfrm>
            <a:off x="107504" y="836712"/>
            <a:ext cx="936104" cy="936104"/>
          </a:xfrm>
          <a:prstGeom prst="rect">
            <a:avLst/>
          </a:prstGeom>
          <a:noFill/>
          <a:ln>
            <a:solidFill>
              <a:schemeClr val="tx1"/>
            </a:solidFill>
          </a:ln>
        </p:spPr>
      </p:pic>
      <p:sp>
        <p:nvSpPr>
          <p:cNvPr id="10" name="TextBox 4"/>
          <p:cNvSpPr txBox="1"/>
          <p:nvPr/>
        </p:nvSpPr>
        <p:spPr>
          <a:xfrm>
            <a:off x="1331640" y="251937"/>
            <a:ext cx="6264696" cy="584775"/>
          </a:xfrm>
          <a:prstGeom prst="rect">
            <a:avLst/>
          </a:prstGeom>
          <a:noFill/>
        </p:spPr>
        <p:txBody>
          <a:bodyPr wrap="square" rtlCol="0">
            <a:spAutoFit/>
          </a:bodyPr>
          <a:lstStyle/>
          <a:p>
            <a:r>
              <a:rPr lang="tr-TR" sz="3200" b="1" dirty="0" smtClean="0">
                <a:solidFill>
                  <a:srgbClr val="FF0000"/>
                </a:solidFill>
              </a:rPr>
              <a:t>ÖNCELİKLENDİRME-TES (US EPA)</a:t>
            </a:r>
            <a:endParaRPr lang="tr-TR" sz="3200" b="1" dirty="0">
              <a:solidFill>
                <a:srgbClr val="FF0000"/>
              </a:solidFill>
            </a:endParaRPr>
          </a:p>
        </p:txBody>
      </p:sp>
      <p:pic>
        <p:nvPicPr>
          <p:cNvPr id="12" name="Picture 4" descr="http://suyonetimi.ormansu.gov.tr/su/Libraries/ResimliHaber/11_3.sflb.ashx?width=200&amp;height=200&amp;proportional=true&amp;decreaseOnly=true"/>
          <p:cNvPicPr>
            <a:picLocks noChangeAspect="1" noChangeArrowheads="1"/>
          </p:cNvPicPr>
          <p:nvPr/>
        </p:nvPicPr>
        <p:blipFill>
          <a:blip r:embed="rId9"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14116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19</a:t>
            </a:fld>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749575423"/>
              </p:ext>
            </p:extLst>
          </p:nvPr>
        </p:nvGraphicFramePr>
        <p:xfrm>
          <a:off x="899592" y="1628800"/>
          <a:ext cx="7200799" cy="3281993"/>
        </p:xfrm>
        <a:graphic>
          <a:graphicData uri="http://schemas.openxmlformats.org/drawingml/2006/table">
            <a:tbl>
              <a:tblPr firstRow="1" firstCol="1" bandRow="1">
                <a:tableStyleId>{5C22544A-7EE6-4342-B048-85BDC9FD1C3A}</a:tableStyleId>
              </a:tblPr>
              <a:tblGrid>
                <a:gridCol w="4554290"/>
                <a:gridCol w="1504919"/>
                <a:gridCol w="1141590"/>
              </a:tblGrid>
              <a:tr h="356665">
                <a:tc rowSpan="2">
                  <a:txBody>
                    <a:bodyPr/>
                    <a:lstStyle/>
                    <a:p>
                      <a:pPr>
                        <a:lnSpc>
                          <a:spcPct val="115000"/>
                        </a:lnSpc>
                        <a:spcAft>
                          <a:spcPts val="0"/>
                        </a:spcAft>
                      </a:pPr>
                      <a:r>
                        <a:rPr lang="tr-TR" sz="1800" dirty="0">
                          <a:effectLst/>
                        </a:rPr>
                        <a:t>GRUPLAR</a:t>
                      </a:r>
                      <a:endParaRPr lang="tr-TR" sz="1800"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tr-TR" sz="1800" dirty="0" err="1">
                          <a:effectLst/>
                        </a:rPr>
                        <a:t>Önceliklendirme</a:t>
                      </a:r>
                      <a:endParaRPr lang="tr-TR" sz="1800" dirty="0">
                        <a:effectLst/>
                        <a:latin typeface="Calibri"/>
                        <a:ea typeface="Calibri"/>
                        <a:cs typeface="Times New Roman"/>
                      </a:endParaRPr>
                    </a:p>
                  </a:txBody>
                  <a:tcPr marL="68580" marR="68580" marT="0" marB="0" anchor="ctr"/>
                </a:tc>
                <a:tc hMerge="1">
                  <a:txBody>
                    <a:bodyPr/>
                    <a:lstStyle/>
                    <a:p>
                      <a:endParaRPr lang="tr-TR"/>
                    </a:p>
                  </a:txBody>
                  <a:tcPr/>
                </a:tc>
              </a:tr>
              <a:tr h="356665">
                <a:tc vMerge="1">
                  <a:txBody>
                    <a:bodyPr/>
                    <a:lstStyle/>
                    <a:p>
                      <a:endParaRPr lang="tr-TR"/>
                    </a:p>
                  </a:txBody>
                  <a:tcPr/>
                </a:tc>
                <a:tc>
                  <a:txBody>
                    <a:bodyPr/>
                    <a:lstStyle/>
                    <a:p>
                      <a:pPr algn="ctr">
                        <a:lnSpc>
                          <a:spcPct val="115000"/>
                        </a:lnSpc>
                        <a:spcAft>
                          <a:spcPts val="0"/>
                        </a:spcAft>
                      </a:pPr>
                      <a:r>
                        <a:rPr lang="tr-TR" sz="1800" b="1">
                          <a:effectLst/>
                        </a:rPr>
                        <a:t>COMMPS</a:t>
                      </a:r>
                      <a:endParaRPr lang="tr-TR"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a:effectLst/>
                        </a:rPr>
                        <a:t>TES/TTS</a:t>
                      </a:r>
                      <a:endParaRPr lang="tr-TR" sz="1800" b="1" dirty="0">
                        <a:effectLst/>
                        <a:latin typeface="Calibri"/>
                        <a:ea typeface="Calibri"/>
                        <a:cs typeface="Times New Roman"/>
                      </a:endParaRPr>
                    </a:p>
                  </a:txBody>
                  <a:tcPr marL="68580" marR="68580" marT="0" marB="0" anchor="ctr"/>
                </a:tc>
              </a:tr>
              <a:tr h="356665">
                <a:tc>
                  <a:txBody>
                    <a:bodyPr/>
                    <a:lstStyle/>
                    <a:p>
                      <a:pPr>
                        <a:lnSpc>
                          <a:spcPct val="115000"/>
                        </a:lnSpc>
                        <a:spcAft>
                          <a:spcPts val="0"/>
                        </a:spcAft>
                      </a:pPr>
                      <a:r>
                        <a:rPr lang="tr-TR" sz="1800" dirty="0">
                          <a:effectLst/>
                        </a:rPr>
                        <a:t>Sucul ekosisteme tehlike arz eden kimyasallar</a:t>
                      </a:r>
                      <a:endParaRPr lang="tr-T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a:effectLst/>
                        </a:rPr>
                        <a:t>205</a:t>
                      </a:r>
                      <a:endParaRPr lang="tr-TR"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smtClean="0">
                          <a:effectLst/>
                        </a:rPr>
                        <a:t>53</a:t>
                      </a:r>
                      <a:endParaRPr lang="tr-TR" sz="1800" b="1" dirty="0">
                        <a:effectLst/>
                        <a:latin typeface="Calibri"/>
                        <a:ea typeface="Calibri"/>
                        <a:cs typeface="Times New Roman"/>
                      </a:endParaRPr>
                    </a:p>
                  </a:txBody>
                  <a:tcPr marL="68580" marR="68580" marT="0" marB="0" anchor="ctr"/>
                </a:tc>
              </a:tr>
              <a:tr h="356665">
                <a:tc>
                  <a:txBody>
                    <a:bodyPr/>
                    <a:lstStyle/>
                    <a:p>
                      <a:pPr>
                        <a:lnSpc>
                          <a:spcPct val="115000"/>
                        </a:lnSpc>
                        <a:spcAft>
                          <a:spcPts val="0"/>
                        </a:spcAft>
                      </a:pPr>
                      <a:r>
                        <a:rPr lang="tr-TR" sz="1800" dirty="0">
                          <a:effectLst/>
                        </a:rPr>
                        <a:t>İnsan sağlığı için risk oluşturan kimyasallar</a:t>
                      </a:r>
                      <a:endParaRPr lang="tr-T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a:effectLst/>
                        </a:rPr>
                        <a:t>13</a:t>
                      </a:r>
                      <a:endParaRPr lang="tr-TR"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a:effectLst/>
                        </a:rPr>
                        <a:t>5</a:t>
                      </a:r>
                      <a:endParaRPr lang="tr-TR" sz="1800" b="1" dirty="0">
                        <a:effectLst/>
                        <a:latin typeface="Calibri"/>
                        <a:ea typeface="Calibri"/>
                        <a:cs typeface="Times New Roman"/>
                      </a:endParaRPr>
                    </a:p>
                  </a:txBody>
                  <a:tcPr marL="68580" marR="68580" marT="0" marB="0" anchor="ctr"/>
                </a:tc>
              </a:tr>
              <a:tr h="356665">
                <a:tc>
                  <a:txBody>
                    <a:bodyPr/>
                    <a:lstStyle/>
                    <a:p>
                      <a:pPr>
                        <a:lnSpc>
                          <a:spcPct val="115000"/>
                        </a:lnSpc>
                        <a:spcAft>
                          <a:spcPts val="0"/>
                        </a:spcAft>
                      </a:pPr>
                      <a:r>
                        <a:rPr lang="tr-TR" sz="1800" dirty="0">
                          <a:effectLst/>
                        </a:rPr>
                        <a:t>Noktasal Kaynaklı </a:t>
                      </a:r>
                      <a:r>
                        <a:rPr lang="tr-TR" sz="1800" dirty="0" err="1">
                          <a:effectLst/>
                        </a:rPr>
                        <a:t>Biyositler</a:t>
                      </a:r>
                      <a:endParaRPr lang="tr-T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a:effectLst/>
                        </a:rPr>
                        <a:t>13</a:t>
                      </a:r>
                      <a:endParaRPr lang="tr-TR"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a:effectLst/>
                        </a:rPr>
                        <a:t>17</a:t>
                      </a:r>
                      <a:endParaRPr lang="tr-TR" sz="1800" b="1" dirty="0">
                        <a:effectLst/>
                        <a:latin typeface="Calibri"/>
                        <a:ea typeface="Calibri"/>
                        <a:cs typeface="Times New Roman"/>
                      </a:endParaRPr>
                    </a:p>
                  </a:txBody>
                  <a:tcPr marL="68580" marR="68580" marT="0" marB="0" anchor="ctr"/>
                </a:tc>
              </a:tr>
              <a:tr h="713330">
                <a:tc>
                  <a:txBody>
                    <a:bodyPr/>
                    <a:lstStyle/>
                    <a:p>
                      <a:pPr>
                        <a:lnSpc>
                          <a:spcPct val="115000"/>
                        </a:lnSpc>
                        <a:spcAft>
                          <a:spcPts val="0"/>
                        </a:spcAft>
                      </a:pPr>
                      <a:r>
                        <a:rPr lang="tr-TR" sz="1800" dirty="0" smtClean="0">
                          <a:effectLst/>
                        </a:rPr>
                        <a:t>Sucul ekosistem ve insan sağlığı için risk oluşturmayan kimyasallar (O, </a:t>
                      </a:r>
                      <a:r>
                        <a:rPr lang="tr-TR" sz="1800" dirty="0" err="1" smtClean="0">
                          <a:effectLst/>
                        </a:rPr>
                        <a:t>Xn</a:t>
                      </a:r>
                      <a:r>
                        <a:rPr lang="tr-TR" sz="1800" dirty="0" smtClean="0">
                          <a:effectLst/>
                        </a:rPr>
                        <a:t>, </a:t>
                      </a:r>
                      <a:r>
                        <a:rPr lang="tr-TR" sz="1800" dirty="0" err="1" smtClean="0">
                          <a:effectLst/>
                        </a:rPr>
                        <a:t>Xi</a:t>
                      </a:r>
                      <a:r>
                        <a:rPr lang="tr-TR" sz="1800" dirty="0" smtClean="0">
                          <a:effectLst/>
                        </a:rPr>
                        <a:t>, T vb.)</a:t>
                      </a:r>
                      <a:endParaRPr lang="tr-TR" sz="18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tr-TR" sz="1800" b="1" dirty="0">
                          <a:effectLst/>
                        </a:rPr>
                        <a:t>7</a:t>
                      </a:r>
                      <a:endParaRPr lang="tr-TR"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a:effectLst/>
                        </a:rPr>
                        <a:t>2</a:t>
                      </a:r>
                      <a:endParaRPr lang="tr-TR" sz="1800" b="1" dirty="0">
                        <a:effectLst/>
                        <a:latin typeface="Calibri"/>
                        <a:ea typeface="Calibri"/>
                        <a:cs typeface="Times New Roman"/>
                      </a:endParaRPr>
                    </a:p>
                  </a:txBody>
                  <a:tcPr marL="68580" marR="68580" marT="0" marB="0" anchor="ctr"/>
                </a:tc>
              </a:tr>
              <a:tr h="428673">
                <a:tc>
                  <a:txBody>
                    <a:bodyPr/>
                    <a:lstStyle/>
                    <a:p>
                      <a:pPr>
                        <a:lnSpc>
                          <a:spcPct val="115000"/>
                        </a:lnSpc>
                        <a:spcAft>
                          <a:spcPts val="0"/>
                        </a:spcAft>
                      </a:pPr>
                      <a:r>
                        <a:rPr lang="tr-TR" sz="1800" dirty="0" smtClean="0">
                          <a:effectLst/>
                          <a:latin typeface="+mn-lt"/>
                          <a:ea typeface="Calibri"/>
                          <a:cs typeface="Times New Roman"/>
                        </a:rPr>
                        <a:t>TOPLAM</a:t>
                      </a:r>
                      <a:endParaRPr lang="tr-TR" sz="18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tr-TR" sz="1800" b="1" dirty="0" smtClean="0">
                          <a:effectLst/>
                          <a:latin typeface="Calibri"/>
                          <a:ea typeface="Calibri"/>
                          <a:cs typeface="Times New Roman"/>
                        </a:rPr>
                        <a:t>238</a:t>
                      </a:r>
                      <a:endParaRPr lang="tr-TR"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800" b="1" dirty="0" smtClean="0">
                          <a:effectLst/>
                          <a:latin typeface="Calibri"/>
                          <a:ea typeface="Calibri"/>
                          <a:cs typeface="Times New Roman"/>
                        </a:rPr>
                        <a:t>77+2</a:t>
                      </a:r>
                      <a:endParaRPr lang="tr-TR" sz="1800" b="1" dirty="0">
                        <a:effectLst/>
                        <a:latin typeface="Calibri"/>
                        <a:ea typeface="Calibri"/>
                        <a:cs typeface="Times New Roman"/>
                      </a:endParaRPr>
                    </a:p>
                  </a:txBody>
                  <a:tcPr marL="68580" marR="68580" marT="0" marB="0" anchor="ctr"/>
                </a:tc>
              </a:tr>
              <a:tr h="356665">
                <a:tc>
                  <a:txBody>
                    <a:bodyPr/>
                    <a:lstStyle/>
                    <a:p>
                      <a:pPr>
                        <a:lnSpc>
                          <a:spcPct val="115000"/>
                        </a:lnSpc>
                        <a:spcAft>
                          <a:spcPts val="0"/>
                        </a:spcAft>
                      </a:pPr>
                      <a:r>
                        <a:rPr lang="tr-TR" sz="1800" dirty="0" smtClean="0">
                          <a:effectLst/>
                        </a:rPr>
                        <a:t>GENEL TOPLAM</a:t>
                      </a:r>
                      <a:endParaRPr lang="tr-TR" sz="1800"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tr-TR" sz="1800" b="1" dirty="0" smtClean="0">
                          <a:solidFill>
                            <a:srgbClr val="FF0000"/>
                          </a:solidFill>
                          <a:effectLst/>
                        </a:rPr>
                        <a:t>315+2</a:t>
                      </a:r>
                      <a:endParaRPr lang="tr-TR" sz="1800" b="1" dirty="0">
                        <a:solidFill>
                          <a:srgbClr val="FF0000"/>
                        </a:solidFill>
                        <a:effectLst/>
                        <a:latin typeface="Calibri"/>
                        <a:ea typeface="Calibri"/>
                        <a:cs typeface="Times New Roman"/>
                      </a:endParaRPr>
                    </a:p>
                  </a:txBody>
                  <a:tcPr marL="68580" marR="68580" marT="0" marB="0" anchor="ctr"/>
                </a:tc>
                <a:tc hMerge="1">
                  <a:txBody>
                    <a:bodyPr/>
                    <a:lstStyle/>
                    <a:p>
                      <a:endParaRPr lang="tr-TR"/>
                    </a:p>
                  </a:txBody>
                  <a:tcPr/>
                </a:tc>
              </a:tr>
            </a:tbl>
          </a:graphicData>
        </a:graphic>
      </p:graphicFrame>
      <p:sp>
        <p:nvSpPr>
          <p:cNvPr id="7" name="Metin kutusu 6"/>
          <p:cNvSpPr txBox="1"/>
          <p:nvPr/>
        </p:nvSpPr>
        <p:spPr>
          <a:xfrm>
            <a:off x="8063880" y="4077072"/>
            <a:ext cx="108012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tr-TR" b="1" dirty="0" err="1" smtClean="0">
                <a:solidFill>
                  <a:srgbClr val="FF0000"/>
                </a:solidFill>
              </a:rPr>
              <a:t>PAH’lar</a:t>
            </a:r>
            <a:endParaRPr lang="tr-TR" b="1" dirty="0" smtClean="0">
              <a:solidFill>
                <a:srgbClr val="FF0000"/>
              </a:solidFill>
            </a:endParaRPr>
          </a:p>
          <a:p>
            <a:pPr algn="ctr"/>
            <a:r>
              <a:rPr lang="tr-TR" b="1" dirty="0" err="1" smtClean="0">
                <a:solidFill>
                  <a:srgbClr val="FF0000"/>
                </a:solidFill>
              </a:rPr>
              <a:t>PCB’ler</a:t>
            </a:r>
            <a:endParaRPr lang="tr-TR" b="1" dirty="0" smtClean="0">
              <a:solidFill>
                <a:srgbClr val="FF0000"/>
              </a:solidFill>
            </a:endParaRPr>
          </a:p>
        </p:txBody>
      </p:sp>
      <p:sp>
        <p:nvSpPr>
          <p:cNvPr id="8" name="Yuvarlatılmış Dikdörtgen 7"/>
          <p:cNvSpPr/>
          <p:nvPr/>
        </p:nvSpPr>
        <p:spPr>
          <a:xfrm>
            <a:off x="545377" y="5334250"/>
            <a:ext cx="1375518" cy="873454"/>
          </a:xfrm>
          <a:prstGeom prst="roundRect">
            <a:avLst>
              <a:gd name="adj" fmla="val 100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up 8"/>
          <p:cNvGrpSpPr/>
          <p:nvPr/>
        </p:nvGrpSpPr>
        <p:grpSpPr>
          <a:xfrm>
            <a:off x="698212" y="5479443"/>
            <a:ext cx="1375518" cy="873454"/>
            <a:chOff x="154761" y="3260112"/>
            <a:chExt cx="1375518" cy="873454"/>
          </a:xfrm>
        </p:grpSpPr>
        <p:sp>
          <p:nvSpPr>
            <p:cNvPr id="10" name="Yuvarlatılmış Dikdörtgen 9"/>
            <p:cNvSpPr/>
            <p:nvPr/>
          </p:nvSpPr>
          <p:spPr>
            <a:xfrm>
              <a:off x="154761" y="3260112"/>
              <a:ext cx="1375518" cy="8734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Yuvarlatılmış Dikdörtgen 5"/>
            <p:cNvSpPr/>
            <p:nvPr/>
          </p:nvSpPr>
          <p:spPr>
            <a:xfrm>
              <a:off x="180344" y="3285695"/>
              <a:ext cx="1324352" cy="822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600" b="0" kern="1200" dirty="0" smtClean="0"/>
                <a:t>Konvansiyonel parametreler </a:t>
              </a:r>
            </a:p>
            <a:p>
              <a:pPr lvl="0" algn="ctr" defTabSz="622300">
                <a:lnSpc>
                  <a:spcPct val="90000"/>
                </a:lnSpc>
                <a:spcBef>
                  <a:spcPct val="0"/>
                </a:spcBef>
                <a:spcAft>
                  <a:spcPct val="35000"/>
                </a:spcAft>
              </a:pPr>
              <a:r>
                <a:rPr lang="tr-TR" sz="1600" b="1" kern="1200" dirty="0" smtClean="0"/>
                <a:t>31 adet</a:t>
              </a:r>
              <a:endParaRPr lang="tr-TR" sz="1600" b="1" kern="1200" dirty="0"/>
            </a:p>
          </p:txBody>
        </p:sp>
      </p:grpSp>
      <p:sp>
        <p:nvSpPr>
          <p:cNvPr id="12" name="Yuvarlatılmış Dikdörtgen 11"/>
          <p:cNvSpPr/>
          <p:nvPr/>
        </p:nvSpPr>
        <p:spPr>
          <a:xfrm>
            <a:off x="2539591" y="5301208"/>
            <a:ext cx="1375518" cy="873454"/>
          </a:xfrm>
          <a:prstGeom prst="roundRect">
            <a:avLst>
              <a:gd name="adj" fmla="val 100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up 12"/>
          <p:cNvGrpSpPr/>
          <p:nvPr/>
        </p:nvGrpSpPr>
        <p:grpSpPr>
          <a:xfrm>
            <a:off x="2692426" y="5446401"/>
            <a:ext cx="1375518" cy="873454"/>
            <a:chOff x="154761" y="3260112"/>
            <a:chExt cx="1375518" cy="873454"/>
          </a:xfrm>
        </p:grpSpPr>
        <p:sp>
          <p:nvSpPr>
            <p:cNvPr id="14" name="Yuvarlatılmış Dikdörtgen 13"/>
            <p:cNvSpPr/>
            <p:nvPr/>
          </p:nvSpPr>
          <p:spPr>
            <a:xfrm>
              <a:off x="154761" y="3260112"/>
              <a:ext cx="1375518" cy="8734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Yuvarlatılmış Dikdörtgen 5"/>
            <p:cNvSpPr/>
            <p:nvPr/>
          </p:nvSpPr>
          <p:spPr>
            <a:xfrm>
              <a:off x="180344" y="3285695"/>
              <a:ext cx="1324352" cy="822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600" b="0" kern="1200" dirty="0" smtClean="0"/>
                <a:t>Metaller </a:t>
              </a:r>
            </a:p>
            <a:p>
              <a:pPr lvl="0" algn="ctr" defTabSz="622300">
                <a:lnSpc>
                  <a:spcPct val="90000"/>
                </a:lnSpc>
                <a:spcBef>
                  <a:spcPct val="0"/>
                </a:spcBef>
                <a:spcAft>
                  <a:spcPct val="35000"/>
                </a:spcAft>
              </a:pPr>
              <a:r>
                <a:rPr lang="tr-TR" sz="1600" b="1" kern="1200" dirty="0" smtClean="0"/>
                <a:t>33 adet</a:t>
              </a:r>
              <a:endParaRPr lang="tr-TR" sz="1600" b="1" kern="1200" dirty="0"/>
            </a:p>
          </p:txBody>
        </p:sp>
      </p:grpSp>
      <p:sp>
        <p:nvSpPr>
          <p:cNvPr id="16" name="Metin kutusu 6"/>
          <p:cNvSpPr txBox="1"/>
          <p:nvPr/>
        </p:nvSpPr>
        <p:spPr>
          <a:xfrm>
            <a:off x="5076056" y="5518973"/>
            <a:ext cx="108012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tr-TR" b="1" dirty="0" smtClean="0">
                <a:solidFill>
                  <a:schemeClr val="tx2"/>
                </a:solidFill>
              </a:rPr>
              <a:t>30 tanesi AB spesifik kirletici</a:t>
            </a:r>
          </a:p>
        </p:txBody>
      </p:sp>
      <p:sp>
        <p:nvSpPr>
          <p:cNvPr id="17" name="Metin kutusu 6"/>
          <p:cNvSpPr txBox="1"/>
          <p:nvPr/>
        </p:nvSpPr>
        <p:spPr>
          <a:xfrm>
            <a:off x="7740352" y="5517232"/>
            <a:ext cx="108012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tr-TR" b="1" dirty="0" smtClean="0">
                <a:solidFill>
                  <a:schemeClr val="tx2"/>
                </a:solidFill>
              </a:rPr>
              <a:t>61+2 tanesi AB spesifik kirletici</a:t>
            </a:r>
          </a:p>
        </p:txBody>
      </p:sp>
      <p:sp>
        <p:nvSpPr>
          <p:cNvPr id="18" name="17 Aşağı Ok"/>
          <p:cNvSpPr/>
          <p:nvPr/>
        </p:nvSpPr>
        <p:spPr>
          <a:xfrm rot="1165770">
            <a:off x="5661101" y="4458104"/>
            <a:ext cx="292259" cy="969908"/>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19" name="18 Aşağı Ok"/>
          <p:cNvSpPr/>
          <p:nvPr/>
        </p:nvSpPr>
        <p:spPr>
          <a:xfrm rot="20206655">
            <a:off x="7879212" y="4430267"/>
            <a:ext cx="331419" cy="969908"/>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20" name="TextBox 4"/>
          <p:cNvSpPr txBox="1"/>
          <p:nvPr/>
        </p:nvSpPr>
        <p:spPr>
          <a:xfrm>
            <a:off x="1259632" y="260647"/>
            <a:ext cx="5544616" cy="584775"/>
          </a:xfrm>
          <a:prstGeom prst="rect">
            <a:avLst/>
          </a:prstGeom>
          <a:noFill/>
        </p:spPr>
        <p:txBody>
          <a:bodyPr wrap="square" rtlCol="0">
            <a:spAutoFit/>
          </a:bodyPr>
          <a:lstStyle/>
          <a:p>
            <a:r>
              <a:rPr lang="tr-TR" sz="3200" b="1" dirty="0" smtClean="0">
                <a:solidFill>
                  <a:srgbClr val="FF0000"/>
                </a:solidFill>
              </a:rPr>
              <a:t>KIYITEMA: ÖNCELİKLENDİRME</a:t>
            </a:r>
            <a:endParaRPr lang="tr-TR" sz="3200" b="1" dirty="0">
              <a:solidFill>
                <a:srgbClr val="FF0000"/>
              </a:solidFill>
            </a:endParaRPr>
          </a:p>
        </p:txBody>
      </p:sp>
      <p:pic>
        <p:nvPicPr>
          <p:cNvPr id="21"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6935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iser.eu/img/content/vis_water-framework-directiv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2651" y="3068960"/>
            <a:ext cx="2019300"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C7EFE8-46F8-4F5E-A19D-1F096C3E2B2E}" type="slidenum">
              <a:rPr lang="tr-TR" smtClean="0"/>
              <a:pPr/>
              <a:t>2</a:t>
            </a:fld>
            <a:endParaRPr lang="tr-TR" dirty="0"/>
          </a:p>
        </p:txBody>
      </p:sp>
      <p:sp>
        <p:nvSpPr>
          <p:cNvPr id="7" name="2 İçerik Yer Tutucusu"/>
          <p:cNvSpPr txBox="1">
            <a:spLocks/>
          </p:cNvSpPr>
          <p:nvPr/>
        </p:nvSpPr>
        <p:spPr>
          <a:xfrm>
            <a:off x="539552" y="1410543"/>
            <a:ext cx="8229600" cy="5330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AutoNum type="arabicPeriod"/>
            </a:pPr>
            <a:r>
              <a:rPr lang="en-US" sz="1600" dirty="0" smtClean="0"/>
              <a:t>Organ</a:t>
            </a:r>
            <a:r>
              <a:rPr lang="tr-TR" sz="1600" dirty="0" smtClean="0"/>
              <a:t>o</a:t>
            </a:r>
            <a:r>
              <a:rPr lang="en-US" sz="1600" dirty="0" smtClean="0"/>
              <a:t>halo</a:t>
            </a:r>
            <a:r>
              <a:rPr lang="tr-TR" sz="1600" dirty="0" err="1" smtClean="0"/>
              <a:t>jenli</a:t>
            </a:r>
            <a:r>
              <a:rPr lang="tr-TR" sz="1600" dirty="0" smtClean="0"/>
              <a:t> bileşikler</a:t>
            </a:r>
          </a:p>
          <a:p>
            <a:pPr algn="just">
              <a:buFont typeface="Arial" pitchFamily="34" charset="0"/>
              <a:buAutoNum type="arabicPeriod"/>
            </a:pPr>
            <a:r>
              <a:rPr lang="tr-TR" sz="1600" dirty="0" err="1" smtClean="0"/>
              <a:t>Organofosforlu</a:t>
            </a:r>
            <a:r>
              <a:rPr lang="tr-TR" sz="1600" dirty="0" smtClean="0"/>
              <a:t> bileşikler</a:t>
            </a:r>
          </a:p>
          <a:p>
            <a:pPr algn="just">
              <a:buFont typeface="Arial" pitchFamily="34" charset="0"/>
              <a:buAutoNum type="arabicPeriod"/>
            </a:pPr>
            <a:r>
              <a:rPr lang="tr-TR" sz="1600" dirty="0" smtClean="0"/>
              <a:t>Organik kalay bileşikleri</a:t>
            </a:r>
          </a:p>
          <a:p>
            <a:pPr algn="just">
              <a:buFont typeface="Arial" pitchFamily="34" charset="0"/>
              <a:buAutoNum type="arabicPeriod"/>
            </a:pPr>
            <a:r>
              <a:rPr lang="tr-TR" sz="1600" dirty="0" err="1" smtClean="0"/>
              <a:t>Karsinojenik</a:t>
            </a:r>
            <a:r>
              <a:rPr lang="tr-TR" sz="1600" dirty="0" smtClean="0"/>
              <a:t> ve </a:t>
            </a:r>
            <a:r>
              <a:rPr lang="tr-TR" sz="1600" dirty="0" err="1" smtClean="0"/>
              <a:t>mutajenik</a:t>
            </a:r>
            <a:r>
              <a:rPr lang="tr-TR" sz="1600" dirty="0" smtClean="0"/>
              <a:t> özelliklere sahip ya da sucul sistemlerde </a:t>
            </a:r>
            <a:r>
              <a:rPr lang="tr-TR" sz="1600" dirty="0" err="1" smtClean="0"/>
              <a:t>steryodojenik</a:t>
            </a:r>
            <a:r>
              <a:rPr lang="tr-TR" sz="1600" dirty="0" smtClean="0"/>
              <a:t>, </a:t>
            </a:r>
            <a:r>
              <a:rPr lang="tr-TR" sz="1600" dirty="0" err="1" smtClean="0"/>
              <a:t>tiroid</a:t>
            </a:r>
            <a:r>
              <a:rPr lang="tr-TR" sz="1600" dirty="0" smtClean="0"/>
              <a:t>, üreme ve diğer endokrinle-ilişkili fonksiyonları etkileyebilecek özelliklere sahip madde ya da karışımlar </a:t>
            </a:r>
          </a:p>
          <a:p>
            <a:pPr algn="just">
              <a:buFont typeface="Arial" pitchFamily="34" charset="0"/>
              <a:buAutoNum type="arabicPeriod"/>
            </a:pPr>
            <a:r>
              <a:rPr lang="tr-TR" sz="1600" dirty="0" smtClean="0"/>
              <a:t>Kalıcı</a:t>
            </a:r>
            <a:r>
              <a:rPr lang="en-US" sz="1600" dirty="0" smtClean="0"/>
              <a:t> h</a:t>
            </a:r>
            <a:r>
              <a:rPr lang="tr-TR" sz="1600" dirty="0" smtClean="0"/>
              <a:t>i</a:t>
            </a:r>
            <a:r>
              <a:rPr lang="en-US" sz="1600" dirty="0" err="1" smtClean="0"/>
              <a:t>dro</a:t>
            </a:r>
            <a:r>
              <a:rPr lang="tr-TR" sz="1600" dirty="0" smtClean="0"/>
              <a:t>k</a:t>
            </a:r>
            <a:r>
              <a:rPr lang="en-US" sz="1600" dirty="0" err="1" smtClean="0"/>
              <a:t>arbon</a:t>
            </a:r>
            <a:r>
              <a:rPr lang="tr-TR" sz="1600" dirty="0" err="1" smtClean="0"/>
              <a:t>lar</a:t>
            </a:r>
            <a:r>
              <a:rPr lang="en-US" sz="1600" dirty="0" smtClean="0"/>
              <a:t> </a:t>
            </a:r>
            <a:r>
              <a:rPr lang="tr-TR" sz="1600" dirty="0" smtClean="0"/>
              <a:t>ve kalıcı, </a:t>
            </a:r>
            <a:r>
              <a:rPr lang="tr-TR" sz="1600" dirty="0" err="1" smtClean="0"/>
              <a:t>toksik</a:t>
            </a:r>
            <a:r>
              <a:rPr lang="tr-TR" sz="1600" dirty="0" smtClean="0"/>
              <a:t>, </a:t>
            </a:r>
            <a:r>
              <a:rPr lang="tr-TR" sz="1600" dirty="0" err="1" smtClean="0"/>
              <a:t>biyobirikim</a:t>
            </a:r>
            <a:r>
              <a:rPr lang="tr-TR" sz="1600" dirty="0" smtClean="0"/>
              <a:t> yapabilen organik maddeler</a:t>
            </a:r>
          </a:p>
          <a:p>
            <a:pPr algn="just">
              <a:buFont typeface="Arial" pitchFamily="34" charset="0"/>
              <a:buAutoNum type="arabicPeriod"/>
            </a:pPr>
            <a:r>
              <a:rPr lang="tr-TR" sz="1600" dirty="0" smtClean="0"/>
              <a:t>Siyanürler</a:t>
            </a:r>
          </a:p>
          <a:p>
            <a:pPr algn="just">
              <a:buFont typeface="Arial" pitchFamily="34" charset="0"/>
              <a:buAutoNum type="arabicPeriod"/>
            </a:pPr>
            <a:r>
              <a:rPr lang="en-US" sz="1600" dirty="0" smtClean="0"/>
              <a:t>Metal</a:t>
            </a:r>
            <a:r>
              <a:rPr lang="tr-TR" sz="1600" dirty="0" err="1" smtClean="0"/>
              <a:t>ler</a:t>
            </a:r>
            <a:r>
              <a:rPr lang="tr-TR" sz="1600" dirty="0" smtClean="0"/>
              <a:t> ve bileşikleri</a:t>
            </a:r>
          </a:p>
          <a:p>
            <a:pPr algn="just">
              <a:buFont typeface="Arial" pitchFamily="34" charset="0"/>
              <a:buAutoNum type="arabicPeriod"/>
            </a:pPr>
            <a:r>
              <a:rPr lang="en-US" sz="1600" dirty="0" err="1" smtClean="0"/>
              <a:t>Arseni</a:t>
            </a:r>
            <a:r>
              <a:rPr lang="tr-TR" sz="1600" dirty="0" smtClean="0"/>
              <a:t>k ve bileşikleri</a:t>
            </a:r>
          </a:p>
          <a:p>
            <a:pPr algn="just">
              <a:buFont typeface="Arial" pitchFamily="34" charset="0"/>
              <a:buAutoNum type="arabicPeriod"/>
            </a:pPr>
            <a:r>
              <a:rPr lang="en-US" sz="1600" dirty="0" smtClean="0"/>
              <a:t>Bi</a:t>
            </a:r>
            <a:r>
              <a:rPr lang="tr-TR" sz="1600" dirty="0" err="1" smtClean="0"/>
              <a:t>yositler</a:t>
            </a:r>
            <a:r>
              <a:rPr lang="tr-TR" sz="1600" dirty="0" smtClean="0"/>
              <a:t> ve bitki koruma ürünleri (pestisitler)</a:t>
            </a:r>
          </a:p>
          <a:p>
            <a:pPr algn="just">
              <a:buFont typeface="Arial" pitchFamily="34" charset="0"/>
              <a:buAutoNum type="arabicPeriod"/>
            </a:pPr>
            <a:r>
              <a:rPr lang="tr-TR" sz="1600" dirty="0" smtClean="0">
                <a:solidFill>
                  <a:schemeClr val="accent1">
                    <a:lumMod val="75000"/>
                  </a:schemeClr>
                </a:solidFill>
              </a:rPr>
              <a:t>Askıda maddeler</a:t>
            </a:r>
          </a:p>
          <a:p>
            <a:pPr algn="just">
              <a:buFont typeface="Arial" pitchFamily="34" charset="0"/>
              <a:buAutoNum type="arabicPeriod"/>
            </a:pPr>
            <a:r>
              <a:rPr lang="tr-TR" sz="1600" dirty="0" err="1" smtClean="0">
                <a:solidFill>
                  <a:schemeClr val="accent1">
                    <a:lumMod val="75000"/>
                  </a:schemeClr>
                </a:solidFill>
              </a:rPr>
              <a:t>Ötrofikasyona</a:t>
            </a:r>
            <a:r>
              <a:rPr lang="tr-TR" sz="1600" dirty="0" smtClean="0">
                <a:solidFill>
                  <a:schemeClr val="accent1">
                    <a:lumMod val="75000"/>
                  </a:schemeClr>
                </a:solidFill>
              </a:rPr>
              <a:t> neden olan ya da katkıda bulunan maddeler (özellikle nitratlar ve fosfatlar)</a:t>
            </a:r>
          </a:p>
          <a:p>
            <a:pPr algn="just">
              <a:buFont typeface="Arial" pitchFamily="34" charset="0"/>
              <a:buAutoNum type="arabicPeriod"/>
            </a:pPr>
            <a:r>
              <a:rPr lang="tr-TR" sz="1600" dirty="0" smtClean="0">
                <a:solidFill>
                  <a:schemeClr val="accent1">
                    <a:lumMod val="75000"/>
                  </a:schemeClr>
                </a:solidFill>
              </a:rPr>
              <a:t>Oksijen dengesinde istenmeyen durumlara yol açan maddeler (BOİ, KOİ vb. parametrelerle ölçülebilen maddeler olabilir)</a:t>
            </a:r>
          </a:p>
        </p:txBody>
      </p:sp>
      <p:sp>
        <p:nvSpPr>
          <p:cNvPr id="8" name="TextBox 4"/>
          <p:cNvSpPr txBox="1"/>
          <p:nvPr/>
        </p:nvSpPr>
        <p:spPr>
          <a:xfrm>
            <a:off x="1763688" y="188640"/>
            <a:ext cx="5544616" cy="584775"/>
          </a:xfrm>
          <a:prstGeom prst="rect">
            <a:avLst/>
          </a:prstGeom>
          <a:noFill/>
        </p:spPr>
        <p:txBody>
          <a:bodyPr wrap="square" rtlCol="0">
            <a:spAutoFit/>
          </a:bodyPr>
          <a:lstStyle/>
          <a:p>
            <a:r>
              <a:rPr lang="tr-TR" sz="3200" b="1" dirty="0" smtClean="0">
                <a:solidFill>
                  <a:srgbClr val="FF0000"/>
                </a:solidFill>
              </a:rPr>
              <a:t>SÇD-EK </a:t>
            </a:r>
            <a:r>
              <a:rPr lang="tr-TR" sz="3200" b="1" dirty="0">
                <a:solidFill>
                  <a:srgbClr val="FF0000"/>
                </a:solidFill>
              </a:rPr>
              <a:t>VIII: Spesifik Kirleticiler </a:t>
            </a:r>
          </a:p>
        </p:txBody>
      </p:sp>
      <p:pic>
        <p:nvPicPr>
          <p:cNvPr id="9"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35844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20</a:t>
            </a:fld>
            <a:endParaRPr lang="tr-TR" dirty="0"/>
          </a:p>
        </p:txBody>
      </p:sp>
      <p:sp>
        <p:nvSpPr>
          <p:cNvPr id="4" name="Metin kutusu 3"/>
          <p:cNvSpPr txBox="1"/>
          <p:nvPr/>
        </p:nvSpPr>
        <p:spPr>
          <a:xfrm>
            <a:off x="1882701" y="2420888"/>
            <a:ext cx="5083636" cy="1200329"/>
          </a:xfrm>
          <a:prstGeom prst="rect">
            <a:avLst/>
          </a:prstGeom>
          <a:noFill/>
        </p:spPr>
        <p:txBody>
          <a:bodyPr wrap="none" rtlCol="0">
            <a:spAutoFit/>
          </a:bodyPr>
          <a:lstStyle/>
          <a:p>
            <a:r>
              <a:rPr lang="tr-TR" dirty="0" smtClean="0">
                <a:hlinkClick r:id="rId3" action="ppaction://hlinkfile"/>
              </a:rPr>
              <a:t>KIYITEMA Aday Spesifik Kirleticiler Listesi (COMMPS)</a:t>
            </a:r>
            <a:endParaRPr lang="tr-TR" dirty="0" smtClean="0"/>
          </a:p>
          <a:p>
            <a:r>
              <a:rPr lang="tr-TR" dirty="0">
                <a:hlinkClick r:id="rId4" action="ppaction://hlinkfile"/>
              </a:rPr>
              <a:t>KIYITEMA Aday Spesifik Kirleticiler Listesi </a:t>
            </a:r>
            <a:r>
              <a:rPr lang="tr-TR" dirty="0" smtClean="0">
                <a:hlinkClick r:id="rId4" action="ppaction://hlinkfile"/>
              </a:rPr>
              <a:t>(TTS)</a:t>
            </a:r>
            <a:endParaRPr lang="tr-TR" dirty="0" smtClean="0"/>
          </a:p>
          <a:p>
            <a:r>
              <a:rPr lang="tr-TR" dirty="0">
                <a:hlinkClick r:id="rId5" action="ppaction://hlinkfile"/>
              </a:rPr>
              <a:t>KIYITEMA Aday Spesifik Kirleticiler Listesi (</a:t>
            </a:r>
            <a:r>
              <a:rPr lang="tr-TR" dirty="0" smtClean="0">
                <a:hlinkClick r:id="rId5" action="ppaction://hlinkfile"/>
              </a:rPr>
              <a:t>TES</a:t>
            </a:r>
            <a:r>
              <a:rPr lang="tr-TR" dirty="0">
                <a:hlinkClick r:id="rId5" action="ppaction://hlinkfile"/>
              </a:rPr>
              <a:t>)</a:t>
            </a:r>
            <a:endParaRPr lang="tr-TR" dirty="0"/>
          </a:p>
          <a:p>
            <a:endParaRPr lang="tr-TR" dirty="0"/>
          </a:p>
        </p:txBody>
      </p:sp>
      <p:sp>
        <p:nvSpPr>
          <p:cNvPr id="7" name="TextBox 4"/>
          <p:cNvSpPr txBox="1"/>
          <p:nvPr/>
        </p:nvSpPr>
        <p:spPr>
          <a:xfrm>
            <a:off x="1259632" y="188640"/>
            <a:ext cx="6912768" cy="584775"/>
          </a:xfrm>
          <a:prstGeom prst="rect">
            <a:avLst/>
          </a:prstGeom>
          <a:noFill/>
        </p:spPr>
        <p:txBody>
          <a:bodyPr wrap="square" rtlCol="0">
            <a:spAutoFit/>
          </a:bodyPr>
          <a:lstStyle/>
          <a:p>
            <a:r>
              <a:rPr lang="tr-TR" sz="3200" b="1" dirty="0" err="1" smtClean="0">
                <a:solidFill>
                  <a:srgbClr val="FF0000"/>
                </a:solidFill>
              </a:rPr>
              <a:t>Önceliklendirme</a:t>
            </a:r>
            <a:r>
              <a:rPr lang="tr-TR" sz="3200" b="1" dirty="0" smtClean="0">
                <a:solidFill>
                  <a:srgbClr val="FF0000"/>
                </a:solidFill>
              </a:rPr>
              <a:t> Çalışması-COMMPS</a:t>
            </a:r>
            <a:endParaRPr lang="tr-TR" sz="3200" b="1" dirty="0">
              <a:solidFill>
                <a:srgbClr val="FF0000"/>
              </a:solidFill>
            </a:endParaRPr>
          </a:p>
        </p:txBody>
      </p:sp>
      <p:pic>
        <p:nvPicPr>
          <p:cNvPr id="8" name="Picture 4" descr="http://suyonetimi.ormansu.gov.tr/su/Libraries/ResimliHaber/11_3.sflb.ashx?width=200&amp;height=200&amp;proportional=true&amp;decreaseOnly=true"/>
          <p:cNvPicPr>
            <a:picLocks noChangeAspect="1" noChangeArrowheads="1"/>
          </p:cNvPicPr>
          <p:nvPr/>
        </p:nvPicPr>
        <p:blipFill>
          <a:blip r:embed="rId6"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74771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21</a:t>
            </a:fld>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353774618"/>
              </p:ext>
            </p:extLst>
          </p:nvPr>
        </p:nvGraphicFramePr>
        <p:xfrm>
          <a:off x="467544" y="1644130"/>
          <a:ext cx="3816424" cy="4098278"/>
        </p:xfrm>
        <a:graphic>
          <a:graphicData uri="http://schemas.openxmlformats.org/drawingml/2006/table">
            <a:tbl>
              <a:tblPr>
                <a:tableStyleId>{69CF1AB2-1976-4502-BF36-3FF5EA218861}</a:tableStyleId>
              </a:tblPr>
              <a:tblGrid>
                <a:gridCol w="1872208"/>
                <a:gridCol w="1944216"/>
              </a:tblGrid>
              <a:tr h="344710">
                <a:tc gridSpan="2">
                  <a:txBody>
                    <a:bodyPr/>
                    <a:lstStyle/>
                    <a:p>
                      <a:pPr algn="ctr"/>
                      <a:r>
                        <a:rPr lang="tr-TR" sz="1500" b="1" dirty="0" smtClean="0">
                          <a:solidFill>
                            <a:srgbClr val="FF0000"/>
                          </a:solidFill>
                        </a:rPr>
                        <a:t>Konvansiyonel Parametreler (31 adet)</a:t>
                      </a:r>
                      <a:endParaRPr lang="tr-TR" sz="1500" b="1" dirty="0">
                        <a:solidFill>
                          <a:srgbClr val="FF0000"/>
                        </a:solidFill>
                        <a:latin typeface="+mn-lt"/>
                      </a:endParaRPr>
                    </a:p>
                  </a:txBody>
                  <a:tcPr marL="5998" marR="5998" marT="5998" marB="0" anchor="ctr">
                    <a:solidFill>
                      <a:schemeClr val="accent1">
                        <a:lumMod val="40000"/>
                        <a:lumOff val="60000"/>
                      </a:schemeClr>
                    </a:solidFill>
                  </a:tcPr>
                </a:tc>
                <a:tc hMerge="1">
                  <a:txBody>
                    <a:bodyPr/>
                    <a:lstStyle/>
                    <a:p>
                      <a:pPr algn="l" fontAlgn="t"/>
                      <a:endParaRPr lang="tr-TR" sz="1200" b="0" i="0" u="none" strike="noStrike" dirty="0">
                        <a:solidFill>
                          <a:srgbClr val="000000"/>
                        </a:solidFill>
                        <a:effectLst/>
                        <a:latin typeface="Arial"/>
                      </a:endParaRPr>
                    </a:p>
                  </a:txBody>
                  <a:tcPr marL="5998" marR="5998" marT="5998" marB="0"/>
                </a:tc>
              </a:tr>
              <a:tr h="125954">
                <a:tc>
                  <a:txBody>
                    <a:bodyPr/>
                    <a:lstStyle/>
                    <a:p>
                      <a:pPr algn="l" fontAlgn="t"/>
                      <a:r>
                        <a:rPr lang="tr-TR" sz="1500" b="0" u="none" strike="noStrike" dirty="0" err="1">
                          <a:effectLst/>
                        </a:rPr>
                        <a:t>Florür</a:t>
                      </a:r>
                      <a:endParaRPr lang="tr-TR" sz="1500" b="0" i="0" u="none" strike="noStrike" dirty="0">
                        <a:solidFill>
                          <a:srgbClr val="000000"/>
                        </a:solidFill>
                        <a:effectLst/>
                        <a:latin typeface="+mn-lt"/>
                      </a:endParaRPr>
                    </a:p>
                  </a:txBody>
                  <a:tcPr marL="5998" marR="5998" marT="5998"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u="none" strike="noStrike" dirty="0" smtClean="0">
                          <a:effectLst/>
                        </a:rPr>
                        <a:t>Yağ-gres</a:t>
                      </a:r>
                      <a:endParaRPr lang="tr-TR" sz="1500" b="0" i="0" u="none" strike="noStrike" dirty="0" smtClean="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Klorür</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Toplam </a:t>
                      </a:r>
                      <a:r>
                        <a:rPr lang="tr-TR" sz="1500" b="0" u="none" strike="noStrike" dirty="0" smtClean="0">
                          <a:effectLst/>
                        </a:rPr>
                        <a:t>Fosfor</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smtClean="0">
                          <a:effectLst/>
                        </a:rPr>
                        <a:t>Serbest Klor </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Fosfat </a:t>
                      </a:r>
                      <a:r>
                        <a:rPr lang="tr-TR" sz="1500" b="0" u="none" strike="noStrike" dirty="0" smtClean="0">
                          <a:effectLst/>
                        </a:rPr>
                        <a:t>Fosforu</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Amonyum</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smtClean="0">
                          <a:effectLst/>
                        </a:rPr>
                        <a:t>AKM</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Sülfür</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Çökebilir </a:t>
                      </a:r>
                      <a:r>
                        <a:rPr lang="tr-TR" sz="1500" b="0" u="none" strike="noStrike" dirty="0" smtClean="0">
                          <a:effectLst/>
                        </a:rPr>
                        <a:t>Katı Madde</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Sülfat</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smtClean="0">
                          <a:effectLst/>
                        </a:rPr>
                        <a:t>KOİ</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Amonyak</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smtClean="0">
                          <a:effectLst/>
                        </a:rPr>
                        <a:t>BOİ</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err="1">
                          <a:effectLst/>
                        </a:rPr>
                        <a:t>Nitrit</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smtClean="0">
                          <a:effectLst/>
                        </a:rPr>
                        <a:t>TOK</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Nitrat</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Toplam </a:t>
                      </a:r>
                      <a:r>
                        <a:rPr lang="tr-TR" sz="1500" b="0" u="none" strike="noStrike" dirty="0" smtClean="0">
                          <a:effectLst/>
                        </a:rPr>
                        <a:t>Siyanür</a:t>
                      </a:r>
                      <a:endParaRPr lang="tr-TR" sz="1500" b="0" i="0" u="none" strike="noStrike" dirty="0">
                        <a:solidFill>
                          <a:srgbClr val="000000"/>
                        </a:solidFill>
                        <a:effectLst/>
                        <a:latin typeface="+mn-lt"/>
                      </a:endParaRPr>
                    </a:p>
                  </a:txBody>
                  <a:tcPr marL="5998" marR="5998" marT="5998" marB="0"/>
                </a:tc>
              </a:tr>
              <a:tr h="159542">
                <a:tc>
                  <a:txBody>
                    <a:bodyPr/>
                    <a:lstStyle/>
                    <a:p>
                      <a:pPr algn="l" fontAlgn="t"/>
                      <a:r>
                        <a:rPr lang="tr-TR" sz="1500" b="0" u="none" strike="noStrike" dirty="0">
                          <a:effectLst/>
                        </a:rPr>
                        <a:t>Fosfat</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smtClean="0">
                          <a:effectLst/>
                        </a:rPr>
                        <a:t>Sülfit </a:t>
                      </a:r>
                      <a:r>
                        <a:rPr lang="tr-TR" sz="1500" b="0" u="none" strike="noStrike" dirty="0">
                          <a:effectLst/>
                        </a:rPr>
                        <a:t>(SO</a:t>
                      </a:r>
                      <a:r>
                        <a:rPr lang="tr-TR" sz="1500" b="0" u="none" strike="noStrike" baseline="-25000" dirty="0">
                          <a:effectLst/>
                        </a:rPr>
                        <a:t>3</a:t>
                      </a:r>
                      <a:r>
                        <a:rPr lang="tr-TR" sz="1500" b="0" u="none" strike="noStrike" baseline="30000" dirty="0">
                          <a:effectLst/>
                        </a:rPr>
                        <a:t>-2</a:t>
                      </a:r>
                      <a:r>
                        <a:rPr lang="tr-TR" sz="1500" b="0" u="none" strike="noStrike" dirty="0">
                          <a:effectLst/>
                        </a:rPr>
                        <a:t>)</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smtClean="0">
                          <a:effectLst/>
                        </a:rPr>
                        <a:t>TPH</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Amonyum </a:t>
                      </a:r>
                      <a:r>
                        <a:rPr lang="tr-TR" sz="1500" b="0" u="none" strike="noStrike" dirty="0" smtClean="0">
                          <a:effectLst/>
                        </a:rPr>
                        <a:t>Azotu </a:t>
                      </a:r>
                      <a:r>
                        <a:rPr lang="tr-TR" sz="1500" b="0" u="none" strike="noStrike" dirty="0">
                          <a:effectLst/>
                        </a:rPr>
                        <a:t>(NH</a:t>
                      </a:r>
                      <a:r>
                        <a:rPr lang="tr-TR" sz="1500" b="0" u="none" strike="noStrike" baseline="-25000" dirty="0">
                          <a:effectLst/>
                        </a:rPr>
                        <a:t>4</a:t>
                      </a:r>
                      <a:r>
                        <a:rPr lang="tr-TR" sz="1500" b="0" u="none" strike="noStrike" dirty="0">
                          <a:effectLst/>
                        </a:rPr>
                        <a:t>-N)</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err="1">
                          <a:effectLst/>
                        </a:rPr>
                        <a:t>Kjeldahl</a:t>
                      </a:r>
                      <a:r>
                        <a:rPr lang="tr-TR" sz="1500" b="0" u="none" strike="noStrike" dirty="0">
                          <a:effectLst/>
                        </a:rPr>
                        <a:t> </a:t>
                      </a:r>
                      <a:r>
                        <a:rPr lang="tr-TR" sz="1500" b="0" u="none" strike="noStrike" dirty="0" smtClean="0">
                          <a:effectLst/>
                        </a:rPr>
                        <a:t>Azotu</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Nitrat </a:t>
                      </a:r>
                      <a:r>
                        <a:rPr lang="tr-TR" sz="1500" b="0" u="none" strike="noStrike" dirty="0" smtClean="0">
                          <a:effectLst/>
                        </a:rPr>
                        <a:t>Azotu </a:t>
                      </a:r>
                      <a:r>
                        <a:rPr lang="tr-TR" sz="1500" b="0" u="none" strike="noStrike" dirty="0">
                          <a:effectLst/>
                        </a:rPr>
                        <a:t>(NO</a:t>
                      </a:r>
                      <a:r>
                        <a:rPr lang="tr-TR" sz="1500" b="0" u="none" strike="noStrike" baseline="-25000" dirty="0">
                          <a:effectLst/>
                        </a:rPr>
                        <a:t>3</a:t>
                      </a:r>
                      <a:r>
                        <a:rPr lang="tr-TR" sz="1500" b="0" u="none" strike="noStrike" dirty="0">
                          <a:effectLst/>
                        </a:rPr>
                        <a:t>-N)</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Mineral </a:t>
                      </a:r>
                      <a:r>
                        <a:rPr lang="tr-TR" sz="1500" b="0" u="none" strike="noStrike" dirty="0" smtClean="0">
                          <a:effectLst/>
                        </a:rPr>
                        <a:t>Yağlar</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err="1">
                          <a:effectLst/>
                        </a:rPr>
                        <a:t>Nitrit</a:t>
                      </a:r>
                      <a:r>
                        <a:rPr lang="tr-TR" sz="1500" b="0" u="none" strike="noStrike" dirty="0">
                          <a:effectLst/>
                        </a:rPr>
                        <a:t> </a:t>
                      </a:r>
                      <a:r>
                        <a:rPr lang="tr-TR" sz="1500" b="0" u="none" strike="noStrike" dirty="0" smtClean="0">
                          <a:effectLst/>
                        </a:rPr>
                        <a:t>Azotu </a:t>
                      </a:r>
                      <a:r>
                        <a:rPr lang="tr-TR" sz="1500" b="0" u="none" strike="noStrike" dirty="0">
                          <a:effectLst/>
                        </a:rPr>
                        <a:t>(NO</a:t>
                      </a:r>
                      <a:r>
                        <a:rPr lang="tr-TR" sz="1500" b="0" u="none" strike="noStrike" baseline="-25000" dirty="0">
                          <a:effectLst/>
                        </a:rPr>
                        <a:t>2</a:t>
                      </a:r>
                      <a:r>
                        <a:rPr lang="tr-TR" sz="1500" b="0" u="none" strike="noStrike" dirty="0">
                          <a:effectLst/>
                        </a:rPr>
                        <a:t>-N)</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smtClean="0">
                          <a:effectLst/>
                        </a:rPr>
                        <a:t>MBAS</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AOX</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Toplam </a:t>
                      </a:r>
                      <a:r>
                        <a:rPr lang="tr-TR" sz="1500" b="0" u="none" strike="noStrike" dirty="0" smtClean="0">
                          <a:effectLst/>
                        </a:rPr>
                        <a:t>Fenol</a:t>
                      </a:r>
                      <a:endParaRPr lang="tr-TR" sz="1500" b="0" i="0" u="none" strike="noStrike" dirty="0">
                        <a:solidFill>
                          <a:srgbClr val="000000"/>
                        </a:solidFill>
                        <a:effectLst/>
                        <a:latin typeface="+mn-lt"/>
                      </a:endParaRPr>
                    </a:p>
                  </a:txBody>
                  <a:tcPr marL="5998" marR="5998" marT="5998" marB="0"/>
                </a:tc>
                <a:tc>
                  <a:txBody>
                    <a:bodyPr/>
                    <a:lstStyle/>
                    <a:p>
                      <a:pPr algn="l" fontAlgn="t"/>
                      <a:r>
                        <a:rPr lang="tr-TR" sz="1500" b="0" u="none" strike="noStrike" dirty="0">
                          <a:effectLst/>
                        </a:rPr>
                        <a:t>Hidrojen Sülfür </a:t>
                      </a:r>
                      <a:endParaRPr lang="tr-TR" sz="1500" b="0" i="0" u="none" strike="noStrike" dirty="0">
                        <a:solidFill>
                          <a:srgbClr val="000000"/>
                        </a:solidFill>
                        <a:effectLst/>
                        <a:latin typeface="+mn-lt"/>
                      </a:endParaRPr>
                    </a:p>
                  </a:txBody>
                  <a:tcPr marL="5998" marR="5998" marT="5998" marB="0"/>
                </a:tc>
              </a:tr>
              <a:tr h="125954">
                <a:tc>
                  <a:txBody>
                    <a:bodyPr/>
                    <a:lstStyle/>
                    <a:p>
                      <a:pPr algn="l" fontAlgn="t"/>
                      <a:r>
                        <a:rPr lang="tr-TR" sz="1500" b="0" u="none" strike="noStrike" dirty="0">
                          <a:effectLst/>
                        </a:rPr>
                        <a:t>Serbest Siyanür</a:t>
                      </a:r>
                      <a:endParaRPr lang="tr-TR" sz="1500" b="0" i="0" u="none" strike="noStrike" dirty="0">
                        <a:solidFill>
                          <a:srgbClr val="000000"/>
                        </a:solidFill>
                        <a:effectLst/>
                        <a:latin typeface="+mn-lt"/>
                      </a:endParaRPr>
                    </a:p>
                  </a:txBody>
                  <a:tcPr marL="5998" marR="5998" marT="5998" marB="0"/>
                </a:tc>
                <a:tc>
                  <a:txBody>
                    <a:bodyPr/>
                    <a:lstStyle/>
                    <a:p>
                      <a:pPr algn="l" fontAlgn="t"/>
                      <a:endParaRPr lang="tr-TR" sz="1500" b="0" i="0" u="none" strike="noStrike" dirty="0">
                        <a:solidFill>
                          <a:srgbClr val="000000"/>
                        </a:solidFill>
                        <a:effectLst/>
                        <a:latin typeface="+mn-lt"/>
                      </a:endParaRPr>
                    </a:p>
                  </a:txBody>
                  <a:tcPr marL="5998" marR="5998" marT="5998" marB="0"/>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077347691"/>
              </p:ext>
            </p:extLst>
          </p:nvPr>
        </p:nvGraphicFramePr>
        <p:xfrm>
          <a:off x="4860032" y="1628800"/>
          <a:ext cx="3816424" cy="4435028"/>
        </p:xfrm>
        <a:graphic>
          <a:graphicData uri="http://schemas.openxmlformats.org/drawingml/2006/table">
            <a:tbl>
              <a:tblPr>
                <a:tableStyleId>{69CF1AB2-1976-4502-BF36-3FF5EA218861}</a:tableStyleId>
              </a:tblPr>
              <a:tblGrid>
                <a:gridCol w="1872208"/>
                <a:gridCol w="1944216"/>
              </a:tblGrid>
              <a:tr h="344710">
                <a:tc gridSpan="2">
                  <a:txBody>
                    <a:bodyPr/>
                    <a:lstStyle/>
                    <a:p>
                      <a:pPr algn="ctr"/>
                      <a:r>
                        <a:rPr lang="tr-TR" sz="1500" b="1" dirty="0" smtClean="0">
                          <a:solidFill>
                            <a:srgbClr val="FF0000"/>
                          </a:solidFill>
                        </a:rPr>
                        <a:t>Metaller (33 adet)</a:t>
                      </a:r>
                      <a:endParaRPr lang="tr-TR" sz="1500" b="1" dirty="0">
                        <a:solidFill>
                          <a:srgbClr val="FF0000"/>
                        </a:solidFill>
                        <a:latin typeface="+mn-lt"/>
                      </a:endParaRPr>
                    </a:p>
                  </a:txBody>
                  <a:tcPr marL="5998" marR="5998" marT="5998" marB="0" anchor="ctr">
                    <a:solidFill>
                      <a:schemeClr val="accent1">
                        <a:lumMod val="40000"/>
                        <a:lumOff val="60000"/>
                      </a:schemeClr>
                    </a:solidFill>
                  </a:tcPr>
                </a:tc>
                <a:tc hMerge="1">
                  <a:txBody>
                    <a:bodyPr/>
                    <a:lstStyle/>
                    <a:p>
                      <a:pPr algn="l" fontAlgn="t"/>
                      <a:endParaRPr lang="tr-TR" sz="1200" b="0" i="0" u="none" strike="noStrike" dirty="0">
                        <a:solidFill>
                          <a:srgbClr val="000000"/>
                        </a:solidFill>
                        <a:effectLst/>
                        <a:latin typeface="Arial"/>
                      </a:endParaRPr>
                    </a:p>
                  </a:txBody>
                  <a:tcPr marL="5998" marR="5998" marT="5998" marB="0"/>
                </a:tc>
              </a:tr>
              <a:tr h="125954">
                <a:tc>
                  <a:txBody>
                    <a:bodyPr/>
                    <a:lstStyle/>
                    <a:p>
                      <a:pPr algn="l" fontAlgn="t"/>
                      <a:r>
                        <a:rPr lang="tr-TR" sz="1500" u="none" strike="noStrike" kern="1200" dirty="0" smtClean="0">
                          <a:solidFill>
                            <a:schemeClr val="dk1"/>
                          </a:solidFill>
                          <a:effectLst/>
                          <a:latin typeface="+mn-lt"/>
                          <a:ea typeface="+mn-ea"/>
                          <a:cs typeface="+mn-cs"/>
                        </a:rPr>
                        <a:t>Arsenik</a:t>
                      </a:r>
                      <a:endParaRPr lang="tr-TR" sz="1500" u="none" strike="noStrike" kern="1200" dirty="0">
                        <a:solidFill>
                          <a:schemeClr val="dk1"/>
                        </a:solidFill>
                        <a:effectLst/>
                        <a:latin typeface="+mn-lt"/>
                        <a:ea typeface="+mn-ea"/>
                        <a:cs typeface="+mn-cs"/>
                      </a:endParaRPr>
                    </a:p>
                  </a:txBody>
                  <a:tcPr marL="9525" marR="9525" marT="9525" marB="0"/>
                </a:tc>
                <a:tc>
                  <a:txBody>
                    <a:bodyPr/>
                    <a:lstStyle/>
                    <a:p>
                      <a:pPr algn="l" fontAlgn="t"/>
                      <a:r>
                        <a:rPr lang="tr-TR" sz="1500" u="none" strike="noStrike" kern="1200" dirty="0">
                          <a:solidFill>
                            <a:schemeClr val="dk1"/>
                          </a:solidFill>
                          <a:effectLst/>
                          <a:latin typeface="+mn-lt"/>
                          <a:ea typeface="+mn-ea"/>
                          <a:cs typeface="+mn-cs"/>
                        </a:rPr>
                        <a:t>Gümüş</a:t>
                      </a:r>
                    </a:p>
                  </a:txBody>
                  <a:tcPr marL="9525" marR="9525" marT="9525" marB="0"/>
                </a:tc>
              </a:tr>
              <a:tr h="125954">
                <a:tc>
                  <a:txBody>
                    <a:bodyPr/>
                    <a:lstStyle/>
                    <a:p>
                      <a:pPr algn="l" fontAlgn="t"/>
                      <a:r>
                        <a:rPr lang="tr-TR" sz="1500" u="none" strike="noStrike" kern="1200" dirty="0">
                          <a:solidFill>
                            <a:schemeClr val="dk1"/>
                          </a:solidFill>
                          <a:effectLst/>
                          <a:latin typeface="+mn-lt"/>
                          <a:ea typeface="+mn-ea"/>
                          <a:cs typeface="+mn-cs"/>
                        </a:rPr>
                        <a:t>Çinko</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Sodyum</a:t>
                      </a:r>
                    </a:p>
                  </a:txBody>
                  <a:tcPr marL="9525" marR="9525" marT="9525" marB="0"/>
                </a:tc>
              </a:tr>
              <a:tr h="125954">
                <a:tc>
                  <a:txBody>
                    <a:bodyPr/>
                    <a:lstStyle/>
                    <a:p>
                      <a:pPr algn="l" fontAlgn="t"/>
                      <a:r>
                        <a:rPr lang="tr-TR" sz="1500" u="none" strike="noStrike" kern="1200" dirty="0">
                          <a:solidFill>
                            <a:schemeClr val="dk1"/>
                          </a:solidFill>
                          <a:effectLst/>
                          <a:latin typeface="+mn-lt"/>
                          <a:ea typeface="+mn-ea"/>
                          <a:cs typeface="+mn-cs"/>
                        </a:rPr>
                        <a:t>Bakır</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Demir</a:t>
                      </a:r>
                    </a:p>
                  </a:txBody>
                  <a:tcPr marL="9525" marR="9525" marT="9525" marB="0"/>
                </a:tc>
              </a:tr>
              <a:tr h="125954">
                <a:tc>
                  <a:txBody>
                    <a:bodyPr/>
                    <a:lstStyle/>
                    <a:p>
                      <a:pPr algn="l" fontAlgn="t"/>
                      <a:r>
                        <a:rPr lang="tr-TR" sz="1500" u="none" strike="noStrike" kern="1200" dirty="0">
                          <a:solidFill>
                            <a:schemeClr val="dk1"/>
                          </a:solidFill>
                          <a:effectLst/>
                          <a:latin typeface="+mn-lt"/>
                          <a:ea typeface="+mn-ea"/>
                          <a:cs typeface="+mn-cs"/>
                        </a:rPr>
                        <a:t>Krom</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Alüminyum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Selenyum </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Mangan</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Antimon </a:t>
                      </a:r>
                    </a:p>
                  </a:txBody>
                  <a:tcPr marL="9525" marR="9525" marT="9525" marB="0"/>
                </a:tc>
                <a:tc>
                  <a:txBody>
                    <a:bodyPr/>
                    <a:lstStyle/>
                    <a:p>
                      <a:pPr algn="l" fontAlgn="t"/>
                      <a:r>
                        <a:rPr lang="tr-TR" sz="1500" u="none" strike="noStrike" kern="1200" dirty="0">
                          <a:solidFill>
                            <a:schemeClr val="dk1"/>
                          </a:solidFill>
                          <a:effectLst/>
                          <a:latin typeface="+mn-lt"/>
                          <a:ea typeface="+mn-ea"/>
                          <a:cs typeface="+mn-cs"/>
                        </a:rPr>
                        <a:t>Krom</a:t>
                      </a:r>
                      <a:r>
                        <a:rPr lang="tr-TR" sz="1500" u="none" strike="noStrike" kern="1200" baseline="30000" dirty="0">
                          <a:solidFill>
                            <a:schemeClr val="dk1"/>
                          </a:solidFill>
                          <a:effectLst/>
                          <a:latin typeface="+mn-lt"/>
                          <a:ea typeface="+mn-ea"/>
                          <a:cs typeface="+mn-cs"/>
                        </a:rPr>
                        <a:t>+6</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Molibden</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Magnezyum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Titanyum</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500" u="none" strike="noStrike" kern="1200" dirty="0" smtClean="0">
                          <a:solidFill>
                            <a:schemeClr val="dk1"/>
                          </a:solidFill>
                          <a:effectLst/>
                          <a:latin typeface="+mn-lt"/>
                          <a:ea typeface="+mn-ea"/>
                          <a:cs typeface="+mn-cs"/>
                        </a:rPr>
                        <a:t>Potasyum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Kalay</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Silisyum</a:t>
                      </a:r>
                    </a:p>
                  </a:txBody>
                  <a:tcPr marL="9525" marR="9525" marT="9525" marB="0"/>
                </a:tc>
              </a:tr>
              <a:tr h="159542">
                <a:tc>
                  <a:txBody>
                    <a:bodyPr/>
                    <a:lstStyle/>
                    <a:p>
                      <a:pPr algn="l" fontAlgn="t"/>
                      <a:r>
                        <a:rPr lang="tr-TR" sz="1500" u="none" strike="noStrike" kern="1200">
                          <a:solidFill>
                            <a:schemeClr val="dk1"/>
                          </a:solidFill>
                          <a:effectLst/>
                          <a:latin typeface="+mn-lt"/>
                          <a:ea typeface="+mn-ea"/>
                          <a:cs typeface="+mn-cs"/>
                        </a:rPr>
                        <a:t>Baryum</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500" u="none" strike="noStrike" kern="1200" dirty="0" smtClean="0">
                          <a:solidFill>
                            <a:schemeClr val="dk1"/>
                          </a:solidFill>
                          <a:effectLst/>
                          <a:latin typeface="+mn-lt"/>
                          <a:ea typeface="+mn-ea"/>
                          <a:cs typeface="+mn-cs"/>
                        </a:rPr>
                        <a:t> Lityum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Berilyum</a:t>
                      </a:r>
                    </a:p>
                  </a:txBody>
                  <a:tcPr marL="9525" marR="9525" marT="9525" marB="0"/>
                </a:tc>
                <a:tc>
                  <a:txBody>
                    <a:bodyPr/>
                    <a:lstStyle/>
                    <a:p>
                      <a:pPr algn="l" fontAlgn="t"/>
                      <a:r>
                        <a:rPr lang="tr-TR" sz="1500" u="none" strike="noStrike" kern="1200">
                          <a:solidFill>
                            <a:schemeClr val="dk1"/>
                          </a:solidFill>
                          <a:effectLst/>
                          <a:latin typeface="+mn-lt"/>
                          <a:ea typeface="+mn-ea"/>
                          <a:cs typeface="+mn-cs"/>
                        </a:rPr>
                        <a:t>Kalsiyum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Bor</a:t>
                      </a:r>
                    </a:p>
                  </a:txBody>
                  <a:tcPr marL="9525" marR="9525" marT="9525" marB="0"/>
                </a:tc>
                <a:tc>
                  <a:txBody>
                    <a:bodyPr/>
                    <a:lstStyle/>
                    <a:p>
                      <a:pPr algn="l" fontAlgn="t"/>
                      <a:r>
                        <a:rPr lang="tr-TR" sz="1500" u="none" strike="noStrike" kern="1200" dirty="0" smtClean="0">
                          <a:solidFill>
                            <a:schemeClr val="dk1"/>
                          </a:solidFill>
                          <a:effectLst/>
                          <a:latin typeface="+mn-lt"/>
                          <a:ea typeface="+mn-ea"/>
                          <a:cs typeface="+mn-cs"/>
                        </a:rPr>
                        <a:t>Zirkonyum</a:t>
                      </a:r>
                      <a:endParaRPr lang="tr-TR" sz="1500" u="none" strike="noStrike" kern="1200" dirty="0">
                        <a:solidFill>
                          <a:schemeClr val="dk1"/>
                        </a:solidFill>
                        <a:effectLst/>
                        <a:latin typeface="+mn-lt"/>
                        <a:ea typeface="+mn-ea"/>
                        <a:cs typeface="+mn-cs"/>
                      </a:endParaRP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Uranyum</a:t>
                      </a:r>
                    </a:p>
                  </a:txBody>
                  <a:tcPr marL="9525" marR="9525" marT="9525" marB="0"/>
                </a:tc>
                <a:tc>
                  <a:txBody>
                    <a:bodyPr/>
                    <a:lstStyle/>
                    <a:p>
                      <a:pPr algn="l" fontAlgn="t"/>
                      <a:r>
                        <a:rPr lang="tr-TR" sz="1500" u="none" strike="noStrike" kern="1200" dirty="0">
                          <a:solidFill>
                            <a:schemeClr val="tx1"/>
                          </a:solidFill>
                          <a:effectLst/>
                          <a:latin typeface="+mn-lt"/>
                          <a:ea typeface="+mn-ea"/>
                          <a:cs typeface="+mn-cs"/>
                        </a:rPr>
                        <a:t>Bizmut</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Vanadyum</a:t>
                      </a:r>
                    </a:p>
                  </a:txBody>
                  <a:tcPr marL="9525" marR="9525" marT="9525" marB="0"/>
                </a:tc>
                <a:tc>
                  <a:txBody>
                    <a:bodyPr/>
                    <a:lstStyle/>
                    <a:p>
                      <a:pPr algn="l" fontAlgn="t"/>
                      <a:r>
                        <a:rPr lang="tr-TR" sz="1500" u="none" strike="noStrike" kern="1200" dirty="0">
                          <a:solidFill>
                            <a:schemeClr val="tx1"/>
                          </a:solidFill>
                          <a:effectLst/>
                          <a:latin typeface="+mn-lt"/>
                          <a:ea typeface="+mn-ea"/>
                          <a:cs typeface="+mn-cs"/>
                        </a:rPr>
                        <a:t>Rodyum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Kobalt</a:t>
                      </a:r>
                    </a:p>
                  </a:txBody>
                  <a:tcPr marL="9525" marR="9525" marT="9525" marB="0"/>
                </a:tc>
                <a:tc>
                  <a:txBody>
                    <a:bodyPr/>
                    <a:lstStyle/>
                    <a:p>
                      <a:pPr algn="l" fontAlgn="t"/>
                      <a:r>
                        <a:rPr lang="tr-TR" sz="1500" u="none" strike="noStrike" kern="1200" dirty="0">
                          <a:solidFill>
                            <a:schemeClr val="tx1"/>
                          </a:solidFill>
                          <a:effectLst/>
                          <a:latin typeface="+mn-lt"/>
                          <a:ea typeface="+mn-ea"/>
                          <a:cs typeface="+mn-cs"/>
                        </a:rPr>
                        <a:t>Paladyum</a:t>
                      </a:r>
                    </a:p>
                  </a:txBody>
                  <a:tcPr marL="9525" marR="9525" marT="9525" marB="0"/>
                </a:tc>
              </a:tr>
              <a:tr h="125954">
                <a:tc>
                  <a:txBody>
                    <a:bodyPr/>
                    <a:lstStyle/>
                    <a:p>
                      <a:pPr algn="l" fontAlgn="t"/>
                      <a:r>
                        <a:rPr lang="tr-TR" sz="1500" u="none" strike="noStrike" kern="1200">
                          <a:solidFill>
                            <a:schemeClr val="dk1"/>
                          </a:solidFill>
                          <a:effectLst/>
                          <a:latin typeface="+mn-lt"/>
                          <a:ea typeface="+mn-ea"/>
                          <a:cs typeface="+mn-cs"/>
                        </a:rPr>
                        <a:t>Talyum</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500" u="none" strike="noStrike" kern="1200" dirty="0" smtClean="0">
                          <a:solidFill>
                            <a:schemeClr val="tx1"/>
                          </a:solidFill>
                          <a:effectLst/>
                          <a:latin typeface="+mn-lt"/>
                          <a:ea typeface="+mn-ea"/>
                          <a:cs typeface="+mn-cs"/>
                        </a:rPr>
                        <a:t>Platin</a:t>
                      </a:r>
                    </a:p>
                  </a:txBody>
                  <a:tcPr marL="5998" marR="5998" marT="5998" marB="0"/>
                </a:tc>
              </a:tr>
              <a:tr h="125954">
                <a:tc>
                  <a:txBody>
                    <a:bodyPr/>
                    <a:lstStyle/>
                    <a:p>
                      <a:pPr algn="l" fontAlgn="t"/>
                      <a:r>
                        <a:rPr lang="tr-TR" sz="1500" u="none" strike="noStrike" kern="1200" dirty="0">
                          <a:solidFill>
                            <a:schemeClr val="dk1"/>
                          </a:solidFill>
                          <a:effectLst/>
                          <a:latin typeface="+mn-lt"/>
                          <a:ea typeface="+mn-ea"/>
                          <a:cs typeface="+mn-cs"/>
                        </a:rPr>
                        <a:t>Tellür</a:t>
                      </a:r>
                    </a:p>
                  </a:txBody>
                  <a:tcPr marL="9525" marR="9525" marT="9525" marB="0"/>
                </a:tc>
                <a:tc>
                  <a:txBody>
                    <a:bodyPr/>
                    <a:lstStyle/>
                    <a:p>
                      <a:endParaRPr lang="tr-TR" dirty="0"/>
                    </a:p>
                  </a:txBody>
                  <a:tcPr marL="5998" marR="5998" marT="5998" marB="0"/>
                </a:tc>
              </a:tr>
            </a:tbl>
          </a:graphicData>
        </a:graphic>
      </p:graphicFrame>
      <p:sp>
        <p:nvSpPr>
          <p:cNvPr id="8" name="TextBox 4"/>
          <p:cNvSpPr txBox="1"/>
          <p:nvPr/>
        </p:nvSpPr>
        <p:spPr>
          <a:xfrm>
            <a:off x="1331640" y="260647"/>
            <a:ext cx="6120680" cy="584775"/>
          </a:xfrm>
          <a:prstGeom prst="rect">
            <a:avLst/>
          </a:prstGeom>
          <a:noFill/>
        </p:spPr>
        <p:txBody>
          <a:bodyPr wrap="square" rtlCol="0">
            <a:spAutoFit/>
          </a:bodyPr>
          <a:lstStyle/>
          <a:p>
            <a:r>
              <a:rPr lang="tr-TR" sz="3200" b="1" dirty="0" smtClean="0">
                <a:solidFill>
                  <a:srgbClr val="FF0000"/>
                </a:solidFill>
              </a:rPr>
              <a:t>KIYITEMA-Konvansiyonel + Metal</a:t>
            </a:r>
            <a:endParaRPr lang="tr-TR" sz="3200" b="1" dirty="0">
              <a:solidFill>
                <a:srgbClr val="FF0000"/>
              </a:solidFill>
            </a:endParaRPr>
          </a:p>
        </p:txBody>
      </p:sp>
      <p:pic>
        <p:nvPicPr>
          <p:cNvPr id="10"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8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22</a:t>
            </a:fld>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924016820"/>
              </p:ext>
            </p:extLst>
          </p:nvPr>
        </p:nvGraphicFramePr>
        <p:xfrm>
          <a:off x="1187624" y="1827738"/>
          <a:ext cx="3096344" cy="2825398"/>
        </p:xfrm>
        <a:graphic>
          <a:graphicData uri="http://schemas.openxmlformats.org/drawingml/2006/table">
            <a:tbl>
              <a:tblPr>
                <a:tableStyleId>{69CF1AB2-1976-4502-BF36-3FF5EA218861}</a:tableStyleId>
              </a:tblPr>
              <a:tblGrid>
                <a:gridCol w="3096344"/>
              </a:tblGrid>
              <a:tr h="12595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800" b="1" dirty="0" err="1" smtClean="0">
                          <a:solidFill>
                            <a:srgbClr val="FF0000"/>
                          </a:solidFill>
                        </a:rPr>
                        <a:t>Poliaromatik</a:t>
                      </a:r>
                      <a:r>
                        <a:rPr lang="tr-TR" sz="1800" b="1" dirty="0" smtClean="0">
                          <a:solidFill>
                            <a:srgbClr val="FF0000"/>
                          </a:solidFill>
                        </a:rPr>
                        <a:t> Hidrokarbonlar (</a:t>
                      </a:r>
                      <a:r>
                        <a:rPr lang="tr-TR" sz="1800" b="1" dirty="0" err="1" smtClean="0">
                          <a:solidFill>
                            <a:srgbClr val="FF0000"/>
                          </a:solidFill>
                        </a:rPr>
                        <a:t>PAH’lar</a:t>
                      </a:r>
                      <a:r>
                        <a:rPr lang="tr-TR" sz="1800" b="1" dirty="0" smtClean="0">
                          <a:solidFill>
                            <a:srgbClr val="FF0000"/>
                          </a:solidFill>
                        </a:rPr>
                        <a:t>) (8 adet)</a:t>
                      </a:r>
                      <a:endParaRPr lang="tr-TR" sz="1800" b="1" dirty="0" smtClean="0">
                        <a:solidFill>
                          <a:srgbClr val="FF0000"/>
                        </a:solidFill>
                        <a:latin typeface="+mn-lt"/>
                      </a:endParaRPr>
                    </a:p>
                  </a:txBody>
                  <a:tcPr marL="5998" marR="5998" marT="5998" marB="0">
                    <a:solidFill>
                      <a:schemeClr val="accent1">
                        <a:lumMod val="40000"/>
                        <a:lumOff val="60000"/>
                      </a:schemeClr>
                    </a:solidFill>
                  </a:tcPr>
                </a:tc>
              </a:tr>
              <a:tr h="125954">
                <a:tc>
                  <a:txBody>
                    <a:bodyPr/>
                    <a:lstStyle/>
                    <a:p>
                      <a:pPr algn="ctr" fontAlgn="t"/>
                      <a:r>
                        <a:rPr lang="tr-TR" sz="1800" b="0" i="0" u="none" strike="noStrike" dirty="0" err="1">
                          <a:solidFill>
                            <a:srgbClr val="000000"/>
                          </a:solidFill>
                          <a:effectLst/>
                          <a:latin typeface="+mj-lt"/>
                        </a:rPr>
                        <a:t>Fenantren</a:t>
                      </a:r>
                      <a:endParaRPr lang="tr-TR" sz="1800" b="0" i="0" u="none" strike="noStrike" dirty="0">
                        <a:solidFill>
                          <a:srgbClr val="000000"/>
                        </a:solidFill>
                        <a:effectLst/>
                        <a:latin typeface="+mj-lt"/>
                      </a:endParaRPr>
                    </a:p>
                  </a:txBody>
                  <a:tcPr marL="9525" marR="9525" marT="9525" marB="0"/>
                </a:tc>
              </a:tr>
              <a:tr h="125954">
                <a:tc>
                  <a:txBody>
                    <a:bodyPr/>
                    <a:lstStyle/>
                    <a:p>
                      <a:pPr algn="ctr" fontAlgn="t"/>
                      <a:r>
                        <a:rPr lang="tr-TR" sz="1800" b="0" i="0" u="none" strike="noStrike" dirty="0" err="1">
                          <a:solidFill>
                            <a:srgbClr val="000000"/>
                          </a:solidFill>
                          <a:effectLst/>
                          <a:latin typeface="+mj-lt"/>
                        </a:rPr>
                        <a:t>Floren</a:t>
                      </a:r>
                      <a:endParaRPr lang="tr-TR" sz="1800" b="0" i="0" u="none" strike="noStrike" dirty="0">
                        <a:solidFill>
                          <a:srgbClr val="000000"/>
                        </a:solidFill>
                        <a:effectLst/>
                        <a:latin typeface="+mj-lt"/>
                      </a:endParaRPr>
                    </a:p>
                  </a:txBody>
                  <a:tcPr marL="9525" marR="9525" marT="9525" marB="0"/>
                </a:tc>
              </a:tr>
              <a:tr h="125954">
                <a:tc>
                  <a:txBody>
                    <a:bodyPr/>
                    <a:lstStyle/>
                    <a:p>
                      <a:pPr algn="ctr" fontAlgn="t"/>
                      <a:r>
                        <a:rPr lang="tr-TR" sz="1800" b="0" i="0" u="none" strike="noStrike" dirty="0" err="1">
                          <a:solidFill>
                            <a:srgbClr val="000000"/>
                          </a:solidFill>
                          <a:effectLst/>
                          <a:latin typeface="+mj-lt"/>
                        </a:rPr>
                        <a:t>Krisen</a:t>
                      </a:r>
                      <a:endParaRPr lang="tr-TR" sz="1800" b="0" i="0" u="none" strike="noStrike" dirty="0">
                        <a:solidFill>
                          <a:srgbClr val="000000"/>
                        </a:solidFill>
                        <a:effectLst/>
                        <a:latin typeface="+mj-lt"/>
                      </a:endParaRPr>
                    </a:p>
                  </a:txBody>
                  <a:tcPr marL="9525" marR="9525" marT="9525" marB="0"/>
                </a:tc>
              </a:tr>
              <a:tr h="125954">
                <a:tc>
                  <a:txBody>
                    <a:bodyPr/>
                    <a:lstStyle/>
                    <a:p>
                      <a:pPr algn="ctr" fontAlgn="t"/>
                      <a:r>
                        <a:rPr lang="tr-TR" sz="1800" b="0" i="0" u="none" strike="noStrike" dirty="0">
                          <a:solidFill>
                            <a:srgbClr val="000000"/>
                          </a:solidFill>
                          <a:effectLst/>
                          <a:latin typeface="+mj-lt"/>
                        </a:rPr>
                        <a:t>Piren</a:t>
                      </a:r>
                    </a:p>
                  </a:txBody>
                  <a:tcPr marL="9525" marR="9525" marT="9525" marB="0"/>
                </a:tc>
              </a:tr>
              <a:tr h="125954">
                <a:tc>
                  <a:txBody>
                    <a:bodyPr/>
                    <a:lstStyle/>
                    <a:p>
                      <a:pPr algn="ctr" fontAlgn="t"/>
                      <a:r>
                        <a:rPr lang="tr-TR" sz="1800" b="0" i="0" u="none" strike="noStrike" dirty="0" err="1">
                          <a:solidFill>
                            <a:srgbClr val="000000"/>
                          </a:solidFill>
                          <a:effectLst/>
                          <a:latin typeface="+mj-lt"/>
                        </a:rPr>
                        <a:t>Benzo</a:t>
                      </a:r>
                      <a:r>
                        <a:rPr lang="tr-TR" sz="1800" b="0" i="0" u="none" strike="noStrike" dirty="0">
                          <a:solidFill>
                            <a:srgbClr val="000000"/>
                          </a:solidFill>
                          <a:effectLst/>
                          <a:latin typeface="+mj-lt"/>
                        </a:rPr>
                        <a:t>(a)</a:t>
                      </a:r>
                      <a:r>
                        <a:rPr lang="tr-TR" sz="1800" b="0" i="0" u="none" strike="noStrike" dirty="0" err="1">
                          <a:solidFill>
                            <a:srgbClr val="000000"/>
                          </a:solidFill>
                          <a:effectLst/>
                          <a:latin typeface="+mj-lt"/>
                        </a:rPr>
                        <a:t>antrasen</a:t>
                      </a:r>
                      <a:endParaRPr lang="tr-TR" sz="1800" b="0" i="0" u="none" strike="noStrike" dirty="0">
                        <a:solidFill>
                          <a:srgbClr val="000000"/>
                        </a:solidFill>
                        <a:effectLst/>
                        <a:latin typeface="+mj-lt"/>
                      </a:endParaRPr>
                    </a:p>
                  </a:txBody>
                  <a:tcPr marL="9525" marR="9525" marT="9525" marB="0"/>
                </a:tc>
              </a:tr>
              <a:tr h="125954">
                <a:tc>
                  <a:txBody>
                    <a:bodyPr/>
                    <a:lstStyle/>
                    <a:p>
                      <a:pPr algn="ctr" fontAlgn="t"/>
                      <a:r>
                        <a:rPr lang="tr-TR" sz="1800" b="0" i="0" u="none" strike="noStrike" dirty="0" err="1">
                          <a:solidFill>
                            <a:srgbClr val="000000"/>
                          </a:solidFill>
                          <a:effectLst/>
                          <a:latin typeface="+mj-lt"/>
                        </a:rPr>
                        <a:t>Asenaften</a:t>
                      </a:r>
                      <a:endParaRPr lang="tr-TR" sz="1800" b="0" i="0" u="none" strike="noStrike" dirty="0">
                        <a:solidFill>
                          <a:srgbClr val="000000"/>
                        </a:solidFill>
                        <a:effectLst/>
                        <a:latin typeface="+mj-lt"/>
                      </a:endParaRPr>
                    </a:p>
                  </a:txBody>
                  <a:tcPr marL="9525" marR="9525" marT="9525" marB="0"/>
                </a:tc>
              </a:tr>
              <a:tr h="125954">
                <a:tc>
                  <a:txBody>
                    <a:bodyPr/>
                    <a:lstStyle/>
                    <a:p>
                      <a:pPr algn="ctr" fontAlgn="t"/>
                      <a:r>
                        <a:rPr lang="tr-TR" sz="1800" b="0" i="0" u="none" strike="noStrike" dirty="0" err="1">
                          <a:solidFill>
                            <a:srgbClr val="000000"/>
                          </a:solidFill>
                          <a:effectLst/>
                          <a:latin typeface="+mj-lt"/>
                        </a:rPr>
                        <a:t>Asenaftilen</a:t>
                      </a:r>
                      <a:endParaRPr lang="tr-TR" sz="1800" b="0" i="0" u="none" strike="noStrike" dirty="0">
                        <a:solidFill>
                          <a:srgbClr val="000000"/>
                        </a:solidFill>
                        <a:effectLst/>
                        <a:latin typeface="+mj-lt"/>
                      </a:endParaRPr>
                    </a:p>
                  </a:txBody>
                  <a:tcPr marL="9525" marR="9525" marT="9525" marB="0"/>
                </a:tc>
              </a:tr>
              <a:tr h="125954">
                <a:tc>
                  <a:txBody>
                    <a:bodyPr/>
                    <a:lstStyle/>
                    <a:p>
                      <a:pPr algn="ctr" fontAlgn="t"/>
                      <a:r>
                        <a:rPr lang="tr-TR" sz="1800" b="0" i="0" u="none" strike="noStrike" dirty="0" err="1">
                          <a:solidFill>
                            <a:srgbClr val="000000"/>
                          </a:solidFill>
                          <a:effectLst/>
                          <a:latin typeface="+mj-lt"/>
                        </a:rPr>
                        <a:t>Dibenzo</a:t>
                      </a:r>
                      <a:r>
                        <a:rPr lang="tr-TR" sz="1800" b="0" i="0" u="none" strike="noStrike" dirty="0">
                          <a:solidFill>
                            <a:srgbClr val="000000"/>
                          </a:solidFill>
                          <a:effectLst/>
                          <a:latin typeface="+mj-lt"/>
                        </a:rPr>
                        <a:t>(</a:t>
                      </a:r>
                      <a:r>
                        <a:rPr lang="tr-TR" sz="1800" b="0" i="0" u="none" strike="noStrike" dirty="0" err="1">
                          <a:solidFill>
                            <a:srgbClr val="000000"/>
                          </a:solidFill>
                          <a:effectLst/>
                          <a:latin typeface="+mj-lt"/>
                        </a:rPr>
                        <a:t>a,h</a:t>
                      </a:r>
                      <a:r>
                        <a:rPr lang="tr-TR" sz="1800" b="0" i="0" u="none" strike="noStrike" dirty="0">
                          <a:solidFill>
                            <a:srgbClr val="000000"/>
                          </a:solidFill>
                          <a:effectLst/>
                          <a:latin typeface="+mj-lt"/>
                        </a:rPr>
                        <a:t>)</a:t>
                      </a:r>
                      <a:r>
                        <a:rPr lang="tr-TR" sz="1800" b="0" i="0" u="none" strike="noStrike" dirty="0" err="1">
                          <a:solidFill>
                            <a:srgbClr val="000000"/>
                          </a:solidFill>
                          <a:effectLst/>
                          <a:latin typeface="+mj-lt"/>
                        </a:rPr>
                        <a:t>antrasen</a:t>
                      </a:r>
                      <a:endParaRPr lang="tr-TR" sz="1800" b="0" i="0" u="none" strike="noStrike" dirty="0">
                        <a:solidFill>
                          <a:srgbClr val="000000"/>
                        </a:solidFill>
                        <a:effectLst/>
                        <a:latin typeface="+mj-lt"/>
                      </a:endParaRPr>
                    </a:p>
                  </a:txBody>
                  <a:tcPr marL="9525" marR="9525" marT="9525" marB="0"/>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054752762"/>
              </p:ext>
            </p:extLst>
          </p:nvPr>
        </p:nvGraphicFramePr>
        <p:xfrm>
          <a:off x="5004048" y="1812408"/>
          <a:ext cx="2592288" cy="2545080"/>
        </p:xfrm>
        <a:graphic>
          <a:graphicData uri="http://schemas.openxmlformats.org/drawingml/2006/table">
            <a:tbl>
              <a:tblPr>
                <a:tableStyleId>{69CF1AB2-1976-4502-BF36-3FF5EA218861}</a:tableStyleId>
              </a:tblPr>
              <a:tblGrid>
                <a:gridCol w="2592288"/>
              </a:tblGrid>
              <a:tr h="12595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800" b="1" dirty="0" err="1" smtClean="0">
                          <a:solidFill>
                            <a:srgbClr val="FF0000"/>
                          </a:solidFill>
                        </a:rPr>
                        <a:t>Poliklorlu</a:t>
                      </a:r>
                      <a:r>
                        <a:rPr lang="tr-TR" sz="1800" b="1" dirty="0" smtClean="0">
                          <a:solidFill>
                            <a:srgbClr val="FF0000"/>
                          </a:solidFill>
                        </a:rPr>
                        <a:t> </a:t>
                      </a:r>
                      <a:r>
                        <a:rPr lang="tr-TR" sz="1800" b="1" dirty="0" err="1" smtClean="0">
                          <a:solidFill>
                            <a:srgbClr val="FF0000"/>
                          </a:solidFill>
                        </a:rPr>
                        <a:t>Bifeniller</a:t>
                      </a:r>
                      <a:r>
                        <a:rPr lang="tr-TR" sz="1800" b="1" dirty="0" smtClean="0">
                          <a:solidFill>
                            <a:srgbClr val="FF0000"/>
                          </a:solidFill>
                        </a:rPr>
                        <a:t> </a:t>
                      </a:r>
                    </a:p>
                    <a:p>
                      <a:pPr marL="0" marR="0" indent="0" algn="ctr" defTabSz="914400" rtl="0" eaLnBrk="1" fontAlgn="t" latinLnBrk="0" hangingPunct="1">
                        <a:lnSpc>
                          <a:spcPct val="100000"/>
                        </a:lnSpc>
                        <a:spcBef>
                          <a:spcPts val="0"/>
                        </a:spcBef>
                        <a:spcAft>
                          <a:spcPts val="0"/>
                        </a:spcAft>
                        <a:buClrTx/>
                        <a:buSzTx/>
                        <a:buFontTx/>
                        <a:buNone/>
                        <a:tabLst/>
                        <a:defRPr/>
                      </a:pPr>
                      <a:r>
                        <a:rPr lang="tr-TR" sz="1800" b="1" dirty="0" smtClean="0">
                          <a:solidFill>
                            <a:srgbClr val="FF0000"/>
                          </a:solidFill>
                        </a:rPr>
                        <a:t>(</a:t>
                      </a:r>
                      <a:r>
                        <a:rPr lang="tr-TR" sz="1800" b="1" dirty="0" err="1" smtClean="0">
                          <a:solidFill>
                            <a:srgbClr val="FF0000"/>
                          </a:solidFill>
                        </a:rPr>
                        <a:t>PCB’ler</a:t>
                      </a:r>
                      <a:r>
                        <a:rPr lang="tr-TR" sz="1800" b="1" dirty="0" smtClean="0">
                          <a:solidFill>
                            <a:srgbClr val="FF0000"/>
                          </a:solidFill>
                        </a:rPr>
                        <a:t>) (7 adet)</a:t>
                      </a:r>
                      <a:endParaRPr lang="tr-TR" sz="1800" b="1" dirty="0" smtClean="0">
                        <a:solidFill>
                          <a:srgbClr val="FF0000"/>
                        </a:solidFill>
                        <a:latin typeface="+mn-lt"/>
                      </a:endParaRPr>
                    </a:p>
                  </a:txBody>
                  <a:tcPr marL="9525" marR="9525" marT="9525" marB="0">
                    <a:solidFill>
                      <a:schemeClr val="accent1">
                        <a:lumMod val="40000"/>
                        <a:lumOff val="60000"/>
                      </a:schemeClr>
                    </a:solidFill>
                  </a:tcPr>
                </a:tc>
              </a:tr>
              <a:tr h="125954">
                <a:tc>
                  <a:txBody>
                    <a:bodyPr/>
                    <a:lstStyle/>
                    <a:p>
                      <a:pPr algn="ctr" fontAlgn="t"/>
                      <a:r>
                        <a:rPr lang="tr-TR" sz="1800" b="0" i="0" u="none" strike="noStrike" dirty="0">
                          <a:solidFill>
                            <a:srgbClr val="000000"/>
                          </a:solidFill>
                          <a:effectLst/>
                          <a:latin typeface="+mj-lt"/>
                        </a:rPr>
                        <a:t>PCB 28</a:t>
                      </a:r>
                    </a:p>
                  </a:txBody>
                  <a:tcPr marL="9525" marR="9525" marT="9525" marB="0"/>
                </a:tc>
              </a:tr>
              <a:tr h="125954">
                <a:tc>
                  <a:txBody>
                    <a:bodyPr/>
                    <a:lstStyle/>
                    <a:p>
                      <a:pPr algn="ctr" fontAlgn="t"/>
                      <a:r>
                        <a:rPr lang="tr-TR" sz="1800" b="0" i="0" u="none" strike="noStrike">
                          <a:solidFill>
                            <a:srgbClr val="000000"/>
                          </a:solidFill>
                          <a:effectLst/>
                          <a:latin typeface="+mj-lt"/>
                        </a:rPr>
                        <a:t>PCB 31</a:t>
                      </a:r>
                    </a:p>
                  </a:txBody>
                  <a:tcPr marL="9525" marR="9525" marT="9525" marB="0"/>
                </a:tc>
              </a:tr>
              <a:tr h="125954">
                <a:tc>
                  <a:txBody>
                    <a:bodyPr/>
                    <a:lstStyle/>
                    <a:p>
                      <a:pPr algn="ctr" fontAlgn="t"/>
                      <a:r>
                        <a:rPr lang="tr-TR" sz="1800" b="0" i="0" u="none" strike="noStrike">
                          <a:solidFill>
                            <a:srgbClr val="000000"/>
                          </a:solidFill>
                          <a:effectLst/>
                          <a:latin typeface="+mj-lt"/>
                        </a:rPr>
                        <a:t>PCB 52</a:t>
                      </a:r>
                    </a:p>
                  </a:txBody>
                  <a:tcPr marL="9525" marR="9525" marT="9525" marB="0"/>
                </a:tc>
              </a:tr>
              <a:tr h="125954">
                <a:tc>
                  <a:txBody>
                    <a:bodyPr/>
                    <a:lstStyle/>
                    <a:p>
                      <a:pPr algn="ctr" fontAlgn="t"/>
                      <a:r>
                        <a:rPr lang="tr-TR" sz="1800" b="0" i="0" u="none" strike="noStrike">
                          <a:solidFill>
                            <a:srgbClr val="000000"/>
                          </a:solidFill>
                          <a:effectLst/>
                          <a:latin typeface="+mj-lt"/>
                        </a:rPr>
                        <a:t>PCB 101</a:t>
                      </a:r>
                    </a:p>
                  </a:txBody>
                  <a:tcPr marL="9525" marR="9525" marT="9525" marB="0"/>
                </a:tc>
              </a:tr>
              <a:tr h="125954">
                <a:tc>
                  <a:txBody>
                    <a:bodyPr/>
                    <a:lstStyle/>
                    <a:p>
                      <a:pPr algn="ctr" fontAlgn="t"/>
                      <a:r>
                        <a:rPr lang="tr-TR" sz="1800" b="0" i="0" u="none" strike="noStrike" dirty="0">
                          <a:solidFill>
                            <a:srgbClr val="000000"/>
                          </a:solidFill>
                          <a:effectLst/>
                          <a:latin typeface="+mj-lt"/>
                        </a:rPr>
                        <a:t>PCB 138</a:t>
                      </a:r>
                    </a:p>
                  </a:txBody>
                  <a:tcPr marL="9525" marR="9525" marT="9525" marB="0"/>
                </a:tc>
              </a:tr>
              <a:tr h="125954">
                <a:tc>
                  <a:txBody>
                    <a:bodyPr/>
                    <a:lstStyle/>
                    <a:p>
                      <a:pPr algn="ctr" fontAlgn="t"/>
                      <a:r>
                        <a:rPr lang="tr-TR" sz="1800" b="0" i="0" u="none" strike="noStrike" dirty="0">
                          <a:solidFill>
                            <a:srgbClr val="000000"/>
                          </a:solidFill>
                          <a:effectLst/>
                          <a:latin typeface="+mj-lt"/>
                        </a:rPr>
                        <a:t>PCB 153</a:t>
                      </a:r>
                    </a:p>
                  </a:txBody>
                  <a:tcPr marL="9525" marR="9525" marT="9525" marB="0"/>
                </a:tc>
              </a:tr>
              <a:tr h="125954">
                <a:tc>
                  <a:txBody>
                    <a:bodyPr/>
                    <a:lstStyle/>
                    <a:p>
                      <a:pPr algn="ctr" fontAlgn="t"/>
                      <a:r>
                        <a:rPr lang="tr-TR" sz="1800" b="0" i="0" u="none" strike="noStrike" dirty="0">
                          <a:solidFill>
                            <a:srgbClr val="000000"/>
                          </a:solidFill>
                          <a:effectLst/>
                          <a:latin typeface="+mj-lt"/>
                        </a:rPr>
                        <a:t>PCB 180</a:t>
                      </a:r>
                    </a:p>
                  </a:txBody>
                  <a:tcPr marL="9525" marR="9525" marT="9525" marB="0"/>
                </a:tc>
              </a:tr>
            </a:tbl>
          </a:graphicData>
        </a:graphic>
      </p:graphicFrame>
      <p:pic>
        <p:nvPicPr>
          <p:cNvPr id="38914" name="Picture 2" descr="http://upload.wikimedia.org/wikipedia/commons/8/81/Anthracene-2D-Skeletal.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5085184"/>
            <a:ext cx="2331022" cy="983569"/>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Stru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900316"/>
            <a:ext cx="2664296" cy="14090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1331640" y="260647"/>
            <a:ext cx="6120680" cy="584775"/>
          </a:xfrm>
          <a:prstGeom prst="rect">
            <a:avLst/>
          </a:prstGeom>
          <a:noFill/>
        </p:spPr>
        <p:txBody>
          <a:bodyPr wrap="square" rtlCol="0">
            <a:spAutoFit/>
          </a:bodyPr>
          <a:lstStyle/>
          <a:p>
            <a:r>
              <a:rPr lang="tr-TR" sz="3200" b="1" dirty="0" smtClean="0">
                <a:solidFill>
                  <a:srgbClr val="FF0000"/>
                </a:solidFill>
              </a:rPr>
              <a:t>KIYITEMA-PAH ve PCB’LER</a:t>
            </a:r>
            <a:endParaRPr lang="tr-TR" sz="3200" b="1" dirty="0">
              <a:solidFill>
                <a:srgbClr val="FF0000"/>
              </a:solidFill>
            </a:endParaRPr>
          </a:p>
        </p:txBody>
      </p:sp>
      <p:pic>
        <p:nvPicPr>
          <p:cNvPr id="11" name="Picture 4" descr="http://suyonetimi.ormansu.gov.tr/su/Libraries/ResimliHaber/11_3.sflb.ashx?width=200&amp;height=200&amp;proportional=true&amp;decreaseOnly=true"/>
          <p:cNvPicPr>
            <a:picLocks noChangeAspect="1" noChangeArrowheads="1"/>
          </p:cNvPicPr>
          <p:nvPr/>
        </p:nvPicPr>
        <p:blipFill>
          <a:blip r:embed="rId6"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160200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83142"/>
            <a:ext cx="5760640" cy="562074"/>
          </a:xfrm>
        </p:spPr>
        <p:txBody>
          <a:bodyPr/>
          <a:lstStyle/>
          <a:p>
            <a:pPr algn="l"/>
            <a:r>
              <a:rPr lang="tr-TR" sz="3200" b="1" dirty="0" smtClean="0">
                <a:solidFill>
                  <a:srgbClr val="FF0000"/>
                </a:solidFill>
              </a:rPr>
              <a:t>Spesifik Kirletici Seçim Kriterleri</a:t>
            </a:r>
            <a:endParaRPr lang="tr-TR" sz="3200" b="1" dirty="0">
              <a:solidFill>
                <a:srgbClr val="FF0000"/>
              </a:solidFill>
            </a:endParaRPr>
          </a:p>
        </p:txBody>
      </p:sp>
      <p:sp>
        <p:nvSpPr>
          <p:cNvPr id="3" name="Content Placeholder 2"/>
          <p:cNvSpPr>
            <a:spLocks noGrp="1"/>
          </p:cNvSpPr>
          <p:nvPr>
            <p:ph idx="1"/>
          </p:nvPr>
        </p:nvSpPr>
        <p:spPr/>
        <p:txBody>
          <a:bodyPr>
            <a:normAutofit/>
          </a:bodyPr>
          <a:lstStyle/>
          <a:p>
            <a:r>
              <a:rPr lang="tr-TR" dirty="0" smtClean="0"/>
              <a:t>COMMPS Skoru ≥ 20</a:t>
            </a:r>
          </a:p>
          <a:p>
            <a:r>
              <a:rPr lang="tr-TR" dirty="0" smtClean="0"/>
              <a:t>≥ 3 den fazla ülkede spesifik kirletici</a:t>
            </a:r>
          </a:p>
          <a:p>
            <a:r>
              <a:rPr lang="tr-TR" dirty="0" smtClean="0"/>
              <a:t>TES skoru ≥ 60</a:t>
            </a:r>
          </a:p>
          <a:p>
            <a:r>
              <a:rPr lang="tr-TR" dirty="0" smtClean="0"/>
              <a:t>TTS skoru ≥ 3 </a:t>
            </a:r>
          </a:p>
          <a:p>
            <a:r>
              <a:rPr lang="tr-TR" dirty="0" err="1" smtClean="0"/>
              <a:t>Atıksuda</a:t>
            </a:r>
            <a:r>
              <a:rPr lang="tr-TR" dirty="0" smtClean="0"/>
              <a:t> </a:t>
            </a:r>
            <a:r>
              <a:rPr lang="tr-TR" dirty="0" err="1" smtClean="0"/>
              <a:t>toksik</a:t>
            </a:r>
            <a:r>
              <a:rPr lang="tr-TR" dirty="0" smtClean="0"/>
              <a:t> konsantrasyonlarda bulunma ihtimali</a:t>
            </a:r>
          </a:p>
          <a:p>
            <a:r>
              <a:rPr lang="tr-TR" dirty="0" smtClean="0"/>
              <a:t>Türkiye’de sektörün yaygınlığı</a:t>
            </a:r>
          </a:p>
          <a:p>
            <a:pPr marL="0" indent="0">
              <a:buNone/>
            </a:pPr>
            <a:endParaRPr lang="tr-TR" dirty="0">
              <a:solidFill>
                <a:srgbClr val="FF0000"/>
              </a:solidFill>
            </a:endParaRPr>
          </a:p>
          <a:p>
            <a:endParaRPr lang="tr-TR" dirty="0"/>
          </a:p>
        </p:txBody>
      </p:sp>
      <p:pic>
        <p:nvPicPr>
          <p:cNvPr id="4" name="Picture 4" descr="http://suyonetimi.ormansu.gov.tr/su/Libraries/ResimliHaber/11_3.sflb.ashx?width=200&amp;height=200&amp;proportional=true&amp;decreaseOnly=true"/>
          <p:cNvPicPr>
            <a:picLocks noChangeAspect="1" noChangeArrowheads="1"/>
          </p:cNvPicPr>
          <p:nvPr/>
        </p:nvPicPr>
        <p:blipFill>
          <a:blip r:embed="rId2"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778154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0"/>
            <a:ext cx="5040560" cy="980728"/>
          </a:xfrm>
        </p:spPr>
        <p:txBody>
          <a:bodyPr/>
          <a:lstStyle/>
          <a:p>
            <a:pPr algn="l"/>
            <a:r>
              <a:rPr lang="tr-TR" sz="3200" b="1" dirty="0" smtClean="0">
                <a:solidFill>
                  <a:srgbClr val="FF0000"/>
                </a:solidFill>
              </a:rPr>
              <a:t>Örnekler</a:t>
            </a:r>
            <a:endParaRPr lang="tr-TR" sz="3200" b="1" dirty="0">
              <a:solidFill>
                <a:srgbClr val="FF0000"/>
              </a:solidFill>
            </a:endParaRPr>
          </a:p>
        </p:txBody>
      </p:sp>
      <p:graphicFrame>
        <p:nvGraphicFramePr>
          <p:cNvPr id="4" name="3 İçerik Yer Tutucusu"/>
          <p:cNvGraphicFramePr>
            <a:graphicFrameLocks noGrp="1"/>
          </p:cNvGraphicFramePr>
          <p:nvPr>
            <p:ph idx="1"/>
          </p:nvPr>
        </p:nvGraphicFramePr>
        <p:xfrm>
          <a:off x="395536" y="908720"/>
          <a:ext cx="8424937" cy="5400599"/>
        </p:xfrm>
        <a:graphic>
          <a:graphicData uri="http://schemas.openxmlformats.org/drawingml/2006/table">
            <a:tbl>
              <a:tblPr/>
              <a:tblGrid>
                <a:gridCol w="1296144"/>
                <a:gridCol w="788518"/>
                <a:gridCol w="1299714"/>
                <a:gridCol w="1944216"/>
                <a:gridCol w="1008112"/>
                <a:gridCol w="1296144"/>
                <a:gridCol w="792089"/>
              </a:tblGrid>
              <a:tr h="1422932">
                <a:tc>
                  <a:txBody>
                    <a:bodyPr/>
                    <a:lstStyle/>
                    <a:p>
                      <a:pPr algn="l" fontAlgn="t"/>
                      <a:r>
                        <a:rPr lang="tr-TR" sz="1400" b="0" i="0" u="none" strike="noStrike" dirty="0" smtClean="0">
                          <a:solidFill>
                            <a:srgbClr val="000000"/>
                          </a:solidFill>
                          <a:latin typeface="+mn-lt"/>
                        </a:rPr>
                        <a:t>Kimyasal Adı</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tr-TR" sz="1400" b="0" i="0" u="none" strike="noStrike" dirty="0" smtClean="0">
                          <a:solidFill>
                            <a:srgbClr val="000000"/>
                          </a:solidFill>
                          <a:latin typeface="+mn-lt"/>
                        </a:rPr>
                        <a:t>COMMPS Skoru</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400" b="0" i="0" u="none" strike="noStrike" dirty="0" smtClean="0">
                          <a:solidFill>
                            <a:srgbClr val="000000"/>
                          </a:solidFill>
                          <a:latin typeface="+mn-lt"/>
                        </a:rPr>
                        <a:t>Kullanıldığı Sektörler</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tr-TR" sz="1400" b="0" i="0" u="none" strike="noStrike" dirty="0" smtClean="0">
                          <a:solidFill>
                            <a:srgbClr val="000000"/>
                          </a:solidFill>
                          <a:latin typeface="+mn-lt"/>
                        </a:rPr>
                        <a:t>Açıklama</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smtClean="0">
                          <a:solidFill>
                            <a:srgbClr val="000000"/>
                          </a:solidFill>
                          <a:latin typeface="+mn-lt"/>
                        </a:rPr>
                        <a:t>Suda Olası Konsantrasyon, &gt;LD50 </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400" b="0" i="0" u="none" strike="noStrike" dirty="0" smtClean="0">
                          <a:solidFill>
                            <a:srgbClr val="000000"/>
                          </a:solidFill>
                          <a:latin typeface="+mn-lt"/>
                        </a:rPr>
                        <a:t>TÜRKİYE'DE SU Kirleticisi Olarak YAYGIN Kaynak mı? </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tr-TR" sz="1400" b="0" i="0" u="none" strike="noStrike" dirty="0" smtClean="0">
                          <a:solidFill>
                            <a:srgbClr val="000000"/>
                          </a:solidFill>
                          <a:latin typeface="+mn-lt"/>
                        </a:rPr>
                        <a:t>KARAR</a:t>
                      </a:r>
                    </a:p>
                  </a:txBody>
                  <a:tcPr marL="72000" marR="7200" marT="7200"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6600"/>
                    </a:solidFill>
                  </a:tcPr>
                </a:tc>
              </a:tr>
              <a:tr h="1422932">
                <a:tc>
                  <a:txBody>
                    <a:bodyPr/>
                    <a:lstStyle/>
                    <a:p>
                      <a:pPr algn="l" fontAlgn="t"/>
                      <a:r>
                        <a:rPr lang="tr-TR" sz="1400" b="0" i="0" u="none" strike="noStrike" dirty="0" smtClean="0">
                          <a:solidFill>
                            <a:srgbClr val="000000"/>
                          </a:solidFill>
                          <a:latin typeface="+mn-lt"/>
                        </a:rPr>
                        <a:t>3,6,9-</a:t>
                      </a:r>
                      <a:r>
                        <a:rPr lang="tr-TR" sz="1400" b="0" i="0" u="none" strike="noStrike" dirty="0" err="1" smtClean="0">
                          <a:solidFill>
                            <a:srgbClr val="000000"/>
                          </a:solidFill>
                          <a:latin typeface="+mn-lt"/>
                        </a:rPr>
                        <a:t>triaza</a:t>
                      </a:r>
                      <a:r>
                        <a:rPr lang="tr-TR" sz="1400" b="0" i="0" u="none" strike="noStrike" dirty="0" smtClean="0">
                          <a:solidFill>
                            <a:srgbClr val="000000"/>
                          </a:solidFill>
                          <a:latin typeface="+mn-lt"/>
                        </a:rPr>
                        <a:t> </a:t>
                      </a:r>
                      <a:r>
                        <a:rPr lang="tr-TR" sz="1400" b="0" i="0" u="none" strike="noStrike" smtClean="0">
                          <a:solidFill>
                            <a:srgbClr val="000000"/>
                          </a:solidFill>
                          <a:latin typeface="+mn-lt"/>
                        </a:rPr>
                        <a:t>undekanetilen</a:t>
                      </a:r>
                      <a:r>
                        <a:rPr lang="tr-TR" sz="1400" b="0" i="0" u="none" strike="noStrike" dirty="0" smtClean="0">
                          <a:solidFill>
                            <a:srgbClr val="000000"/>
                          </a:solidFill>
                          <a:latin typeface="+mn-lt"/>
                        </a:rPr>
                        <a:t> </a:t>
                      </a:r>
                      <a:r>
                        <a:rPr lang="tr-TR" sz="1400" b="0" i="0" u="none" strike="noStrike" dirty="0" err="1" smtClean="0">
                          <a:solidFill>
                            <a:srgbClr val="000000"/>
                          </a:solidFill>
                          <a:latin typeface="+mn-lt"/>
                        </a:rPr>
                        <a:t>diamin</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tr-TR" sz="1400" b="0" i="0" u="none" strike="noStrike" dirty="0" smtClean="0">
                          <a:solidFill>
                            <a:srgbClr val="000000"/>
                          </a:solidFill>
                          <a:latin typeface="+mn-lt"/>
                        </a:rPr>
                        <a:t>30,93</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400" b="0" i="0" u="none" strike="noStrike" kern="1200" dirty="0" smtClean="0">
                          <a:solidFill>
                            <a:srgbClr val="000000"/>
                          </a:solidFill>
                          <a:latin typeface="+mn-lt"/>
                          <a:ea typeface="+mn-ea"/>
                          <a:cs typeface="+mn-cs"/>
                        </a:rPr>
                        <a:t>Kimya, Deterjan, Polimer, Kauçuk,petrol Rafinerileri</a:t>
                      </a: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tr-TR" sz="1200" b="0" i="0" u="none" strike="noStrike" dirty="0" smtClean="0">
                          <a:solidFill>
                            <a:srgbClr val="000000"/>
                          </a:solidFill>
                          <a:latin typeface="+mn-lt"/>
                        </a:rPr>
                        <a:t>Üretim Süreçlerinde </a:t>
                      </a:r>
                      <a:r>
                        <a:rPr lang="tr-TR" sz="1200" b="1" i="0" u="none" strike="noStrike" dirty="0" smtClean="0">
                          <a:solidFill>
                            <a:srgbClr val="FF0000"/>
                          </a:solidFill>
                          <a:latin typeface="+mn-lt"/>
                        </a:rPr>
                        <a:t>Ara Ürün</a:t>
                      </a:r>
                      <a:r>
                        <a:rPr lang="tr-TR" sz="1200" b="0" i="0" u="none" strike="noStrike" dirty="0" smtClean="0">
                          <a:solidFill>
                            <a:srgbClr val="000000"/>
                          </a:solidFill>
                          <a:latin typeface="+mn-lt"/>
                        </a:rPr>
                        <a:t>, Alıcı Ortama Ulaşabilecek </a:t>
                      </a:r>
                      <a:r>
                        <a:rPr lang="tr-TR" sz="1200" b="0" i="0" u="none" strike="noStrike" dirty="0" err="1" smtClean="0">
                          <a:solidFill>
                            <a:srgbClr val="000000"/>
                          </a:solidFill>
                          <a:latin typeface="+mn-lt"/>
                        </a:rPr>
                        <a:t>Konstantasyon</a:t>
                      </a:r>
                      <a:r>
                        <a:rPr lang="tr-TR" sz="1200" b="0" i="0" u="none" strike="noStrike" dirty="0" smtClean="0">
                          <a:solidFill>
                            <a:srgbClr val="000000"/>
                          </a:solidFill>
                          <a:latin typeface="+mn-lt"/>
                        </a:rPr>
                        <a:t> Düşük, </a:t>
                      </a:r>
                      <a:r>
                        <a:rPr lang="tr-TR" sz="1200" b="0" i="0" u="none" strike="noStrike" dirty="0" err="1" smtClean="0">
                          <a:solidFill>
                            <a:srgbClr val="000000"/>
                          </a:solidFill>
                          <a:latin typeface="+mn-lt"/>
                        </a:rPr>
                        <a:t>Toksisite</a:t>
                      </a:r>
                      <a:r>
                        <a:rPr lang="tr-TR" sz="1200" b="0" i="0" u="none" strike="noStrike" dirty="0" smtClean="0">
                          <a:solidFill>
                            <a:srgbClr val="000000"/>
                          </a:solidFill>
                          <a:latin typeface="+mn-lt"/>
                        </a:rPr>
                        <a:t> Değeri 2,1 mg/L, </a:t>
                      </a:r>
                      <a:r>
                        <a:rPr lang="tr-TR" sz="1200" b="1" i="0" u="none" strike="noStrike" dirty="0" smtClean="0">
                          <a:solidFill>
                            <a:srgbClr val="FF0000"/>
                          </a:solidFill>
                          <a:latin typeface="+mn-lt"/>
                        </a:rPr>
                        <a:t>BM İzlenmesi Gereken Bir Kirletici Olarak Görmüyor</a:t>
                      </a:r>
                      <a:endParaRPr lang="tr-TR" sz="12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800" b="0" i="0" u="none" strike="noStrike" dirty="0" smtClean="0">
                          <a:solidFill>
                            <a:srgbClr val="000000"/>
                          </a:solidFill>
                          <a:latin typeface="+mn-lt"/>
                        </a:rPr>
                        <a:t> </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0" i="0" u="none" strike="noStrike" dirty="0" smtClean="0">
                          <a:solidFill>
                            <a:srgbClr val="000000"/>
                          </a:solidFill>
                          <a:latin typeface="+mn-lt"/>
                        </a:rPr>
                        <a:t> </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tr-TR" sz="1800" b="0" i="0" u="none" strike="noStrike" dirty="0" smtClean="0">
                          <a:solidFill>
                            <a:srgbClr val="000000"/>
                          </a:solidFill>
                          <a:latin typeface="+mn-lt"/>
                        </a:rPr>
                        <a:t>H</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1131803">
                <a:tc>
                  <a:txBody>
                    <a:bodyPr/>
                    <a:lstStyle/>
                    <a:p>
                      <a:pPr algn="l" fontAlgn="t"/>
                      <a:r>
                        <a:rPr lang="tr-TR" sz="1400" b="0" i="0" u="none" strike="noStrike" dirty="0" smtClean="0">
                          <a:solidFill>
                            <a:srgbClr val="000000"/>
                          </a:solidFill>
                          <a:latin typeface="+mn-lt"/>
                        </a:rPr>
                        <a:t>N,N-</a:t>
                      </a:r>
                      <a:r>
                        <a:rPr lang="tr-TR" sz="1400" b="0" i="0" u="none" strike="noStrike" dirty="0" err="1" smtClean="0">
                          <a:solidFill>
                            <a:srgbClr val="000000"/>
                          </a:solidFill>
                          <a:latin typeface="+mn-lt"/>
                        </a:rPr>
                        <a:t>dimetiltetradesilamin</a:t>
                      </a:r>
                      <a:r>
                        <a:rPr lang="tr-TR" sz="1400" b="0" i="0" u="none" strike="noStrike" dirty="0" smtClean="0">
                          <a:solidFill>
                            <a:srgbClr val="000000"/>
                          </a:solidFill>
                          <a:latin typeface="+mn-lt"/>
                        </a:rPr>
                        <a:t> N-oksit</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tr-TR" sz="1400" b="0" i="0" u="none" strike="noStrike" dirty="0" smtClean="0">
                          <a:solidFill>
                            <a:srgbClr val="000000"/>
                          </a:solidFill>
                          <a:latin typeface="+mn-lt"/>
                        </a:rPr>
                        <a:t>29,02</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400" b="0" i="0" u="none" strike="noStrike" kern="1200" dirty="0" smtClean="0">
                          <a:solidFill>
                            <a:srgbClr val="000000"/>
                          </a:solidFill>
                          <a:latin typeface="+mn-lt"/>
                          <a:ea typeface="+mn-ea"/>
                          <a:cs typeface="+mn-cs"/>
                        </a:rPr>
                        <a:t>Deterjan, Kozmetik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tr-TR" sz="1400" b="0" i="0" u="none" strike="noStrike" kern="1200" dirty="0" smtClean="0">
                          <a:solidFill>
                            <a:srgbClr val="000000"/>
                          </a:solidFill>
                          <a:latin typeface="+mn-lt"/>
                          <a:ea typeface="+mn-ea"/>
                          <a:cs typeface="+mn-cs"/>
                        </a:rPr>
                        <a:t>D</a:t>
                      </a:r>
                      <a:r>
                        <a:rPr lang="en-US" sz="1400" b="0" i="0" u="none" strike="noStrike" kern="1200" dirty="0" err="1" smtClean="0">
                          <a:solidFill>
                            <a:srgbClr val="000000"/>
                          </a:solidFill>
                          <a:latin typeface="+mn-lt"/>
                          <a:ea typeface="+mn-ea"/>
                          <a:cs typeface="+mn-cs"/>
                        </a:rPr>
                        <a:t>eter</a:t>
                      </a:r>
                      <a:r>
                        <a:rPr lang="tr-TR" sz="1400" b="0" i="0" u="none" strike="noStrike" kern="1200" dirty="0" err="1" smtClean="0">
                          <a:solidFill>
                            <a:srgbClr val="000000"/>
                          </a:solidFill>
                          <a:latin typeface="+mn-lt"/>
                          <a:ea typeface="+mn-ea"/>
                          <a:cs typeface="+mn-cs"/>
                        </a:rPr>
                        <a:t>jan</a:t>
                      </a:r>
                      <a:r>
                        <a:rPr lang="tr-TR" sz="1400" b="0" i="0" u="none" strike="noStrike" kern="1200" dirty="0" smtClean="0">
                          <a:solidFill>
                            <a:srgbClr val="000000"/>
                          </a:solidFill>
                          <a:latin typeface="+mn-lt"/>
                          <a:ea typeface="+mn-ea"/>
                          <a:cs typeface="+mn-cs"/>
                        </a:rPr>
                        <a:t>, yumuşatıcı, </a:t>
                      </a:r>
                      <a:r>
                        <a:rPr lang="en-US" sz="1400" b="0" i="0" u="none" strike="noStrike" kern="1200" dirty="0" smtClean="0">
                          <a:solidFill>
                            <a:srgbClr val="000000"/>
                          </a:solidFill>
                          <a:latin typeface="+mn-lt"/>
                          <a:ea typeface="+mn-ea"/>
                          <a:cs typeface="+mn-cs"/>
                        </a:rPr>
                        <a:t>dye dispersant </a:t>
                      </a:r>
                      <a:r>
                        <a:rPr lang="tr-TR" sz="1400" b="0" i="0" u="none" strike="noStrike" kern="1200" dirty="0" smtClean="0">
                          <a:solidFill>
                            <a:srgbClr val="000000"/>
                          </a:solidFill>
                          <a:latin typeface="+mn-lt"/>
                          <a:ea typeface="+mn-ea"/>
                          <a:cs typeface="+mn-cs"/>
                        </a:rPr>
                        <a:t>, nemlendirici</a:t>
                      </a:r>
                      <a:r>
                        <a:rPr lang="en-US" sz="1400" b="0" i="0" u="none" strike="noStrike" kern="1200" dirty="0" smtClean="0">
                          <a:solidFill>
                            <a:srgbClr val="000000"/>
                          </a:solidFill>
                          <a:latin typeface="+mn-lt"/>
                          <a:ea typeface="+mn-ea"/>
                          <a:cs typeface="+mn-cs"/>
                        </a:rPr>
                        <a:t> emulsifier</a:t>
                      </a:r>
                      <a:r>
                        <a:rPr lang="tr-TR" sz="1400" b="0" i="0" u="none" strike="noStrike" kern="1200" dirty="0" smtClean="0">
                          <a:solidFill>
                            <a:srgbClr val="000000"/>
                          </a:solidFill>
                          <a:latin typeface="+mn-lt"/>
                          <a:ea typeface="+mn-ea"/>
                          <a:cs typeface="+mn-cs"/>
                        </a:rPr>
                        <a:t>. Yüzey sularında  </a:t>
                      </a:r>
                      <a:r>
                        <a:rPr lang="en-US" sz="1400" b="0" i="0" u="none" strike="noStrike" kern="1200" dirty="0" smtClean="0">
                          <a:solidFill>
                            <a:srgbClr val="FF0000"/>
                          </a:solidFill>
                          <a:latin typeface="+mn-lt"/>
                          <a:ea typeface="+mn-ea"/>
                          <a:cs typeface="+mn-cs"/>
                        </a:rPr>
                        <a:t>&lt;0.1 </a:t>
                      </a:r>
                      <a:r>
                        <a:rPr lang="tr-TR" sz="1400" b="0" i="0" u="none" strike="noStrike" kern="1200" dirty="0" smtClean="0">
                          <a:solidFill>
                            <a:srgbClr val="FF0000"/>
                          </a:solidFill>
                          <a:latin typeface="+mn-lt"/>
                          <a:ea typeface="+mn-ea"/>
                          <a:cs typeface="+mn-cs"/>
                        </a:rPr>
                        <a:t>-</a:t>
                      </a:r>
                      <a:r>
                        <a:rPr lang="en-US" sz="1400" b="0" i="0" u="none" strike="noStrike" kern="1200" dirty="0" smtClean="0">
                          <a:solidFill>
                            <a:srgbClr val="FF0000"/>
                          </a:solidFill>
                          <a:latin typeface="+mn-lt"/>
                          <a:ea typeface="+mn-ea"/>
                          <a:cs typeface="+mn-cs"/>
                        </a:rPr>
                        <a:t> &lt;1 µg/L</a:t>
                      </a:r>
                    </a:p>
                  </a:txBody>
                  <a:tcPr marL="72000" marR="10800" marT="108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800" b="0" i="0" u="none" strike="noStrike" dirty="0" smtClean="0">
                          <a:solidFill>
                            <a:srgbClr val="000000"/>
                          </a:solidFill>
                          <a:latin typeface="+mn-lt"/>
                        </a:rPr>
                        <a:t>H</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0" i="0" u="none" strike="noStrike" dirty="0" smtClean="0">
                          <a:solidFill>
                            <a:srgbClr val="000000"/>
                          </a:solidFill>
                          <a:latin typeface="+mn-lt"/>
                        </a:rPr>
                        <a:t>E</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tr-TR" sz="1800" b="0" i="0" u="none" strike="noStrike" dirty="0" smtClean="0">
                          <a:solidFill>
                            <a:srgbClr val="000000"/>
                          </a:solidFill>
                          <a:latin typeface="+mn-lt"/>
                        </a:rPr>
                        <a:t>H</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1422932">
                <a:tc>
                  <a:txBody>
                    <a:bodyPr/>
                    <a:lstStyle/>
                    <a:p>
                      <a:pPr algn="l" fontAlgn="t"/>
                      <a:r>
                        <a:rPr lang="tr-TR" sz="1400" b="0" i="0" u="none" strike="noStrike" dirty="0" smtClean="0">
                          <a:solidFill>
                            <a:srgbClr val="000000"/>
                          </a:solidFill>
                          <a:latin typeface="+mn-lt"/>
                        </a:rPr>
                        <a:t>2-</a:t>
                      </a:r>
                      <a:r>
                        <a:rPr lang="tr-TR" sz="1400" b="0" i="0" u="none" strike="noStrike" dirty="0" err="1" smtClean="0">
                          <a:solidFill>
                            <a:srgbClr val="000000"/>
                          </a:solidFill>
                          <a:latin typeface="+mn-lt"/>
                        </a:rPr>
                        <a:t>etilheksil</a:t>
                      </a:r>
                      <a:r>
                        <a:rPr lang="tr-TR" sz="1400" b="0" i="0" u="none" strike="noStrike" dirty="0" smtClean="0">
                          <a:solidFill>
                            <a:srgbClr val="000000"/>
                          </a:solidFill>
                          <a:latin typeface="+mn-lt"/>
                        </a:rPr>
                        <a:t> </a:t>
                      </a:r>
                      <a:r>
                        <a:rPr lang="tr-TR" sz="1400" b="0" i="0" u="none" strike="noStrike" dirty="0" err="1" smtClean="0">
                          <a:solidFill>
                            <a:srgbClr val="000000"/>
                          </a:solidFill>
                          <a:latin typeface="+mn-lt"/>
                        </a:rPr>
                        <a:t>akrilat</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tr-TR" sz="1400" b="0" i="0" u="none" strike="noStrike" dirty="0" smtClean="0">
                          <a:solidFill>
                            <a:srgbClr val="000000"/>
                          </a:solidFill>
                          <a:latin typeface="+mn-lt"/>
                        </a:rPr>
                        <a:t>34,5</a:t>
                      </a:r>
                      <a:endParaRPr lang="tr-TR" sz="1400" b="0" i="0" u="none" strike="noStrike" dirty="0">
                        <a:solidFill>
                          <a:srgbClr val="000000"/>
                        </a:solidFill>
                        <a:latin typeface="+mn-lt"/>
                      </a:endParaRPr>
                    </a:p>
                  </a:txBody>
                  <a:tcPr marL="72000" marR="72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400" b="0" i="0" u="none" strike="noStrike" kern="1200" dirty="0" smtClean="0">
                          <a:solidFill>
                            <a:srgbClr val="000000"/>
                          </a:solidFill>
                          <a:latin typeface="+mn-lt"/>
                          <a:ea typeface="+mn-ea"/>
                          <a:cs typeface="+mn-cs"/>
                        </a:rPr>
                        <a:t>Kimya, Polimer, Yapı Kimyasalları (Yapıştırıcı, Kaplama), Boya, Tekstil</a:t>
                      </a:r>
                    </a:p>
                  </a:txBody>
                  <a:tcPr marL="72000" marR="10800" marT="10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1400" b="0" i="0" u="none" strike="noStrike" kern="1200" dirty="0" err="1" smtClean="0">
                          <a:solidFill>
                            <a:srgbClr val="000000"/>
                          </a:solidFill>
                          <a:latin typeface="+mn-lt"/>
                          <a:ea typeface="+mn-ea"/>
                          <a:cs typeface="+mn-cs"/>
                        </a:rPr>
                        <a:t>Pe</a:t>
                      </a:r>
                      <a:r>
                        <a:rPr lang="tr-TR" sz="1400" b="0" i="0" u="none" strike="noStrike" kern="1200" dirty="0" smtClean="0">
                          <a:solidFill>
                            <a:srgbClr val="000000"/>
                          </a:solidFill>
                          <a:latin typeface="+mn-lt"/>
                          <a:ea typeface="+mn-ea"/>
                          <a:cs typeface="+mn-cs"/>
                        </a:rPr>
                        <a:t>t</a:t>
                      </a:r>
                      <a:r>
                        <a:rPr lang="en-US" sz="1400" b="0" i="0" u="none" strike="noStrike" kern="1200" dirty="0" err="1" smtClean="0">
                          <a:solidFill>
                            <a:srgbClr val="000000"/>
                          </a:solidFill>
                          <a:latin typeface="+mn-lt"/>
                          <a:ea typeface="+mn-ea"/>
                          <a:cs typeface="+mn-cs"/>
                        </a:rPr>
                        <a:t>rokimya</a:t>
                      </a:r>
                      <a:r>
                        <a:rPr lang="en-US" sz="1400" b="0" i="0" u="none" strike="noStrike" kern="1200" dirty="0" smtClean="0">
                          <a:solidFill>
                            <a:srgbClr val="000000"/>
                          </a:solidFill>
                          <a:latin typeface="+mn-lt"/>
                          <a:ea typeface="+mn-ea"/>
                          <a:cs typeface="+mn-cs"/>
                        </a:rPr>
                        <a:t> </a:t>
                      </a:r>
                      <a:r>
                        <a:rPr lang="en-US" sz="1400" b="0" i="0" u="none" strike="noStrike" kern="1200" dirty="0" err="1" smtClean="0">
                          <a:solidFill>
                            <a:srgbClr val="000000"/>
                          </a:solidFill>
                          <a:latin typeface="+mn-lt"/>
                          <a:ea typeface="+mn-ea"/>
                          <a:cs typeface="+mn-cs"/>
                        </a:rPr>
                        <a:t>atıksularında</a:t>
                      </a:r>
                      <a:r>
                        <a:rPr lang="en-US" sz="1400" b="0" i="0" u="none" strike="noStrike" kern="1200" dirty="0" smtClean="0">
                          <a:solidFill>
                            <a:srgbClr val="000000"/>
                          </a:solidFill>
                          <a:latin typeface="+mn-lt"/>
                          <a:ea typeface="+mn-ea"/>
                          <a:cs typeface="+mn-cs"/>
                        </a:rPr>
                        <a:t> 0,55-5,6 </a:t>
                      </a:r>
                      <a:r>
                        <a:rPr lang="en-US" sz="1400" b="0" i="0" u="none" strike="noStrike" kern="1200" dirty="0" err="1" smtClean="0">
                          <a:solidFill>
                            <a:srgbClr val="000000"/>
                          </a:solidFill>
                          <a:latin typeface="+mn-lt"/>
                          <a:ea typeface="+mn-ea"/>
                          <a:cs typeface="+mn-cs"/>
                        </a:rPr>
                        <a:t>ppm</a:t>
                      </a:r>
                      <a:r>
                        <a:rPr lang="en-US" sz="1400" b="0" i="0" u="none" strike="noStrike" kern="1200" dirty="0" smtClean="0">
                          <a:solidFill>
                            <a:srgbClr val="000000"/>
                          </a:solidFill>
                          <a:latin typeface="+mn-lt"/>
                          <a:ea typeface="+mn-ea"/>
                          <a:cs typeface="+mn-cs"/>
                        </a:rPr>
                        <a:t>;  </a:t>
                      </a:r>
                      <a:r>
                        <a:rPr lang="tr-TR" sz="1400" b="0" i="0" u="none" strike="noStrike" kern="1200" dirty="0" smtClean="0">
                          <a:solidFill>
                            <a:srgbClr val="000000"/>
                          </a:solidFill>
                          <a:latin typeface="+mn-lt"/>
                          <a:ea typeface="+mn-ea"/>
                          <a:cs typeface="+mn-cs"/>
                        </a:rPr>
                        <a:t>kolay bozunur, arıtma tesislerinde </a:t>
                      </a:r>
                      <a:r>
                        <a:rPr lang="tr-TR" sz="1400" b="0" i="0" u="none" strike="noStrike" kern="1200" dirty="0" smtClean="0">
                          <a:solidFill>
                            <a:srgbClr val="FF0000"/>
                          </a:solidFill>
                          <a:latin typeface="+mn-lt"/>
                          <a:ea typeface="+mn-ea"/>
                          <a:cs typeface="+mn-cs"/>
                        </a:rPr>
                        <a:t>tamamen giderilir</a:t>
                      </a:r>
                      <a:r>
                        <a:rPr lang="tr-TR" sz="1400" b="0" i="0" u="none" strike="noStrike" kern="1200" dirty="0" smtClean="0">
                          <a:solidFill>
                            <a:srgbClr val="000000"/>
                          </a:solidFill>
                          <a:latin typeface="+mn-lt"/>
                          <a:ea typeface="+mn-ea"/>
                          <a:cs typeface="+mn-cs"/>
                        </a:rPr>
                        <a:t>.</a:t>
                      </a:r>
                      <a:endParaRPr lang="en-US" sz="1400" b="0" i="0" u="none" strike="noStrike" kern="1200" dirty="0" smtClean="0">
                        <a:solidFill>
                          <a:srgbClr val="000000"/>
                        </a:solidFill>
                        <a:latin typeface="+mn-lt"/>
                        <a:ea typeface="+mn-ea"/>
                        <a:cs typeface="+mn-cs"/>
                      </a:endParaRPr>
                    </a:p>
                  </a:txBody>
                  <a:tcPr marL="72000" marR="10800" marT="108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tr-TR" sz="1800" b="0" i="0" u="none" strike="noStrike" dirty="0" smtClean="0">
                          <a:solidFill>
                            <a:srgbClr val="000000"/>
                          </a:solidFill>
                          <a:latin typeface="+mn-lt"/>
                        </a:rPr>
                        <a:t>H</a:t>
                      </a:r>
                      <a:endParaRPr lang="tr-TR" sz="1800" b="0" i="0" u="none" strike="noStrike" dirty="0">
                        <a:solidFill>
                          <a:srgbClr val="000000"/>
                        </a:solidFill>
                        <a:latin typeface="+mn-lt"/>
                      </a:endParaRPr>
                    </a:p>
                  </a:txBody>
                  <a:tcPr marL="720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pic>
        <p:nvPicPr>
          <p:cNvPr id="5" name="Picture 4" descr="http://suyonetimi.ormansu.gov.tr/su/Libraries/ResimliHaber/11_3.sflb.ashx?width=200&amp;height=200&amp;proportional=true&amp;decreaseOnly=true"/>
          <p:cNvPicPr>
            <a:picLocks noChangeAspect="1" noChangeArrowheads="1"/>
          </p:cNvPicPr>
          <p:nvPr/>
        </p:nvPicPr>
        <p:blipFill>
          <a:blip r:embed="rId2"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898584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4186808" cy="648072"/>
          </a:xfrm>
        </p:spPr>
        <p:txBody>
          <a:bodyPr>
            <a:normAutofit/>
          </a:bodyPr>
          <a:lstStyle/>
          <a:p>
            <a:pPr algn="l"/>
            <a:r>
              <a:rPr lang="tr-TR" sz="3200" b="1" dirty="0" smtClean="0">
                <a:solidFill>
                  <a:srgbClr val="FF0000"/>
                </a:solidFill>
              </a:rPr>
              <a:t>Spesifik Kirleticiler</a:t>
            </a:r>
            <a:endParaRPr lang="tr-TR" sz="32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7056169"/>
              </p:ext>
            </p:extLst>
          </p:nvPr>
        </p:nvGraphicFramePr>
        <p:xfrm>
          <a:off x="899592" y="1628800"/>
          <a:ext cx="7128792" cy="3998955"/>
        </p:xfrm>
        <a:graphic>
          <a:graphicData uri="http://schemas.openxmlformats.org/drawingml/2006/table">
            <a:tbl>
              <a:tblPr firstRow="1" bandRow="1">
                <a:tableStyleId>{5C22544A-7EE6-4342-B048-85BDC9FD1C3A}</a:tableStyleId>
              </a:tblPr>
              <a:tblGrid>
                <a:gridCol w="3064714"/>
                <a:gridCol w="4064078"/>
              </a:tblGrid>
              <a:tr h="488895">
                <a:tc>
                  <a:txBody>
                    <a:bodyPr/>
                    <a:lstStyle/>
                    <a:p>
                      <a:endParaRPr lang="tr-TR" sz="2400" dirty="0"/>
                    </a:p>
                  </a:txBody>
                  <a:tcPr/>
                </a:tc>
                <a:tc>
                  <a:txBody>
                    <a:bodyPr/>
                    <a:lstStyle/>
                    <a:p>
                      <a:pPr algn="ctr"/>
                      <a:r>
                        <a:rPr lang="tr-TR" sz="2400" dirty="0" smtClean="0"/>
                        <a:t>Parametre</a:t>
                      </a:r>
                      <a:r>
                        <a:rPr lang="tr-TR" sz="2400" baseline="0" dirty="0" smtClean="0"/>
                        <a:t> Sayısı</a:t>
                      </a:r>
                      <a:endParaRPr lang="tr-TR" sz="2400" dirty="0"/>
                    </a:p>
                  </a:txBody>
                  <a:tcPr/>
                </a:tc>
              </a:tr>
              <a:tr h="488895">
                <a:tc>
                  <a:txBody>
                    <a:bodyPr/>
                    <a:lstStyle/>
                    <a:p>
                      <a:r>
                        <a:rPr lang="tr-TR" sz="2400" dirty="0" smtClean="0"/>
                        <a:t>COMMPS</a:t>
                      </a:r>
                      <a:endParaRPr lang="tr-TR" sz="2400" dirty="0"/>
                    </a:p>
                  </a:txBody>
                  <a:tcPr/>
                </a:tc>
                <a:tc>
                  <a:txBody>
                    <a:bodyPr/>
                    <a:lstStyle/>
                    <a:p>
                      <a:pPr algn="ctr"/>
                      <a:r>
                        <a:rPr lang="tr-TR" sz="2400" b="1" dirty="0" smtClean="0"/>
                        <a:t>19</a:t>
                      </a:r>
                      <a:endParaRPr lang="tr-TR" sz="2400" b="1" dirty="0"/>
                    </a:p>
                  </a:txBody>
                  <a:tcPr/>
                </a:tc>
              </a:tr>
              <a:tr h="977790">
                <a:tc>
                  <a:txBody>
                    <a:bodyPr/>
                    <a:lstStyle/>
                    <a:p>
                      <a:endParaRPr lang="tr-TR" sz="2400" dirty="0" smtClean="0"/>
                    </a:p>
                    <a:p>
                      <a:r>
                        <a:rPr lang="tr-TR" sz="2400" dirty="0" smtClean="0"/>
                        <a:t>TES ve TTS</a:t>
                      </a:r>
                      <a:endParaRPr lang="tr-TR"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2400" dirty="0" smtClean="0"/>
                    </a:p>
                    <a:p>
                      <a:endParaRPr lang="tr-TR" sz="2400" dirty="0"/>
                    </a:p>
                  </a:txBody>
                  <a:tcPr/>
                </a:tc>
                <a:tc>
                  <a:txBody>
                    <a:bodyPr/>
                    <a:lstStyle/>
                    <a:p>
                      <a:pPr algn="ctr"/>
                      <a:endParaRPr lang="tr-TR" sz="2400" dirty="0" smtClean="0"/>
                    </a:p>
                    <a:p>
                      <a:pPr algn="ctr"/>
                      <a:r>
                        <a:rPr lang="tr-TR" sz="2400" b="1" dirty="0" smtClean="0"/>
                        <a:t>24</a:t>
                      </a:r>
                      <a:r>
                        <a:rPr lang="tr-TR" sz="2400" dirty="0" smtClean="0"/>
                        <a:t> </a:t>
                      </a:r>
                    </a:p>
                    <a:p>
                      <a:pPr algn="ctr"/>
                      <a:r>
                        <a:rPr lang="tr-TR" sz="2400" dirty="0" smtClean="0"/>
                        <a:t>(TES ≥ 60 ve TTS</a:t>
                      </a:r>
                      <a:r>
                        <a:rPr lang="tr-TR" sz="2400" baseline="0" dirty="0" smtClean="0"/>
                        <a:t>  </a:t>
                      </a:r>
                      <a:r>
                        <a:rPr lang="tr-TR" sz="2400" dirty="0" smtClean="0"/>
                        <a:t>≥3)</a:t>
                      </a:r>
                      <a:endParaRPr lang="tr-TR" sz="2400" dirty="0"/>
                    </a:p>
                  </a:txBody>
                  <a:tcPr/>
                </a:tc>
              </a:tr>
              <a:tr h="488895">
                <a:tc>
                  <a:txBody>
                    <a:bodyPr/>
                    <a:lstStyle/>
                    <a:p>
                      <a:r>
                        <a:rPr lang="tr-TR" sz="2400" dirty="0" smtClean="0"/>
                        <a:t>Konvansiyonel +</a:t>
                      </a:r>
                      <a:r>
                        <a:rPr lang="tr-TR" sz="2400" baseline="0" dirty="0" smtClean="0"/>
                        <a:t> Metal</a:t>
                      </a:r>
                      <a:endParaRPr lang="tr-TR" sz="2400" dirty="0"/>
                    </a:p>
                  </a:txBody>
                  <a:tcPr/>
                </a:tc>
                <a:tc>
                  <a:txBody>
                    <a:bodyPr/>
                    <a:lstStyle/>
                    <a:p>
                      <a:pPr algn="ctr"/>
                      <a:r>
                        <a:rPr lang="tr-TR" sz="2400" b="1" dirty="0" smtClean="0"/>
                        <a:t>22</a:t>
                      </a:r>
                      <a:endParaRPr lang="tr-TR" sz="2400" b="1" dirty="0"/>
                    </a:p>
                  </a:txBody>
                  <a:tcPr/>
                </a:tc>
              </a:tr>
              <a:tr h="488895">
                <a:tc>
                  <a:txBody>
                    <a:bodyPr/>
                    <a:lstStyle/>
                    <a:p>
                      <a:r>
                        <a:rPr lang="tr-TR" sz="2400" dirty="0" smtClean="0"/>
                        <a:t>PAH-PCB</a:t>
                      </a:r>
                      <a:endParaRPr lang="tr-TR" sz="2400" dirty="0"/>
                    </a:p>
                  </a:txBody>
                  <a:tcPr/>
                </a:tc>
                <a:tc>
                  <a:txBody>
                    <a:bodyPr/>
                    <a:lstStyle/>
                    <a:p>
                      <a:pPr algn="ctr"/>
                      <a:r>
                        <a:rPr lang="tr-TR" sz="2400" b="1" dirty="0" smtClean="0"/>
                        <a:t>15</a:t>
                      </a:r>
                      <a:endParaRPr lang="tr-TR" sz="2400" b="1" dirty="0"/>
                    </a:p>
                  </a:txBody>
                  <a:tcPr/>
                </a:tc>
              </a:tr>
              <a:tr h="488895">
                <a:tc>
                  <a:txBody>
                    <a:bodyPr/>
                    <a:lstStyle/>
                    <a:p>
                      <a:r>
                        <a:rPr lang="tr-TR" sz="2400" b="1" dirty="0" smtClean="0"/>
                        <a:t>TOPLAM</a:t>
                      </a:r>
                      <a:endParaRPr lang="tr-TR" sz="2400" b="1" dirty="0"/>
                    </a:p>
                  </a:txBody>
                  <a:tcPr/>
                </a:tc>
                <a:tc>
                  <a:txBody>
                    <a:bodyPr/>
                    <a:lstStyle/>
                    <a:p>
                      <a:pPr algn="ctr"/>
                      <a:r>
                        <a:rPr lang="tr-TR" sz="2400" b="1" dirty="0" smtClean="0"/>
                        <a:t>80</a:t>
                      </a:r>
                    </a:p>
                  </a:txBody>
                  <a:tcPr/>
                </a:tc>
              </a:tr>
            </a:tbl>
          </a:graphicData>
        </a:graphic>
      </p:graphicFrame>
      <p:pic>
        <p:nvPicPr>
          <p:cNvPr id="5" name="Picture 4" descr="http://suyonetimi.ormansu.gov.tr/su/Libraries/ResimliHaber/11_3.sflb.ashx?width=200&amp;height=200&amp;proportional=true&amp;decreaseOnly=true"/>
          <p:cNvPicPr>
            <a:picLocks noChangeAspect="1" noChangeArrowheads="1"/>
          </p:cNvPicPr>
          <p:nvPr/>
        </p:nvPicPr>
        <p:blipFill>
          <a:blip r:embed="rId2"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858749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116632"/>
            <a:ext cx="8229600" cy="864096"/>
          </a:xfrm>
        </p:spPr>
        <p:txBody>
          <a:bodyPr>
            <a:normAutofit/>
          </a:bodyPr>
          <a:lstStyle/>
          <a:p>
            <a:pPr algn="l"/>
            <a:r>
              <a:rPr lang="tr-TR" sz="3200" b="1" dirty="0" smtClean="0">
                <a:solidFill>
                  <a:srgbClr val="FF0000"/>
                </a:solidFill>
              </a:rPr>
              <a:t>İzlenmesi Önerilen Parametre Sayıları</a:t>
            </a:r>
            <a:endParaRPr lang="tr-TR" sz="3200" b="1" dirty="0">
              <a:solidFill>
                <a:srgbClr val="FF0000"/>
              </a:solidFill>
            </a:endParaRPr>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995094277"/>
              </p:ext>
            </p:extLst>
          </p:nvPr>
        </p:nvGraphicFramePr>
        <p:xfrm>
          <a:off x="1403648" y="2204864"/>
          <a:ext cx="5976664" cy="2499360"/>
        </p:xfrm>
        <a:graphic>
          <a:graphicData uri="http://schemas.openxmlformats.org/drawingml/2006/table">
            <a:tbl>
              <a:tblPr firstRow="1" bandRow="1">
                <a:tableStyleId>{5C22544A-7EE6-4342-B048-85BDC9FD1C3A}</a:tableStyleId>
              </a:tblPr>
              <a:tblGrid>
                <a:gridCol w="3384376"/>
                <a:gridCol w="2592288"/>
              </a:tblGrid>
              <a:tr h="370840">
                <a:tc>
                  <a:txBody>
                    <a:bodyPr/>
                    <a:lstStyle/>
                    <a:p>
                      <a:r>
                        <a:rPr lang="tr-TR" sz="2800" dirty="0" smtClean="0"/>
                        <a:t>Kategori</a:t>
                      </a:r>
                      <a:endParaRPr lang="tr-TR" sz="2800" dirty="0"/>
                    </a:p>
                  </a:txBody>
                  <a:tcPr/>
                </a:tc>
                <a:tc>
                  <a:txBody>
                    <a:bodyPr/>
                    <a:lstStyle/>
                    <a:p>
                      <a:pPr algn="ctr"/>
                      <a:r>
                        <a:rPr lang="tr-TR" sz="2800" dirty="0" smtClean="0"/>
                        <a:t>Parametre Sayısı</a:t>
                      </a:r>
                      <a:endParaRPr lang="tr-TR" sz="2800" dirty="0"/>
                    </a:p>
                  </a:txBody>
                  <a:tcPr/>
                </a:tc>
              </a:tr>
              <a:tr h="370840">
                <a:tc>
                  <a:txBody>
                    <a:bodyPr/>
                    <a:lstStyle/>
                    <a:p>
                      <a:r>
                        <a:rPr lang="tr-TR" sz="2800" dirty="0" smtClean="0"/>
                        <a:t>Spesifik</a:t>
                      </a:r>
                      <a:r>
                        <a:rPr lang="tr-TR" sz="2800" baseline="0" dirty="0" smtClean="0"/>
                        <a:t> kirleticiler</a:t>
                      </a:r>
                      <a:endParaRPr lang="tr-TR" sz="2800" dirty="0"/>
                    </a:p>
                  </a:txBody>
                  <a:tcPr/>
                </a:tc>
                <a:tc>
                  <a:txBody>
                    <a:bodyPr/>
                    <a:lstStyle/>
                    <a:p>
                      <a:pPr algn="ctr"/>
                      <a:r>
                        <a:rPr lang="tr-TR" sz="2800" dirty="0" smtClean="0">
                          <a:hlinkClick r:id="rId2" action="ppaction://hlinkfile"/>
                        </a:rPr>
                        <a:t>80</a:t>
                      </a:r>
                      <a:endParaRPr lang="tr-TR" sz="2800" dirty="0"/>
                    </a:p>
                  </a:txBody>
                  <a:tcPr/>
                </a:tc>
              </a:tr>
              <a:tr h="370840">
                <a:tc>
                  <a:txBody>
                    <a:bodyPr/>
                    <a:lstStyle/>
                    <a:p>
                      <a:r>
                        <a:rPr lang="tr-TR" sz="2800" dirty="0" smtClean="0"/>
                        <a:t>Öncelikli kirleticiler</a:t>
                      </a:r>
                      <a:endParaRPr lang="tr-TR" sz="2800" dirty="0"/>
                    </a:p>
                  </a:txBody>
                  <a:tcPr/>
                </a:tc>
                <a:tc>
                  <a:txBody>
                    <a:bodyPr/>
                    <a:lstStyle/>
                    <a:p>
                      <a:pPr algn="ctr"/>
                      <a:r>
                        <a:rPr lang="tr-TR" sz="2800" dirty="0" smtClean="0"/>
                        <a:t>48</a:t>
                      </a:r>
                    </a:p>
                  </a:txBody>
                  <a:tcPr/>
                </a:tc>
              </a:tr>
              <a:tr h="370840">
                <a:tc>
                  <a:txBody>
                    <a:bodyPr/>
                    <a:lstStyle/>
                    <a:p>
                      <a:r>
                        <a:rPr lang="tr-TR" sz="2800" dirty="0" smtClean="0"/>
                        <a:t>TOPLAM</a:t>
                      </a:r>
                      <a:endParaRPr lang="tr-TR" sz="2800" dirty="0"/>
                    </a:p>
                  </a:txBody>
                  <a:tcPr/>
                </a:tc>
                <a:tc>
                  <a:txBody>
                    <a:bodyPr/>
                    <a:lstStyle/>
                    <a:p>
                      <a:pPr algn="ctr"/>
                      <a:r>
                        <a:rPr lang="tr-TR" sz="2800" dirty="0" smtClean="0"/>
                        <a:t>128</a:t>
                      </a:r>
                    </a:p>
                  </a:txBody>
                  <a:tcPr/>
                </a:tc>
              </a:tr>
            </a:tbl>
          </a:graphicData>
        </a:graphic>
      </p:graphicFrame>
      <p:pic>
        <p:nvPicPr>
          <p:cNvPr id="4"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360277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AC96C50F-0462-4BB2-9801-90F9AD54022E}" type="slidenum">
              <a:rPr lang="tr-TR" smtClean="0">
                <a:solidFill>
                  <a:prstClr val="black">
                    <a:tint val="75000"/>
                  </a:prstClr>
                </a:solidFill>
              </a:rPr>
              <a:pPr/>
              <a:t>27</a:t>
            </a:fld>
            <a:endParaRPr lang="tr-TR">
              <a:solidFill>
                <a:prstClr val="black">
                  <a:tint val="75000"/>
                </a:prstClr>
              </a:solidFill>
            </a:endParaRPr>
          </a:p>
        </p:txBody>
      </p:sp>
      <p:sp>
        <p:nvSpPr>
          <p:cNvPr id="3" name="Dikdörtgen 2"/>
          <p:cNvSpPr/>
          <p:nvPr/>
        </p:nvSpPr>
        <p:spPr>
          <a:xfrm>
            <a:off x="1403648" y="188640"/>
            <a:ext cx="4572000" cy="707886"/>
          </a:xfrm>
          <a:prstGeom prst="rect">
            <a:avLst/>
          </a:prstGeom>
        </p:spPr>
        <p:txBody>
          <a:bodyPr>
            <a:spAutoFit/>
          </a:bodyPr>
          <a:lstStyle/>
          <a:p>
            <a:r>
              <a:rPr lang="tr-TR" sz="2000" b="1" dirty="0" smtClean="0">
                <a:solidFill>
                  <a:srgbClr val="FF0000"/>
                </a:solidFill>
              </a:rPr>
              <a:t>KIYITEMA-TMKK Projeleri COMMPS Listeleri Arasındaki Farklılıklar</a:t>
            </a:r>
            <a:endParaRPr lang="tr-TR" sz="2000" dirty="0">
              <a:solidFill>
                <a:srgbClr val="FF0000"/>
              </a:solidFill>
            </a:endParaRPr>
          </a:p>
        </p:txBody>
      </p:sp>
      <p:sp>
        <p:nvSpPr>
          <p:cNvPr id="4" name="Dikdörtgen 3"/>
          <p:cNvSpPr/>
          <p:nvPr/>
        </p:nvSpPr>
        <p:spPr>
          <a:xfrm>
            <a:off x="195278" y="1100078"/>
            <a:ext cx="8697202" cy="5509200"/>
          </a:xfrm>
          <a:prstGeom prst="rect">
            <a:avLst/>
          </a:prstGeom>
        </p:spPr>
        <p:txBody>
          <a:bodyPr wrap="square">
            <a:spAutoFit/>
          </a:bodyPr>
          <a:lstStyle/>
          <a:p>
            <a:pPr marL="285750" indent="-285750">
              <a:buFontTx/>
              <a:buChar char="-"/>
            </a:pPr>
            <a:r>
              <a:rPr lang="tr-TR" sz="1600" dirty="0" smtClean="0"/>
              <a:t>Pilot sektörler, </a:t>
            </a:r>
            <a:r>
              <a:rPr lang="tr-TR" sz="1600" dirty="0"/>
              <a:t>pilot </a:t>
            </a:r>
            <a:r>
              <a:rPr lang="tr-TR" sz="1600" dirty="0" smtClean="0"/>
              <a:t>tesisler, </a:t>
            </a:r>
            <a:r>
              <a:rPr lang="tr-TR" sz="1600" dirty="0"/>
              <a:t>liste-bazlı yaklaşımda </a:t>
            </a:r>
            <a:r>
              <a:rPr lang="tr-TR" sz="1600" dirty="0" smtClean="0"/>
              <a:t>kullanılan </a:t>
            </a:r>
            <a:r>
              <a:rPr lang="tr-TR" sz="1600" dirty="0"/>
              <a:t>kaynaklar (teknik raporlar) ve başlangıç listeleri, dolayısıyla başlangıçtaki kimyasal maddeleri </a:t>
            </a:r>
            <a:r>
              <a:rPr lang="tr-TR" sz="1600" dirty="0" smtClean="0"/>
              <a:t>farklıdır. </a:t>
            </a:r>
          </a:p>
          <a:p>
            <a:endParaRPr lang="tr-TR" sz="1600" dirty="0" smtClean="0"/>
          </a:p>
          <a:p>
            <a:pPr marL="285750" indent="-285750">
              <a:buFontTx/>
              <a:buChar char="-"/>
            </a:pPr>
            <a:r>
              <a:rPr lang="tr-TR" sz="1600" dirty="0"/>
              <a:t>KIYITEMA </a:t>
            </a:r>
            <a:r>
              <a:rPr lang="tr-TR" sz="1600" dirty="0" smtClean="0"/>
              <a:t>Projesinde </a:t>
            </a:r>
            <a:r>
              <a:rPr lang="tr-TR" sz="1600" dirty="0"/>
              <a:t>“Yayılı kaynaklı </a:t>
            </a:r>
            <a:r>
              <a:rPr lang="tr-TR" sz="1600" dirty="0" smtClean="0"/>
              <a:t>pestisitler” spesifik </a:t>
            </a:r>
            <a:r>
              <a:rPr lang="tr-TR" sz="1600" dirty="0"/>
              <a:t>kirletici listesinde kapsam </a:t>
            </a:r>
            <a:r>
              <a:rPr lang="tr-TR" sz="1600" dirty="0" smtClean="0"/>
              <a:t>dışıdır. </a:t>
            </a:r>
          </a:p>
          <a:p>
            <a:endParaRPr lang="tr-TR" sz="1600" dirty="0" smtClean="0"/>
          </a:p>
          <a:p>
            <a:pPr marL="285750" indent="-285750">
              <a:buFontTx/>
              <a:buChar char="-"/>
            </a:pPr>
            <a:r>
              <a:rPr lang="tr-TR" sz="1600" dirty="0"/>
              <a:t>KIYITEMA Projesinde </a:t>
            </a:r>
            <a:r>
              <a:rPr lang="tr-TR" sz="1600" dirty="0" smtClean="0"/>
              <a:t>kaba eleme çalışması  </a:t>
            </a:r>
            <a:r>
              <a:rPr lang="tr-TR" sz="1600" dirty="0"/>
              <a:t>3 aşamalı </a:t>
            </a:r>
            <a:r>
              <a:rPr lang="tr-TR" sz="1600" dirty="0" smtClean="0"/>
              <a:t>olarak gerçekleştirilmiştir. </a:t>
            </a:r>
          </a:p>
          <a:p>
            <a:endParaRPr lang="tr-TR" sz="1600" dirty="0" smtClean="0"/>
          </a:p>
          <a:p>
            <a:pPr marL="0" lvl="1"/>
            <a:r>
              <a:rPr lang="tr-TR" sz="1600" dirty="0"/>
              <a:t>	</a:t>
            </a:r>
            <a:r>
              <a:rPr lang="tr-TR" sz="1600" dirty="0" smtClean="0"/>
              <a:t>- 1</a:t>
            </a:r>
            <a:r>
              <a:rPr lang="tr-TR" sz="1600" dirty="0"/>
              <a:t>. Kaba elemede </a:t>
            </a:r>
            <a:r>
              <a:rPr lang="tr-TR" sz="1600" dirty="0" smtClean="0"/>
              <a:t>risk </a:t>
            </a:r>
            <a:r>
              <a:rPr lang="tr-TR" sz="1600" dirty="0"/>
              <a:t>kodlarına göre eleme </a:t>
            </a:r>
            <a:r>
              <a:rPr lang="tr-TR" sz="1600" dirty="0" smtClean="0"/>
              <a:t>yapılırken, proje kapsamı ve SÇD gereklilikleri dahilinde, </a:t>
            </a:r>
            <a:r>
              <a:rPr lang="tr-TR" sz="1600" dirty="0"/>
              <a:t>sadece sucul ekosisteme ve insan sağlığına risk teşkil eden (kanserojen, </a:t>
            </a:r>
            <a:r>
              <a:rPr lang="tr-TR" sz="1600" dirty="0" err="1"/>
              <a:t>mutajen</a:t>
            </a:r>
            <a:r>
              <a:rPr lang="tr-TR" sz="1600" dirty="0"/>
              <a:t>, </a:t>
            </a:r>
            <a:r>
              <a:rPr lang="tr-TR" sz="1600" dirty="0" err="1"/>
              <a:t>teratojen</a:t>
            </a:r>
            <a:r>
              <a:rPr lang="tr-TR" sz="1600" dirty="0"/>
              <a:t>) risk kodları baz alınmıştır. Karasal ekosisteme ya da diğer insan sağlığına risk teşkil eden risk kodlarının dikkate </a:t>
            </a:r>
            <a:r>
              <a:rPr lang="tr-TR" sz="1600" dirty="0" smtClean="0"/>
              <a:t>alınmamıştır. </a:t>
            </a:r>
          </a:p>
          <a:p>
            <a:pPr marL="0" lvl="1"/>
            <a:endParaRPr lang="tr-TR" sz="1600" dirty="0" smtClean="0"/>
          </a:p>
          <a:p>
            <a:pPr marL="0" lvl="1"/>
            <a:r>
              <a:rPr lang="tr-TR" sz="1600" dirty="0"/>
              <a:t>	</a:t>
            </a:r>
            <a:r>
              <a:rPr lang="tr-TR" sz="1600" dirty="0" smtClean="0"/>
              <a:t>- 2. kaba elemede uzman görüşü esas alınmış ve suda ölçülebilir olmayan kompleks yapıdaki kimyasallar listeden elenmiştir. </a:t>
            </a:r>
          </a:p>
          <a:p>
            <a:pPr marL="0" lvl="1"/>
            <a:endParaRPr lang="tr-TR" sz="1600" dirty="0" smtClean="0"/>
          </a:p>
          <a:p>
            <a:pPr marL="0" lvl="1"/>
            <a:r>
              <a:rPr lang="tr-TR" sz="1600" dirty="0"/>
              <a:t>	</a:t>
            </a:r>
            <a:r>
              <a:rPr lang="tr-TR" sz="1600" dirty="0" smtClean="0"/>
              <a:t>- 3</a:t>
            </a:r>
            <a:r>
              <a:rPr lang="tr-TR" sz="1600" dirty="0"/>
              <a:t>. Kaba elemede</a:t>
            </a:r>
            <a:r>
              <a:rPr lang="tr-TR" sz="1600" b="1" dirty="0"/>
              <a:t> PBT</a:t>
            </a:r>
            <a:r>
              <a:rPr lang="tr-TR" sz="1600" dirty="0"/>
              <a:t> </a:t>
            </a:r>
            <a:r>
              <a:rPr lang="tr-TR" sz="1600" dirty="0" smtClean="0"/>
              <a:t>özelliklerine </a:t>
            </a:r>
            <a:r>
              <a:rPr lang="tr-TR" sz="1600" dirty="0"/>
              <a:t>göre eleme yapılmış olup TMKK </a:t>
            </a:r>
            <a:r>
              <a:rPr lang="tr-TR" sz="1600" dirty="0" smtClean="0"/>
              <a:t>Projesinde </a:t>
            </a:r>
            <a:r>
              <a:rPr lang="tr-TR" sz="1600" dirty="0"/>
              <a:t>sadece </a:t>
            </a:r>
            <a:r>
              <a:rPr lang="tr-TR" sz="1600" b="1" dirty="0"/>
              <a:t>BT </a:t>
            </a:r>
            <a:r>
              <a:rPr lang="tr-TR" sz="1600" dirty="0" smtClean="0"/>
              <a:t>özelliklerine </a:t>
            </a:r>
            <a:r>
              <a:rPr lang="tr-TR" sz="1600" dirty="0"/>
              <a:t>göre eleme yapılmıştır. Kalıcılık dikkate alınmamıştır.</a:t>
            </a:r>
          </a:p>
          <a:p>
            <a:pPr marL="0" lvl="1"/>
            <a:endParaRPr lang="tr-TR" sz="1600" dirty="0" smtClean="0"/>
          </a:p>
          <a:p>
            <a:pPr marL="0" lvl="1"/>
            <a:r>
              <a:rPr lang="tr-TR" sz="1600" dirty="0" smtClean="0"/>
              <a:t>- KIYITEMA Projesinde </a:t>
            </a:r>
            <a:r>
              <a:rPr lang="tr-TR" sz="1600" dirty="0" err="1" smtClean="0"/>
              <a:t>toksisite</a:t>
            </a:r>
            <a:r>
              <a:rPr lang="tr-TR" sz="1600" dirty="0" smtClean="0"/>
              <a:t> ve yarı ömür </a:t>
            </a:r>
            <a:r>
              <a:rPr lang="tr-TR" sz="1600" dirty="0"/>
              <a:t>değerleri tuzlu suya göre, TMKK </a:t>
            </a:r>
            <a:r>
              <a:rPr lang="tr-TR" sz="1600" dirty="0" smtClean="0"/>
              <a:t>Projesinde </a:t>
            </a:r>
            <a:r>
              <a:rPr lang="tr-TR" sz="1600" dirty="0"/>
              <a:t>tatlı suya göre alınmıştır.</a:t>
            </a:r>
          </a:p>
          <a:p>
            <a:pPr marL="0" lvl="1"/>
            <a:endParaRPr lang="tr-TR" sz="1600" dirty="0" smtClean="0"/>
          </a:p>
          <a:p>
            <a:endParaRPr lang="tr-TR" sz="1600" dirty="0"/>
          </a:p>
        </p:txBody>
      </p:sp>
      <p:pic>
        <p:nvPicPr>
          <p:cNvPr id="5" name="Picture 4" descr="http://suyonetimi.ormansu.gov.tr/su/Libraries/ResimliHaber/11_3.sflb.ashx?width=200&amp;height=200&amp;proportional=true&amp;decreaseOnly=true"/>
          <p:cNvPicPr>
            <a:picLocks noChangeAspect="1" noChangeArrowheads="1"/>
          </p:cNvPicPr>
          <p:nvPr/>
        </p:nvPicPr>
        <p:blipFill>
          <a:blip r:embed="rId2"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112421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AC96C50F-0462-4BB2-9801-90F9AD54022E}" type="slidenum">
              <a:rPr lang="tr-TR" smtClean="0">
                <a:solidFill>
                  <a:prstClr val="black">
                    <a:tint val="75000"/>
                  </a:prstClr>
                </a:solidFill>
              </a:rPr>
              <a:pPr/>
              <a:t>28</a:t>
            </a:fld>
            <a:endParaRPr lang="tr-TR">
              <a:solidFill>
                <a:prstClr val="black">
                  <a:tint val="75000"/>
                </a:prstClr>
              </a:solidFill>
            </a:endParaRPr>
          </a:p>
        </p:txBody>
      </p:sp>
      <p:sp>
        <p:nvSpPr>
          <p:cNvPr id="4" name="Dikdörtgen 3"/>
          <p:cNvSpPr/>
          <p:nvPr/>
        </p:nvSpPr>
        <p:spPr>
          <a:xfrm>
            <a:off x="195278" y="1100078"/>
            <a:ext cx="8697202" cy="5139869"/>
          </a:xfrm>
          <a:prstGeom prst="rect">
            <a:avLst/>
          </a:prstGeom>
        </p:spPr>
        <p:txBody>
          <a:bodyPr wrap="square">
            <a:spAutoFit/>
          </a:bodyPr>
          <a:lstStyle/>
          <a:p>
            <a:pPr marL="285750" indent="-285750" algn="just">
              <a:buFontTx/>
              <a:buChar char="-"/>
            </a:pPr>
            <a:r>
              <a:rPr lang="tr-TR" dirty="0" smtClean="0"/>
              <a:t>Pilot </a:t>
            </a:r>
            <a:r>
              <a:rPr lang="tr-TR" sz="1600" dirty="0" smtClean="0"/>
              <a:t>sektörler, pilot tesisler, liste-bazlı yaklaşımda kullanılan kaynaklar (teknik raporlar) ve başlangıç listeleri, dolayısıyla başlangıçtaki kimyasal maddeleri farklıdır. </a:t>
            </a:r>
            <a:endParaRPr lang="tr-TR" sz="1600" dirty="0"/>
          </a:p>
          <a:p>
            <a:pPr marL="285750" indent="-285750" algn="just">
              <a:buFontTx/>
              <a:buChar char="-"/>
            </a:pPr>
            <a:endParaRPr lang="tr-TR" sz="1600" dirty="0" smtClean="0"/>
          </a:p>
          <a:p>
            <a:pPr marL="285750" indent="-285750" algn="just">
              <a:buFontTx/>
              <a:buChar char="-"/>
            </a:pPr>
            <a:endParaRPr lang="tr-TR" sz="1600" dirty="0"/>
          </a:p>
          <a:p>
            <a:pPr marL="285750" lvl="0" indent="-285750" algn="just">
              <a:buFontTx/>
              <a:buChar char="-"/>
            </a:pPr>
            <a:r>
              <a:rPr lang="tr-TR" sz="1600" dirty="0"/>
              <a:t>TMKK </a:t>
            </a:r>
            <a:r>
              <a:rPr lang="tr-TR" sz="1600" dirty="0" smtClean="0"/>
              <a:t>Projesinde </a:t>
            </a:r>
            <a:r>
              <a:rPr lang="tr-TR" sz="1600" dirty="0" err="1" smtClean="0"/>
              <a:t>toksisite</a:t>
            </a:r>
            <a:r>
              <a:rPr lang="tr-TR" sz="1600" dirty="0" smtClean="0"/>
              <a:t> </a:t>
            </a:r>
            <a:r>
              <a:rPr lang="tr-TR" sz="1600" dirty="0"/>
              <a:t>verilerinin genellikle akut veriler (EC50) olduğu, kronik verilerin (NOEC) çok fazla tercih edilmediği gözlenmiştir. Bu durum, COMMPS prosedüründe farklılığa yol açmıştır. Çünkü, COMMPS prosedüründe Etki Bazlı skoru hesaplarken, sucul çevreye direkt etkiler (</a:t>
            </a:r>
            <a:r>
              <a:rPr lang="tr-TR" sz="1600" dirty="0" err="1"/>
              <a:t>EFS</a:t>
            </a:r>
            <a:r>
              <a:rPr lang="tr-TR" sz="1600" baseline="-25000" dirty="0" err="1"/>
              <a:t>d</a:t>
            </a:r>
            <a:r>
              <a:rPr lang="tr-TR" sz="1600" dirty="0"/>
              <a:t>) skorunda seçilen Değerlendirme Faktörü (AF), akut ya da kronik verilere göre farklılık göstermektedir. Bu durum, PNEC değerlerinde de direkt olarak farklılıklara yol açmıştır. Ayrıca, COMMPS prosedüründe bu PNEC değerlerinin, metodolojide verilen </a:t>
            </a:r>
            <a:r>
              <a:rPr lang="tr-TR" sz="1600" dirty="0" err="1"/>
              <a:t>PNEC</a:t>
            </a:r>
            <a:r>
              <a:rPr lang="tr-TR" sz="1600" baseline="-25000" dirty="0" err="1"/>
              <a:t>min</a:t>
            </a:r>
            <a:r>
              <a:rPr lang="tr-TR" sz="1600" dirty="0" err="1"/>
              <a:t>-PNEC</a:t>
            </a:r>
            <a:r>
              <a:rPr lang="tr-TR" sz="1600" baseline="-25000" dirty="0" err="1"/>
              <a:t>max</a:t>
            </a:r>
            <a:r>
              <a:rPr lang="tr-TR" sz="1600" dirty="0"/>
              <a:t> değerleri arasında olacak şekilde düzenlenmesi istenmektedir; ancak, TMKK projesinde bu düzenlemenin yapılmadığı, bu nedenle oldukça düşük PNEC değerlerine göre </a:t>
            </a:r>
            <a:r>
              <a:rPr lang="tr-TR" sz="1600" dirty="0" err="1"/>
              <a:t>skorlama</a:t>
            </a:r>
            <a:r>
              <a:rPr lang="tr-TR" sz="1600" dirty="0"/>
              <a:t> yapıldığı gözlenmiştir.   </a:t>
            </a:r>
            <a:endParaRPr lang="tr-TR" sz="1600" dirty="0" smtClean="0"/>
          </a:p>
          <a:p>
            <a:pPr marL="285750" lvl="0" indent="-285750" algn="just">
              <a:buFontTx/>
              <a:buChar char="-"/>
            </a:pPr>
            <a:endParaRPr lang="tr-TR" sz="1600" dirty="0"/>
          </a:p>
          <a:p>
            <a:pPr algn="just"/>
            <a:endParaRPr lang="tr-TR" sz="1600" dirty="0" smtClean="0"/>
          </a:p>
          <a:p>
            <a:pPr lvl="0" algn="just"/>
            <a:r>
              <a:rPr lang="tr-TR" sz="1600" dirty="0" smtClean="0"/>
              <a:t>- Kaba </a:t>
            </a:r>
            <a:r>
              <a:rPr lang="tr-TR" sz="1600" dirty="0"/>
              <a:t>eleme ve </a:t>
            </a:r>
            <a:r>
              <a:rPr lang="tr-TR" sz="1600" dirty="0" err="1" smtClean="0"/>
              <a:t>önceliklendirme</a:t>
            </a:r>
            <a:r>
              <a:rPr lang="tr-TR" sz="1600" dirty="0" smtClean="0"/>
              <a:t> </a:t>
            </a:r>
            <a:r>
              <a:rPr lang="tr-TR" sz="1600" dirty="0"/>
              <a:t>çalışmalarında kullanılan </a:t>
            </a:r>
            <a:r>
              <a:rPr lang="tr-TR" sz="1600" dirty="0" err="1"/>
              <a:t>fizikokimyasal</a:t>
            </a:r>
            <a:r>
              <a:rPr lang="tr-TR" sz="1600" dirty="0"/>
              <a:t> ve </a:t>
            </a:r>
            <a:r>
              <a:rPr lang="tr-TR" sz="1600" dirty="0" err="1"/>
              <a:t>toksikolojik</a:t>
            </a:r>
            <a:r>
              <a:rPr lang="tr-TR" sz="1600" dirty="0"/>
              <a:t> parametrelerin </a:t>
            </a:r>
            <a:r>
              <a:rPr lang="tr-TR" sz="1600" dirty="0" smtClean="0"/>
              <a:t> alındığı </a:t>
            </a:r>
            <a:r>
              <a:rPr lang="tr-TR" sz="1600" dirty="0" err="1"/>
              <a:t>veritabanları</a:t>
            </a:r>
            <a:r>
              <a:rPr lang="tr-TR" sz="1600" dirty="0"/>
              <a:t> her iki proje için farklı olup, kullanılan </a:t>
            </a:r>
            <a:r>
              <a:rPr lang="tr-TR" sz="1600" dirty="0" err="1"/>
              <a:t>veritabanları</a:t>
            </a:r>
            <a:r>
              <a:rPr lang="tr-TR" sz="1600" dirty="0"/>
              <a:t> aynı olsa dahi bu tür parametreler deneysel veriler olduğu için </a:t>
            </a:r>
            <a:r>
              <a:rPr lang="tr-TR" sz="1600" dirty="0" err="1"/>
              <a:t>veritabanından</a:t>
            </a:r>
            <a:r>
              <a:rPr lang="tr-TR" sz="1600" dirty="0"/>
              <a:t> </a:t>
            </a:r>
            <a:r>
              <a:rPr lang="tr-TR" sz="1600" dirty="0" err="1"/>
              <a:t>veritabanına</a:t>
            </a:r>
            <a:r>
              <a:rPr lang="tr-TR" sz="1600" dirty="0"/>
              <a:t> farklılık </a:t>
            </a:r>
            <a:r>
              <a:rPr lang="tr-TR" sz="1600" dirty="0" smtClean="0"/>
              <a:t>göstermektedir. </a:t>
            </a:r>
          </a:p>
          <a:p>
            <a:endParaRPr lang="tr-TR" dirty="0" smtClean="0"/>
          </a:p>
          <a:p>
            <a:pPr marL="0" lvl="1"/>
            <a:endParaRPr lang="tr-TR" dirty="0" smtClean="0"/>
          </a:p>
          <a:p>
            <a:endParaRPr lang="tr-TR" dirty="0"/>
          </a:p>
        </p:txBody>
      </p:sp>
      <p:pic>
        <p:nvPicPr>
          <p:cNvPr id="5" name="Picture 4" descr="http://suyonetimi.ormansu.gov.tr/su/Libraries/ResimliHaber/11_3.sflb.ashx?width=200&amp;height=200&amp;proportional=true&amp;decreaseOnly=true"/>
          <p:cNvPicPr>
            <a:picLocks noChangeAspect="1" noChangeArrowheads="1"/>
          </p:cNvPicPr>
          <p:nvPr/>
        </p:nvPicPr>
        <p:blipFill>
          <a:blip r:embed="rId2" cstate="print"/>
          <a:srcRect/>
          <a:stretch>
            <a:fillRect/>
          </a:stretch>
        </p:blipFill>
        <p:spPr bwMode="auto">
          <a:xfrm>
            <a:off x="7786710" y="2"/>
            <a:ext cx="1357290" cy="906918"/>
          </a:xfrm>
          <a:prstGeom prst="rect">
            <a:avLst/>
          </a:prstGeom>
          <a:noFill/>
        </p:spPr>
      </p:pic>
      <p:sp>
        <p:nvSpPr>
          <p:cNvPr id="6" name="Dikdörtgen 5"/>
          <p:cNvSpPr/>
          <p:nvPr/>
        </p:nvSpPr>
        <p:spPr>
          <a:xfrm>
            <a:off x="1403648" y="188640"/>
            <a:ext cx="4572000" cy="707886"/>
          </a:xfrm>
          <a:prstGeom prst="rect">
            <a:avLst/>
          </a:prstGeom>
        </p:spPr>
        <p:txBody>
          <a:bodyPr>
            <a:spAutoFit/>
          </a:bodyPr>
          <a:lstStyle/>
          <a:p>
            <a:r>
              <a:rPr lang="tr-TR" sz="2000" b="1" dirty="0" smtClean="0">
                <a:solidFill>
                  <a:srgbClr val="FF0000"/>
                </a:solidFill>
              </a:rPr>
              <a:t>KIYITEMA-TMKK Projeleri COMMPS Listeleri Arasındaki Farklılıklar</a:t>
            </a:r>
            <a:endParaRPr lang="tr-TR" sz="2000" dirty="0">
              <a:solidFill>
                <a:srgbClr val="FF0000"/>
              </a:solidFill>
            </a:endParaRPr>
          </a:p>
        </p:txBody>
      </p:sp>
    </p:spTree>
    <p:extLst>
      <p:ext uri="{BB962C8B-B14F-4D97-AF65-F5344CB8AC3E}">
        <p14:creationId xmlns:p14="http://schemas.microsoft.com/office/powerpoint/2010/main" val="377363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AC96C50F-0462-4BB2-9801-90F9AD54022E}" type="slidenum">
              <a:rPr lang="tr-TR" smtClean="0">
                <a:solidFill>
                  <a:prstClr val="black">
                    <a:tint val="75000"/>
                  </a:prstClr>
                </a:solidFill>
              </a:rPr>
              <a:pPr/>
              <a:t>29</a:t>
            </a:fld>
            <a:endParaRPr lang="tr-TR">
              <a:solidFill>
                <a:prstClr val="black">
                  <a:tint val="75000"/>
                </a:prstClr>
              </a:solidFill>
            </a:endParaRPr>
          </a:p>
        </p:txBody>
      </p:sp>
      <p:sp>
        <p:nvSpPr>
          <p:cNvPr id="4" name="Dikdörtgen 3"/>
          <p:cNvSpPr/>
          <p:nvPr/>
        </p:nvSpPr>
        <p:spPr>
          <a:xfrm>
            <a:off x="195278" y="1100078"/>
            <a:ext cx="8697202" cy="5386090"/>
          </a:xfrm>
          <a:prstGeom prst="rect">
            <a:avLst/>
          </a:prstGeom>
        </p:spPr>
        <p:txBody>
          <a:bodyPr wrap="square">
            <a:spAutoFit/>
          </a:bodyPr>
          <a:lstStyle/>
          <a:p>
            <a:pPr marL="285750" lvl="0" indent="-285750" algn="just">
              <a:buFontTx/>
              <a:buChar char="-"/>
            </a:pPr>
            <a:r>
              <a:rPr lang="tr-TR" sz="1600" dirty="0" smtClean="0"/>
              <a:t>COMMPS </a:t>
            </a:r>
            <a:r>
              <a:rPr lang="tr-TR" sz="1600" dirty="0"/>
              <a:t>prosedüründe Model Bazlı </a:t>
            </a:r>
            <a:r>
              <a:rPr lang="tr-TR" sz="1600" dirty="0" err="1"/>
              <a:t>Maruziyet</a:t>
            </a:r>
            <a:r>
              <a:rPr lang="tr-TR" sz="1600" dirty="0"/>
              <a:t> skorunu hesaplarken, </a:t>
            </a:r>
            <a:r>
              <a:rPr lang="tr-TR" sz="1600" dirty="0" smtClean="0"/>
              <a:t>çevresel </a:t>
            </a:r>
            <a:r>
              <a:rPr lang="tr-TR" sz="1600" dirty="0"/>
              <a:t>dağılım faktörünün bulunması amacıyla her iki projede farklı yöntemler kullanılmıştır. KIYITEMA </a:t>
            </a:r>
            <a:r>
              <a:rPr lang="tr-TR" sz="1600" dirty="0" smtClean="0"/>
              <a:t>Projesinde </a:t>
            </a:r>
            <a:r>
              <a:rPr lang="tr-TR" sz="1600" dirty="0" err="1"/>
              <a:t>fugasite</a:t>
            </a:r>
            <a:r>
              <a:rPr lang="tr-TR" sz="1600" dirty="0"/>
              <a:t> kapasitesinden faydalanarak %dağılım hesaplanmıştır, bu yöntem Çevre ve Şehircilik Bakanlığı’nın öncelikli maddeler listesi hazırlarken kullandığı yöntem ile aynıdır. TMKK </a:t>
            </a:r>
            <a:r>
              <a:rPr lang="tr-TR" sz="1600" dirty="0" smtClean="0"/>
              <a:t>Projesinde </a:t>
            </a:r>
            <a:r>
              <a:rPr lang="tr-TR" sz="1600" dirty="0"/>
              <a:t>ise </a:t>
            </a:r>
            <a:r>
              <a:rPr lang="tr-TR" sz="1600" dirty="0" err="1"/>
              <a:t>fugasite</a:t>
            </a:r>
            <a:r>
              <a:rPr lang="tr-TR" sz="1600" dirty="0"/>
              <a:t> kapasitesinden konsantrasyona geçilerek %dağılım hesaplanmıştır. k</a:t>
            </a:r>
            <a:r>
              <a:rPr lang="tr-TR" sz="1600" dirty="0" smtClean="0"/>
              <a:t>ullanılan </a:t>
            </a:r>
            <a:r>
              <a:rPr lang="tr-TR" sz="1600" dirty="0"/>
              <a:t>yöntemlerin farklılığı sebebiyle, TMKK </a:t>
            </a:r>
            <a:r>
              <a:rPr lang="tr-TR" sz="1600" dirty="0" smtClean="0"/>
              <a:t>Projesinde </a:t>
            </a:r>
            <a:r>
              <a:rPr lang="tr-TR" sz="1600" dirty="0"/>
              <a:t>hesaplanan ç</a:t>
            </a:r>
            <a:r>
              <a:rPr lang="tr-TR" sz="1600" dirty="0" smtClean="0"/>
              <a:t>evresel </a:t>
            </a:r>
            <a:r>
              <a:rPr lang="tr-TR" sz="1600" dirty="0"/>
              <a:t>dağılım faktörü skoru </a:t>
            </a:r>
            <a:r>
              <a:rPr lang="tr-TR" sz="1600" dirty="0" smtClean="0"/>
              <a:t>KIYITEMA Projesinde hesaplanan </a:t>
            </a:r>
            <a:r>
              <a:rPr lang="tr-TR" sz="1600" dirty="0"/>
              <a:t>ç</a:t>
            </a:r>
            <a:r>
              <a:rPr lang="tr-TR" sz="1600" dirty="0" smtClean="0"/>
              <a:t>evresel </a:t>
            </a:r>
            <a:r>
              <a:rPr lang="tr-TR" sz="1600" dirty="0"/>
              <a:t>d</a:t>
            </a:r>
            <a:r>
              <a:rPr lang="tr-TR" sz="1600" dirty="0" smtClean="0"/>
              <a:t>ağılım </a:t>
            </a:r>
            <a:r>
              <a:rPr lang="tr-TR" sz="1600" dirty="0"/>
              <a:t>faktörü skoruna göre çok daha düşük kalmıştır</a:t>
            </a:r>
            <a:r>
              <a:rPr lang="tr-TR" sz="1600" dirty="0" smtClean="0"/>
              <a:t>.</a:t>
            </a:r>
          </a:p>
          <a:p>
            <a:pPr lvl="0" algn="just"/>
            <a:endParaRPr lang="tr-TR" sz="1600" dirty="0" smtClean="0"/>
          </a:p>
          <a:p>
            <a:pPr marL="285750" lvl="0" indent="-285750" algn="just">
              <a:buFontTx/>
              <a:buChar char="-"/>
            </a:pPr>
            <a:endParaRPr lang="tr-TR" sz="1600" dirty="0"/>
          </a:p>
          <a:p>
            <a:pPr marL="285750" indent="-285750" algn="just">
              <a:buFontTx/>
              <a:buChar char="-"/>
            </a:pPr>
            <a:r>
              <a:rPr lang="tr-TR" sz="1600" dirty="0"/>
              <a:t>COMMPS prosedüründe Etki Bazlı skoru hesaplarken, insana etkiler (</a:t>
            </a:r>
            <a:r>
              <a:rPr lang="tr-TR" sz="1600" dirty="0" err="1"/>
              <a:t>EFS</a:t>
            </a:r>
            <a:r>
              <a:rPr lang="tr-TR" sz="1600" baseline="-25000" dirty="0" err="1"/>
              <a:t>h</a:t>
            </a:r>
            <a:r>
              <a:rPr lang="tr-TR" sz="1600" dirty="0"/>
              <a:t>) skorunda kullanılan risk kodları KIYITEMA projesinde çok daha kapsamlı olduğu için tespit edilen skorlar da genellikle daha yüksektir.  </a:t>
            </a:r>
            <a:endParaRPr lang="tr-TR" sz="1600" dirty="0" smtClean="0"/>
          </a:p>
          <a:p>
            <a:pPr algn="just"/>
            <a:endParaRPr lang="tr-TR" sz="1600" dirty="0" smtClean="0"/>
          </a:p>
          <a:p>
            <a:pPr algn="just"/>
            <a:endParaRPr lang="tr-TR" sz="1600" dirty="0"/>
          </a:p>
          <a:p>
            <a:pPr marL="285750" indent="-285750" algn="just">
              <a:buFontTx/>
              <a:buChar char="-"/>
            </a:pPr>
            <a:r>
              <a:rPr lang="tr-TR" sz="1600" dirty="0"/>
              <a:t>COMMPS prosedüründe Etki Bazlı skoru hesaplarken, sucul çevreye </a:t>
            </a:r>
            <a:r>
              <a:rPr lang="tr-TR" sz="1600" dirty="0" err="1"/>
              <a:t>indirekt</a:t>
            </a:r>
            <a:r>
              <a:rPr lang="tr-TR" sz="1600" dirty="0"/>
              <a:t> etkiler (</a:t>
            </a:r>
            <a:r>
              <a:rPr lang="tr-TR" sz="1600" dirty="0" err="1"/>
              <a:t>EFS</a:t>
            </a:r>
            <a:r>
              <a:rPr lang="tr-TR" sz="1600" baseline="-25000" dirty="0" err="1"/>
              <a:t>i</a:t>
            </a:r>
            <a:r>
              <a:rPr lang="tr-TR" sz="1600" dirty="0"/>
              <a:t>) skorunu belirlemek amacıyla, KIYITEMA </a:t>
            </a:r>
            <a:r>
              <a:rPr lang="tr-TR" sz="1600" dirty="0" smtClean="0"/>
              <a:t>Projesince </a:t>
            </a:r>
            <a:r>
              <a:rPr lang="tr-TR" sz="1600" dirty="0"/>
              <a:t>en kötü senaryo kabul edilmiş, </a:t>
            </a:r>
            <a:r>
              <a:rPr lang="tr-TR" sz="1600" dirty="0" err="1"/>
              <a:t>logP</a:t>
            </a:r>
            <a:r>
              <a:rPr lang="tr-TR" sz="1600" baseline="-25000" dirty="0" err="1"/>
              <a:t>ow</a:t>
            </a:r>
            <a:r>
              <a:rPr lang="tr-TR" sz="1600" dirty="0" err="1"/>
              <a:t>-Mw</a:t>
            </a:r>
            <a:r>
              <a:rPr lang="tr-TR" sz="1600" dirty="0"/>
              <a:t> ve BCF kıyaslamasında daha yüksek olan skor tercih edilmiştir.</a:t>
            </a:r>
          </a:p>
          <a:p>
            <a:pPr marL="285750" lvl="0" indent="-285750" algn="just">
              <a:buFontTx/>
              <a:buChar char="-"/>
            </a:pPr>
            <a:endParaRPr lang="tr-TR" dirty="0"/>
          </a:p>
          <a:p>
            <a:endParaRPr lang="tr-TR" dirty="0" smtClean="0"/>
          </a:p>
          <a:p>
            <a:pPr marL="0" lvl="1"/>
            <a:endParaRPr lang="tr-TR" dirty="0" smtClean="0"/>
          </a:p>
          <a:p>
            <a:endParaRPr lang="tr-TR" dirty="0"/>
          </a:p>
        </p:txBody>
      </p:sp>
      <p:pic>
        <p:nvPicPr>
          <p:cNvPr id="5" name="Picture 4" descr="http://suyonetimi.ormansu.gov.tr/su/Libraries/ResimliHaber/11_3.sflb.ashx?width=200&amp;height=200&amp;proportional=true&amp;decreaseOnly=true"/>
          <p:cNvPicPr>
            <a:picLocks noChangeAspect="1" noChangeArrowheads="1"/>
          </p:cNvPicPr>
          <p:nvPr/>
        </p:nvPicPr>
        <p:blipFill>
          <a:blip r:embed="rId2" cstate="print"/>
          <a:srcRect/>
          <a:stretch>
            <a:fillRect/>
          </a:stretch>
        </p:blipFill>
        <p:spPr bwMode="auto">
          <a:xfrm>
            <a:off x="7786710" y="2"/>
            <a:ext cx="1357290" cy="906918"/>
          </a:xfrm>
          <a:prstGeom prst="rect">
            <a:avLst/>
          </a:prstGeom>
          <a:noFill/>
        </p:spPr>
      </p:pic>
      <p:sp>
        <p:nvSpPr>
          <p:cNvPr id="6" name="Dikdörtgen 5"/>
          <p:cNvSpPr/>
          <p:nvPr/>
        </p:nvSpPr>
        <p:spPr>
          <a:xfrm>
            <a:off x="1403648" y="188640"/>
            <a:ext cx="4572000" cy="707886"/>
          </a:xfrm>
          <a:prstGeom prst="rect">
            <a:avLst/>
          </a:prstGeom>
        </p:spPr>
        <p:txBody>
          <a:bodyPr>
            <a:spAutoFit/>
          </a:bodyPr>
          <a:lstStyle/>
          <a:p>
            <a:r>
              <a:rPr lang="tr-TR" sz="2000" b="1" dirty="0" smtClean="0">
                <a:solidFill>
                  <a:srgbClr val="FF0000"/>
                </a:solidFill>
              </a:rPr>
              <a:t>KIYITEMA-TMKK Projeleri COMMPS Listeleri Arasındaki Farklılıklar</a:t>
            </a:r>
            <a:endParaRPr lang="tr-TR" sz="2000" dirty="0">
              <a:solidFill>
                <a:srgbClr val="FF0000"/>
              </a:solidFill>
            </a:endParaRPr>
          </a:p>
        </p:txBody>
      </p:sp>
    </p:spTree>
    <p:extLst>
      <p:ext uri="{BB962C8B-B14F-4D97-AF65-F5344CB8AC3E}">
        <p14:creationId xmlns:p14="http://schemas.microsoft.com/office/powerpoint/2010/main" val="421610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3</a:t>
            </a:fld>
            <a:endParaRPr lang="tr-TR" dirty="0"/>
          </a:p>
        </p:txBody>
      </p:sp>
      <p:graphicFrame>
        <p:nvGraphicFramePr>
          <p:cNvPr id="7" name="İçerik Yer Tutucusu 4"/>
          <p:cNvGraphicFramePr>
            <a:graphicFrameLocks/>
          </p:cNvGraphicFramePr>
          <p:nvPr>
            <p:extLst>
              <p:ext uri="{D42A27DB-BD31-4B8C-83A1-F6EECF244321}">
                <p14:modId xmlns:p14="http://schemas.microsoft.com/office/powerpoint/2010/main" val="1474709757"/>
              </p:ext>
            </p:extLst>
          </p:nvPr>
        </p:nvGraphicFramePr>
        <p:xfrm>
          <a:off x="611560" y="1685320"/>
          <a:ext cx="8280920" cy="4814371"/>
        </p:xfrm>
        <a:graphic>
          <a:graphicData uri="http://schemas.openxmlformats.org/drawingml/2006/table">
            <a:tbl>
              <a:tblPr>
                <a:tableStyleId>{616DA210-FB5B-4158-B5E0-FEB733F419BA}</a:tableStyleId>
              </a:tblPr>
              <a:tblGrid>
                <a:gridCol w="432027"/>
                <a:gridCol w="6552406"/>
                <a:gridCol w="1296487"/>
              </a:tblGrid>
              <a:tr h="363593">
                <a:tc>
                  <a:txBody>
                    <a:bodyPr/>
                    <a:lstStyle/>
                    <a:p>
                      <a:pPr algn="ctr">
                        <a:lnSpc>
                          <a:spcPct val="115000"/>
                        </a:lnSpc>
                        <a:spcAft>
                          <a:spcPts val="0"/>
                        </a:spcAft>
                      </a:pPr>
                      <a:r>
                        <a:rPr lang="tr-TR" sz="1200" b="1" dirty="0">
                          <a:effectLst/>
                        </a:rPr>
                        <a:t>No</a:t>
                      </a:r>
                      <a:endParaRPr lang="tr-TR" sz="1200" b="1" dirty="0">
                        <a:effectLst/>
                        <a:latin typeface="Calibri"/>
                        <a:ea typeface="Calibri"/>
                        <a:cs typeface="Times New Roman"/>
                      </a:endParaRPr>
                    </a:p>
                  </a:txBody>
                  <a:tcPr marL="25778" marR="25778" marT="7160" marB="0" anchor="ctr">
                    <a:solidFill>
                      <a:srgbClr val="00B0F0"/>
                    </a:solidFill>
                  </a:tcPr>
                </a:tc>
                <a:tc>
                  <a:txBody>
                    <a:bodyPr/>
                    <a:lstStyle/>
                    <a:p>
                      <a:pPr algn="just">
                        <a:lnSpc>
                          <a:spcPct val="115000"/>
                        </a:lnSpc>
                        <a:spcAft>
                          <a:spcPts val="0"/>
                        </a:spcAft>
                      </a:pPr>
                      <a:r>
                        <a:rPr lang="tr-TR" sz="1200" b="1" dirty="0">
                          <a:effectLst/>
                        </a:rPr>
                        <a:t>Yönetmelik/Direktif/Sözleşme/Rapor/Literatür</a:t>
                      </a:r>
                      <a:endParaRPr lang="tr-TR" sz="1200" b="1" dirty="0">
                        <a:effectLst/>
                        <a:latin typeface="Calibri"/>
                        <a:ea typeface="Calibri"/>
                        <a:cs typeface="Times New Roman"/>
                      </a:endParaRPr>
                    </a:p>
                  </a:txBody>
                  <a:tcPr marL="25778" marR="25778" marT="7160" marB="0" anchor="ctr">
                    <a:solidFill>
                      <a:srgbClr val="00B0F0"/>
                    </a:solidFill>
                  </a:tcPr>
                </a:tc>
                <a:tc>
                  <a:txBody>
                    <a:bodyPr/>
                    <a:lstStyle/>
                    <a:p>
                      <a:pPr algn="ctr">
                        <a:lnSpc>
                          <a:spcPct val="115000"/>
                        </a:lnSpc>
                        <a:spcAft>
                          <a:spcPts val="0"/>
                        </a:spcAft>
                      </a:pPr>
                      <a:r>
                        <a:rPr lang="tr-TR" sz="1200" b="1" dirty="0">
                          <a:effectLst/>
                        </a:rPr>
                        <a:t>Madde veya madde grubu sayısı</a:t>
                      </a:r>
                      <a:endParaRPr lang="tr-TR" sz="1200" b="1" dirty="0">
                        <a:effectLst/>
                        <a:latin typeface="Calibri"/>
                        <a:ea typeface="Calibri"/>
                        <a:cs typeface="Times New Roman"/>
                      </a:endParaRPr>
                    </a:p>
                  </a:txBody>
                  <a:tcPr marL="25778" marR="25778" marT="7160" marB="0" anchor="ctr">
                    <a:solidFill>
                      <a:srgbClr val="00B0F0"/>
                    </a:solidFill>
                  </a:tcPr>
                </a:tc>
              </a:tr>
              <a:tr h="247723">
                <a:tc>
                  <a:txBody>
                    <a:bodyPr/>
                    <a:lstStyle/>
                    <a:p>
                      <a:pPr algn="ctr">
                        <a:lnSpc>
                          <a:spcPct val="115000"/>
                        </a:lnSpc>
                        <a:spcAft>
                          <a:spcPts val="0"/>
                        </a:spcAft>
                      </a:pPr>
                      <a:r>
                        <a:rPr lang="tr-TR" sz="1100" b="1" dirty="0">
                          <a:effectLst/>
                        </a:rPr>
                        <a:t>1</a:t>
                      </a:r>
                      <a:endParaRPr lang="tr-TR" sz="1100" b="1" dirty="0">
                        <a:effectLst/>
                        <a:latin typeface="Calibri"/>
                        <a:ea typeface="Calibri"/>
                        <a:cs typeface="Times New Roman"/>
                      </a:endParaRPr>
                    </a:p>
                  </a:txBody>
                  <a:tcPr marL="25778" marR="25778" marT="7160" marB="0">
                    <a:solidFill>
                      <a:schemeClr val="bg1"/>
                    </a:solidFill>
                  </a:tcPr>
                </a:tc>
                <a:tc>
                  <a:txBody>
                    <a:bodyPr/>
                    <a:lstStyle/>
                    <a:p>
                      <a:pPr algn="just">
                        <a:lnSpc>
                          <a:spcPct val="115000"/>
                        </a:lnSpc>
                        <a:spcAft>
                          <a:spcPts val="0"/>
                        </a:spcAft>
                      </a:pPr>
                      <a:r>
                        <a:rPr lang="tr-TR" sz="1100" dirty="0">
                          <a:effectLst/>
                        </a:rPr>
                        <a:t>Pilot Tesislerde Kullanılan Kimyasallar</a:t>
                      </a:r>
                      <a:endParaRPr lang="tr-TR" sz="1100" dirty="0">
                        <a:effectLst/>
                        <a:latin typeface="Calibri"/>
                        <a:ea typeface="Calibri"/>
                        <a:cs typeface="Times New Roman"/>
                      </a:endParaRPr>
                    </a:p>
                  </a:txBody>
                  <a:tcPr marL="25778" marR="25778" marT="7160" marB="0">
                    <a:solidFill>
                      <a:schemeClr val="bg1"/>
                    </a:solidFill>
                  </a:tcPr>
                </a:tc>
                <a:tc>
                  <a:txBody>
                    <a:bodyPr/>
                    <a:lstStyle/>
                    <a:p>
                      <a:pPr algn="ctr">
                        <a:lnSpc>
                          <a:spcPct val="115000"/>
                        </a:lnSpc>
                        <a:spcAft>
                          <a:spcPts val="0"/>
                        </a:spcAft>
                      </a:pPr>
                      <a:r>
                        <a:rPr lang="tr-TR" sz="1100" b="1" dirty="0">
                          <a:effectLst/>
                        </a:rPr>
                        <a:t>62</a:t>
                      </a:r>
                      <a:endParaRPr lang="tr-TR" sz="1100" b="1" dirty="0">
                        <a:effectLst/>
                        <a:latin typeface="Calibri"/>
                        <a:ea typeface="Calibri"/>
                        <a:cs typeface="Times New Roman"/>
                      </a:endParaRPr>
                    </a:p>
                  </a:txBody>
                  <a:tcPr marL="25778" marR="25778" marT="7160" marB="0">
                    <a:solidFill>
                      <a:schemeClr val="bg1"/>
                    </a:solidFill>
                  </a:tcPr>
                </a:tc>
              </a:tr>
              <a:tr h="247723">
                <a:tc>
                  <a:txBody>
                    <a:bodyPr/>
                    <a:lstStyle/>
                    <a:p>
                      <a:pPr algn="ctr">
                        <a:lnSpc>
                          <a:spcPct val="115000"/>
                        </a:lnSpc>
                        <a:spcAft>
                          <a:spcPts val="0"/>
                        </a:spcAft>
                      </a:pPr>
                      <a:r>
                        <a:rPr lang="tr-TR" sz="1100" b="1" dirty="0">
                          <a:effectLst/>
                        </a:rPr>
                        <a:t>2</a:t>
                      </a:r>
                      <a:endParaRPr lang="tr-TR" sz="1100" b="1" dirty="0">
                        <a:effectLst/>
                        <a:latin typeface="Calibri"/>
                        <a:ea typeface="Calibri"/>
                        <a:cs typeface="Times New Roman"/>
                      </a:endParaRPr>
                    </a:p>
                  </a:txBody>
                  <a:tcPr marL="25778" marR="25778" marT="7160" marB="0">
                    <a:solidFill>
                      <a:schemeClr val="bg1"/>
                    </a:solidFill>
                  </a:tcPr>
                </a:tc>
                <a:tc>
                  <a:txBody>
                    <a:bodyPr/>
                    <a:lstStyle/>
                    <a:p>
                      <a:pPr algn="just">
                        <a:lnSpc>
                          <a:spcPct val="115000"/>
                        </a:lnSpc>
                        <a:spcAft>
                          <a:spcPts val="0"/>
                        </a:spcAft>
                      </a:pPr>
                      <a:r>
                        <a:rPr lang="tr-TR" sz="1100" dirty="0">
                          <a:effectLst/>
                        </a:rPr>
                        <a:t>Türkiye Odalar ve Borsalar Birliği (TOBB) kapasite raporları</a:t>
                      </a:r>
                      <a:endParaRPr lang="tr-TR" sz="1100" dirty="0">
                        <a:effectLst/>
                        <a:latin typeface="Calibri"/>
                        <a:ea typeface="Calibri"/>
                        <a:cs typeface="Times New Roman"/>
                      </a:endParaRPr>
                    </a:p>
                  </a:txBody>
                  <a:tcPr marL="25778" marR="25778" marT="7160" marB="0">
                    <a:solidFill>
                      <a:schemeClr val="bg1"/>
                    </a:solidFill>
                  </a:tcPr>
                </a:tc>
                <a:tc>
                  <a:txBody>
                    <a:bodyPr/>
                    <a:lstStyle/>
                    <a:p>
                      <a:pPr algn="ctr">
                        <a:lnSpc>
                          <a:spcPct val="115000"/>
                        </a:lnSpc>
                        <a:spcAft>
                          <a:spcPts val="0"/>
                        </a:spcAft>
                      </a:pPr>
                      <a:r>
                        <a:rPr lang="tr-TR" sz="1100" b="1" dirty="0">
                          <a:effectLst/>
                        </a:rPr>
                        <a:t>384</a:t>
                      </a:r>
                      <a:endParaRPr lang="tr-TR" sz="1100" b="1" dirty="0">
                        <a:effectLst/>
                        <a:latin typeface="Calibri"/>
                        <a:ea typeface="Calibri"/>
                        <a:cs typeface="Times New Roman"/>
                      </a:endParaRPr>
                    </a:p>
                  </a:txBody>
                  <a:tcPr marL="25778" marR="25778" marT="7160" marB="0">
                    <a:solidFill>
                      <a:schemeClr val="bg1"/>
                    </a:solidFill>
                  </a:tcPr>
                </a:tc>
              </a:tr>
              <a:tr h="340250">
                <a:tc>
                  <a:txBody>
                    <a:bodyPr/>
                    <a:lstStyle/>
                    <a:p>
                      <a:pPr algn="ctr">
                        <a:lnSpc>
                          <a:spcPct val="115000"/>
                        </a:lnSpc>
                        <a:spcAft>
                          <a:spcPts val="0"/>
                        </a:spcAft>
                      </a:pPr>
                      <a:r>
                        <a:rPr lang="tr-TR" sz="1100" b="1" dirty="0">
                          <a:effectLst/>
                        </a:rPr>
                        <a:t>3</a:t>
                      </a:r>
                      <a:endParaRPr lang="tr-TR" sz="1100" b="1" dirty="0">
                        <a:effectLst/>
                        <a:latin typeface="Calibri"/>
                        <a:ea typeface="Calibri"/>
                        <a:cs typeface="Times New Roman"/>
                      </a:endParaRPr>
                    </a:p>
                  </a:txBody>
                  <a:tcPr marL="25778" marR="25778" marT="7160" marB="0">
                    <a:solidFill>
                      <a:schemeClr val="bg1"/>
                    </a:solidFill>
                  </a:tcPr>
                </a:tc>
                <a:tc>
                  <a:txBody>
                    <a:bodyPr/>
                    <a:lstStyle/>
                    <a:p>
                      <a:pPr algn="just">
                        <a:lnSpc>
                          <a:spcPct val="115000"/>
                        </a:lnSpc>
                        <a:spcAft>
                          <a:spcPts val="0"/>
                        </a:spcAft>
                      </a:pPr>
                      <a:r>
                        <a:rPr lang="tr-TR" sz="1100" dirty="0">
                          <a:effectLst/>
                        </a:rPr>
                        <a:t>Sektörlere İlişkin BREF </a:t>
                      </a:r>
                      <a:r>
                        <a:rPr lang="tr-TR" sz="1100" dirty="0" err="1">
                          <a:effectLst/>
                        </a:rPr>
                        <a:t>dökümanları</a:t>
                      </a:r>
                      <a:r>
                        <a:rPr lang="tr-TR" sz="1100" dirty="0">
                          <a:effectLst/>
                        </a:rPr>
                        <a:t> (Mevcut En İyi Teknikler Referans </a:t>
                      </a:r>
                      <a:r>
                        <a:rPr lang="tr-TR" sz="1100" dirty="0" err="1">
                          <a:effectLst/>
                        </a:rPr>
                        <a:t>Dökümanı</a:t>
                      </a:r>
                      <a:r>
                        <a:rPr lang="tr-TR" sz="1100" dirty="0">
                          <a:effectLst/>
                        </a:rPr>
                        <a:t>) ve Literatür Bilgileri</a:t>
                      </a:r>
                      <a:endParaRPr lang="tr-TR" sz="1100" dirty="0">
                        <a:effectLst/>
                        <a:latin typeface="Calibri"/>
                        <a:ea typeface="Calibri"/>
                        <a:cs typeface="Times New Roman"/>
                      </a:endParaRPr>
                    </a:p>
                  </a:txBody>
                  <a:tcPr marL="25778" marR="25778" marT="7160" marB="0">
                    <a:solidFill>
                      <a:schemeClr val="bg1"/>
                    </a:solidFill>
                  </a:tcPr>
                </a:tc>
                <a:tc>
                  <a:txBody>
                    <a:bodyPr/>
                    <a:lstStyle/>
                    <a:p>
                      <a:pPr algn="ctr">
                        <a:lnSpc>
                          <a:spcPct val="115000"/>
                        </a:lnSpc>
                        <a:spcAft>
                          <a:spcPts val="0"/>
                        </a:spcAft>
                      </a:pPr>
                      <a:r>
                        <a:rPr lang="tr-TR" sz="1100" b="1" dirty="0">
                          <a:effectLst/>
                        </a:rPr>
                        <a:t>129</a:t>
                      </a:r>
                      <a:endParaRPr lang="tr-TR" sz="1100" b="1" dirty="0">
                        <a:effectLst/>
                        <a:latin typeface="Calibri"/>
                        <a:ea typeface="Calibri"/>
                        <a:cs typeface="Times New Roman"/>
                      </a:endParaRPr>
                    </a:p>
                  </a:txBody>
                  <a:tcPr marL="25778" marR="25778" marT="7160" marB="0">
                    <a:solidFill>
                      <a:schemeClr val="bg1"/>
                    </a:solidFill>
                  </a:tcPr>
                </a:tc>
              </a:tr>
              <a:tr h="247723">
                <a:tc>
                  <a:txBody>
                    <a:bodyPr/>
                    <a:lstStyle/>
                    <a:p>
                      <a:pPr algn="ctr">
                        <a:lnSpc>
                          <a:spcPct val="115000"/>
                        </a:lnSpc>
                        <a:spcAft>
                          <a:spcPts val="0"/>
                        </a:spcAft>
                      </a:pPr>
                      <a:r>
                        <a:rPr lang="tr-TR" sz="1100" b="1" dirty="0">
                          <a:effectLst/>
                        </a:rPr>
                        <a:t>4</a:t>
                      </a:r>
                      <a:endParaRPr lang="tr-TR" sz="1100" b="1" dirty="0">
                        <a:effectLst/>
                        <a:latin typeface="Calibri"/>
                        <a:ea typeface="Calibri"/>
                        <a:cs typeface="Times New Roman"/>
                      </a:endParaRPr>
                    </a:p>
                  </a:txBody>
                  <a:tcPr marL="25778" marR="25778" marT="7160" marB="0">
                    <a:solidFill>
                      <a:schemeClr val="bg1"/>
                    </a:solidFill>
                  </a:tcPr>
                </a:tc>
                <a:tc>
                  <a:txBody>
                    <a:bodyPr/>
                    <a:lstStyle/>
                    <a:p>
                      <a:pPr algn="just">
                        <a:lnSpc>
                          <a:spcPct val="115000"/>
                        </a:lnSpc>
                        <a:spcAft>
                          <a:spcPts val="0"/>
                        </a:spcAft>
                      </a:pPr>
                      <a:r>
                        <a:rPr lang="tr-TR" sz="1100" dirty="0">
                          <a:effectLst/>
                        </a:rPr>
                        <a:t>AB Spesifik Kirleticileri</a:t>
                      </a:r>
                      <a:endParaRPr lang="tr-TR" sz="1100" dirty="0">
                        <a:effectLst/>
                        <a:latin typeface="Calibri"/>
                        <a:ea typeface="Calibri"/>
                        <a:cs typeface="Times New Roman"/>
                      </a:endParaRPr>
                    </a:p>
                  </a:txBody>
                  <a:tcPr marL="25778" marR="25778" marT="7160" marB="0">
                    <a:solidFill>
                      <a:schemeClr val="bg1"/>
                    </a:solidFill>
                  </a:tcPr>
                </a:tc>
                <a:tc>
                  <a:txBody>
                    <a:bodyPr/>
                    <a:lstStyle/>
                    <a:p>
                      <a:pPr algn="ctr">
                        <a:lnSpc>
                          <a:spcPct val="115000"/>
                        </a:lnSpc>
                        <a:spcAft>
                          <a:spcPts val="0"/>
                        </a:spcAft>
                      </a:pPr>
                      <a:r>
                        <a:rPr lang="tr-TR" sz="1100" b="1" dirty="0">
                          <a:effectLst/>
                        </a:rPr>
                        <a:t>148</a:t>
                      </a:r>
                      <a:endParaRPr lang="tr-TR" sz="1100" b="1" dirty="0">
                        <a:effectLst/>
                        <a:latin typeface="Calibri"/>
                        <a:ea typeface="Calibri"/>
                        <a:cs typeface="Times New Roman"/>
                      </a:endParaRPr>
                    </a:p>
                  </a:txBody>
                  <a:tcPr marL="25778" marR="25778" marT="7160" marB="0">
                    <a:solidFill>
                      <a:schemeClr val="bg1"/>
                    </a:solidFill>
                  </a:tcPr>
                </a:tc>
              </a:tr>
              <a:tr h="506273">
                <a:tc>
                  <a:txBody>
                    <a:bodyPr/>
                    <a:lstStyle/>
                    <a:p>
                      <a:pPr algn="ctr">
                        <a:lnSpc>
                          <a:spcPct val="115000"/>
                        </a:lnSpc>
                        <a:spcAft>
                          <a:spcPts val="0"/>
                        </a:spcAft>
                      </a:pPr>
                      <a:r>
                        <a:rPr lang="tr-TR" sz="1100" b="1" dirty="0">
                          <a:effectLst/>
                        </a:rPr>
                        <a:t>5</a:t>
                      </a:r>
                      <a:endParaRPr lang="tr-TR" sz="1100" b="1" dirty="0">
                        <a:effectLst/>
                        <a:latin typeface="Calibri"/>
                        <a:ea typeface="Calibri"/>
                        <a:cs typeface="Times New Roman"/>
                      </a:endParaRPr>
                    </a:p>
                  </a:txBody>
                  <a:tcPr marL="25778" marR="25778" marT="7160" marB="0">
                    <a:solidFill>
                      <a:schemeClr val="bg1"/>
                    </a:solidFill>
                  </a:tcPr>
                </a:tc>
                <a:tc>
                  <a:txBody>
                    <a:bodyPr/>
                    <a:lstStyle/>
                    <a:p>
                      <a:pPr algn="just">
                        <a:lnSpc>
                          <a:spcPct val="115000"/>
                        </a:lnSpc>
                        <a:spcAft>
                          <a:spcPts val="0"/>
                        </a:spcAft>
                      </a:pPr>
                      <a:r>
                        <a:rPr lang="tr-TR" sz="1100" dirty="0">
                          <a:effectLst/>
                        </a:rPr>
                        <a:t>"Kimyasallar Envanteri ve Kontrolü Hakkında Yönetmelik" kapsamında yükümlülüğü bulunan firmalar tarafından, yılda 1 ton ve üzerinde üretilen/ithal edilen kimyasallar</a:t>
                      </a:r>
                      <a:endParaRPr lang="tr-TR" sz="1100" dirty="0">
                        <a:effectLst/>
                        <a:latin typeface="Calibri"/>
                        <a:ea typeface="Calibri"/>
                        <a:cs typeface="Times New Roman"/>
                      </a:endParaRPr>
                    </a:p>
                  </a:txBody>
                  <a:tcPr marL="25778" marR="25778" marT="7160" marB="0">
                    <a:solidFill>
                      <a:schemeClr val="bg1"/>
                    </a:solidFill>
                  </a:tcPr>
                </a:tc>
                <a:tc>
                  <a:txBody>
                    <a:bodyPr/>
                    <a:lstStyle/>
                    <a:p>
                      <a:pPr algn="ctr">
                        <a:lnSpc>
                          <a:spcPct val="115000"/>
                        </a:lnSpc>
                        <a:spcAft>
                          <a:spcPts val="0"/>
                        </a:spcAft>
                      </a:pPr>
                      <a:r>
                        <a:rPr lang="tr-TR" sz="1100" b="1" dirty="0">
                          <a:effectLst/>
                        </a:rPr>
                        <a:t>2335</a:t>
                      </a:r>
                      <a:endParaRPr lang="tr-TR" sz="1100" b="1" dirty="0">
                        <a:effectLst/>
                        <a:latin typeface="Calibri"/>
                        <a:ea typeface="Calibri"/>
                        <a:cs typeface="Times New Roman"/>
                      </a:endParaRPr>
                    </a:p>
                  </a:txBody>
                  <a:tcPr marL="25778" marR="25778" marT="7160" marB="0">
                    <a:solidFill>
                      <a:schemeClr val="bg1"/>
                    </a:solidFill>
                  </a:tcPr>
                </a:tc>
              </a:tr>
              <a:tr h="2596949">
                <a:tc>
                  <a:txBody>
                    <a:bodyPr/>
                    <a:lstStyle/>
                    <a:p>
                      <a:pPr algn="ctr">
                        <a:lnSpc>
                          <a:spcPct val="115000"/>
                        </a:lnSpc>
                        <a:spcAft>
                          <a:spcPts val="0"/>
                        </a:spcAft>
                      </a:pPr>
                      <a:r>
                        <a:rPr lang="tr-TR" sz="1100" b="1" dirty="0">
                          <a:effectLst/>
                        </a:rPr>
                        <a:t>6</a:t>
                      </a:r>
                      <a:endParaRPr lang="tr-TR" sz="1100" b="1" dirty="0">
                        <a:effectLst/>
                        <a:latin typeface="Calibri"/>
                        <a:ea typeface="Calibri"/>
                        <a:cs typeface="Times New Roman"/>
                      </a:endParaRPr>
                    </a:p>
                  </a:txBody>
                  <a:tcPr marL="25778" marR="25778" marT="7160" marB="0">
                    <a:solidFill>
                      <a:schemeClr val="bg1"/>
                    </a:solidFill>
                  </a:tcPr>
                </a:tc>
                <a:tc>
                  <a:txBody>
                    <a:bodyPr/>
                    <a:lstStyle/>
                    <a:p>
                      <a:pPr algn="just">
                        <a:lnSpc>
                          <a:spcPct val="115000"/>
                        </a:lnSpc>
                        <a:spcAft>
                          <a:spcPts val="0"/>
                        </a:spcAft>
                      </a:pPr>
                      <a:r>
                        <a:rPr lang="tr-TR" sz="1100" dirty="0">
                          <a:effectLst/>
                        </a:rPr>
                        <a:t>Ulusal ve Uluslararası Mevzuat ve Sözleşmeler</a:t>
                      </a:r>
                    </a:p>
                    <a:p>
                      <a:pPr marL="342900" lvl="0" indent="-342900" algn="just">
                        <a:lnSpc>
                          <a:spcPct val="115000"/>
                        </a:lnSpc>
                        <a:spcAft>
                          <a:spcPts val="0"/>
                        </a:spcAft>
                        <a:buFont typeface="Symbol"/>
                        <a:buChar char=""/>
                      </a:pPr>
                      <a:r>
                        <a:rPr lang="tr-TR" sz="1100" dirty="0">
                          <a:effectLst/>
                        </a:rPr>
                        <a:t>Tehlikeli Maddelerin Su ve Çevresinde Neden Olduğu Kirliliğin Kontrolü Yönetmeliği (TMKKY) (26.11.2005-R.G.26005)</a:t>
                      </a:r>
                    </a:p>
                    <a:p>
                      <a:pPr marL="342900" lvl="0" indent="-342900" algn="just">
                        <a:lnSpc>
                          <a:spcPct val="115000"/>
                        </a:lnSpc>
                        <a:spcAft>
                          <a:spcPts val="0"/>
                        </a:spcAft>
                        <a:buFont typeface="Symbol"/>
                        <a:buChar char=""/>
                      </a:pPr>
                      <a:r>
                        <a:rPr lang="tr-TR" sz="1100" dirty="0">
                          <a:effectLst/>
                        </a:rPr>
                        <a:t>İnsani Tüketim Amaçlı Sular Hakkında Yönetmelik (17.02.2005-R.G.25730)</a:t>
                      </a:r>
                    </a:p>
                    <a:p>
                      <a:pPr marL="342900" lvl="0" indent="-342900" algn="just">
                        <a:lnSpc>
                          <a:spcPct val="115000"/>
                        </a:lnSpc>
                        <a:spcAft>
                          <a:spcPts val="0"/>
                        </a:spcAft>
                        <a:buFont typeface="Symbol"/>
                        <a:buChar char=""/>
                      </a:pPr>
                      <a:r>
                        <a:rPr lang="tr-TR" sz="1100" dirty="0">
                          <a:effectLst/>
                        </a:rPr>
                        <a:t>Yüzme Suyu Kalitesi Yönetmeliği (09.01.2006-R.G.:26048)</a:t>
                      </a:r>
                    </a:p>
                    <a:p>
                      <a:pPr marL="342900" lvl="0" indent="-342900" algn="just">
                        <a:lnSpc>
                          <a:spcPct val="115000"/>
                        </a:lnSpc>
                        <a:spcAft>
                          <a:spcPts val="0"/>
                        </a:spcAft>
                        <a:buFont typeface="Symbol"/>
                        <a:buChar char=""/>
                      </a:pPr>
                      <a:r>
                        <a:rPr lang="tr-TR" sz="1100" dirty="0">
                          <a:effectLst/>
                        </a:rPr>
                        <a:t>İnsani Tüketim Amaçlı Sular Hakkında Yönetmelik (17.02.2005-R.G.25730)</a:t>
                      </a:r>
                    </a:p>
                    <a:p>
                      <a:pPr marL="342900" lvl="0" indent="-342900" algn="just">
                        <a:lnSpc>
                          <a:spcPct val="115000"/>
                        </a:lnSpc>
                        <a:spcAft>
                          <a:spcPts val="0"/>
                        </a:spcAft>
                        <a:buFont typeface="Symbol"/>
                        <a:buChar char=""/>
                      </a:pPr>
                      <a:r>
                        <a:rPr lang="tr-TR" sz="1100" dirty="0" smtClean="0">
                          <a:effectLst/>
                        </a:rPr>
                        <a:t>Tehlikeli </a:t>
                      </a:r>
                      <a:r>
                        <a:rPr lang="tr-TR" sz="1100" dirty="0">
                          <a:effectLst/>
                        </a:rPr>
                        <a:t>Maddeler Direktifi (DSD) (76/464/EEC)</a:t>
                      </a:r>
                    </a:p>
                    <a:p>
                      <a:pPr marL="342900" lvl="0" indent="-342900" algn="just">
                        <a:lnSpc>
                          <a:spcPct val="115000"/>
                        </a:lnSpc>
                        <a:spcAft>
                          <a:spcPts val="0"/>
                        </a:spcAft>
                        <a:buFont typeface="Symbol"/>
                        <a:buChar char=""/>
                      </a:pPr>
                      <a:r>
                        <a:rPr lang="tr-TR" sz="1100" dirty="0">
                          <a:effectLst/>
                        </a:rPr>
                        <a:t>Kardeş Direktifler (82/176/EEC, 83/513/EEC, 84/156/EEC, 84/491/EEC, 86/280/EEC)</a:t>
                      </a:r>
                    </a:p>
                    <a:p>
                      <a:pPr marL="342900" lvl="0" indent="-342900" algn="just">
                        <a:lnSpc>
                          <a:spcPct val="115000"/>
                        </a:lnSpc>
                        <a:spcAft>
                          <a:spcPts val="0"/>
                        </a:spcAft>
                        <a:buFont typeface="Symbol"/>
                        <a:buChar char=""/>
                      </a:pPr>
                      <a:r>
                        <a:rPr lang="tr-TR" sz="1100" dirty="0">
                          <a:effectLst/>
                        </a:rPr>
                        <a:t>Stockholm Sözleşmesi (Birleşmiş Milletler Çevre Programı (UNEP)) Kalıcı Organik Kirleticiler</a:t>
                      </a:r>
                    </a:p>
                    <a:p>
                      <a:pPr marL="342900" lvl="0" indent="-342900" algn="just">
                        <a:lnSpc>
                          <a:spcPct val="115000"/>
                        </a:lnSpc>
                        <a:spcAft>
                          <a:spcPts val="0"/>
                        </a:spcAft>
                        <a:buFont typeface="Symbol"/>
                        <a:buChar char=""/>
                      </a:pPr>
                      <a:r>
                        <a:rPr lang="tr-TR" sz="1100" dirty="0">
                          <a:effectLst/>
                        </a:rPr>
                        <a:t>OSPAR Sözleşmesi-Öncelikli eylem için kimyasallar listesi</a:t>
                      </a:r>
                    </a:p>
                    <a:p>
                      <a:pPr marL="342900" lvl="0" indent="-342900" algn="just">
                        <a:lnSpc>
                          <a:spcPct val="115000"/>
                        </a:lnSpc>
                        <a:spcAft>
                          <a:spcPts val="0"/>
                        </a:spcAft>
                        <a:buFont typeface="Symbol"/>
                        <a:buChar char=""/>
                      </a:pPr>
                      <a:r>
                        <a:rPr lang="tr-TR" sz="1100" dirty="0">
                          <a:effectLst/>
                        </a:rPr>
                        <a:t>HELCOM Sözleşmesi-Öncelikli tehlikeli maddeler listesi</a:t>
                      </a:r>
                    </a:p>
                    <a:p>
                      <a:pPr marL="342900" lvl="0" indent="-342900" algn="just">
                        <a:lnSpc>
                          <a:spcPct val="115000"/>
                        </a:lnSpc>
                        <a:spcAft>
                          <a:spcPts val="0"/>
                        </a:spcAft>
                        <a:buFont typeface="Symbol"/>
                        <a:buChar char=""/>
                      </a:pPr>
                      <a:r>
                        <a:rPr lang="tr-TR" sz="1100" dirty="0">
                          <a:effectLst/>
                        </a:rPr>
                        <a:t>Avrupa Kimyasallar Ajansı (ECHA) - REACH Kapsamında Yüksek Risk Taşıyan Maddeler (SVHC) Aday Listesi</a:t>
                      </a:r>
                      <a:endParaRPr lang="tr-TR" sz="1100" dirty="0">
                        <a:effectLst/>
                        <a:latin typeface="Calibri"/>
                        <a:ea typeface="Calibri"/>
                        <a:cs typeface="Times New Roman"/>
                      </a:endParaRPr>
                    </a:p>
                  </a:txBody>
                  <a:tcPr marL="25778" marR="25778" marT="7160" marB="0">
                    <a:solidFill>
                      <a:schemeClr val="bg1"/>
                    </a:solidFill>
                  </a:tcPr>
                </a:tc>
                <a:tc>
                  <a:txBody>
                    <a:bodyPr/>
                    <a:lstStyle/>
                    <a:p>
                      <a:pPr algn="ctr">
                        <a:lnSpc>
                          <a:spcPct val="115000"/>
                        </a:lnSpc>
                        <a:spcAft>
                          <a:spcPts val="0"/>
                        </a:spcAft>
                      </a:pPr>
                      <a:r>
                        <a:rPr lang="tr-TR" sz="1100" b="1" dirty="0">
                          <a:effectLst/>
                        </a:rPr>
                        <a:t>132</a:t>
                      </a:r>
                      <a:endParaRPr lang="tr-TR" sz="1100" b="1" dirty="0">
                        <a:effectLst/>
                        <a:latin typeface="Calibri"/>
                        <a:ea typeface="Calibri"/>
                        <a:cs typeface="Times New Roman"/>
                      </a:endParaRPr>
                    </a:p>
                  </a:txBody>
                  <a:tcPr marL="25778" marR="25778" marT="7160" marB="0">
                    <a:solidFill>
                      <a:schemeClr val="bg1"/>
                    </a:solidFill>
                  </a:tcPr>
                </a:tc>
              </a:tr>
              <a:tr h="199933">
                <a:tc>
                  <a:txBody>
                    <a:bodyPr/>
                    <a:lstStyle/>
                    <a:p>
                      <a:pPr algn="ctr">
                        <a:lnSpc>
                          <a:spcPct val="115000"/>
                        </a:lnSpc>
                        <a:spcAft>
                          <a:spcPts val="0"/>
                        </a:spcAft>
                      </a:pPr>
                      <a:r>
                        <a:rPr lang="tr-TR" sz="1100" dirty="0">
                          <a:effectLst/>
                        </a:rPr>
                        <a:t> </a:t>
                      </a:r>
                      <a:endParaRPr lang="tr-TR" sz="1100" b="1" dirty="0">
                        <a:effectLst/>
                        <a:latin typeface="Calibri"/>
                        <a:ea typeface="Calibri"/>
                        <a:cs typeface="Times New Roman"/>
                      </a:endParaRPr>
                    </a:p>
                  </a:txBody>
                  <a:tcPr marL="25778" marR="25778" marT="7160" marB="0">
                    <a:solidFill>
                      <a:srgbClr val="00B0F0"/>
                    </a:solidFill>
                  </a:tcPr>
                </a:tc>
                <a:tc>
                  <a:txBody>
                    <a:bodyPr/>
                    <a:lstStyle/>
                    <a:p>
                      <a:pPr algn="just">
                        <a:lnSpc>
                          <a:spcPct val="115000"/>
                        </a:lnSpc>
                        <a:spcAft>
                          <a:spcPts val="0"/>
                        </a:spcAft>
                      </a:pPr>
                      <a:r>
                        <a:rPr lang="tr-TR" sz="1100" b="1" dirty="0">
                          <a:effectLst/>
                        </a:rPr>
                        <a:t>TOPLAM</a:t>
                      </a:r>
                      <a:endParaRPr lang="tr-TR" sz="1100" b="1" dirty="0">
                        <a:effectLst/>
                        <a:latin typeface="Calibri"/>
                        <a:ea typeface="Calibri"/>
                        <a:cs typeface="Times New Roman"/>
                      </a:endParaRPr>
                    </a:p>
                  </a:txBody>
                  <a:tcPr marL="25778" marR="25778" marT="7160" marB="0">
                    <a:solidFill>
                      <a:srgbClr val="00B0F0"/>
                    </a:solidFill>
                  </a:tcPr>
                </a:tc>
                <a:tc>
                  <a:txBody>
                    <a:bodyPr/>
                    <a:lstStyle/>
                    <a:p>
                      <a:pPr algn="ctr">
                        <a:lnSpc>
                          <a:spcPct val="115000"/>
                        </a:lnSpc>
                        <a:spcAft>
                          <a:spcPts val="0"/>
                        </a:spcAft>
                      </a:pPr>
                      <a:r>
                        <a:rPr lang="tr-TR" sz="1100" b="1" dirty="0">
                          <a:effectLst/>
                        </a:rPr>
                        <a:t>3190</a:t>
                      </a:r>
                      <a:endParaRPr lang="tr-TR" sz="1100" b="1" dirty="0">
                        <a:effectLst/>
                        <a:latin typeface="Calibri"/>
                        <a:ea typeface="Calibri"/>
                        <a:cs typeface="Times New Roman"/>
                      </a:endParaRPr>
                    </a:p>
                  </a:txBody>
                  <a:tcPr marL="25778" marR="25778" marT="7160" marB="0">
                    <a:solidFill>
                      <a:srgbClr val="00B0F0"/>
                    </a:solidFill>
                  </a:tcPr>
                </a:tc>
              </a:tr>
            </a:tbl>
          </a:graphicData>
        </a:graphic>
      </p:graphicFrame>
      <p:sp>
        <p:nvSpPr>
          <p:cNvPr id="8" name="Dikdörtgen 5"/>
          <p:cNvSpPr>
            <a:spLocks noChangeArrowheads="1"/>
          </p:cNvSpPr>
          <p:nvPr/>
        </p:nvSpPr>
        <p:spPr bwMode="auto">
          <a:xfrm>
            <a:off x="539552" y="1218655"/>
            <a:ext cx="813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600" b="1" dirty="0" smtClean="0"/>
              <a:t>Tablo 1. </a:t>
            </a:r>
            <a:r>
              <a:rPr lang="tr-TR" sz="1600" dirty="0"/>
              <a:t>Kaynaklarına Göre Genel Kimyasal Madde Dağılımı</a:t>
            </a:r>
          </a:p>
        </p:txBody>
      </p:sp>
      <p:sp>
        <p:nvSpPr>
          <p:cNvPr id="9" name="Dikdörtgen 6"/>
          <p:cNvSpPr>
            <a:spLocks noChangeArrowheads="1"/>
          </p:cNvSpPr>
          <p:nvPr/>
        </p:nvSpPr>
        <p:spPr bwMode="auto">
          <a:xfrm>
            <a:off x="827088" y="6525344"/>
            <a:ext cx="8137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200" dirty="0"/>
              <a:t>Not: Kimyasal madde çakışmaları dikkate alınmıştır.</a:t>
            </a:r>
          </a:p>
        </p:txBody>
      </p:sp>
      <p:sp>
        <p:nvSpPr>
          <p:cNvPr id="10" name="TextBox 4"/>
          <p:cNvSpPr txBox="1"/>
          <p:nvPr/>
        </p:nvSpPr>
        <p:spPr>
          <a:xfrm>
            <a:off x="1214876" y="290475"/>
            <a:ext cx="7488832" cy="584775"/>
          </a:xfrm>
          <a:prstGeom prst="rect">
            <a:avLst/>
          </a:prstGeom>
          <a:noFill/>
        </p:spPr>
        <p:txBody>
          <a:bodyPr wrap="square" rtlCol="0">
            <a:spAutoFit/>
          </a:bodyPr>
          <a:lstStyle/>
          <a:p>
            <a:r>
              <a:rPr lang="tr-TR" sz="3200" b="1" dirty="0" smtClean="0">
                <a:solidFill>
                  <a:srgbClr val="FF0000"/>
                </a:solidFill>
              </a:rPr>
              <a:t>Genel Kimyasal Madde Listesi</a:t>
            </a:r>
            <a:endParaRPr lang="tr-TR" sz="3200" b="1" dirty="0">
              <a:solidFill>
                <a:srgbClr val="FF0000"/>
              </a:solidFill>
            </a:endParaRPr>
          </a:p>
        </p:txBody>
      </p:sp>
      <p:pic>
        <p:nvPicPr>
          <p:cNvPr id="11"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41933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AC96C50F-0462-4BB2-9801-90F9AD54022E}" type="slidenum">
              <a:rPr lang="tr-TR" smtClean="0">
                <a:solidFill>
                  <a:prstClr val="black">
                    <a:tint val="75000"/>
                  </a:prstClr>
                </a:solidFill>
              </a:rPr>
              <a:pPr/>
              <a:t>30</a:t>
            </a:fld>
            <a:endParaRPr lang="tr-TR">
              <a:solidFill>
                <a:prstClr val="black">
                  <a:tint val="75000"/>
                </a:prstClr>
              </a:solidFill>
            </a:endParaRPr>
          </a:p>
        </p:txBody>
      </p:sp>
      <p:pic>
        <p:nvPicPr>
          <p:cNvPr id="3"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
        <p:nvSpPr>
          <p:cNvPr id="4" name="11 Dikdörtgen"/>
          <p:cNvSpPr/>
          <p:nvPr/>
        </p:nvSpPr>
        <p:spPr>
          <a:xfrm>
            <a:off x="2616076" y="2276872"/>
            <a:ext cx="3919150" cy="923330"/>
          </a:xfrm>
          <a:prstGeom prst="rect">
            <a:avLst/>
          </a:prstGeom>
          <a:noFill/>
        </p:spPr>
        <p:txBody>
          <a:bodyPr wrap="none" lIns="91440" tIns="45720" rIns="91440" bIns="45720">
            <a:spAutoFit/>
          </a:bodyPr>
          <a:lstStyle/>
          <a:p>
            <a:pPr algn="ctr"/>
            <a:r>
              <a:rPr lang="tr-TR" sz="5400" b="1" spc="30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Arz Ederim.</a:t>
            </a:r>
            <a:endParaRPr lang="tr-TR"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pic>
        <p:nvPicPr>
          <p:cNvPr id="5" name="Picture 10"/>
          <p:cNvPicPr>
            <a:picLocks noChangeAspect="1" noChangeArrowheads="1"/>
          </p:cNvPicPr>
          <p:nvPr/>
        </p:nvPicPr>
        <p:blipFill>
          <a:blip r:embed="rId4" cstate="print"/>
          <a:srcRect/>
          <a:stretch>
            <a:fillRect/>
          </a:stretch>
        </p:blipFill>
        <p:spPr bwMode="auto">
          <a:xfrm>
            <a:off x="2771800" y="3717032"/>
            <a:ext cx="3528392" cy="2387417"/>
          </a:xfrm>
          <a:prstGeom prst="rect">
            <a:avLst/>
          </a:prstGeom>
          <a:noFill/>
          <a:ln w="9525">
            <a:noFill/>
            <a:miter lim="800000"/>
            <a:headEnd/>
            <a:tailEnd/>
          </a:ln>
        </p:spPr>
      </p:pic>
    </p:spTree>
    <p:extLst>
      <p:ext uri="{BB962C8B-B14F-4D97-AF65-F5344CB8AC3E}">
        <p14:creationId xmlns:p14="http://schemas.microsoft.com/office/powerpoint/2010/main" val="3220545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755650" y="1266527"/>
            <a:ext cx="8064500" cy="5330825"/>
          </a:xfrm>
        </p:spPr>
        <p:txBody>
          <a:bodyPr/>
          <a:lstStyle/>
          <a:p>
            <a:pPr>
              <a:buFontTx/>
              <a:buNone/>
            </a:pPr>
            <a:r>
              <a:rPr lang="tr-TR" sz="2000" b="1" u="sng" dirty="0" smtClean="0">
                <a:solidFill>
                  <a:srgbClr val="FF0000"/>
                </a:solidFill>
              </a:rPr>
              <a:t>Toplam Tehlike Skoru Modeli (TTS) </a:t>
            </a:r>
            <a:r>
              <a:rPr lang="tr-TR" sz="2000" b="1" u="sng" dirty="0" smtClean="0">
                <a:solidFill>
                  <a:srgbClr val="FF0000"/>
                </a:solidFill>
                <a:sym typeface="Wingdings" pitchFamily="2" charset="2"/>
              </a:rPr>
              <a:t> </a:t>
            </a:r>
            <a:r>
              <a:rPr lang="tr-TR" sz="2000" b="1" u="sng" dirty="0" smtClean="0">
                <a:solidFill>
                  <a:srgbClr val="FF0000"/>
                </a:solidFill>
              </a:rPr>
              <a:t>(AB)</a:t>
            </a:r>
          </a:p>
          <a:p>
            <a:endParaRPr lang="tr-TR" sz="2000" dirty="0" smtClean="0">
              <a:solidFill>
                <a:srgbClr val="FF0000"/>
              </a:solidFill>
            </a:endParaRPr>
          </a:p>
          <a:p>
            <a:r>
              <a:rPr lang="tr-TR" sz="2200" b="1" dirty="0" smtClean="0">
                <a:solidFill>
                  <a:schemeClr val="accent2"/>
                </a:solidFill>
              </a:rPr>
              <a:t>TTS = </a:t>
            </a:r>
            <a:r>
              <a:rPr lang="tr-TR" sz="2200" b="1" dirty="0" err="1" smtClean="0">
                <a:solidFill>
                  <a:schemeClr val="accent2"/>
                </a:solidFill>
              </a:rPr>
              <a:t>P</a:t>
            </a:r>
            <a:r>
              <a:rPr lang="tr-TR" sz="2200" b="1" baseline="-25000" dirty="0" err="1" smtClean="0">
                <a:solidFill>
                  <a:schemeClr val="accent2"/>
                </a:solidFill>
              </a:rPr>
              <a:t>skoru</a:t>
            </a:r>
            <a:r>
              <a:rPr lang="tr-TR" sz="2200" b="1" baseline="-25000" dirty="0" smtClean="0">
                <a:solidFill>
                  <a:schemeClr val="accent2"/>
                </a:solidFill>
              </a:rPr>
              <a:t> </a:t>
            </a:r>
            <a:r>
              <a:rPr lang="tr-TR" sz="2200" b="1" dirty="0" smtClean="0">
                <a:solidFill>
                  <a:schemeClr val="accent2"/>
                </a:solidFill>
              </a:rPr>
              <a:t>+ </a:t>
            </a:r>
            <a:r>
              <a:rPr lang="tr-TR" sz="2200" b="1" dirty="0" err="1" smtClean="0">
                <a:solidFill>
                  <a:schemeClr val="accent2"/>
                </a:solidFill>
              </a:rPr>
              <a:t>B</a:t>
            </a:r>
            <a:r>
              <a:rPr lang="tr-TR" sz="2200" b="1" baseline="-25000" dirty="0" err="1" smtClean="0">
                <a:solidFill>
                  <a:schemeClr val="accent2"/>
                </a:solidFill>
              </a:rPr>
              <a:t>skoru</a:t>
            </a:r>
            <a:r>
              <a:rPr lang="tr-TR" sz="2200" b="1" baseline="-25000" dirty="0" smtClean="0">
                <a:solidFill>
                  <a:schemeClr val="accent2"/>
                </a:solidFill>
              </a:rPr>
              <a:t> </a:t>
            </a:r>
            <a:r>
              <a:rPr lang="tr-TR" sz="2200" b="1" dirty="0" smtClean="0">
                <a:solidFill>
                  <a:schemeClr val="accent2"/>
                </a:solidFill>
              </a:rPr>
              <a:t>+ </a:t>
            </a:r>
            <a:r>
              <a:rPr lang="tr-TR" sz="2200" b="1" dirty="0" err="1" smtClean="0">
                <a:solidFill>
                  <a:schemeClr val="accent2"/>
                </a:solidFill>
              </a:rPr>
              <a:t>T</a:t>
            </a:r>
            <a:r>
              <a:rPr lang="tr-TR" sz="2200" b="1" baseline="-25000" dirty="0" err="1" smtClean="0">
                <a:solidFill>
                  <a:schemeClr val="accent2"/>
                </a:solidFill>
              </a:rPr>
              <a:t>skoru</a:t>
            </a:r>
            <a:r>
              <a:rPr lang="tr-TR" sz="2200" b="1" baseline="-25000" dirty="0" smtClean="0">
                <a:solidFill>
                  <a:schemeClr val="accent2"/>
                </a:solidFill>
              </a:rPr>
              <a:t> </a:t>
            </a:r>
            <a:r>
              <a:rPr lang="tr-TR" sz="2200" b="1" dirty="0" smtClean="0">
                <a:solidFill>
                  <a:schemeClr val="accent2"/>
                </a:solidFill>
              </a:rPr>
              <a:t>+ </a:t>
            </a:r>
            <a:r>
              <a:rPr lang="tr-TR" sz="2200" b="1" dirty="0" err="1" smtClean="0">
                <a:solidFill>
                  <a:schemeClr val="accent2"/>
                </a:solidFill>
              </a:rPr>
              <a:t>ED</a:t>
            </a:r>
            <a:r>
              <a:rPr lang="tr-TR" sz="2200" b="1" baseline="-25000" dirty="0" err="1" smtClean="0">
                <a:solidFill>
                  <a:schemeClr val="accent2"/>
                </a:solidFill>
              </a:rPr>
              <a:t>skoru</a:t>
            </a:r>
            <a:endParaRPr lang="tr-TR" sz="2200" b="1" baseline="-25000" dirty="0" smtClean="0">
              <a:solidFill>
                <a:schemeClr val="accent2"/>
              </a:solidFill>
            </a:endParaRPr>
          </a:p>
          <a:p>
            <a:endParaRPr lang="tr-TR" sz="2200" b="1" dirty="0" smtClean="0">
              <a:solidFill>
                <a:schemeClr val="accent2"/>
              </a:solidFill>
            </a:endParaRPr>
          </a:p>
          <a:p>
            <a:endParaRPr lang="tr-TR" sz="1800" dirty="0" smtClean="0"/>
          </a:p>
        </p:txBody>
      </p:sp>
      <p:graphicFrame>
        <p:nvGraphicFramePr>
          <p:cNvPr id="96260" name="Group 4"/>
          <p:cNvGraphicFramePr>
            <a:graphicFrameLocks noGrp="1"/>
          </p:cNvGraphicFramePr>
          <p:nvPr>
            <p:extLst>
              <p:ext uri="{D42A27DB-BD31-4B8C-83A1-F6EECF244321}">
                <p14:modId xmlns:p14="http://schemas.microsoft.com/office/powerpoint/2010/main" val="1055082631"/>
              </p:ext>
            </p:extLst>
          </p:nvPr>
        </p:nvGraphicFramePr>
        <p:xfrm>
          <a:off x="2195513" y="2761357"/>
          <a:ext cx="5113337" cy="955675"/>
        </p:xfrm>
        <a:graphic>
          <a:graphicData uri="http://schemas.openxmlformats.org/drawingml/2006/table">
            <a:tbl>
              <a:tblPr/>
              <a:tblGrid>
                <a:gridCol w="1219200"/>
                <a:gridCol w="1219200"/>
                <a:gridCol w="1219200"/>
                <a:gridCol w="1455737"/>
              </a:tblGrid>
              <a:tr h="376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P</a:t>
                      </a:r>
                      <a:r>
                        <a:rPr kumimoji="0" lang="tr-TR" sz="1600" b="0" i="0" u="none" strike="noStrike" cap="none" normalizeH="0" baseline="-25000" smtClean="0">
                          <a:ln>
                            <a:noFill/>
                          </a:ln>
                          <a:solidFill>
                            <a:schemeClr val="bg1"/>
                          </a:solidFill>
                          <a:effectLst/>
                          <a:latin typeface="Arial" pitchFamily="34" charset="0"/>
                        </a:rPr>
                        <a:t>skor</a:t>
                      </a:r>
                      <a:r>
                        <a:rPr kumimoji="0" lang="tr-TR" sz="1600" b="0" i="0" u="none" strike="noStrike" cap="none" normalizeH="0" baseline="0" smtClean="0">
                          <a:ln>
                            <a:noFill/>
                          </a:ln>
                          <a:solidFill>
                            <a:schemeClr val="bg1"/>
                          </a:solidFill>
                          <a:effectLst/>
                          <a:latin typeface="Arial" pitchFamily="34" charset="0"/>
                        </a:rPr>
                        <a:t>:0-1</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B</a:t>
                      </a:r>
                      <a:r>
                        <a:rPr kumimoji="0" lang="tr-TR" sz="1600" b="0" i="0" u="none" strike="noStrike" cap="none" normalizeH="0" baseline="-25000" smtClean="0">
                          <a:ln>
                            <a:noFill/>
                          </a:ln>
                          <a:solidFill>
                            <a:schemeClr val="bg1"/>
                          </a:solidFill>
                          <a:effectLst/>
                          <a:latin typeface="Arial" pitchFamily="34" charset="0"/>
                        </a:rPr>
                        <a:t>skor</a:t>
                      </a:r>
                      <a:r>
                        <a:rPr kumimoji="0" lang="tr-TR" sz="1600" b="0" i="0" u="none" strike="noStrike" cap="none" normalizeH="0" baseline="0" smtClean="0">
                          <a:ln>
                            <a:noFill/>
                          </a:ln>
                          <a:solidFill>
                            <a:schemeClr val="bg1"/>
                          </a:solidFill>
                          <a:effectLst/>
                          <a:latin typeface="Arial" pitchFamily="34" charset="0"/>
                        </a:rPr>
                        <a:t>:0-1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T</a:t>
                      </a:r>
                      <a:r>
                        <a:rPr kumimoji="0" lang="tr-TR" sz="1600" b="0" i="0" u="none" strike="noStrike" cap="none" normalizeH="0" baseline="-25000" smtClean="0">
                          <a:ln>
                            <a:noFill/>
                          </a:ln>
                          <a:solidFill>
                            <a:schemeClr val="bg1"/>
                          </a:solidFill>
                          <a:effectLst/>
                          <a:latin typeface="Arial" pitchFamily="34" charset="0"/>
                        </a:rPr>
                        <a:t>skor</a:t>
                      </a:r>
                      <a:r>
                        <a:rPr kumimoji="0" lang="tr-TR" sz="1600" b="0" i="0" u="none" strike="noStrike" cap="none" normalizeH="0" baseline="0" smtClean="0">
                          <a:ln>
                            <a:noFill/>
                          </a:ln>
                          <a:solidFill>
                            <a:schemeClr val="bg1"/>
                          </a:solidFill>
                          <a:effectLst/>
                          <a:latin typeface="Arial" pitchFamily="34" charset="0"/>
                        </a:rPr>
                        <a:t>:0-1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ED</a:t>
                      </a:r>
                      <a:r>
                        <a:rPr kumimoji="0" lang="tr-TR" sz="1600" b="0" i="0" u="none" strike="noStrike" cap="none" normalizeH="0" baseline="-25000" smtClean="0">
                          <a:ln>
                            <a:noFill/>
                          </a:ln>
                          <a:solidFill>
                            <a:schemeClr val="bg1"/>
                          </a:solidFill>
                          <a:effectLst/>
                          <a:latin typeface="Arial" pitchFamily="34" charset="0"/>
                        </a:rPr>
                        <a:t>skoru</a:t>
                      </a:r>
                      <a:r>
                        <a:rPr kumimoji="0" lang="tr-TR" sz="1600" b="0" i="0" u="none" strike="noStrike" cap="none" normalizeH="0" baseline="0" smtClean="0">
                          <a:ln>
                            <a:noFill/>
                          </a:ln>
                          <a:solidFill>
                            <a:schemeClr val="bg1"/>
                          </a:solidFill>
                          <a:effectLst/>
                          <a:latin typeface="Arial" pitchFamily="34" charset="0"/>
                        </a:rPr>
                        <a:t>:0-1</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793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T</a:t>
                      </a:r>
                      <a:r>
                        <a:rPr kumimoji="0" lang="tr-TR" sz="1600" b="0" i="0" u="none" strike="noStrike" cap="none" normalizeH="0" baseline="-25000" smtClean="0">
                          <a:ln>
                            <a:noFill/>
                          </a:ln>
                          <a:solidFill>
                            <a:schemeClr val="tx1"/>
                          </a:solidFill>
                          <a:effectLst/>
                          <a:latin typeface="Arial" pitchFamily="34" charset="0"/>
                        </a:rPr>
                        <a:t>1/2</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BCF</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NOEC (kronik)</a:t>
                      </a:r>
                      <a:endParaRPr kumimoji="0" lang="tr-TR" sz="1600" b="0" i="0" u="none" strike="noStrike" cap="none" normalizeH="0" baseline="-25000" smtClean="0">
                        <a:ln>
                          <a:noFill/>
                        </a:ln>
                        <a:solidFill>
                          <a:schemeClr val="tx1"/>
                        </a:solidFill>
                        <a:effectLst/>
                        <a:latin typeface="Arial" pitchFamily="34"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Var/yok</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6277" name="Group 21"/>
          <p:cNvGraphicFramePr>
            <a:graphicFrameLocks noGrp="1"/>
          </p:cNvGraphicFramePr>
          <p:nvPr>
            <p:ph sz="half" idx="2"/>
          </p:nvPr>
        </p:nvGraphicFramePr>
        <p:xfrm>
          <a:off x="2411413" y="4208463"/>
          <a:ext cx="4752975" cy="1665402"/>
        </p:xfrm>
        <a:graphic>
          <a:graphicData uri="http://schemas.openxmlformats.org/drawingml/2006/table">
            <a:tbl>
              <a:tblPr/>
              <a:tblGrid>
                <a:gridCol w="2574925"/>
                <a:gridCol w="2178050"/>
              </a:tblGrid>
              <a:tr h="4523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bg1"/>
                          </a:solidFill>
                          <a:effectLst/>
                          <a:latin typeface="Arial" pitchFamily="34" charset="0"/>
                        </a:rPr>
                        <a:t>TTS Skoru</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bg1"/>
                          </a:solidFill>
                          <a:effectLst/>
                          <a:latin typeface="Arial" pitchFamily="34" charset="0"/>
                        </a:rPr>
                        <a:t>Değerlendirme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2129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FF0000"/>
                          </a:solidFill>
                          <a:effectLst/>
                          <a:latin typeface="Arial" pitchFamily="34" charset="0"/>
                        </a:rPr>
                        <a:t>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FF0000"/>
                          </a:solidFill>
                          <a:effectLst/>
                          <a:latin typeface="Arial" pitchFamily="34" charset="0"/>
                          <a:cs typeface="Arial" pitchFamily="34" charset="0"/>
                        </a:rPr>
                        <a:t>≥4</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Düşük etki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Orta etki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Yüksek etki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Çok yüksek etki</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8" name="TextBox 4"/>
          <p:cNvSpPr txBox="1"/>
          <p:nvPr/>
        </p:nvSpPr>
        <p:spPr>
          <a:xfrm>
            <a:off x="251520" y="260648"/>
            <a:ext cx="5544616" cy="584775"/>
          </a:xfrm>
          <a:prstGeom prst="rect">
            <a:avLst/>
          </a:prstGeom>
          <a:noFill/>
        </p:spPr>
        <p:txBody>
          <a:bodyPr wrap="square" rtlCol="0">
            <a:spAutoFit/>
          </a:bodyPr>
          <a:lstStyle/>
          <a:p>
            <a:r>
              <a:rPr lang="tr-TR" sz="3200" dirty="0" smtClean="0">
                <a:solidFill>
                  <a:schemeClr val="bg1"/>
                </a:solidFill>
              </a:rPr>
              <a:t>ÖNCELİKLENDİRME-TTS</a:t>
            </a:r>
            <a:endParaRPr lang="tr-TR" sz="3200" dirty="0">
              <a:solidFill>
                <a:schemeClr val="bg1"/>
              </a:solidFill>
            </a:endParaRPr>
          </a:p>
        </p:txBody>
      </p:sp>
    </p:spTree>
    <p:extLst>
      <p:ext uri="{BB962C8B-B14F-4D97-AF65-F5344CB8AC3E}">
        <p14:creationId xmlns:p14="http://schemas.microsoft.com/office/powerpoint/2010/main" val="1950334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a:xfrm>
            <a:off x="755650" y="1268760"/>
            <a:ext cx="8064500" cy="4968528"/>
          </a:xfrm>
        </p:spPr>
        <p:txBody>
          <a:bodyPr/>
          <a:lstStyle/>
          <a:p>
            <a:pPr>
              <a:buFontTx/>
              <a:buNone/>
            </a:pPr>
            <a:r>
              <a:rPr lang="tr-TR" sz="2000" b="1" u="sng" dirty="0" smtClean="0">
                <a:solidFill>
                  <a:srgbClr val="FF0000"/>
                </a:solidFill>
              </a:rPr>
              <a:t>Toplam Etki Skoru Modeli (TES) (US EPA)</a:t>
            </a:r>
          </a:p>
          <a:p>
            <a:endParaRPr lang="tr-TR" sz="2000" u="sng" dirty="0" smtClean="0">
              <a:solidFill>
                <a:schemeClr val="accent2"/>
              </a:solidFill>
            </a:endParaRPr>
          </a:p>
          <a:p>
            <a:r>
              <a:rPr lang="tr-TR" sz="2000" b="1" dirty="0" smtClean="0">
                <a:solidFill>
                  <a:schemeClr val="accent2"/>
                </a:solidFill>
              </a:rPr>
              <a:t>TES = Çevreye olan etki x Maruz kalma potansiyeli</a:t>
            </a:r>
          </a:p>
          <a:p>
            <a:endParaRPr lang="tr-TR" sz="2000" b="1" dirty="0" smtClean="0">
              <a:solidFill>
                <a:srgbClr val="FF0000"/>
              </a:solidFill>
            </a:endParaRPr>
          </a:p>
          <a:p>
            <a:r>
              <a:rPr lang="tr-TR" sz="1800" dirty="0" smtClean="0"/>
              <a:t>Çevreye olan etki=(</a:t>
            </a:r>
            <a:r>
              <a:rPr lang="tr-TR" sz="1800" dirty="0" err="1" smtClean="0"/>
              <a:t>T</a:t>
            </a:r>
            <a:r>
              <a:rPr lang="tr-TR" sz="1800" baseline="-25000" dirty="0" err="1" smtClean="0"/>
              <a:t>skor</a:t>
            </a:r>
            <a:r>
              <a:rPr lang="tr-TR" sz="1800" dirty="0" err="1" smtClean="0"/>
              <a:t>+B</a:t>
            </a:r>
            <a:r>
              <a:rPr lang="tr-TR" sz="1800" baseline="-25000" dirty="0" err="1" smtClean="0"/>
              <a:t>skor</a:t>
            </a:r>
            <a:r>
              <a:rPr lang="tr-TR" sz="1800" dirty="0" smtClean="0"/>
              <a:t>)/2</a:t>
            </a:r>
          </a:p>
          <a:p>
            <a:endParaRPr lang="tr-TR" sz="1800" dirty="0" smtClean="0"/>
          </a:p>
          <a:p>
            <a:r>
              <a:rPr lang="tr-TR" sz="1800" dirty="0" smtClean="0"/>
              <a:t>Maruz kalma potansiyeli=(Yarı ömrü </a:t>
            </a:r>
            <a:r>
              <a:rPr lang="tr-TR" sz="1800" dirty="0" err="1" smtClean="0"/>
              <a:t>skoru+Henry</a:t>
            </a:r>
            <a:r>
              <a:rPr lang="tr-TR" sz="1800" dirty="0" smtClean="0"/>
              <a:t> katsayısı skoru)/2</a:t>
            </a:r>
          </a:p>
          <a:p>
            <a:endParaRPr lang="tr-TR" sz="1800" dirty="0" smtClean="0"/>
          </a:p>
        </p:txBody>
      </p:sp>
      <p:graphicFrame>
        <p:nvGraphicFramePr>
          <p:cNvPr id="97284" name="Group 4"/>
          <p:cNvGraphicFramePr>
            <a:graphicFrameLocks noGrp="1"/>
          </p:cNvGraphicFramePr>
          <p:nvPr>
            <p:extLst>
              <p:ext uri="{D42A27DB-BD31-4B8C-83A1-F6EECF244321}">
                <p14:modId xmlns:p14="http://schemas.microsoft.com/office/powerpoint/2010/main" val="3831540685"/>
              </p:ext>
            </p:extLst>
          </p:nvPr>
        </p:nvGraphicFramePr>
        <p:xfrm>
          <a:off x="2266950" y="3926756"/>
          <a:ext cx="5113338" cy="1014412"/>
        </p:xfrm>
        <a:graphic>
          <a:graphicData uri="http://schemas.openxmlformats.org/drawingml/2006/table">
            <a:tbl>
              <a:tblPr/>
              <a:tblGrid>
                <a:gridCol w="1219200"/>
                <a:gridCol w="1219200"/>
                <a:gridCol w="1219200"/>
                <a:gridCol w="1455738"/>
              </a:tblGrid>
              <a:tr h="5793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T</a:t>
                      </a:r>
                      <a:r>
                        <a:rPr kumimoji="0" lang="tr-TR" sz="1600" b="0" i="0" u="none" strike="noStrike" cap="none" normalizeH="0" baseline="-25000" smtClean="0">
                          <a:ln>
                            <a:noFill/>
                          </a:ln>
                          <a:solidFill>
                            <a:schemeClr val="bg1"/>
                          </a:solidFill>
                          <a:effectLst/>
                          <a:latin typeface="Arial" pitchFamily="34" charset="0"/>
                        </a:rPr>
                        <a:t>skor</a:t>
                      </a:r>
                      <a:r>
                        <a:rPr kumimoji="0" lang="tr-TR" sz="1600" b="0" i="0" u="none" strike="noStrike" cap="none" normalizeH="0" baseline="0" smtClean="0">
                          <a:ln>
                            <a:noFill/>
                          </a:ln>
                          <a:solidFill>
                            <a:schemeClr val="bg1"/>
                          </a:solidFill>
                          <a:effectLst/>
                          <a:latin typeface="Arial" pitchFamily="34" charset="0"/>
                        </a:rPr>
                        <a:t>:0-10</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B</a:t>
                      </a:r>
                      <a:r>
                        <a:rPr kumimoji="0" lang="tr-TR" sz="1600" b="0" i="0" u="none" strike="noStrike" cap="none" normalizeH="0" baseline="-25000" smtClean="0">
                          <a:ln>
                            <a:noFill/>
                          </a:ln>
                          <a:solidFill>
                            <a:schemeClr val="bg1"/>
                          </a:solidFill>
                          <a:effectLst/>
                          <a:latin typeface="Arial" pitchFamily="34" charset="0"/>
                        </a:rPr>
                        <a:t>skor</a:t>
                      </a:r>
                      <a:r>
                        <a:rPr kumimoji="0" lang="tr-TR" sz="1600" b="0" i="0" u="none" strike="noStrike" cap="none" normalizeH="0" baseline="0" smtClean="0">
                          <a:ln>
                            <a:noFill/>
                          </a:ln>
                          <a:solidFill>
                            <a:schemeClr val="bg1"/>
                          </a:solidFill>
                          <a:effectLst/>
                          <a:latin typeface="Arial" pitchFamily="34" charset="0"/>
                        </a:rPr>
                        <a:t>:0-10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Yarı ömür skoru:0-10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bg1"/>
                          </a:solidFill>
                          <a:effectLst/>
                          <a:latin typeface="Arial" pitchFamily="34" charset="0"/>
                        </a:rPr>
                        <a:t>Henry kat. skoru:0-10</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511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LC</a:t>
                      </a:r>
                      <a:r>
                        <a:rPr kumimoji="0" lang="tr-TR" sz="1600" b="0" i="0" u="none" strike="noStrike" cap="none" normalizeH="0" baseline="-25000" smtClean="0">
                          <a:ln>
                            <a:noFill/>
                          </a:ln>
                          <a:solidFill>
                            <a:schemeClr val="tx1"/>
                          </a:solidFill>
                          <a:effectLst/>
                          <a:latin typeface="Arial" pitchFamily="34" charset="0"/>
                        </a:rPr>
                        <a:t>50 </a:t>
                      </a:r>
                      <a:r>
                        <a:rPr kumimoji="0" lang="tr-TR" sz="1600" b="0" i="0" u="none" strike="noStrike" cap="none" normalizeH="0" baseline="0" smtClean="0">
                          <a:ln>
                            <a:noFill/>
                          </a:ln>
                          <a:solidFill>
                            <a:schemeClr val="tx1"/>
                          </a:solidFill>
                          <a:effectLst/>
                          <a:latin typeface="Arial" pitchFamily="34" charset="0"/>
                        </a:rPr>
                        <a:t>(akut)</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BCF</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T</a:t>
                      </a:r>
                      <a:r>
                        <a:rPr kumimoji="0" lang="tr-TR" sz="1600" b="0" i="0" u="none" strike="noStrike" cap="none" normalizeH="0" baseline="-25000" smtClean="0">
                          <a:ln>
                            <a:noFill/>
                          </a:ln>
                          <a:solidFill>
                            <a:schemeClr val="tx1"/>
                          </a:solidFill>
                          <a:effectLst/>
                          <a:latin typeface="Arial" pitchFamily="34" charset="0"/>
                        </a:rPr>
                        <a:t>1/2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H</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7316" name="Group 36"/>
          <p:cNvGraphicFramePr>
            <a:graphicFrameLocks noGrp="1"/>
          </p:cNvGraphicFramePr>
          <p:nvPr>
            <p:ph sz="half" idx="2"/>
          </p:nvPr>
        </p:nvGraphicFramePr>
        <p:xfrm>
          <a:off x="2843213" y="5157788"/>
          <a:ext cx="3960812" cy="1373187"/>
        </p:xfrm>
        <a:graphic>
          <a:graphicData uri="http://schemas.openxmlformats.org/drawingml/2006/table">
            <a:tbl>
              <a:tblPr/>
              <a:tblGrid>
                <a:gridCol w="1871662"/>
                <a:gridCol w="2089150"/>
              </a:tblGrid>
              <a:tr h="4525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bg1"/>
                          </a:solidFill>
                          <a:effectLst/>
                          <a:latin typeface="Arial" pitchFamily="34" charset="0"/>
                        </a:rPr>
                        <a:t>TES Skoru</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bg1"/>
                          </a:solidFill>
                          <a:effectLst/>
                          <a:latin typeface="Arial" pitchFamily="34" charset="0"/>
                        </a:rPr>
                        <a:t>Değerlendirme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206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1-20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21-60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FF0000"/>
                          </a:solidFill>
                          <a:effectLst/>
                          <a:latin typeface="Arial" pitchFamily="34" charset="0"/>
                        </a:rPr>
                        <a:t>61-100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Düşük etki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Orta etki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rPr>
                        <a:t>Yüksek etki</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9" name="TextBox 4"/>
          <p:cNvSpPr txBox="1"/>
          <p:nvPr/>
        </p:nvSpPr>
        <p:spPr>
          <a:xfrm>
            <a:off x="251520" y="260648"/>
            <a:ext cx="5544616" cy="584775"/>
          </a:xfrm>
          <a:prstGeom prst="rect">
            <a:avLst/>
          </a:prstGeom>
          <a:noFill/>
        </p:spPr>
        <p:txBody>
          <a:bodyPr wrap="square" rtlCol="0">
            <a:spAutoFit/>
          </a:bodyPr>
          <a:lstStyle/>
          <a:p>
            <a:r>
              <a:rPr lang="tr-TR" sz="3200" dirty="0" smtClean="0">
                <a:solidFill>
                  <a:schemeClr val="bg1"/>
                </a:solidFill>
              </a:rPr>
              <a:t>ÖNCELİKLENDİRME-TES</a:t>
            </a:r>
            <a:endParaRPr lang="tr-TR" sz="3200" dirty="0">
              <a:solidFill>
                <a:schemeClr val="bg1"/>
              </a:solidFill>
            </a:endParaRPr>
          </a:p>
        </p:txBody>
      </p:sp>
    </p:spTree>
    <p:extLst>
      <p:ext uri="{BB962C8B-B14F-4D97-AF65-F5344CB8AC3E}">
        <p14:creationId xmlns:p14="http://schemas.microsoft.com/office/powerpoint/2010/main" val="557551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1124744"/>
            <a:ext cx="8229600" cy="4525963"/>
          </a:xfrm>
        </p:spPr>
        <p:txBody>
          <a:bodyPr>
            <a:normAutofit lnSpcReduction="10000"/>
          </a:bodyPr>
          <a:lstStyle/>
          <a:p>
            <a:pPr>
              <a:buFontTx/>
              <a:buNone/>
            </a:pPr>
            <a:r>
              <a:rPr lang="tr-TR" sz="2200" b="1" dirty="0" smtClean="0">
                <a:solidFill>
                  <a:srgbClr val="FF0000"/>
                </a:solidFill>
              </a:rPr>
              <a:t>A) MARUZİYET SKORU</a:t>
            </a:r>
            <a:r>
              <a:rPr lang="tr-TR" sz="2000" b="1" dirty="0" smtClean="0">
                <a:solidFill>
                  <a:srgbClr val="FF0000"/>
                </a:solidFill>
              </a:rPr>
              <a:t> </a:t>
            </a:r>
            <a:r>
              <a:rPr lang="tr-TR" sz="2000" b="1" dirty="0" smtClean="0"/>
              <a:t>(I_EXP: </a:t>
            </a:r>
            <a:r>
              <a:rPr lang="tr-TR" sz="2000" b="1" dirty="0" err="1" smtClean="0"/>
              <a:t>maruziyet</a:t>
            </a:r>
            <a:r>
              <a:rPr lang="tr-TR" sz="2000" b="1" dirty="0" smtClean="0"/>
              <a:t> indeksi)</a:t>
            </a:r>
          </a:p>
          <a:p>
            <a:r>
              <a:rPr lang="tr-TR" sz="2400" dirty="0" smtClean="0">
                <a:solidFill>
                  <a:schemeClr val="accent2"/>
                </a:solidFill>
              </a:rPr>
              <a:t>İzleme-bazlı </a:t>
            </a:r>
            <a:r>
              <a:rPr lang="tr-TR" sz="2400" dirty="0" err="1" smtClean="0">
                <a:solidFill>
                  <a:schemeClr val="accent2"/>
                </a:solidFill>
              </a:rPr>
              <a:t>maruziyet</a:t>
            </a:r>
            <a:endParaRPr lang="tr-TR" sz="2400" dirty="0" smtClean="0">
              <a:solidFill>
                <a:schemeClr val="accent2"/>
              </a:solidFill>
            </a:endParaRPr>
          </a:p>
          <a:p>
            <a:endParaRPr lang="tr-TR" sz="2400" dirty="0" smtClean="0">
              <a:solidFill>
                <a:schemeClr val="accent2"/>
              </a:solidFill>
            </a:endParaRPr>
          </a:p>
          <a:p>
            <a:endParaRPr lang="tr-TR" sz="2400" dirty="0" smtClean="0"/>
          </a:p>
          <a:p>
            <a:endParaRPr lang="tr-TR" sz="2400" dirty="0" smtClean="0"/>
          </a:p>
          <a:p>
            <a:endParaRPr lang="tr-TR" sz="2400" dirty="0" smtClean="0"/>
          </a:p>
          <a:p>
            <a:endParaRPr lang="tr-TR" sz="2400" dirty="0" smtClean="0"/>
          </a:p>
          <a:p>
            <a:r>
              <a:rPr lang="tr-TR" sz="2400" dirty="0" smtClean="0">
                <a:solidFill>
                  <a:schemeClr val="accent2"/>
                </a:solidFill>
              </a:rPr>
              <a:t>Model-bazlı </a:t>
            </a:r>
            <a:r>
              <a:rPr lang="tr-TR" sz="2400" dirty="0" err="1" smtClean="0">
                <a:solidFill>
                  <a:schemeClr val="accent2"/>
                </a:solidFill>
              </a:rPr>
              <a:t>maruziyet</a:t>
            </a:r>
            <a:endParaRPr lang="tr-TR" sz="2400" dirty="0" smtClean="0">
              <a:solidFill>
                <a:schemeClr val="accent2"/>
              </a:solidFill>
            </a:endParaRPr>
          </a:p>
          <a:p>
            <a:endParaRPr lang="tr-TR" sz="2400" dirty="0" smtClean="0">
              <a:solidFill>
                <a:schemeClr val="accent2"/>
              </a:solidFill>
            </a:endParaRPr>
          </a:p>
          <a:p>
            <a:endParaRPr lang="tr-TR" sz="2400" dirty="0" smtClean="0">
              <a:solidFill>
                <a:schemeClr val="accent2"/>
              </a:solidFill>
            </a:endParaRPr>
          </a:p>
          <a:p>
            <a:pPr>
              <a:buFontTx/>
              <a:buNone/>
            </a:pPr>
            <a:r>
              <a:rPr lang="tr-TR" sz="2400" dirty="0" smtClean="0"/>
              <a:t>1) Emisyon faktörü</a:t>
            </a:r>
          </a:p>
        </p:txBody>
      </p:sp>
      <p:pic>
        <p:nvPicPr>
          <p:cNvPr id="4915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916113"/>
            <a:ext cx="3314700"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500" y="2636838"/>
            <a:ext cx="5162550" cy="116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113" y="4508500"/>
            <a:ext cx="4032250"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113" y="5908675"/>
            <a:ext cx="353377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725" y="5146675"/>
            <a:ext cx="3697288" cy="1522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11" name="TextBox 4"/>
          <p:cNvSpPr txBox="1"/>
          <p:nvPr/>
        </p:nvSpPr>
        <p:spPr>
          <a:xfrm>
            <a:off x="251520" y="260648"/>
            <a:ext cx="8640960" cy="584775"/>
          </a:xfrm>
          <a:prstGeom prst="rect">
            <a:avLst/>
          </a:prstGeom>
          <a:noFill/>
        </p:spPr>
        <p:txBody>
          <a:bodyPr wrap="square" rtlCol="0">
            <a:spAutoFit/>
          </a:bodyPr>
          <a:lstStyle/>
          <a:p>
            <a:r>
              <a:rPr lang="tr-TR" sz="3200" dirty="0" smtClean="0">
                <a:solidFill>
                  <a:schemeClr val="bg1"/>
                </a:solidFill>
              </a:rPr>
              <a:t>ÖNCELİKLENDİRME-COMMPS</a:t>
            </a:r>
            <a:endParaRPr lang="tr-TR" sz="3200" dirty="0">
              <a:solidFill>
                <a:schemeClr val="bg1"/>
              </a:solidFill>
            </a:endParaRPr>
          </a:p>
        </p:txBody>
      </p:sp>
    </p:spTree>
    <p:extLst>
      <p:ext uri="{BB962C8B-B14F-4D97-AF65-F5344CB8AC3E}">
        <p14:creationId xmlns:p14="http://schemas.microsoft.com/office/powerpoint/2010/main" val="415728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57200" y="1135285"/>
            <a:ext cx="8229600" cy="4525963"/>
          </a:xfrm>
        </p:spPr>
        <p:txBody>
          <a:bodyPr/>
          <a:lstStyle/>
          <a:p>
            <a:pPr>
              <a:buFontTx/>
              <a:buNone/>
            </a:pPr>
            <a:r>
              <a:rPr lang="tr-TR" sz="2400" dirty="0" smtClean="0"/>
              <a:t>2) Dağılım faktörü (C=</a:t>
            </a:r>
            <a:r>
              <a:rPr lang="tr-TR" sz="2400" dirty="0" err="1" smtClean="0"/>
              <a:t>Zf</a:t>
            </a:r>
            <a:r>
              <a:rPr lang="tr-TR" sz="2400" dirty="0" smtClean="0"/>
              <a:t>)</a:t>
            </a:r>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pPr>
              <a:buFontTx/>
              <a:buNone/>
            </a:pPr>
            <a:r>
              <a:rPr lang="tr-TR" sz="2400" dirty="0" smtClean="0"/>
              <a:t>3) Bozunma faktörü</a:t>
            </a:r>
          </a:p>
        </p:txBody>
      </p:sp>
      <p:pic>
        <p:nvPicPr>
          <p:cNvPr id="5018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628825"/>
            <a:ext cx="3529012" cy="280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917750"/>
            <a:ext cx="4464050" cy="1655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113" y="5140598"/>
            <a:ext cx="3455987" cy="1528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9" name="TextBox 4"/>
          <p:cNvSpPr txBox="1"/>
          <p:nvPr/>
        </p:nvSpPr>
        <p:spPr>
          <a:xfrm>
            <a:off x="251520" y="260648"/>
            <a:ext cx="8640960" cy="584775"/>
          </a:xfrm>
          <a:prstGeom prst="rect">
            <a:avLst/>
          </a:prstGeom>
          <a:noFill/>
        </p:spPr>
        <p:txBody>
          <a:bodyPr wrap="square" rtlCol="0">
            <a:spAutoFit/>
          </a:bodyPr>
          <a:lstStyle/>
          <a:p>
            <a:r>
              <a:rPr lang="tr-TR" sz="3200" dirty="0" smtClean="0">
                <a:solidFill>
                  <a:schemeClr val="bg1"/>
                </a:solidFill>
              </a:rPr>
              <a:t>ÖNCELİKLENDİRME-COMMPS</a:t>
            </a:r>
            <a:endParaRPr lang="tr-TR" sz="3200" dirty="0">
              <a:solidFill>
                <a:schemeClr val="bg1"/>
              </a:solidFill>
            </a:endParaRPr>
          </a:p>
        </p:txBody>
      </p:sp>
      <p:sp>
        <p:nvSpPr>
          <p:cNvPr id="11" name="10 Metin kutusu"/>
          <p:cNvSpPr txBox="1"/>
          <p:nvPr/>
        </p:nvSpPr>
        <p:spPr>
          <a:xfrm>
            <a:off x="4730569" y="3789040"/>
            <a:ext cx="4034246" cy="1754326"/>
          </a:xfrm>
          <a:prstGeom prst="rect">
            <a:avLst/>
          </a:prstGeom>
          <a:noFill/>
        </p:spPr>
        <p:txBody>
          <a:bodyPr wrap="none" rtlCol="0">
            <a:spAutoFit/>
          </a:bodyPr>
          <a:lstStyle/>
          <a:p>
            <a:pPr algn="just"/>
            <a:r>
              <a:rPr lang="tr-TR" b="1" dirty="0" err="1" smtClean="0"/>
              <a:t>Fugacity</a:t>
            </a:r>
            <a:r>
              <a:rPr lang="tr-TR" b="1" dirty="0" smtClean="0"/>
              <a:t>: </a:t>
            </a:r>
            <a:r>
              <a:rPr lang="tr-TR" dirty="0" err="1" smtClean="0"/>
              <a:t>the</a:t>
            </a:r>
            <a:r>
              <a:rPr lang="tr-TR" dirty="0" smtClean="0"/>
              <a:t> </a:t>
            </a:r>
            <a:r>
              <a:rPr lang="tr-TR" dirty="0" err="1" smtClean="0"/>
              <a:t>tendency</a:t>
            </a:r>
            <a:r>
              <a:rPr lang="tr-TR" dirty="0" smtClean="0"/>
              <a:t> of a </a:t>
            </a:r>
            <a:r>
              <a:rPr lang="tr-TR" dirty="0" err="1" smtClean="0"/>
              <a:t>substance</a:t>
            </a:r>
            <a:r>
              <a:rPr lang="tr-TR" dirty="0" smtClean="0"/>
              <a:t> </a:t>
            </a:r>
            <a:r>
              <a:rPr lang="tr-TR" dirty="0" err="1" smtClean="0"/>
              <a:t>to</a:t>
            </a:r>
            <a:r>
              <a:rPr lang="tr-TR" dirty="0" smtClean="0"/>
              <a:t> </a:t>
            </a:r>
          </a:p>
          <a:p>
            <a:r>
              <a:rPr lang="tr-TR" dirty="0" err="1" smtClean="0"/>
              <a:t>escape</a:t>
            </a:r>
            <a:r>
              <a:rPr lang="tr-TR" dirty="0" smtClean="0"/>
              <a:t> </a:t>
            </a:r>
            <a:r>
              <a:rPr lang="tr-TR" dirty="0" err="1" smtClean="0"/>
              <a:t>from</a:t>
            </a:r>
            <a:r>
              <a:rPr lang="tr-TR" dirty="0" smtClean="0"/>
              <a:t> a </a:t>
            </a:r>
            <a:r>
              <a:rPr lang="tr-TR" dirty="0" err="1" smtClean="0"/>
              <a:t>compartment</a:t>
            </a:r>
            <a:r>
              <a:rPr lang="tr-TR" dirty="0" smtClean="0"/>
              <a:t>.</a:t>
            </a:r>
          </a:p>
          <a:p>
            <a:endParaRPr lang="tr-TR" dirty="0" smtClean="0"/>
          </a:p>
          <a:p>
            <a:r>
              <a:rPr lang="tr-TR" dirty="0" smtClean="0"/>
              <a:t>Dağılım faktörü (su): V2/</a:t>
            </a:r>
            <a:r>
              <a:rPr lang="tr-TR" dirty="0" err="1" smtClean="0"/>
              <a:t>Vtoplam</a:t>
            </a:r>
            <a:endParaRPr lang="tr-TR" dirty="0" smtClean="0"/>
          </a:p>
          <a:p>
            <a:endParaRPr lang="tr-TR" dirty="0" smtClean="0"/>
          </a:p>
          <a:p>
            <a:r>
              <a:rPr lang="tr-TR" dirty="0" smtClean="0"/>
              <a:t>V2: z2*</a:t>
            </a:r>
            <a:r>
              <a:rPr lang="tr-TR" dirty="0" err="1" smtClean="0"/>
              <a:t>vol</a:t>
            </a:r>
            <a:r>
              <a:rPr lang="tr-TR" dirty="0" smtClean="0"/>
              <a:t>(su)+z5*</a:t>
            </a:r>
            <a:r>
              <a:rPr lang="tr-TR" dirty="0" err="1" smtClean="0"/>
              <a:t>vol</a:t>
            </a:r>
            <a:r>
              <a:rPr lang="tr-TR" dirty="0" smtClean="0"/>
              <a:t>(</a:t>
            </a:r>
            <a:r>
              <a:rPr lang="tr-TR" dirty="0" err="1" smtClean="0"/>
              <a:t>akm</a:t>
            </a:r>
            <a:r>
              <a:rPr lang="tr-TR" dirty="0" smtClean="0"/>
              <a:t>) </a:t>
            </a:r>
            <a:endParaRPr lang="tr-TR" dirty="0"/>
          </a:p>
        </p:txBody>
      </p:sp>
    </p:spTree>
    <p:extLst>
      <p:ext uri="{BB962C8B-B14F-4D97-AF65-F5344CB8AC3E}">
        <p14:creationId xmlns:p14="http://schemas.microsoft.com/office/powerpoint/2010/main" val="1621455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755650" y="1268760"/>
            <a:ext cx="8229600" cy="5589240"/>
          </a:xfrm>
        </p:spPr>
        <p:txBody>
          <a:bodyPr>
            <a:normAutofit lnSpcReduction="10000"/>
          </a:bodyPr>
          <a:lstStyle/>
          <a:p>
            <a:pPr>
              <a:lnSpc>
                <a:spcPct val="90000"/>
              </a:lnSpc>
              <a:buFontTx/>
              <a:buNone/>
            </a:pPr>
            <a:r>
              <a:rPr lang="tr-TR" sz="2200" b="1" dirty="0" smtClean="0">
                <a:solidFill>
                  <a:srgbClr val="FF0000"/>
                </a:solidFill>
              </a:rPr>
              <a:t>B) ETKİ SKORU </a:t>
            </a:r>
            <a:r>
              <a:rPr lang="tr-TR" sz="2000" b="1" dirty="0" smtClean="0"/>
              <a:t>(I_EFF: etki indeksi)</a:t>
            </a:r>
          </a:p>
          <a:p>
            <a:pPr>
              <a:lnSpc>
                <a:spcPct val="90000"/>
              </a:lnSpc>
            </a:pPr>
            <a:r>
              <a:rPr lang="tr-TR" sz="2000" b="1" dirty="0" smtClean="0"/>
              <a:t>I_EFF=</a:t>
            </a:r>
            <a:r>
              <a:rPr lang="tr-TR" sz="2000" b="1" dirty="0" err="1" smtClean="0"/>
              <a:t>EFS</a:t>
            </a:r>
            <a:r>
              <a:rPr lang="tr-TR" sz="2000" b="1" baseline="-25000" dirty="0" err="1" smtClean="0"/>
              <a:t>d</a:t>
            </a:r>
            <a:r>
              <a:rPr lang="tr-TR" sz="2000" b="1" dirty="0" err="1" smtClean="0"/>
              <a:t>+EFS</a:t>
            </a:r>
            <a:r>
              <a:rPr lang="tr-TR" sz="2000" b="1" baseline="-25000" dirty="0" err="1" smtClean="0"/>
              <a:t>i</a:t>
            </a:r>
            <a:r>
              <a:rPr lang="tr-TR" sz="2000" b="1" dirty="0" err="1" smtClean="0"/>
              <a:t>+EFS</a:t>
            </a:r>
            <a:r>
              <a:rPr lang="tr-TR" sz="2000" b="1" baseline="-25000" dirty="0" err="1" smtClean="0"/>
              <a:t>h</a:t>
            </a:r>
            <a:endParaRPr lang="tr-TR" sz="2000" b="1" baseline="-25000" dirty="0" smtClean="0"/>
          </a:p>
          <a:p>
            <a:pPr lvl="1">
              <a:lnSpc>
                <a:spcPct val="90000"/>
              </a:lnSpc>
            </a:pPr>
            <a:r>
              <a:rPr lang="tr-TR" sz="1800" dirty="0" smtClean="0"/>
              <a:t>Sucul çevreye direkt etkiler</a:t>
            </a:r>
          </a:p>
          <a:p>
            <a:pPr lvl="1">
              <a:lnSpc>
                <a:spcPct val="90000"/>
              </a:lnSpc>
            </a:pPr>
            <a:r>
              <a:rPr lang="tr-TR" sz="1800" dirty="0" smtClean="0"/>
              <a:t>Sucul çevreye </a:t>
            </a:r>
            <a:r>
              <a:rPr lang="tr-TR" sz="1800" dirty="0" err="1" smtClean="0"/>
              <a:t>indirekt</a:t>
            </a:r>
            <a:r>
              <a:rPr lang="tr-TR" sz="1800" dirty="0" smtClean="0"/>
              <a:t> etkiler</a:t>
            </a:r>
          </a:p>
          <a:p>
            <a:pPr lvl="1">
              <a:lnSpc>
                <a:spcPct val="90000"/>
              </a:lnSpc>
            </a:pPr>
            <a:r>
              <a:rPr lang="tr-TR" sz="1800" dirty="0" smtClean="0"/>
              <a:t>İnsanlara etkiler</a:t>
            </a:r>
          </a:p>
          <a:p>
            <a:pPr>
              <a:lnSpc>
                <a:spcPct val="90000"/>
              </a:lnSpc>
              <a:buFontTx/>
              <a:buNone/>
            </a:pPr>
            <a:endParaRPr lang="tr-TR" sz="2000" dirty="0" smtClean="0"/>
          </a:p>
          <a:p>
            <a:pPr>
              <a:lnSpc>
                <a:spcPct val="90000"/>
              </a:lnSpc>
              <a:buFontTx/>
              <a:buNone/>
            </a:pPr>
            <a:r>
              <a:rPr lang="tr-TR" sz="2000" b="1" dirty="0" smtClean="0">
                <a:solidFill>
                  <a:schemeClr val="accent2"/>
                </a:solidFill>
              </a:rPr>
              <a:t>1) Sucul çevreye direkt etkiler (</a:t>
            </a:r>
            <a:r>
              <a:rPr lang="tr-TR" sz="2000" b="1" dirty="0" err="1" smtClean="0">
                <a:solidFill>
                  <a:schemeClr val="accent2"/>
                </a:solidFill>
              </a:rPr>
              <a:t>EFS</a:t>
            </a:r>
            <a:r>
              <a:rPr lang="tr-TR" sz="2000" b="1" baseline="-25000" dirty="0" err="1" smtClean="0">
                <a:solidFill>
                  <a:schemeClr val="accent2"/>
                </a:solidFill>
              </a:rPr>
              <a:t>d</a:t>
            </a:r>
            <a:r>
              <a:rPr lang="tr-TR" sz="2000" b="1" dirty="0" smtClean="0">
                <a:solidFill>
                  <a:schemeClr val="accent2"/>
                </a:solidFill>
              </a:rPr>
              <a:t>)</a:t>
            </a:r>
          </a:p>
          <a:p>
            <a:pPr>
              <a:lnSpc>
                <a:spcPct val="90000"/>
              </a:lnSpc>
            </a:pPr>
            <a:r>
              <a:rPr lang="tr-TR" sz="2000" b="1" dirty="0" smtClean="0"/>
              <a:t>PNEC=(NOEC veya akut EC</a:t>
            </a:r>
            <a:r>
              <a:rPr lang="tr-TR" sz="2000" b="1" baseline="-25000" dirty="0" smtClean="0"/>
              <a:t>50</a:t>
            </a:r>
            <a:r>
              <a:rPr lang="tr-TR" sz="2000" b="1" dirty="0" smtClean="0"/>
              <a:t>)</a:t>
            </a:r>
            <a:r>
              <a:rPr lang="tr-TR" sz="2000" b="1" baseline="-25000" dirty="0" err="1" smtClean="0"/>
              <a:t>min</a:t>
            </a:r>
            <a:r>
              <a:rPr lang="tr-TR" sz="2000" b="1" dirty="0" smtClean="0"/>
              <a:t>/AF</a:t>
            </a:r>
          </a:p>
          <a:p>
            <a:pPr>
              <a:lnSpc>
                <a:spcPct val="90000"/>
              </a:lnSpc>
            </a:pPr>
            <a:endParaRPr lang="tr-TR" sz="2000" b="1" dirty="0" smtClean="0"/>
          </a:p>
          <a:p>
            <a:pPr>
              <a:lnSpc>
                <a:spcPct val="90000"/>
              </a:lnSpc>
            </a:pPr>
            <a:endParaRPr lang="tr-TR" sz="2000" dirty="0" smtClean="0"/>
          </a:p>
          <a:p>
            <a:pPr>
              <a:lnSpc>
                <a:spcPct val="90000"/>
              </a:lnSpc>
            </a:pPr>
            <a:endParaRPr lang="tr-TR" sz="2000" dirty="0" smtClean="0"/>
          </a:p>
          <a:p>
            <a:pPr>
              <a:lnSpc>
                <a:spcPct val="90000"/>
              </a:lnSpc>
            </a:pPr>
            <a:endParaRPr lang="tr-TR" sz="2000" dirty="0" smtClean="0"/>
          </a:p>
          <a:p>
            <a:pPr>
              <a:lnSpc>
                <a:spcPct val="90000"/>
              </a:lnSpc>
            </a:pPr>
            <a:endParaRPr lang="tr-TR" sz="2000" dirty="0" smtClean="0"/>
          </a:p>
          <a:p>
            <a:pPr>
              <a:lnSpc>
                <a:spcPct val="90000"/>
              </a:lnSpc>
            </a:pPr>
            <a:endParaRPr lang="tr-TR" sz="2000" dirty="0" smtClean="0"/>
          </a:p>
          <a:p>
            <a:pPr>
              <a:lnSpc>
                <a:spcPct val="90000"/>
              </a:lnSpc>
            </a:pPr>
            <a:endParaRPr lang="tr-TR" sz="2000" dirty="0" smtClean="0"/>
          </a:p>
          <a:p>
            <a:pPr>
              <a:lnSpc>
                <a:spcPct val="90000"/>
              </a:lnSpc>
            </a:pPr>
            <a:endParaRPr lang="tr-TR" sz="2000" dirty="0" smtClean="0"/>
          </a:p>
          <a:p>
            <a:pPr>
              <a:lnSpc>
                <a:spcPct val="90000"/>
              </a:lnSpc>
            </a:pPr>
            <a:endParaRPr lang="tr-TR" sz="2000" dirty="0" smtClean="0"/>
          </a:p>
          <a:p>
            <a:pPr>
              <a:lnSpc>
                <a:spcPct val="90000"/>
              </a:lnSpc>
            </a:pPr>
            <a:r>
              <a:rPr lang="tr-TR" sz="1400" dirty="0" smtClean="0"/>
              <a:t>Hem akut hem kronik veriler varsa, kronik veriler tercih edilir.</a:t>
            </a:r>
          </a:p>
        </p:txBody>
      </p:sp>
      <p:pic>
        <p:nvPicPr>
          <p:cNvPr id="5120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3789040"/>
            <a:ext cx="6548437" cy="2522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8"/>
          <p:cNvSpPr txBox="1">
            <a:spLocks noChangeArrowheads="1"/>
          </p:cNvSpPr>
          <p:nvPr/>
        </p:nvSpPr>
        <p:spPr bwMode="auto">
          <a:xfrm>
            <a:off x="2841625" y="4687888"/>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tr-TR" sz="2000"/>
              <a:t>EC</a:t>
            </a:r>
            <a:r>
              <a:rPr lang="tr-TR" sz="2000" baseline="-25000"/>
              <a:t>50</a:t>
            </a:r>
          </a:p>
        </p:txBody>
      </p:sp>
      <p:sp>
        <p:nvSpPr>
          <p:cNvPr id="51206" name="Text Box 9"/>
          <p:cNvSpPr txBox="1">
            <a:spLocks noChangeArrowheads="1"/>
          </p:cNvSpPr>
          <p:nvPr/>
        </p:nvSpPr>
        <p:spPr bwMode="auto">
          <a:xfrm>
            <a:off x="2700338" y="5768975"/>
            <a:ext cx="919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tr-TR" sz="2000"/>
              <a:t>NOEC</a:t>
            </a:r>
            <a:endParaRPr lang="tr-TR" sz="2000" baseline="-25000"/>
          </a:p>
        </p:txBody>
      </p:sp>
      <p:sp>
        <p:nvSpPr>
          <p:cNvPr id="8"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9" name="TextBox 4"/>
          <p:cNvSpPr txBox="1"/>
          <p:nvPr/>
        </p:nvSpPr>
        <p:spPr>
          <a:xfrm>
            <a:off x="251520" y="260648"/>
            <a:ext cx="8640960" cy="584775"/>
          </a:xfrm>
          <a:prstGeom prst="rect">
            <a:avLst/>
          </a:prstGeom>
          <a:noFill/>
        </p:spPr>
        <p:txBody>
          <a:bodyPr wrap="square" rtlCol="0">
            <a:spAutoFit/>
          </a:bodyPr>
          <a:lstStyle/>
          <a:p>
            <a:r>
              <a:rPr lang="tr-TR" sz="3200" dirty="0" smtClean="0">
                <a:solidFill>
                  <a:schemeClr val="bg1"/>
                </a:solidFill>
              </a:rPr>
              <a:t>ÖNCELİKLENDİRME-COMMPS</a:t>
            </a:r>
            <a:endParaRPr lang="tr-TR" sz="3200" dirty="0">
              <a:solidFill>
                <a:schemeClr val="bg1"/>
              </a:solidFill>
            </a:endParaRPr>
          </a:p>
        </p:txBody>
      </p:sp>
    </p:spTree>
    <p:extLst>
      <p:ext uri="{BB962C8B-B14F-4D97-AF65-F5344CB8AC3E}">
        <p14:creationId xmlns:p14="http://schemas.microsoft.com/office/powerpoint/2010/main" val="1715703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755650" y="1117350"/>
            <a:ext cx="8229600" cy="5740650"/>
          </a:xfrm>
        </p:spPr>
        <p:txBody>
          <a:bodyPr>
            <a:normAutofit/>
          </a:bodyPr>
          <a:lstStyle/>
          <a:p>
            <a:pPr>
              <a:buFontTx/>
              <a:buAutoNum type="arabicParenR"/>
            </a:pPr>
            <a:r>
              <a:rPr lang="tr-TR" sz="1600" dirty="0" smtClean="0">
                <a:solidFill>
                  <a:schemeClr val="accent2"/>
                </a:solidFill>
              </a:rPr>
              <a:t>Sucul çevreye direkt etkiler (devam)</a:t>
            </a:r>
          </a:p>
          <a:p>
            <a:pPr>
              <a:buFontTx/>
              <a:buAutoNum type="arabicParenR"/>
            </a:pPr>
            <a:endParaRPr lang="tr-TR" sz="1600" dirty="0">
              <a:solidFill>
                <a:schemeClr val="accent2"/>
              </a:solidFill>
            </a:endParaRPr>
          </a:p>
          <a:p>
            <a:pPr>
              <a:buFontTx/>
              <a:buAutoNum type="arabicParenR"/>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p>
          <a:p>
            <a:pPr>
              <a:buFontTx/>
              <a:buNone/>
            </a:pPr>
            <a:r>
              <a:rPr lang="tr-TR" sz="1600" dirty="0" smtClean="0">
                <a:solidFill>
                  <a:schemeClr val="accent2"/>
                </a:solidFill>
              </a:rPr>
              <a:t>2) Sucul çevreye </a:t>
            </a:r>
            <a:r>
              <a:rPr lang="tr-TR" sz="1600" dirty="0" err="1" smtClean="0">
                <a:solidFill>
                  <a:schemeClr val="accent2"/>
                </a:solidFill>
              </a:rPr>
              <a:t>indirekt</a:t>
            </a:r>
            <a:r>
              <a:rPr lang="tr-TR" sz="1600" dirty="0" smtClean="0">
                <a:solidFill>
                  <a:schemeClr val="accent2"/>
                </a:solidFill>
              </a:rPr>
              <a:t> etkiler (</a:t>
            </a:r>
            <a:r>
              <a:rPr lang="tr-TR" sz="1600" dirty="0" err="1" smtClean="0">
                <a:solidFill>
                  <a:schemeClr val="accent2"/>
                </a:solidFill>
              </a:rPr>
              <a:t>EFS</a:t>
            </a:r>
            <a:r>
              <a:rPr lang="tr-TR" sz="1600" baseline="-25000" dirty="0" err="1" smtClean="0">
                <a:solidFill>
                  <a:schemeClr val="accent2"/>
                </a:solidFill>
              </a:rPr>
              <a:t>i</a:t>
            </a:r>
            <a:r>
              <a:rPr lang="tr-TR" sz="1600" dirty="0" smtClean="0">
                <a:solidFill>
                  <a:schemeClr val="accent2"/>
                </a:solidFill>
              </a:rPr>
              <a:t>)</a:t>
            </a:r>
          </a:p>
          <a:p>
            <a:pPr>
              <a:buFontTx/>
              <a:buNone/>
            </a:pPr>
            <a:endParaRPr lang="tr-TR" sz="1600" dirty="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endParaRPr lang="tr-TR" sz="1600" dirty="0" smtClean="0">
              <a:solidFill>
                <a:schemeClr val="accent2"/>
              </a:solidFill>
            </a:endParaRPr>
          </a:p>
          <a:p>
            <a:pPr>
              <a:buFontTx/>
              <a:buNone/>
            </a:pPr>
            <a:r>
              <a:rPr lang="tr-TR" sz="1600" dirty="0" smtClean="0"/>
              <a:t>Hem BCF hem </a:t>
            </a:r>
            <a:r>
              <a:rPr lang="tr-TR" sz="1600" dirty="0" err="1" smtClean="0"/>
              <a:t>logPow</a:t>
            </a:r>
            <a:r>
              <a:rPr lang="tr-TR" sz="1600" dirty="0" smtClean="0"/>
              <a:t> var ise, BCF tercih edilir.  </a:t>
            </a:r>
          </a:p>
        </p:txBody>
      </p:sp>
      <p:pic>
        <p:nvPicPr>
          <p:cNvPr id="522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781300"/>
            <a:ext cx="5715000" cy="1252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503419"/>
            <a:ext cx="4031927" cy="11429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0" name="Rectangle 3"/>
          <p:cNvSpPr>
            <a:spLocks noChangeArrowheads="1"/>
          </p:cNvSpPr>
          <p:nvPr/>
        </p:nvSpPr>
        <p:spPr bwMode="auto">
          <a:xfrm>
            <a:off x="5796136" y="1772816"/>
            <a:ext cx="2159520" cy="575568"/>
          </a:xfrm>
          <a:prstGeom prst="rect">
            <a:avLst/>
          </a:prstGeom>
          <a:gradFill rotWithShape="1">
            <a:gsLst>
              <a:gs pos="0">
                <a:srgbClr val="5E7676"/>
              </a:gs>
              <a:gs pos="50000">
                <a:srgbClr val="CCFFFF"/>
              </a:gs>
              <a:gs pos="100000">
                <a:srgbClr val="5E7676"/>
              </a:gs>
            </a:gsLst>
            <a:lin ang="2700000" scaled="1"/>
          </a:gradFill>
          <a:ln w="9525">
            <a:solidFill>
              <a:schemeClr val="tx1"/>
            </a:solidFill>
            <a:miter lim="800000"/>
            <a:headEnd/>
            <a:tailEnd/>
          </a:ln>
        </p:spPr>
        <p:txBody>
          <a:bodyPr anchor="ctr"/>
          <a:lstStyle/>
          <a:p>
            <a:r>
              <a:rPr lang="tr-TR" sz="1600" dirty="0"/>
              <a:t>WF: ağırlık </a:t>
            </a:r>
            <a:r>
              <a:rPr lang="tr-TR" sz="1600" dirty="0" smtClean="0"/>
              <a:t>faktörü: 5</a:t>
            </a:r>
            <a:endParaRPr lang="en-GB" sz="1600" i="1" dirty="0"/>
          </a:p>
        </p:txBody>
      </p:sp>
      <p:pic>
        <p:nvPicPr>
          <p:cNvPr id="5223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113" y="4581525"/>
            <a:ext cx="6056312"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10" name="TextBox 4"/>
          <p:cNvSpPr txBox="1"/>
          <p:nvPr/>
        </p:nvSpPr>
        <p:spPr>
          <a:xfrm>
            <a:off x="251520" y="260648"/>
            <a:ext cx="8640960" cy="584775"/>
          </a:xfrm>
          <a:prstGeom prst="rect">
            <a:avLst/>
          </a:prstGeom>
          <a:noFill/>
        </p:spPr>
        <p:txBody>
          <a:bodyPr wrap="square" rtlCol="0">
            <a:spAutoFit/>
          </a:bodyPr>
          <a:lstStyle/>
          <a:p>
            <a:r>
              <a:rPr lang="tr-TR" sz="3200" dirty="0" smtClean="0">
                <a:solidFill>
                  <a:schemeClr val="bg1"/>
                </a:solidFill>
              </a:rPr>
              <a:t>ÖNCELİKLENDİRME-COMMPS</a:t>
            </a:r>
            <a:endParaRPr lang="tr-TR" sz="3200" dirty="0">
              <a:solidFill>
                <a:schemeClr val="bg1"/>
              </a:solidFill>
            </a:endParaRPr>
          </a:p>
        </p:txBody>
      </p:sp>
      <p:cxnSp>
        <p:nvCxnSpPr>
          <p:cNvPr id="13" name="12 Düz Bağlayıcı"/>
          <p:cNvCxnSpPr/>
          <p:nvPr/>
        </p:nvCxnSpPr>
        <p:spPr>
          <a:xfrm>
            <a:off x="1043608" y="3501008"/>
            <a:ext cx="547260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72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755650" y="1117350"/>
            <a:ext cx="8229600" cy="5740650"/>
          </a:xfrm>
        </p:spPr>
        <p:txBody>
          <a:bodyPr/>
          <a:lstStyle/>
          <a:p>
            <a:pPr>
              <a:buFontTx/>
              <a:buNone/>
            </a:pPr>
            <a:r>
              <a:rPr lang="tr-TR" sz="2200" dirty="0" smtClean="0">
                <a:solidFill>
                  <a:schemeClr val="accent2"/>
                </a:solidFill>
              </a:rPr>
              <a:t>3) İnsanlara etkiler (CMR özellikleri ve kronik etkiler) (</a:t>
            </a:r>
            <a:r>
              <a:rPr lang="tr-TR" sz="2200" dirty="0" err="1" smtClean="0">
                <a:solidFill>
                  <a:schemeClr val="accent2"/>
                </a:solidFill>
              </a:rPr>
              <a:t>EFS</a:t>
            </a:r>
            <a:r>
              <a:rPr lang="tr-TR" sz="2200" baseline="-25000" dirty="0" err="1" smtClean="0">
                <a:solidFill>
                  <a:schemeClr val="accent2"/>
                </a:solidFill>
              </a:rPr>
              <a:t>h</a:t>
            </a:r>
            <a:r>
              <a:rPr lang="tr-TR" sz="2200" dirty="0" smtClean="0">
                <a:solidFill>
                  <a:schemeClr val="accent2"/>
                </a:solidFill>
              </a:rPr>
              <a:t>)</a:t>
            </a:r>
          </a:p>
          <a:p>
            <a:pPr>
              <a:buFontTx/>
              <a:buNone/>
            </a:pPr>
            <a:endParaRPr lang="tr-TR" sz="2200" dirty="0" smtClean="0">
              <a:solidFill>
                <a:schemeClr val="accent2"/>
              </a:solidFill>
            </a:endParaRPr>
          </a:p>
          <a:p>
            <a:pPr>
              <a:buFontTx/>
              <a:buNone/>
            </a:pPr>
            <a:endParaRPr lang="tr-TR" sz="2200" dirty="0" smtClean="0">
              <a:solidFill>
                <a:schemeClr val="accent2"/>
              </a:solidFill>
            </a:endParaRPr>
          </a:p>
          <a:p>
            <a:pPr>
              <a:buFontTx/>
              <a:buNone/>
            </a:pPr>
            <a:endParaRPr lang="tr-TR" sz="2200" dirty="0" smtClean="0">
              <a:solidFill>
                <a:schemeClr val="accent2"/>
              </a:solidFill>
            </a:endParaRPr>
          </a:p>
          <a:p>
            <a:pPr>
              <a:buFontTx/>
              <a:buNone/>
            </a:pPr>
            <a:endParaRPr lang="tr-TR" sz="2200" dirty="0" smtClean="0">
              <a:solidFill>
                <a:schemeClr val="accent2"/>
              </a:solidFill>
            </a:endParaRPr>
          </a:p>
          <a:p>
            <a:pPr>
              <a:buFontTx/>
              <a:buNone/>
            </a:pPr>
            <a:endParaRPr lang="tr-TR" sz="2200" dirty="0" smtClean="0">
              <a:solidFill>
                <a:schemeClr val="accent2"/>
              </a:solidFill>
            </a:endParaRPr>
          </a:p>
          <a:p>
            <a:pPr>
              <a:buFontTx/>
              <a:buNone/>
            </a:pPr>
            <a:endParaRPr lang="tr-TR" sz="2200" dirty="0" smtClean="0">
              <a:solidFill>
                <a:schemeClr val="accent2"/>
              </a:solidFill>
            </a:endParaRPr>
          </a:p>
          <a:p>
            <a:pPr>
              <a:buFontTx/>
              <a:buNone/>
            </a:pPr>
            <a:endParaRPr lang="tr-TR" sz="2200" dirty="0" smtClean="0"/>
          </a:p>
          <a:p>
            <a:pPr>
              <a:buFontTx/>
              <a:buNone/>
            </a:pPr>
            <a:endParaRPr lang="tr-TR" sz="2200" dirty="0" smtClean="0"/>
          </a:p>
          <a:p>
            <a:r>
              <a:rPr lang="tr-TR" sz="2100" b="1" dirty="0" smtClean="0"/>
              <a:t>Etki Skoru: I_EFF=</a:t>
            </a:r>
            <a:r>
              <a:rPr lang="tr-TR" sz="2100" b="1" dirty="0" err="1" smtClean="0"/>
              <a:t>EFS</a:t>
            </a:r>
            <a:r>
              <a:rPr lang="tr-TR" sz="2100" b="1" baseline="-25000" dirty="0" err="1" smtClean="0"/>
              <a:t>d</a:t>
            </a:r>
            <a:r>
              <a:rPr lang="tr-TR" sz="2100" b="1" dirty="0" err="1" smtClean="0"/>
              <a:t>+EFS</a:t>
            </a:r>
            <a:r>
              <a:rPr lang="tr-TR" sz="2100" b="1" baseline="-25000" dirty="0" err="1" smtClean="0"/>
              <a:t>i</a:t>
            </a:r>
            <a:r>
              <a:rPr lang="tr-TR" sz="2100" b="1" dirty="0" err="1" smtClean="0"/>
              <a:t>+EFS</a:t>
            </a:r>
            <a:r>
              <a:rPr lang="tr-TR" sz="2100" b="1" baseline="-25000" dirty="0" err="1" smtClean="0"/>
              <a:t>h</a:t>
            </a:r>
            <a:endParaRPr lang="tr-TR" sz="2100" b="1" baseline="-25000" dirty="0" smtClean="0"/>
          </a:p>
          <a:p>
            <a:endParaRPr lang="tr-TR" sz="2200" b="1" dirty="0" smtClean="0"/>
          </a:p>
          <a:p>
            <a:pPr>
              <a:buFontTx/>
              <a:buNone/>
            </a:pPr>
            <a:r>
              <a:rPr lang="tr-TR" sz="2200" b="1" dirty="0" smtClean="0">
                <a:solidFill>
                  <a:srgbClr val="FF0000"/>
                </a:solidFill>
              </a:rPr>
              <a:t>RİSK-BAZLI SIRALAMA</a:t>
            </a:r>
          </a:p>
          <a:p>
            <a:r>
              <a:rPr lang="tr-TR" sz="2200" b="1" dirty="0" smtClean="0">
                <a:solidFill>
                  <a:schemeClr val="accent2"/>
                </a:solidFill>
              </a:rPr>
              <a:t>I_PRIO=I_EXP x I_EFF</a:t>
            </a:r>
            <a:endParaRPr lang="tr-TR" sz="2200" dirty="0" smtClean="0"/>
          </a:p>
        </p:txBody>
      </p:sp>
      <p:pic>
        <p:nvPicPr>
          <p:cNvPr id="5325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661145"/>
            <a:ext cx="6397625" cy="284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Rectangle 3"/>
          <p:cNvSpPr>
            <a:spLocks noChangeArrowheads="1"/>
          </p:cNvSpPr>
          <p:nvPr/>
        </p:nvSpPr>
        <p:spPr bwMode="auto">
          <a:xfrm>
            <a:off x="7451725" y="2349500"/>
            <a:ext cx="1582738" cy="431800"/>
          </a:xfrm>
          <a:prstGeom prst="rect">
            <a:avLst/>
          </a:prstGeom>
          <a:gradFill rotWithShape="1">
            <a:gsLst>
              <a:gs pos="0">
                <a:srgbClr val="5E7676"/>
              </a:gs>
              <a:gs pos="50000">
                <a:srgbClr val="CCFFFF"/>
              </a:gs>
              <a:gs pos="100000">
                <a:srgbClr val="5E7676"/>
              </a:gs>
            </a:gsLst>
            <a:lin ang="2700000" scaled="1"/>
          </a:gradFill>
          <a:ln w="9525">
            <a:solidFill>
              <a:schemeClr val="tx1"/>
            </a:solidFill>
            <a:miter lim="800000"/>
            <a:headEnd/>
            <a:tailEnd/>
          </a:ln>
        </p:spPr>
        <p:txBody>
          <a:bodyPr anchor="ctr"/>
          <a:lstStyle/>
          <a:p>
            <a:pPr algn="ctr"/>
            <a:r>
              <a:rPr lang="tr-TR" sz="1600"/>
              <a:t>Risk-phrases</a:t>
            </a:r>
            <a:endParaRPr lang="en-GB" sz="1600" i="1"/>
          </a:p>
        </p:txBody>
      </p:sp>
      <p:sp>
        <p:nvSpPr>
          <p:cNvPr id="7" name="Flowchart: Document 1"/>
          <p:cNvSpPr/>
          <p:nvPr/>
        </p:nvSpPr>
        <p:spPr>
          <a:xfrm>
            <a:off x="-24893" y="-1"/>
            <a:ext cx="9168891" cy="11173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78"/>
              <a:gd name="connsiteY0" fmla="*/ 0 h 20943"/>
              <a:gd name="connsiteX1" fmla="*/ 21600 w 21678"/>
              <a:gd name="connsiteY1" fmla="*/ 0 h 20943"/>
              <a:gd name="connsiteX2" fmla="*/ 21678 w 21678"/>
              <a:gd name="connsiteY2" fmla="*/ 12778 h 20943"/>
              <a:gd name="connsiteX3" fmla="*/ 0 w 21678"/>
              <a:gd name="connsiteY3" fmla="*/ 20172 h 20943"/>
              <a:gd name="connsiteX4" fmla="*/ 0 w 21678"/>
              <a:gd name="connsiteY4" fmla="*/ 0 h 20943"/>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78"/>
              <a:gd name="connsiteY0" fmla="*/ 0 h 20854"/>
              <a:gd name="connsiteX1" fmla="*/ 21600 w 21678"/>
              <a:gd name="connsiteY1" fmla="*/ 0 h 20854"/>
              <a:gd name="connsiteX2" fmla="*/ 21678 w 21678"/>
              <a:gd name="connsiteY2" fmla="*/ 12778 h 20854"/>
              <a:gd name="connsiteX3" fmla="*/ 0 w 21678"/>
              <a:gd name="connsiteY3" fmla="*/ 20172 h 20854"/>
              <a:gd name="connsiteX4" fmla="*/ 0 w 21678"/>
              <a:gd name="connsiteY4" fmla="*/ 0 h 20854"/>
              <a:gd name="connsiteX0" fmla="*/ 0 w 21652"/>
              <a:gd name="connsiteY0" fmla="*/ 0 h 20948"/>
              <a:gd name="connsiteX1" fmla="*/ 21600 w 21652"/>
              <a:gd name="connsiteY1" fmla="*/ 0 h 20948"/>
              <a:gd name="connsiteX2" fmla="*/ 21652 w 21652"/>
              <a:gd name="connsiteY2" fmla="*/ 14637 h 20948"/>
              <a:gd name="connsiteX3" fmla="*/ 0 w 21652"/>
              <a:gd name="connsiteY3" fmla="*/ 20172 h 20948"/>
              <a:gd name="connsiteX4" fmla="*/ 0 w 21652"/>
              <a:gd name="connsiteY4" fmla="*/ 0 h 20948"/>
              <a:gd name="connsiteX0" fmla="*/ 0 w 21600"/>
              <a:gd name="connsiteY0" fmla="*/ 0 h 20948"/>
              <a:gd name="connsiteX1" fmla="*/ 21600 w 21600"/>
              <a:gd name="connsiteY1" fmla="*/ 0 h 20948"/>
              <a:gd name="connsiteX2" fmla="*/ 21574 w 21600"/>
              <a:gd name="connsiteY2" fmla="*/ 14637 h 20948"/>
              <a:gd name="connsiteX3" fmla="*/ 0 w 21600"/>
              <a:gd name="connsiteY3" fmla="*/ 20172 h 20948"/>
              <a:gd name="connsiteX4" fmla="*/ 0 w 21600"/>
              <a:gd name="connsiteY4" fmla="*/ 0 h 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48">
                <a:moveTo>
                  <a:pt x="0" y="0"/>
                </a:moveTo>
                <a:lnTo>
                  <a:pt x="21600" y="0"/>
                </a:lnTo>
                <a:cubicBezTo>
                  <a:pt x="21600" y="5774"/>
                  <a:pt x="21574" y="7624"/>
                  <a:pt x="21574" y="14637"/>
                </a:cubicBezTo>
                <a:cubicBezTo>
                  <a:pt x="9710" y="12778"/>
                  <a:pt x="10800" y="23922"/>
                  <a:pt x="0" y="20172"/>
                </a:cubicBez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0000"/>
            </a:solidFill>
          </a:ln>
          <a:effectLst>
            <a:outerShdw blurRad="88900" dist="38100" dir="4200000" sx="99000" sy="99000" algn="ctr" rotWithShape="0">
              <a:schemeClr val="tx1">
                <a:alpha val="59000"/>
              </a:schemeClr>
            </a:outerShdw>
          </a:effectLst>
        </p:spPr>
        <p:style>
          <a:lnRef idx="0">
            <a:schemeClr val="dk1"/>
          </a:lnRef>
          <a:fillRef idx="1002">
            <a:schemeClr val="dk1"/>
          </a:fillRef>
          <a:effectRef idx="3">
            <a:schemeClr val="dk1"/>
          </a:effectRef>
          <a:fontRef idx="minor">
            <a:schemeClr val="lt1"/>
          </a:fontRef>
        </p:style>
        <p:txBody>
          <a:bodyPr rtlCol="0" anchor="ctr"/>
          <a:lstStyle/>
          <a:p>
            <a:pPr algn="ctr"/>
            <a:endParaRPr lang="tr-TR"/>
          </a:p>
        </p:txBody>
      </p:sp>
      <p:sp>
        <p:nvSpPr>
          <p:cNvPr id="8" name="TextBox 4"/>
          <p:cNvSpPr txBox="1"/>
          <p:nvPr/>
        </p:nvSpPr>
        <p:spPr>
          <a:xfrm>
            <a:off x="251520" y="260648"/>
            <a:ext cx="8640960" cy="584775"/>
          </a:xfrm>
          <a:prstGeom prst="rect">
            <a:avLst/>
          </a:prstGeom>
          <a:noFill/>
        </p:spPr>
        <p:txBody>
          <a:bodyPr wrap="square" rtlCol="0">
            <a:spAutoFit/>
          </a:bodyPr>
          <a:lstStyle/>
          <a:p>
            <a:r>
              <a:rPr lang="tr-TR" sz="3200" dirty="0" smtClean="0">
                <a:solidFill>
                  <a:schemeClr val="bg1"/>
                </a:solidFill>
              </a:rPr>
              <a:t>ÖNCELİKLENDİRME-COMMPS</a:t>
            </a:r>
            <a:endParaRPr lang="tr-TR" sz="3200" dirty="0">
              <a:solidFill>
                <a:schemeClr val="bg1"/>
              </a:solidFill>
            </a:endParaRPr>
          </a:p>
        </p:txBody>
      </p:sp>
    </p:spTree>
    <p:extLst>
      <p:ext uri="{BB962C8B-B14F-4D97-AF65-F5344CB8AC3E}">
        <p14:creationId xmlns:p14="http://schemas.microsoft.com/office/powerpoint/2010/main" val="292978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4</a:t>
            </a:fld>
            <a:endParaRPr lang="tr-TR" dirty="0"/>
          </a:p>
        </p:txBody>
      </p:sp>
      <p:sp>
        <p:nvSpPr>
          <p:cNvPr id="7" name="İçerik Yer Tutucusu 2"/>
          <p:cNvSpPr txBox="1">
            <a:spLocks/>
          </p:cNvSpPr>
          <p:nvPr/>
        </p:nvSpPr>
        <p:spPr>
          <a:xfrm>
            <a:off x="251520" y="1338535"/>
            <a:ext cx="5904656" cy="5330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tr-TR" sz="2400" b="1" dirty="0" smtClean="0">
                <a:solidFill>
                  <a:srgbClr val="FF0000"/>
                </a:solidFill>
              </a:rPr>
              <a:t>ÜÇ AŞAMALI KABA ELEME</a:t>
            </a:r>
          </a:p>
          <a:p>
            <a:pPr>
              <a:defRPr/>
            </a:pPr>
            <a:endParaRPr lang="tr-TR" sz="2400" b="1" dirty="0" smtClean="0"/>
          </a:p>
          <a:p>
            <a:pPr>
              <a:defRPr/>
            </a:pPr>
            <a:r>
              <a:rPr lang="tr-TR" sz="2400" b="1" dirty="0" smtClean="0"/>
              <a:t>1. Kaba Eleme: </a:t>
            </a:r>
            <a:r>
              <a:rPr lang="tr-TR" sz="2400" dirty="0" smtClean="0"/>
              <a:t>Risk kodlarına göre</a:t>
            </a:r>
          </a:p>
          <a:p>
            <a:pPr algn="just">
              <a:defRPr/>
            </a:pPr>
            <a:endParaRPr lang="tr-TR" sz="2400" b="1" dirty="0" smtClean="0"/>
          </a:p>
          <a:p>
            <a:pPr algn="just">
              <a:defRPr/>
            </a:pPr>
            <a:r>
              <a:rPr lang="tr-TR" sz="2400" b="1" dirty="0"/>
              <a:t>2. Kaba Eleme: </a:t>
            </a:r>
            <a:r>
              <a:rPr lang="tr-TR" sz="2400" dirty="0"/>
              <a:t>AB Direktifleri </a:t>
            </a:r>
            <a:r>
              <a:rPr lang="tr-TR" sz="2400" dirty="0" smtClean="0"/>
              <a:t>Temelinde </a:t>
            </a:r>
            <a:r>
              <a:rPr lang="tr-TR" sz="2400" dirty="0"/>
              <a:t>Uzman görüşüne göre</a:t>
            </a:r>
          </a:p>
          <a:p>
            <a:pPr algn="just">
              <a:defRPr/>
            </a:pPr>
            <a:endParaRPr lang="tr-TR" sz="2400" b="1" dirty="0" smtClean="0"/>
          </a:p>
          <a:p>
            <a:pPr algn="just">
              <a:defRPr/>
            </a:pPr>
            <a:r>
              <a:rPr lang="tr-TR" sz="2400" b="1" dirty="0" smtClean="0"/>
              <a:t>3. Kaba Eleme: </a:t>
            </a:r>
            <a:r>
              <a:rPr lang="tr-TR" sz="2400" dirty="0" smtClean="0"/>
              <a:t>PBT özelliklerine göre</a:t>
            </a:r>
          </a:p>
        </p:txBody>
      </p:sp>
      <p:pic>
        <p:nvPicPr>
          <p:cNvPr id="32772" name="Picture 4" descr="http://www.iwantasmallbusiness.com/wp-content/uploads/2010/06/3-Step-Graphic.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652" y="1772816"/>
            <a:ext cx="2481820" cy="4320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1475656" y="260647"/>
            <a:ext cx="4320480" cy="584775"/>
          </a:xfrm>
          <a:prstGeom prst="rect">
            <a:avLst/>
          </a:prstGeom>
          <a:noFill/>
        </p:spPr>
        <p:txBody>
          <a:bodyPr wrap="square" rtlCol="0">
            <a:spAutoFit/>
          </a:bodyPr>
          <a:lstStyle/>
          <a:p>
            <a:r>
              <a:rPr lang="tr-TR" sz="3200" b="1" dirty="0" smtClean="0">
                <a:solidFill>
                  <a:srgbClr val="FF0000"/>
                </a:solidFill>
              </a:rPr>
              <a:t>Kaba Eleme Çalışması</a:t>
            </a:r>
            <a:endParaRPr lang="tr-TR" sz="3200" b="1" dirty="0">
              <a:solidFill>
                <a:srgbClr val="FF0000"/>
              </a:solidFill>
            </a:endParaRPr>
          </a:p>
        </p:txBody>
      </p:sp>
      <p:pic>
        <p:nvPicPr>
          <p:cNvPr id="10"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08063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5</a:t>
            </a:fld>
            <a:endParaRPr lang="tr-TR" dirty="0"/>
          </a:p>
        </p:txBody>
      </p:sp>
      <p:sp>
        <p:nvSpPr>
          <p:cNvPr id="7" name="İçerik Yer Tutucusu 2"/>
          <p:cNvSpPr txBox="1">
            <a:spLocks/>
          </p:cNvSpPr>
          <p:nvPr/>
        </p:nvSpPr>
        <p:spPr>
          <a:xfrm>
            <a:off x="323528" y="1266527"/>
            <a:ext cx="5400599" cy="5330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tr-TR" sz="2000" b="1" dirty="0" smtClean="0"/>
          </a:p>
          <a:p>
            <a:pPr>
              <a:defRPr/>
            </a:pPr>
            <a:r>
              <a:rPr lang="tr-TR" sz="2000" b="1" u="sng" dirty="0" smtClean="0">
                <a:solidFill>
                  <a:schemeClr val="accent1"/>
                </a:solidFill>
              </a:rPr>
              <a:t>1. Kaba Eleme: Risk kodlarına göre</a:t>
            </a:r>
          </a:p>
          <a:p>
            <a:pPr>
              <a:defRPr/>
            </a:pPr>
            <a:endParaRPr lang="tr-TR" sz="1800" b="1" u="sng" dirty="0" smtClean="0">
              <a:solidFill>
                <a:schemeClr val="accent1"/>
              </a:solidFill>
            </a:endParaRPr>
          </a:p>
          <a:p>
            <a:pPr lvl="1" algn="just">
              <a:defRPr/>
            </a:pPr>
            <a:r>
              <a:rPr lang="tr-TR" sz="1600" dirty="0" smtClean="0"/>
              <a:t>11.07.1993 tarih ve R.G.21634 sayılı “Tehlikeli Kimyasallar Yönetmeliği” EK-VII </a:t>
            </a:r>
            <a:r>
              <a:rPr lang="tr-TR" sz="1600" b="1" dirty="0" smtClean="0"/>
              <a:t>(R kodları)</a:t>
            </a:r>
          </a:p>
          <a:p>
            <a:pPr lvl="2" algn="just">
              <a:defRPr/>
            </a:pPr>
            <a:r>
              <a:rPr lang="tr-TR" sz="1600" dirty="0" smtClean="0">
                <a:solidFill>
                  <a:srgbClr val="FF0000"/>
                </a:solidFill>
              </a:rPr>
              <a:t>Sucul ekosisteme tehlike arz eden kimyasallar</a:t>
            </a:r>
          </a:p>
          <a:p>
            <a:pPr lvl="2" algn="just">
              <a:defRPr/>
            </a:pPr>
            <a:r>
              <a:rPr lang="tr-TR" sz="1600" dirty="0" smtClean="0">
                <a:solidFill>
                  <a:srgbClr val="FF0000"/>
                </a:solidFill>
              </a:rPr>
              <a:t>Kanserojen, </a:t>
            </a:r>
            <a:r>
              <a:rPr lang="tr-TR" sz="1600" dirty="0" err="1" smtClean="0">
                <a:solidFill>
                  <a:srgbClr val="FF0000"/>
                </a:solidFill>
              </a:rPr>
              <a:t>mutajen</a:t>
            </a:r>
            <a:r>
              <a:rPr lang="tr-TR" sz="1600" dirty="0" smtClean="0">
                <a:solidFill>
                  <a:srgbClr val="FF0000"/>
                </a:solidFill>
              </a:rPr>
              <a:t>, </a:t>
            </a:r>
            <a:r>
              <a:rPr lang="tr-TR" sz="1600" dirty="0" err="1" smtClean="0">
                <a:solidFill>
                  <a:srgbClr val="FF0000"/>
                </a:solidFill>
              </a:rPr>
              <a:t>teratojen</a:t>
            </a:r>
            <a:r>
              <a:rPr lang="tr-TR" sz="1600" dirty="0" smtClean="0">
                <a:solidFill>
                  <a:srgbClr val="FF0000"/>
                </a:solidFill>
              </a:rPr>
              <a:t> özellik gösteren kimyasallar</a:t>
            </a:r>
          </a:p>
          <a:p>
            <a:pPr lvl="1" algn="just">
              <a:defRPr/>
            </a:pPr>
            <a:endParaRPr lang="tr-TR" sz="1600" dirty="0" smtClean="0"/>
          </a:p>
          <a:p>
            <a:pPr lvl="1" algn="just">
              <a:defRPr/>
            </a:pPr>
            <a:r>
              <a:rPr lang="tr-TR" sz="1600" dirty="0" smtClean="0"/>
              <a:t>BM-“Kimyasalların Sınıflandırılması ve Etiketlenmesindeki Küresel Uyumlaştırma Sistemi (GHS)” </a:t>
            </a:r>
            <a:r>
              <a:rPr lang="tr-TR" sz="1600" b="1" dirty="0" smtClean="0"/>
              <a:t>(H kodları)</a:t>
            </a:r>
          </a:p>
          <a:p>
            <a:pPr lvl="2" algn="just">
              <a:defRPr/>
            </a:pPr>
            <a:r>
              <a:rPr lang="tr-TR" sz="1600" dirty="0" smtClean="0">
                <a:solidFill>
                  <a:srgbClr val="FF0000"/>
                </a:solidFill>
              </a:rPr>
              <a:t>Sucul ekosisteme tehlike arz eden kimyasallar</a:t>
            </a:r>
          </a:p>
          <a:p>
            <a:pPr lvl="2" algn="just">
              <a:defRPr/>
            </a:pPr>
            <a:r>
              <a:rPr lang="tr-TR" sz="1600" dirty="0" smtClean="0">
                <a:solidFill>
                  <a:srgbClr val="FF0000"/>
                </a:solidFill>
              </a:rPr>
              <a:t>Kanserojen, </a:t>
            </a:r>
            <a:r>
              <a:rPr lang="tr-TR" sz="1600" dirty="0" err="1" smtClean="0">
                <a:solidFill>
                  <a:srgbClr val="FF0000"/>
                </a:solidFill>
              </a:rPr>
              <a:t>mutajen</a:t>
            </a:r>
            <a:r>
              <a:rPr lang="tr-TR" sz="1600" dirty="0" smtClean="0">
                <a:solidFill>
                  <a:srgbClr val="FF0000"/>
                </a:solidFill>
              </a:rPr>
              <a:t>, </a:t>
            </a:r>
            <a:r>
              <a:rPr lang="tr-TR" sz="1600" dirty="0" err="1" smtClean="0">
                <a:solidFill>
                  <a:srgbClr val="FF0000"/>
                </a:solidFill>
              </a:rPr>
              <a:t>teratojen</a:t>
            </a:r>
            <a:r>
              <a:rPr lang="tr-TR" sz="1600" dirty="0" smtClean="0">
                <a:solidFill>
                  <a:srgbClr val="FF0000"/>
                </a:solidFill>
              </a:rPr>
              <a:t> özellik gösteren kimyasallar</a:t>
            </a:r>
          </a:p>
          <a:p>
            <a:pPr algn="just">
              <a:defRPr/>
            </a:pPr>
            <a:endParaRPr lang="tr-TR" sz="1600" b="1" dirty="0" smtClean="0"/>
          </a:p>
        </p:txBody>
      </p:sp>
      <p:pic>
        <p:nvPicPr>
          <p:cNvPr id="33794" name="Picture 2" descr="http://www.transportsfriend.org/images/hs/europe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988840"/>
            <a:ext cx="3045098" cy="3559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1259632" y="260647"/>
            <a:ext cx="6264696" cy="584775"/>
          </a:xfrm>
          <a:prstGeom prst="rect">
            <a:avLst/>
          </a:prstGeom>
          <a:noFill/>
        </p:spPr>
        <p:txBody>
          <a:bodyPr wrap="square" rtlCol="0">
            <a:spAutoFit/>
          </a:bodyPr>
          <a:lstStyle/>
          <a:p>
            <a:r>
              <a:rPr lang="tr-TR" sz="3200" b="1" dirty="0" smtClean="0">
                <a:solidFill>
                  <a:srgbClr val="FF0000"/>
                </a:solidFill>
              </a:rPr>
              <a:t>1. Kaba Eleme: Risk kodlarına göre</a:t>
            </a:r>
            <a:endParaRPr lang="tr-TR" sz="3200" b="1" dirty="0">
              <a:solidFill>
                <a:srgbClr val="FF0000"/>
              </a:solidFill>
            </a:endParaRPr>
          </a:p>
        </p:txBody>
      </p:sp>
      <p:pic>
        <p:nvPicPr>
          <p:cNvPr id="10"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26676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6</a:t>
            </a:fld>
            <a:endParaRPr lang="tr-TR" dirty="0"/>
          </a:p>
        </p:txBody>
      </p:sp>
      <p:graphicFrame>
        <p:nvGraphicFramePr>
          <p:cNvPr id="7" name="4 İçerik Yer Tutucusu"/>
          <p:cNvGraphicFramePr>
            <a:graphicFrameLocks/>
          </p:cNvGraphicFramePr>
          <p:nvPr>
            <p:extLst>
              <p:ext uri="{D42A27DB-BD31-4B8C-83A1-F6EECF244321}">
                <p14:modId xmlns:p14="http://schemas.microsoft.com/office/powerpoint/2010/main" val="1595730272"/>
              </p:ext>
            </p:extLst>
          </p:nvPr>
        </p:nvGraphicFramePr>
        <p:xfrm>
          <a:off x="395536" y="1717115"/>
          <a:ext cx="4104456" cy="4429750"/>
        </p:xfrm>
        <a:graphic>
          <a:graphicData uri="http://schemas.openxmlformats.org/drawingml/2006/table">
            <a:tbl>
              <a:tblPr>
                <a:tableStyleId>{616DA210-FB5B-4158-B5E0-FEB733F419BA}</a:tableStyleId>
              </a:tblPr>
              <a:tblGrid>
                <a:gridCol w="720080"/>
                <a:gridCol w="3384376"/>
              </a:tblGrid>
              <a:tr h="42189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smtClean="0">
                          <a:ln>
                            <a:noFill/>
                          </a:ln>
                          <a:effectLst/>
                        </a:rPr>
                        <a:t>Risk İbaresi</a:t>
                      </a: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solidFill>
                      <a:schemeClr val="tx2">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smtClean="0">
                          <a:ln>
                            <a:noFill/>
                          </a:ln>
                          <a:effectLst/>
                        </a:rPr>
                        <a:t>Risk İbaresinin Açık İfadesi</a:t>
                      </a: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solidFill>
                      <a:schemeClr val="tx2">
                        <a:lumMod val="60000"/>
                        <a:lumOff val="40000"/>
                      </a:schemeClr>
                    </a:solidFill>
                  </a:tcPr>
                </a:tc>
              </a:tr>
              <a:tr h="20504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40</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Tedavisi mümkün olmayan etki oluşturabilir.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209090">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45</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Kanser yapabilir.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1829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46</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 Kalıtımsal genetik hasarlara neden olabilir.</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1829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50</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 Sudaki organizmalar için çok toksiktir.</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r h="1829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51</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 Sudaki organizmalar için toksiktir.</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r h="1829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52</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Sudaki organizmalar için zararlıdır.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r h="3658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53</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Su ortamında uzun süreli olumsuz etkilere neden olabilir.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r h="3658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60</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Üremeyi olumsuz etkileyebilir.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262114">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61</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 Anne karnındaki çocuğa zarar verebilir.</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288032">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62</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 Üremeyi bozucu risk olasılığı.</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250592">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63</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just"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Anne karnındaki çocuğa zarar riski olasılığı.</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18290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R68</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-Tedavisi mümkün olmayan etki riski</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accent2">
                        <a:lumMod val="20000"/>
                        <a:lumOff val="80000"/>
                      </a:schemeClr>
                    </a:solidFill>
                  </a:tcPr>
                </a:tc>
              </a:tr>
              <a:tr h="349962">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50/53</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Sudaki organizmalar için çok </a:t>
                      </a:r>
                      <a:r>
                        <a:rPr kumimoji="0" lang="tr-TR" sz="1200" u="none" strike="noStrike" cap="none" normalizeH="0" baseline="0" dirty="0" err="1" smtClean="0">
                          <a:ln>
                            <a:noFill/>
                          </a:ln>
                          <a:effectLst/>
                        </a:rPr>
                        <a:t>toksik</a:t>
                      </a:r>
                      <a:r>
                        <a:rPr kumimoji="0" lang="tr-TR" sz="1200" u="none" strike="noStrike" cap="none" normalizeH="0" baseline="0" dirty="0" smtClean="0">
                          <a:ln>
                            <a:noFill/>
                          </a:ln>
                          <a:effectLst/>
                        </a:rPr>
                        <a:t>, su ortamında uzun süreli olumsuz etkilere neden olabilir.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r h="377324">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51/53</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Sudaki organizmalar için </a:t>
                      </a:r>
                      <a:r>
                        <a:rPr kumimoji="0" lang="tr-TR" sz="1200" u="none" strike="noStrike" cap="none" normalizeH="0" baseline="0" dirty="0" err="1" smtClean="0">
                          <a:ln>
                            <a:noFill/>
                          </a:ln>
                          <a:effectLst/>
                        </a:rPr>
                        <a:t>toksik</a:t>
                      </a:r>
                      <a:r>
                        <a:rPr kumimoji="0" lang="tr-TR" sz="1200" u="none" strike="noStrike" cap="none" normalizeH="0" baseline="0" dirty="0" smtClean="0">
                          <a:ln>
                            <a:noFill/>
                          </a:ln>
                          <a:effectLst/>
                        </a:rPr>
                        <a:t>, su ortamında uzun süreli olumsuz etkilere neden olabilir.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r h="398966">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 52/53</a:t>
                      </a:r>
                      <a:endParaRPr kumimoji="0" lang="tr-T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txBody>
                  <a:tcPr marL="68580" marR="68580" marT="0" marB="0" horzOverflow="overflow">
                    <a:solidFill>
                      <a:schemeClr val="accent3">
                        <a:lumMod val="60000"/>
                        <a:lumOff val="40000"/>
                      </a:schemeClr>
                    </a:solidFill>
                  </a:tcPr>
                </a:tc>
                <a:tc>
                  <a:txBody>
                    <a:body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 Sudaki organizmalar için zararlı, su ortamında uzun süreli olumsuz etkilere neden olabilir.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solidFill>
                      <a:schemeClr val="tx2">
                        <a:lumMod val="40000"/>
                        <a:lumOff val="60000"/>
                      </a:schemeClr>
                    </a:solidFill>
                  </a:tcPr>
                </a:tc>
              </a:tr>
            </a:tbl>
          </a:graphicData>
        </a:graphic>
      </p:graphicFrame>
      <p:sp>
        <p:nvSpPr>
          <p:cNvPr id="10" name="Dikdörtgen 9"/>
          <p:cNvSpPr/>
          <p:nvPr/>
        </p:nvSpPr>
        <p:spPr>
          <a:xfrm>
            <a:off x="179512" y="1115452"/>
            <a:ext cx="2272417" cy="369332"/>
          </a:xfrm>
          <a:prstGeom prst="rect">
            <a:avLst/>
          </a:prstGeom>
        </p:spPr>
        <p:txBody>
          <a:bodyPr wrap="none">
            <a:spAutoFit/>
          </a:bodyPr>
          <a:lstStyle/>
          <a:p>
            <a:r>
              <a:rPr lang="tr-TR" b="1" dirty="0">
                <a:solidFill>
                  <a:srgbClr val="FF0000"/>
                </a:solidFill>
              </a:rPr>
              <a:t>Risk İbareleri (</a:t>
            </a:r>
            <a:r>
              <a:rPr lang="tr-TR" b="1" dirty="0" smtClean="0">
                <a:solidFill>
                  <a:srgbClr val="FF0000"/>
                </a:solidFill>
              </a:rPr>
              <a:t>Ulusal)</a:t>
            </a:r>
            <a:endParaRPr lang="tr-TR" b="1" dirty="0">
              <a:solidFill>
                <a:srgbClr val="FF0000"/>
              </a:solidFill>
            </a:endParaRPr>
          </a:p>
        </p:txBody>
      </p:sp>
      <p:graphicFrame>
        <p:nvGraphicFramePr>
          <p:cNvPr id="8" name="İçerik Yer Tutucusu 2"/>
          <p:cNvGraphicFramePr>
            <a:graphicFrameLocks/>
          </p:cNvGraphicFramePr>
          <p:nvPr>
            <p:extLst>
              <p:ext uri="{D42A27DB-BD31-4B8C-83A1-F6EECF244321}">
                <p14:modId xmlns:p14="http://schemas.microsoft.com/office/powerpoint/2010/main" val="1715240792"/>
              </p:ext>
            </p:extLst>
          </p:nvPr>
        </p:nvGraphicFramePr>
        <p:xfrm>
          <a:off x="5036540" y="1700808"/>
          <a:ext cx="3567908" cy="5106647"/>
        </p:xfrm>
        <a:graphic>
          <a:graphicData uri="http://schemas.openxmlformats.org/drawingml/2006/table">
            <a:tbl>
              <a:tblPr firstRow="1" firstCol="1" bandRow="1">
                <a:tableStyleId>{B301B821-A1FF-4177-AEE7-76D212191A09}</a:tableStyleId>
              </a:tblPr>
              <a:tblGrid>
                <a:gridCol w="615580"/>
                <a:gridCol w="2952328"/>
              </a:tblGrid>
              <a:tr h="490855">
                <a:tc>
                  <a:txBody>
                    <a:bodyPr/>
                    <a:lstStyle/>
                    <a:p>
                      <a:pPr>
                        <a:lnSpc>
                          <a:spcPct val="115000"/>
                        </a:lnSpc>
                        <a:spcAft>
                          <a:spcPts val="0"/>
                        </a:spcAft>
                      </a:pPr>
                      <a:r>
                        <a:rPr lang="tr-TR" sz="1400" dirty="0">
                          <a:solidFill>
                            <a:schemeClr val="tx1"/>
                          </a:solidFill>
                          <a:effectLst/>
                        </a:rPr>
                        <a:t>Risk kodu</a:t>
                      </a:r>
                      <a:endParaRPr lang="tr-TR" sz="1400" dirty="0">
                        <a:solidFill>
                          <a:schemeClr val="tx1"/>
                        </a:solidFill>
                        <a:effectLst/>
                        <a:latin typeface="Calibri"/>
                        <a:ea typeface="Calibri"/>
                        <a:cs typeface="Times New Roman"/>
                      </a:endParaRPr>
                    </a:p>
                  </a:txBody>
                  <a:tcPr marL="68576" marR="68576" marT="0" marB="0" anchor="ctr"/>
                </a:tc>
                <a:tc>
                  <a:txBody>
                    <a:bodyPr/>
                    <a:lstStyle/>
                    <a:p>
                      <a:pPr>
                        <a:lnSpc>
                          <a:spcPct val="115000"/>
                        </a:lnSpc>
                        <a:spcAft>
                          <a:spcPts val="0"/>
                        </a:spcAft>
                      </a:pPr>
                      <a:r>
                        <a:rPr lang="tr-TR" sz="1400" dirty="0">
                          <a:solidFill>
                            <a:schemeClr val="tx1"/>
                          </a:solidFill>
                          <a:effectLst/>
                        </a:rPr>
                        <a:t>Risk kodu açıklaması</a:t>
                      </a:r>
                      <a:endParaRPr lang="tr-TR" sz="1400" dirty="0">
                        <a:solidFill>
                          <a:schemeClr val="tx1"/>
                        </a:solidFill>
                        <a:effectLst/>
                        <a:latin typeface="Calibri"/>
                        <a:ea typeface="Calibri"/>
                        <a:cs typeface="Times New Roman"/>
                      </a:endParaRPr>
                    </a:p>
                  </a:txBody>
                  <a:tcPr marL="68576" marR="68576" marT="0" marB="0" anchor="ctr"/>
                </a:tc>
              </a:tr>
              <a:tr h="235473">
                <a:tc>
                  <a:txBody>
                    <a:bodyPr/>
                    <a:lstStyle/>
                    <a:p>
                      <a:pPr>
                        <a:lnSpc>
                          <a:spcPct val="115000"/>
                        </a:lnSpc>
                        <a:spcAft>
                          <a:spcPts val="0"/>
                        </a:spcAft>
                      </a:pPr>
                      <a:r>
                        <a:rPr lang="tr-TR" sz="1200" dirty="0">
                          <a:effectLst/>
                        </a:rPr>
                        <a:t>H400</a:t>
                      </a:r>
                      <a:endParaRPr lang="tr-TR" sz="1200"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Sucul ortam için çok </a:t>
                      </a:r>
                      <a:r>
                        <a:rPr lang="tr-TR" sz="1200" dirty="0" err="1" smtClean="0">
                          <a:effectLst/>
                        </a:rPr>
                        <a:t>toksik</a:t>
                      </a:r>
                      <a:r>
                        <a:rPr lang="tr-TR" sz="1200" dirty="0" smtClean="0">
                          <a:effectLst/>
                        </a:rPr>
                        <a:t>.</a:t>
                      </a:r>
                      <a:endParaRPr lang="tr-TR" sz="1200" dirty="0">
                        <a:effectLst/>
                        <a:latin typeface="Calibri"/>
                        <a:ea typeface="Calibri"/>
                        <a:cs typeface="Times New Roman"/>
                      </a:endParaRPr>
                    </a:p>
                  </a:txBody>
                  <a:tcPr marL="68576" marR="68576" marT="0" marB="0">
                    <a:solidFill>
                      <a:schemeClr val="accent1">
                        <a:lumMod val="60000"/>
                        <a:lumOff val="40000"/>
                      </a:schemeClr>
                    </a:solidFill>
                  </a:tcPr>
                </a:tc>
              </a:tr>
              <a:tr h="245427">
                <a:tc>
                  <a:txBody>
                    <a:bodyPr/>
                    <a:lstStyle/>
                    <a:p>
                      <a:pPr>
                        <a:lnSpc>
                          <a:spcPct val="115000"/>
                        </a:lnSpc>
                        <a:spcAft>
                          <a:spcPts val="0"/>
                        </a:spcAft>
                      </a:pPr>
                      <a:r>
                        <a:rPr lang="tr-TR" sz="1200">
                          <a:effectLst/>
                        </a:rPr>
                        <a:t>H401</a:t>
                      </a:r>
                      <a:endParaRPr lang="tr-TR" sz="120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latin typeface="+mn-lt"/>
                          <a:ea typeface="+mn-ea"/>
                          <a:cs typeface="+mn-cs"/>
                        </a:rPr>
                        <a:t>Sucul</a:t>
                      </a:r>
                      <a:r>
                        <a:rPr lang="tr-TR" sz="1200" baseline="0" dirty="0" smtClean="0">
                          <a:effectLst/>
                          <a:latin typeface="+mn-lt"/>
                          <a:ea typeface="+mn-ea"/>
                          <a:cs typeface="+mn-cs"/>
                        </a:rPr>
                        <a:t> ortam için </a:t>
                      </a:r>
                      <a:r>
                        <a:rPr lang="tr-TR" sz="1200" baseline="0" dirty="0" err="1" smtClean="0">
                          <a:effectLst/>
                          <a:latin typeface="+mn-lt"/>
                          <a:ea typeface="+mn-ea"/>
                          <a:cs typeface="+mn-cs"/>
                        </a:rPr>
                        <a:t>toksik</a:t>
                      </a:r>
                      <a:r>
                        <a:rPr lang="tr-TR" sz="1200" baseline="0" dirty="0" smtClean="0">
                          <a:effectLst/>
                          <a:latin typeface="+mn-lt"/>
                          <a:ea typeface="+mn-ea"/>
                          <a:cs typeface="+mn-cs"/>
                        </a:rPr>
                        <a:t>.</a:t>
                      </a:r>
                      <a:endParaRPr lang="tr-TR" sz="1200" dirty="0">
                        <a:effectLst/>
                        <a:latin typeface="Calibri"/>
                        <a:ea typeface="Calibri"/>
                        <a:cs typeface="Times New Roman"/>
                      </a:endParaRPr>
                    </a:p>
                  </a:txBody>
                  <a:tcPr marL="68576" marR="68576" marT="0" marB="0">
                    <a:solidFill>
                      <a:schemeClr val="accent1">
                        <a:lumMod val="60000"/>
                        <a:lumOff val="40000"/>
                      </a:schemeClr>
                    </a:solidFill>
                  </a:tcPr>
                </a:tc>
              </a:tr>
              <a:tr h="245427">
                <a:tc>
                  <a:txBody>
                    <a:bodyPr/>
                    <a:lstStyle/>
                    <a:p>
                      <a:pPr>
                        <a:lnSpc>
                          <a:spcPct val="115000"/>
                        </a:lnSpc>
                        <a:spcAft>
                          <a:spcPts val="0"/>
                        </a:spcAft>
                      </a:pPr>
                      <a:r>
                        <a:rPr lang="tr-TR" sz="1200">
                          <a:effectLst/>
                        </a:rPr>
                        <a:t>H402</a:t>
                      </a:r>
                      <a:endParaRPr lang="tr-TR" sz="120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Sucul ortam için zararlı.</a:t>
                      </a:r>
                      <a:endParaRPr lang="tr-TR" sz="1200" dirty="0">
                        <a:effectLst/>
                        <a:latin typeface="Calibri"/>
                        <a:ea typeface="Calibri"/>
                        <a:cs typeface="Times New Roman"/>
                      </a:endParaRPr>
                    </a:p>
                  </a:txBody>
                  <a:tcPr marL="68576" marR="68576" marT="0" marB="0">
                    <a:solidFill>
                      <a:schemeClr val="accent1">
                        <a:lumMod val="60000"/>
                        <a:lumOff val="40000"/>
                      </a:schemeClr>
                    </a:solidFill>
                  </a:tcPr>
                </a:tc>
              </a:tr>
              <a:tr h="490855">
                <a:tc>
                  <a:txBody>
                    <a:bodyPr/>
                    <a:lstStyle/>
                    <a:p>
                      <a:pPr>
                        <a:lnSpc>
                          <a:spcPct val="115000"/>
                        </a:lnSpc>
                        <a:spcAft>
                          <a:spcPts val="0"/>
                        </a:spcAft>
                      </a:pPr>
                      <a:r>
                        <a:rPr lang="tr-TR" sz="1200">
                          <a:effectLst/>
                        </a:rPr>
                        <a:t>H410</a:t>
                      </a:r>
                      <a:endParaRPr lang="tr-TR" sz="120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Sucul ortam için çok </a:t>
                      </a:r>
                      <a:r>
                        <a:rPr lang="tr-TR" sz="1200" dirty="0" err="1" smtClean="0">
                          <a:effectLst/>
                        </a:rPr>
                        <a:t>toksik</a:t>
                      </a:r>
                      <a:r>
                        <a:rPr lang="tr-TR" sz="1200" dirty="0" smtClean="0">
                          <a:effectLst/>
                        </a:rPr>
                        <a:t> ve uzun süreli etkilere sebebiyet verebilir. </a:t>
                      </a:r>
                      <a:endParaRPr lang="tr-TR" sz="1200" dirty="0">
                        <a:effectLst/>
                        <a:latin typeface="Calibri"/>
                        <a:ea typeface="Calibri"/>
                        <a:cs typeface="Times New Roman"/>
                      </a:endParaRPr>
                    </a:p>
                  </a:txBody>
                  <a:tcPr marL="68576" marR="68576" marT="0" marB="0">
                    <a:solidFill>
                      <a:schemeClr val="accent1">
                        <a:lumMod val="60000"/>
                        <a:lumOff val="40000"/>
                      </a:schemeClr>
                    </a:solidFill>
                  </a:tcPr>
                </a:tc>
              </a:tr>
              <a:tr h="240210">
                <a:tc>
                  <a:txBody>
                    <a:bodyPr/>
                    <a:lstStyle/>
                    <a:p>
                      <a:pPr>
                        <a:lnSpc>
                          <a:spcPct val="115000"/>
                        </a:lnSpc>
                        <a:spcAft>
                          <a:spcPts val="0"/>
                        </a:spcAft>
                      </a:pPr>
                      <a:r>
                        <a:rPr lang="tr-TR" sz="1200">
                          <a:effectLst/>
                        </a:rPr>
                        <a:t>H411</a:t>
                      </a:r>
                      <a:endParaRPr lang="tr-TR" sz="120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Sucul ortam için </a:t>
                      </a:r>
                      <a:r>
                        <a:rPr lang="tr-TR" sz="1200" dirty="0" err="1" smtClean="0">
                          <a:effectLst/>
                        </a:rPr>
                        <a:t>toksik</a:t>
                      </a:r>
                      <a:r>
                        <a:rPr lang="tr-TR" sz="1200" dirty="0" smtClean="0">
                          <a:effectLst/>
                        </a:rPr>
                        <a:t> ve uzun süreli etkilere sebebiyet verebilir. </a:t>
                      </a:r>
                      <a:endParaRPr lang="tr-TR" sz="1200" dirty="0">
                        <a:effectLst/>
                        <a:latin typeface="+mn-lt"/>
                        <a:ea typeface="Calibri"/>
                        <a:cs typeface="Times New Roman"/>
                      </a:endParaRPr>
                    </a:p>
                  </a:txBody>
                  <a:tcPr marL="68576" marR="68576" marT="0" marB="0">
                    <a:solidFill>
                      <a:schemeClr val="accent1">
                        <a:lumMod val="60000"/>
                        <a:lumOff val="40000"/>
                      </a:schemeClr>
                    </a:solidFill>
                  </a:tcPr>
                </a:tc>
              </a:tr>
              <a:tr h="490855">
                <a:tc>
                  <a:txBody>
                    <a:bodyPr/>
                    <a:lstStyle/>
                    <a:p>
                      <a:pPr>
                        <a:lnSpc>
                          <a:spcPct val="115000"/>
                        </a:lnSpc>
                        <a:spcAft>
                          <a:spcPts val="0"/>
                        </a:spcAft>
                      </a:pPr>
                      <a:r>
                        <a:rPr lang="tr-TR" sz="1200">
                          <a:effectLst/>
                        </a:rPr>
                        <a:t>H412</a:t>
                      </a:r>
                      <a:endParaRPr lang="tr-TR" sz="120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Sucul ortam için zararlı</a:t>
                      </a:r>
                      <a:r>
                        <a:rPr lang="tr-TR" sz="1200" baseline="0" dirty="0" smtClean="0">
                          <a:effectLst/>
                        </a:rPr>
                        <a:t> </a:t>
                      </a:r>
                      <a:r>
                        <a:rPr lang="tr-TR" sz="1200" dirty="0" smtClean="0">
                          <a:effectLst/>
                        </a:rPr>
                        <a:t>ve uzun süreli etkilere sebebiyet verebilir. </a:t>
                      </a:r>
                      <a:endParaRPr lang="tr-TR" sz="1200" dirty="0">
                        <a:effectLst/>
                        <a:latin typeface="+mn-lt"/>
                        <a:ea typeface="Calibri"/>
                        <a:cs typeface="Times New Roman"/>
                      </a:endParaRPr>
                    </a:p>
                  </a:txBody>
                  <a:tcPr marL="68576" marR="68576" marT="0" marB="0">
                    <a:solidFill>
                      <a:schemeClr val="accent1">
                        <a:lumMod val="60000"/>
                        <a:lumOff val="40000"/>
                      </a:schemeClr>
                    </a:solidFill>
                  </a:tcPr>
                </a:tc>
              </a:tr>
              <a:tr h="266612">
                <a:tc>
                  <a:txBody>
                    <a:bodyPr/>
                    <a:lstStyle/>
                    <a:p>
                      <a:pPr>
                        <a:lnSpc>
                          <a:spcPct val="115000"/>
                        </a:lnSpc>
                        <a:spcAft>
                          <a:spcPts val="0"/>
                        </a:spcAft>
                      </a:pPr>
                      <a:r>
                        <a:rPr lang="tr-TR" sz="1200" dirty="0">
                          <a:effectLst/>
                        </a:rPr>
                        <a:t>H413</a:t>
                      </a:r>
                      <a:endParaRPr lang="tr-TR" sz="1200"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Sucul ortamda</a:t>
                      </a:r>
                      <a:r>
                        <a:rPr lang="tr-TR" sz="1200" baseline="0" dirty="0" smtClean="0">
                          <a:effectLst/>
                        </a:rPr>
                        <a:t> </a:t>
                      </a:r>
                      <a:r>
                        <a:rPr lang="tr-TR" sz="1200" dirty="0" smtClean="0">
                          <a:effectLst/>
                        </a:rPr>
                        <a:t>uzun süreli etkilere sebebiyet verebilir. </a:t>
                      </a:r>
                      <a:endParaRPr lang="tr-TR" sz="1200" dirty="0">
                        <a:effectLst/>
                        <a:latin typeface="+mn-lt"/>
                        <a:ea typeface="Calibri"/>
                        <a:cs typeface="Times New Roman"/>
                      </a:endParaRPr>
                    </a:p>
                  </a:txBody>
                  <a:tcPr marL="68576" marR="68576" marT="0" marB="0">
                    <a:solidFill>
                      <a:schemeClr val="accent1">
                        <a:lumMod val="60000"/>
                        <a:lumOff val="40000"/>
                      </a:schemeClr>
                    </a:solidFill>
                  </a:tcPr>
                </a:tc>
              </a:tr>
              <a:tr h="314680">
                <a:tc>
                  <a:txBody>
                    <a:bodyPr/>
                    <a:lstStyle/>
                    <a:p>
                      <a:pPr marL="0" algn="l" defTabSz="914400" rtl="0" eaLnBrk="1" latinLnBrk="0" hangingPunct="1">
                        <a:lnSpc>
                          <a:spcPct val="115000"/>
                        </a:lnSpc>
                        <a:spcAft>
                          <a:spcPts val="0"/>
                        </a:spcAft>
                      </a:pPr>
                      <a:r>
                        <a:rPr lang="tr-TR" sz="1200" b="1" kern="1200" dirty="0" smtClean="0">
                          <a:solidFill>
                            <a:schemeClr val="dk1"/>
                          </a:solidFill>
                          <a:effectLst/>
                          <a:latin typeface="+mn-lt"/>
                          <a:ea typeface="+mn-ea"/>
                          <a:cs typeface="+mn-cs"/>
                        </a:rPr>
                        <a:t>H340</a:t>
                      </a:r>
                      <a:endParaRPr lang="tr-TR" sz="1200" b="1" kern="1200" dirty="0">
                        <a:solidFill>
                          <a:schemeClr val="dk1"/>
                        </a:solidFill>
                        <a:effectLst/>
                        <a:latin typeface="+mn-lt"/>
                        <a:ea typeface="+mn-ea"/>
                        <a:cs typeface="+mn-cs"/>
                      </a:endParaRPr>
                    </a:p>
                  </a:txBody>
                  <a:tcPr marL="68576" marR="68576" marT="0" marB="0">
                    <a:solidFill>
                      <a:schemeClr val="accent3">
                        <a:lumMod val="60000"/>
                        <a:lumOff val="40000"/>
                      </a:schemeClr>
                    </a:solidFill>
                  </a:tcPr>
                </a:tc>
                <a:tc>
                  <a:txBody>
                    <a:bodyPr/>
                    <a:lstStyle/>
                    <a:p>
                      <a:r>
                        <a:rPr lang="tr-TR" sz="1200" kern="1200" dirty="0" smtClean="0">
                          <a:solidFill>
                            <a:schemeClr val="dk1"/>
                          </a:solidFill>
                          <a:effectLst/>
                          <a:latin typeface="+mn-lt"/>
                          <a:ea typeface="+mn-ea"/>
                          <a:cs typeface="+mn-cs"/>
                        </a:rPr>
                        <a:t>Kalıtsal</a:t>
                      </a:r>
                      <a:r>
                        <a:rPr lang="tr-TR" sz="1200" kern="1200" baseline="0" dirty="0" smtClean="0">
                          <a:solidFill>
                            <a:schemeClr val="dk1"/>
                          </a:solidFill>
                          <a:effectLst/>
                          <a:latin typeface="+mn-lt"/>
                          <a:ea typeface="+mn-ea"/>
                          <a:cs typeface="+mn-cs"/>
                        </a:rPr>
                        <a:t> bozukluklara sebebiyet verebilir.</a:t>
                      </a:r>
                      <a:endParaRPr lang="tr-TR" sz="1200" kern="1200" dirty="0">
                        <a:solidFill>
                          <a:schemeClr val="dk1"/>
                        </a:solidFill>
                        <a:effectLst/>
                        <a:latin typeface="+mn-lt"/>
                        <a:ea typeface="+mn-ea"/>
                        <a:cs typeface="+mn-cs"/>
                      </a:endParaRPr>
                    </a:p>
                  </a:txBody>
                  <a:tcPr marL="68576" marR="68576" marT="0" marB="0">
                    <a:solidFill>
                      <a:schemeClr val="accent2">
                        <a:lumMod val="20000"/>
                        <a:lumOff val="80000"/>
                      </a:schemeClr>
                    </a:solidFill>
                  </a:tcPr>
                </a:tc>
              </a:tr>
              <a:tr h="216024">
                <a:tc>
                  <a:txBody>
                    <a:bodyPr/>
                    <a:lstStyle/>
                    <a:p>
                      <a:pPr>
                        <a:lnSpc>
                          <a:spcPct val="115000"/>
                        </a:lnSpc>
                        <a:spcAft>
                          <a:spcPts val="0"/>
                        </a:spcAft>
                      </a:pPr>
                      <a:r>
                        <a:rPr lang="tr-TR" sz="1200" b="1" dirty="0">
                          <a:effectLst/>
                        </a:rPr>
                        <a:t>H341</a:t>
                      </a:r>
                      <a:endParaRPr lang="tr-TR" sz="1200" b="1"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r>
                        <a:rPr lang="tr-TR" sz="1200" kern="1200" dirty="0" smtClean="0">
                          <a:solidFill>
                            <a:schemeClr val="dk1"/>
                          </a:solidFill>
                          <a:effectLst/>
                          <a:latin typeface="+mn-lt"/>
                          <a:ea typeface="+mn-ea"/>
                          <a:cs typeface="+mn-cs"/>
                        </a:rPr>
                        <a:t>Kalıtsal</a:t>
                      </a:r>
                      <a:r>
                        <a:rPr lang="tr-TR" sz="1200" kern="1200" baseline="0" dirty="0" smtClean="0">
                          <a:solidFill>
                            <a:schemeClr val="dk1"/>
                          </a:solidFill>
                          <a:effectLst/>
                          <a:latin typeface="+mn-lt"/>
                          <a:ea typeface="+mn-ea"/>
                          <a:cs typeface="+mn-cs"/>
                        </a:rPr>
                        <a:t> bozukluklara sebebiyet verebilme riski vardır.</a:t>
                      </a:r>
                      <a:endParaRPr lang="tr-TR" sz="1200" kern="1200" dirty="0">
                        <a:solidFill>
                          <a:schemeClr val="dk1"/>
                        </a:solidFill>
                        <a:effectLst/>
                        <a:latin typeface="+mn-lt"/>
                        <a:ea typeface="+mn-ea"/>
                        <a:cs typeface="+mn-cs"/>
                      </a:endParaRPr>
                    </a:p>
                  </a:txBody>
                  <a:tcPr marL="68576" marR="68576" marT="0" marB="0">
                    <a:solidFill>
                      <a:schemeClr val="accent2">
                        <a:lumMod val="20000"/>
                        <a:lumOff val="80000"/>
                      </a:schemeClr>
                    </a:solidFill>
                  </a:tcPr>
                </a:tc>
              </a:tr>
              <a:tr h="216024">
                <a:tc>
                  <a:txBody>
                    <a:bodyPr/>
                    <a:lstStyle/>
                    <a:p>
                      <a:pPr>
                        <a:lnSpc>
                          <a:spcPct val="115000"/>
                        </a:lnSpc>
                        <a:spcAft>
                          <a:spcPts val="0"/>
                        </a:spcAft>
                      </a:pPr>
                      <a:r>
                        <a:rPr lang="tr-TR" sz="1200" b="1" dirty="0">
                          <a:effectLst/>
                        </a:rPr>
                        <a:t>H350</a:t>
                      </a:r>
                      <a:endParaRPr lang="tr-TR" sz="1200" b="1"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Kansere neden olabilir.</a:t>
                      </a:r>
                      <a:endParaRPr lang="tr-TR" sz="1200" dirty="0">
                        <a:effectLst/>
                        <a:latin typeface="Calibri"/>
                        <a:ea typeface="Calibri"/>
                        <a:cs typeface="Times New Roman"/>
                      </a:endParaRPr>
                    </a:p>
                  </a:txBody>
                  <a:tcPr marL="68576" marR="68576" marT="0" marB="0">
                    <a:solidFill>
                      <a:schemeClr val="accent2">
                        <a:lumMod val="20000"/>
                        <a:lumOff val="80000"/>
                      </a:schemeClr>
                    </a:solidFill>
                  </a:tcPr>
                </a:tc>
              </a:tr>
              <a:tr h="288032">
                <a:tc>
                  <a:txBody>
                    <a:bodyPr/>
                    <a:lstStyle/>
                    <a:p>
                      <a:pPr>
                        <a:lnSpc>
                          <a:spcPct val="115000"/>
                        </a:lnSpc>
                        <a:spcAft>
                          <a:spcPts val="0"/>
                        </a:spcAft>
                      </a:pPr>
                      <a:r>
                        <a:rPr lang="tr-TR" sz="1200" b="1" dirty="0">
                          <a:effectLst/>
                        </a:rPr>
                        <a:t>H351</a:t>
                      </a:r>
                      <a:endParaRPr lang="tr-TR" sz="1200" b="1"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Kansere neden olma</a:t>
                      </a:r>
                      <a:r>
                        <a:rPr lang="tr-TR" sz="1200" baseline="0" dirty="0" smtClean="0">
                          <a:effectLst/>
                        </a:rPr>
                        <a:t> riski vardır.</a:t>
                      </a:r>
                      <a:endParaRPr lang="tr-TR" sz="1200" dirty="0">
                        <a:effectLst/>
                        <a:latin typeface="+mn-lt"/>
                        <a:ea typeface="Calibri"/>
                        <a:cs typeface="Times New Roman"/>
                      </a:endParaRPr>
                    </a:p>
                  </a:txBody>
                  <a:tcPr marL="68576" marR="68576" marT="0" marB="0">
                    <a:solidFill>
                      <a:schemeClr val="accent2">
                        <a:lumMod val="20000"/>
                        <a:lumOff val="80000"/>
                      </a:schemeClr>
                    </a:solidFill>
                  </a:tcPr>
                </a:tc>
              </a:tr>
              <a:tr h="288032">
                <a:tc>
                  <a:txBody>
                    <a:bodyPr/>
                    <a:lstStyle/>
                    <a:p>
                      <a:pPr>
                        <a:lnSpc>
                          <a:spcPct val="115000"/>
                        </a:lnSpc>
                        <a:spcAft>
                          <a:spcPts val="0"/>
                        </a:spcAft>
                      </a:pPr>
                      <a:r>
                        <a:rPr lang="tr-TR" sz="1200" b="1" dirty="0">
                          <a:effectLst/>
                        </a:rPr>
                        <a:t>H360</a:t>
                      </a:r>
                      <a:endParaRPr lang="tr-TR" sz="1200" b="1"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a:lnSpc>
                          <a:spcPct val="115000"/>
                        </a:lnSpc>
                        <a:spcAft>
                          <a:spcPts val="0"/>
                        </a:spcAft>
                      </a:pPr>
                      <a:r>
                        <a:rPr lang="tr-TR" sz="1200" dirty="0" smtClean="0">
                          <a:effectLst/>
                        </a:rPr>
                        <a:t>Üremeye ve fetüse</a:t>
                      </a:r>
                      <a:r>
                        <a:rPr lang="tr-TR" sz="1200" baseline="0" dirty="0" smtClean="0">
                          <a:effectLst/>
                        </a:rPr>
                        <a:t> </a:t>
                      </a:r>
                      <a:r>
                        <a:rPr lang="tr-TR" sz="1200" dirty="0" smtClean="0">
                          <a:effectLst/>
                        </a:rPr>
                        <a:t>zarar verebilir.</a:t>
                      </a:r>
                      <a:endParaRPr lang="tr-TR" sz="1200" dirty="0">
                        <a:effectLst/>
                        <a:latin typeface="Calibri"/>
                        <a:ea typeface="Calibri"/>
                        <a:cs typeface="Times New Roman"/>
                      </a:endParaRPr>
                    </a:p>
                  </a:txBody>
                  <a:tcPr marL="68576" marR="68576" marT="0" marB="0">
                    <a:solidFill>
                      <a:schemeClr val="accent2">
                        <a:lumMod val="20000"/>
                        <a:lumOff val="80000"/>
                      </a:schemeClr>
                    </a:solidFill>
                  </a:tcPr>
                </a:tc>
              </a:tr>
              <a:tr h="490855">
                <a:tc>
                  <a:txBody>
                    <a:bodyPr/>
                    <a:lstStyle/>
                    <a:p>
                      <a:pPr>
                        <a:lnSpc>
                          <a:spcPct val="115000"/>
                        </a:lnSpc>
                        <a:spcAft>
                          <a:spcPts val="0"/>
                        </a:spcAft>
                      </a:pPr>
                      <a:r>
                        <a:rPr lang="tr-TR" sz="1200" b="1" dirty="0">
                          <a:effectLst/>
                        </a:rPr>
                        <a:t>H361</a:t>
                      </a:r>
                      <a:endParaRPr lang="tr-TR" sz="1200" b="1" dirty="0">
                        <a:solidFill>
                          <a:srgbClr val="FF0000"/>
                        </a:solidFill>
                        <a:effectLst/>
                        <a:latin typeface="Calibri"/>
                        <a:ea typeface="Calibri"/>
                        <a:cs typeface="Times New Roman"/>
                      </a:endParaRPr>
                    </a:p>
                  </a:txBody>
                  <a:tcPr marL="68576" marR="68576" marT="0" marB="0">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rPr>
                        <a:t>Üremeye ve fetüse</a:t>
                      </a:r>
                      <a:r>
                        <a:rPr lang="tr-TR" sz="1200" baseline="0" dirty="0" smtClean="0">
                          <a:effectLst/>
                        </a:rPr>
                        <a:t> </a:t>
                      </a:r>
                      <a:r>
                        <a:rPr lang="tr-TR" sz="1200" dirty="0" smtClean="0">
                          <a:effectLst/>
                        </a:rPr>
                        <a:t>zarar verebilme</a:t>
                      </a:r>
                      <a:r>
                        <a:rPr lang="tr-TR" sz="1200" baseline="0" dirty="0" smtClean="0">
                          <a:effectLst/>
                        </a:rPr>
                        <a:t> riski vardır.</a:t>
                      </a:r>
                      <a:endParaRPr lang="tr-TR" sz="1200" dirty="0" smtClean="0">
                        <a:effectLst/>
                        <a:latin typeface="+mn-lt"/>
                        <a:ea typeface="Calibri"/>
                        <a:cs typeface="Times New Roman"/>
                      </a:endParaRPr>
                    </a:p>
                    <a:p>
                      <a:pPr>
                        <a:lnSpc>
                          <a:spcPct val="115000"/>
                        </a:lnSpc>
                        <a:spcAft>
                          <a:spcPts val="0"/>
                        </a:spcAft>
                      </a:pPr>
                      <a:endParaRPr lang="tr-TR" sz="1200" dirty="0">
                        <a:effectLst/>
                        <a:latin typeface="Calibri"/>
                        <a:ea typeface="Calibri"/>
                        <a:cs typeface="Times New Roman"/>
                      </a:endParaRPr>
                    </a:p>
                  </a:txBody>
                  <a:tcPr marL="68576" marR="68576" marT="0" marB="0">
                    <a:solidFill>
                      <a:schemeClr val="accent2">
                        <a:lumMod val="20000"/>
                        <a:lumOff val="80000"/>
                      </a:schemeClr>
                    </a:solidFill>
                  </a:tcPr>
                </a:tc>
              </a:tr>
            </a:tbl>
          </a:graphicData>
        </a:graphic>
      </p:graphicFrame>
      <p:sp>
        <p:nvSpPr>
          <p:cNvPr id="11" name="Dikdörtgen 10"/>
          <p:cNvSpPr/>
          <p:nvPr/>
        </p:nvSpPr>
        <p:spPr>
          <a:xfrm>
            <a:off x="4779538" y="1115452"/>
            <a:ext cx="2744790" cy="369332"/>
          </a:xfrm>
          <a:prstGeom prst="rect">
            <a:avLst/>
          </a:prstGeom>
        </p:spPr>
        <p:txBody>
          <a:bodyPr wrap="none">
            <a:spAutoFit/>
          </a:bodyPr>
          <a:lstStyle/>
          <a:p>
            <a:r>
              <a:rPr lang="tr-TR" b="1" dirty="0">
                <a:solidFill>
                  <a:srgbClr val="FF0000"/>
                </a:solidFill>
              </a:rPr>
              <a:t>Risk İbareleri (Uluslararası)</a:t>
            </a:r>
          </a:p>
        </p:txBody>
      </p:sp>
      <p:sp>
        <p:nvSpPr>
          <p:cNvPr id="12" name="TextBox 4"/>
          <p:cNvSpPr txBox="1"/>
          <p:nvPr/>
        </p:nvSpPr>
        <p:spPr>
          <a:xfrm>
            <a:off x="1259632" y="260647"/>
            <a:ext cx="6264696" cy="584775"/>
          </a:xfrm>
          <a:prstGeom prst="rect">
            <a:avLst/>
          </a:prstGeom>
          <a:noFill/>
        </p:spPr>
        <p:txBody>
          <a:bodyPr wrap="square" rtlCol="0">
            <a:spAutoFit/>
          </a:bodyPr>
          <a:lstStyle/>
          <a:p>
            <a:r>
              <a:rPr lang="tr-TR" sz="3200" b="1" dirty="0" smtClean="0">
                <a:solidFill>
                  <a:srgbClr val="FF0000"/>
                </a:solidFill>
              </a:rPr>
              <a:t>1. Kaba Eleme: Risk kodlarına göre</a:t>
            </a:r>
            <a:endParaRPr lang="tr-TR" sz="3200" b="1" dirty="0">
              <a:solidFill>
                <a:srgbClr val="FF0000"/>
              </a:solidFill>
            </a:endParaRPr>
          </a:p>
        </p:txBody>
      </p:sp>
      <p:pic>
        <p:nvPicPr>
          <p:cNvPr id="13"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343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7</a:t>
            </a:fld>
            <a:endParaRPr lang="tr-TR" dirty="0"/>
          </a:p>
        </p:txBody>
      </p:sp>
      <p:sp>
        <p:nvSpPr>
          <p:cNvPr id="12" name="TextBox 4"/>
          <p:cNvSpPr txBox="1"/>
          <p:nvPr/>
        </p:nvSpPr>
        <p:spPr>
          <a:xfrm>
            <a:off x="1259632" y="260647"/>
            <a:ext cx="6264696" cy="584775"/>
          </a:xfrm>
          <a:prstGeom prst="rect">
            <a:avLst/>
          </a:prstGeom>
          <a:noFill/>
        </p:spPr>
        <p:txBody>
          <a:bodyPr wrap="square" rtlCol="0">
            <a:spAutoFit/>
          </a:bodyPr>
          <a:lstStyle/>
          <a:p>
            <a:r>
              <a:rPr lang="tr-TR" sz="3200" b="1" dirty="0" smtClean="0">
                <a:solidFill>
                  <a:srgbClr val="FF0000"/>
                </a:solidFill>
              </a:rPr>
              <a:t>1. Kaba Eleme: Risk kodlarına göre</a:t>
            </a:r>
            <a:endParaRPr lang="tr-TR" sz="3200" b="1" dirty="0">
              <a:solidFill>
                <a:srgbClr val="FF0000"/>
              </a:solidFill>
            </a:endParaRPr>
          </a:p>
        </p:txBody>
      </p:sp>
      <p:pic>
        <p:nvPicPr>
          <p:cNvPr id="13" name="Picture 4" descr="http://suyonetimi.ormansu.gov.tr/su/Libraries/ResimliHaber/11_3.sflb.ashx?width=200&amp;height=200&amp;proportional=true&amp;decreaseOnly=true"/>
          <p:cNvPicPr>
            <a:picLocks noChangeAspect="1" noChangeArrowheads="1"/>
          </p:cNvPicPr>
          <p:nvPr/>
        </p:nvPicPr>
        <p:blipFill>
          <a:blip r:embed="rId3" cstate="print"/>
          <a:srcRect/>
          <a:stretch>
            <a:fillRect/>
          </a:stretch>
        </p:blipFill>
        <p:spPr bwMode="auto">
          <a:xfrm>
            <a:off x="7786710" y="2"/>
            <a:ext cx="1357290" cy="906918"/>
          </a:xfrm>
          <a:prstGeom prst="rect">
            <a:avLst/>
          </a:prstGeom>
          <a:noFill/>
        </p:spPr>
      </p:pic>
      <p:grpSp>
        <p:nvGrpSpPr>
          <p:cNvPr id="9" name="Grup 8"/>
          <p:cNvGrpSpPr/>
          <p:nvPr/>
        </p:nvGrpSpPr>
        <p:grpSpPr>
          <a:xfrm>
            <a:off x="36512" y="-603448"/>
            <a:ext cx="9144000" cy="7714702"/>
            <a:chOff x="36512" y="-603448"/>
            <a:chExt cx="9144000" cy="7714702"/>
          </a:xfrm>
        </p:grpSpPr>
        <p:graphicFrame>
          <p:nvGraphicFramePr>
            <p:cNvPr id="14" name="Diyagram 13"/>
            <p:cNvGraphicFramePr/>
            <p:nvPr>
              <p:extLst>
                <p:ext uri="{D42A27DB-BD31-4B8C-83A1-F6EECF244321}">
                  <p14:modId xmlns:p14="http://schemas.microsoft.com/office/powerpoint/2010/main" val="2054046694"/>
                </p:ext>
              </p:extLst>
            </p:nvPr>
          </p:nvGraphicFramePr>
          <p:xfrm>
            <a:off x="36512" y="-603448"/>
            <a:ext cx="9144000" cy="7714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ağ Ayraç 14"/>
            <p:cNvSpPr/>
            <p:nvPr/>
          </p:nvSpPr>
          <p:spPr>
            <a:xfrm rot="5400000">
              <a:off x="3004047" y="2887838"/>
              <a:ext cx="339212" cy="6253077"/>
            </a:xfrm>
            <a:prstGeom prst="rightBrace">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Metin kutusu 15"/>
            <p:cNvSpPr txBox="1"/>
            <p:nvPr/>
          </p:nvSpPr>
          <p:spPr>
            <a:xfrm>
              <a:off x="2777969" y="6279122"/>
              <a:ext cx="857927" cy="492443"/>
            </a:xfrm>
            <a:prstGeom prst="rect">
              <a:avLst/>
            </a:prstGeom>
            <a:noFill/>
          </p:spPr>
          <p:txBody>
            <a:bodyPr wrap="none" rtlCol="0">
              <a:spAutoFit/>
            </a:bodyPr>
            <a:lstStyle/>
            <a:p>
              <a:r>
                <a:rPr lang="tr-TR" sz="2600" b="1" dirty="0" smtClean="0">
                  <a:solidFill>
                    <a:srgbClr val="FF0000"/>
                  </a:solidFill>
                </a:rPr>
                <a:t>1568</a:t>
              </a:r>
              <a:endParaRPr lang="tr-TR" sz="2600" b="1" dirty="0">
                <a:solidFill>
                  <a:srgbClr val="FF0000"/>
                </a:solidFill>
              </a:endParaRPr>
            </a:p>
          </p:txBody>
        </p:sp>
        <p:pic>
          <p:nvPicPr>
            <p:cNvPr id="17" name="Picture 4" descr="http://ruziomedia.com/wp-content/uploads/2012/11/ask_an_expert.gif"/>
            <p:cNvPicPr>
              <a:picLocks noChangeAspect="1" noChangeArrowheads="1"/>
            </p:cNvPicPr>
            <p:nvPr/>
          </p:nvPicPr>
          <p:blipFill>
            <a:blip r:embed="rId9" cstate="print"/>
            <a:srcRect/>
            <a:stretch>
              <a:fillRect/>
            </a:stretch>
          </p:blipFill>
          <p:spPr bwMode="auto">
            <a:xfrm>
              <a:off x="7344816" y="5589240"/>
              <a:ext cx="1115616" cy="944908"/>
            </a:xfrm>
            <a:prstGeom prst="rect">
              <a:avLst/>
            </a:prstGeom>
            <a:noFill/>
          </p:spPr>
        </p:pic>
      </p:grpSp>
    </p:spTree>
    <p:extLst>
      <p:ext uri="{BB962C8B-B14F-4D97-AF65-F5344CB8AC3E}">
        <p14:creationId xmlns:p14="http://schemas.microsoft.com/office/powerpoint/2010/main" val="231089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7EFE8-46F8-4F5E-A19D-1F096C3E2B2E}" type="slidenum">
              <a:rPr lang="tr-TR" smtClean="0"/>
              <a:pPr/>
              <a:t>8</a:t>
            </a:fld>
            <a:endParaRPr lang="tr-TR" dirty="0"/>
          </a:p>
        </p:txBody>
      </p:sp>
      <p:sp>
        <p:nvSpPr>
          <p:cNvPr id="7" name="İçerik Yer Tutucusu 2"/>
          <p:cNvSpPr txBox="1">
            <a:spLocks/>
          </p:cNvSpPr>
          <p:nvPr/>
        </p:nvSpPr>
        <p:spPr>
          <a:xfrm>
            <a:off x="1043608" y="890649"/>
            <a:ext cx="7776864" cy="54906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tr-TR" sz="2000" b="1" dirty="0" smtClean="0"/>
          </a:p>
          <a:p>
            <a:pPr algn="just">
              <a:defRPr/>
            </a:pPr>
            <a:r>
              <a:rPr lang="tr-TR" sz="2000" b="1" u="sng" dirty="0">
                <a:solidFill>
                  <a:schemeClr val="accent1"/>
                </a:solidFill>
              </a:rPr>
              <a:t>2. Kaba Eleme: AB Direktifleri Temelinde Uzman görüşüne göre</a:t>
            </a:r>
          </a:p>
          <a:p>
            <a:pPr lvl="1" algn="just">
              <a:defRPr/>
            </a:pPr>
            <a:r>
              <a:rPr lang="tr-TR" sz="1800" b="1" dirty="0" smtClean="0"/>
              <a:t>2000/60/EC sayılı Su Çerçeve Direktifi EK-VIII</a:t>
            </a:r>
            <a:endParaRPr lang="tr-TR" sz="1800" b="1" dirty="0"/>
          </a:p>
          <a:p>
            <a:pPr lvl="2" algn="just">
              <a:defRPr/>
            </a:pPr>
            <a:r>
              <a:rPr lang="tr-TR" sz="1800" dirty="0" err="1" smtClean="0"/>
              <a:t>Organometalik</a:t>
            </a:r>
            <a:r>
              <a:rPr lang="tr-TR" sz="1800" dirty="0" smtClean="0"/>
              <a:t> bileşikler</a:t>
            </a:r>
            <a:r>
              <a:rPr lang="tr-TR" sz="1800" dirty="0" smtClean="0">
                <a:solidFill>
                  <a:srgbClr val="FF0000"/>
                </a:solidFill>
              </a:rPr>
              <a:t> (</a:t>
            </a:r>
            <a:r>
              <a:rPr lang="tr-TR" sz="1800" dirty="0" err="1" smtClean="0">
                <a:solidFill>
                  <a:srgbClr val="FF0000"/>
                </a:solidFill>
              </a:rPr>
              <a:t>Organokalay</a:t>
            </a:r>
            <a:r>
              <a:rPr lang="tr-TR" sz="1800" dirty="0" smtClean="0">
                <a:solidFill>
                  <a:srgbClr val="FF0000"/>
                </a:solidFill>
              </a:rPr>
              <a:t> bileşikleri hariç)</a:t>
            </a:r>
            <a:endParaRPr lang="tr-TR" sz="1800" dirty="0" smtClean="0">
              <a:solidFill>
                <a:schemeClr val="accent3">
                  <a:lumMod val="75000"/>
                </a:schemeClr>
              </a:solidFill>
            </a:endParaRPr>
          </a:p>
          <a:p>
            <a:pPr lvl="2" algn="just">
              <a:defRPr/>
            </a:pPr>
            <a:r>
              <a:rPr lang="tr-TR" sz="1800" dirty="0" smtClean="0"/>
              <a:t>Sucul ortamda iyonlar şeklinde bulunan kimyasallar</a:t>
            </a:r>
            <a:endParaRPr lang="tr-TR" sz="1800" dirty="0" smtClean="0">
              <a:solidFill>
                <a:schemeClr val="accent3">
                  <a:lumMod val="75000"/>
                </a:schemeClr>
              </a:solidFill>
            </a:endParaRPr>
          </a:p>
          <a:p>
            <a:pPr lvl="2" algn="just">
              <a:defRPr/>
            </a:pPr>
            <a:r>
              <a:rPr lang="tr-TR" sz="1800" dirty="0" smtClean="0"/>
              <a:t>Kompleks </a:t>
            </a:r>
            <a:r>
              <a:rPr lang="tr-TR" sz="1800" dirty="0"/>
              <a:t>yapıdaki </a:t>
            </a:r>
            <a:r>
              <a:rPr lang="tr-TR" sz="1800" dirty="0" smtClean="0"/>
              <a:t>kimyasallar</a:t>
            </a:r>
            <a:endParaRPr lang="tr-TR" sz="1800" dirty="0" smtClean="0">
              <a:solidFill>
                <a:schemeClr val="accent3">
                  <a:lumMod val="75000"/>
                </a:schemeClr>
              </a:solidFill>
            </a:endParaRPr>
          </a:p>
          <a:p>
            <a:pPr lvl="2" algn="just">
              <a:defRPr/>
            </a:pPr>
            <a:r>
              <a:rPr lang="tr-TR" sz="1800" dirty="0" smtClean="0"/>
              <a:t>Grup bazlı kimyasallar </a:t>
            </a:r>
            <a:r>
              <a:rPr lang="tr-TR" sz="1800" dirty="0" smtClean="0">
                <a:solidFill>
                  <a:srgbClr val="FF0000"/>
                </a:solidFill>
              </a:rPr>
              <a:t>(</a:t>
            </a:r>
            <a:r>
              <a:rPr lang="tr-TR" sz="1800" dirty="0" err="1" smtClean="0">
                <a:solidFill>
                  <a:srgbClr val="FF0000"/>
                </a:solidFill>
              </a:rPr>
              <a:t>PAH’lar</a:t>
            </a:r>
            <a:r>
              <a:rPr lang="tr-TR" sz="1800" dirty="0" smtClean="0">
                <a:solidFill>
                  <a:srgbClr val="FF0000"/>
                </a:solidFill>
              </a:rPr>
              <a:t>, </a:t>
            </a:r>
            <a:r>
              <a:rPr lang="tr-TR" sz="1800" dirty="0" err="1" smtClean="0">
                <a:solidFill>
                  <a:srgbClr val="FF0000"/>
                </a:solidFill>
              </a:rPr>
              <a:t>PCB’ler</a:t>
            </a:r>
            <a:r>
              <a:rPr lang="tr-TR" sz="1800" dirty="0" smtClean="0">
                <a:solidFill>
                  <a:srgbClr val="FF0000"/>
                </a:solidFill>
              </a:rPr>
              <a:t> hariç)</a:t>
            </a:r>
            <a:endParaRPr lang="tr-TR" sz="1800" dirty="0">
              <a:solidFill>
                <a:schemeClr val="accent3">
                  <a:lumMod val="75000"/>
                </a:schemeClr>
              </a:solidFill>
            </a:endParaRPr>
          </a:p>
          <a:p>
            <a:pPr lvl="1" algn="just">
              <a:defRPr/>
            </a:pPr>
            <a:endParaRPr lang="tr-TR" sz="1800" dirty="0"/>
          </a:p>
          <a:p>
            <a:pPr lvl="1" algn="just">
              <a:defRPr/>
            </a:pPr>
            <a:r>
              <a:rPr lang="tr-TR" sz="1800" b="1" dirty="0"/>
              <a:t>67/548/EEC sayılı AB </a:t>
            </a:r>
            <a:r>
              <a:rPr lang="tr-TR" sz="1800" b="1" dirty="0" smtClean="0"/>
              <a:t>Direktifi-EK </a:t>
            </a:r>
            <a:r>
              <a:rPr lang="tr-TR" sz="1800" b="1" dirty="0"/>
              <a:t>VI</a:t>
            </a:r>
          </a:p>
          <a:p>
            <a:pPr lvl="2" algn="just">
              <a:defRPr/>
            </a:pPr>
            <a:r>
              <a:rPr lang="tr-TR" sz="1800" dirty="0" smtClean="0"/>
              <a:t>Risk kodu </a:t>
            </a:r>
            <a:r>
              <a:rPr lang="tr-TR" sz="1800" b="1" dirty="0" smtClean="0"/>
              <a:t>R52</a:t>
            </a:r>
            <a:r>
              <a:rPr lang="tr-TR" sz="1800" dirty="0" smtClean="0"/>
              <a:t> ve/veya </a:t>
            </a:r>
            <a:r>
              <a:rPr lang="tr-TR" sz="1800" b="1" dirty="0" smtClean="0"/>
              <a:t>R52/53</a:t>
            </a:r>
            <a:r>
              <a:rPr lang="tr-TR" sz="1800" dirty="0" smtClean="0"/>
              <a:t> olan kimyasallar </a:t>
            </a:r>
            <a:r>
              <a:rPr lang="tr-TR" sz="1800" b="1" dirty="0" smtClean="0">
                <a:solidFill>
                  <a:srgbClr val="FF0000"/>
                </a:solidFill>
              </a:rPr>
              <a:t>(LC</a:t>
            </a:r>
            <a:r>
              <a:rPr lang="tr-TR" sz="1800" b="1" baseline="-25000" dirty="0" smtClean="0">
                <a:solidFill>
                  <a:srgbClr val="FF0000"/>
                </a:solidFill>
              </a:rPr>
              <a:t>50</a:t>
            </a:r>
            <a:r>
              <a:rPr lang="tr-TR" sz="1800" b="1" dirty="0" smtClean="0">
                <a:solidFill>
                  <a:srgbClr val="FF0000"/>
                </a:solidFill>
              </a:rPr>
              <a:t>≥10 mg/L)</a:t>
            </a:r>
            <a:endParaRPr lang="tr-TR" sz="1600" b="1" dirty="0" smtClean="0">
              <a:solidFill>
                <a:srgbClr val="FF0000"/>
              </a:solidFill>
            </a:endParaRPr>
          </a:p>
          <a:p>
            <a:pPr lvl="1" algn="just">
              <a:defRPr/>
            </a:pPr>
            <a:endParaRPr lang="tr-TR" sz="1800" dirty="0" smtClean="0"/>
          </a:p>
          <a:p>
            <a:pPr marL="457200" lvl="1" indent="0" algn="just">
              <a:buNone/>
              <a:defRPr/>
            </a:pPr>
            <a:endParaRPr lang="tr-TR" sz="1600" dirty="0">
              <a:solidFill>
                <a:srgbClr val="F00000"/>
              </a:solidFill>
            </a:endParaRPr>
          </a:p>
          <a:p>
            <a:pPr lvl="1" algn="just">
              <a:defRPr/>
            </a:pPr>
            <a:endParaRPr lang="tr-TR" sz="1600" dirty="0" smtClean="0">
              <a:solidFill>
                <a:srgbClr val="F00000"/>
              </a:solidFill>
            </a:endParaRPr>
          </a:p>
          <a:p>
            <a:pPr algn="just">
              <a:defRPr/>
            </a:pPr>
            <a:endParaRPr lang="tr-TR" sz="1600" b="1" u="sng" dirty="0" smtClean="0">
              <a:solidFill>
                <a:schemeClr val="accent2"/>
              </a:solidFill>
            </a:endParaRPr>
          </a:p>
        </p:txBody>
      </p:sp>
      <p:pic>
        <p:nvPicPr>
          <p:cNvPr id="40964" name="Picture 4" descr="http://www.trada.com/wp-content/uploads/2012/08/Ask-an-expert-1.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222351"/>
            <a:ext cx="1396312" cy="2790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1259632" y="237211"/>
            <a:ext cx="6480720" cy="584775"/>
          </a:xfrm>
          <a:prstGeom prst="rect">
            <a:avLst/>
          </a:prstGeom>
          <a:noFill/>
        </p:spPr>
        <p:txBody>
          <a:bodyPr wrap="square" rtlCol="0">
            <a:spAutoFit/>
          </a:bodyPr>
          <a:lstStyle/>
          <a:p>
            <a:r>
              <a:rPr lang="tr-TR" sz="3200" b="1" dirty="0" smtClean="0">
                <a:solidFill>
                  <a:srgbClr val="FF0000"/>
                </a:solidFill>
              </a:rPr>
              <a:t>2. Kaba Eleme: Uzman görüşüne göre</a:t>
            </a:r>
            <a:endParaRPr lang="tr-TR" sz="3200" b="1" dirty="0">
              <a:solidFill>
                <a:srgbClr val="FF0000"/>
              </a:solidFill>
            </a:endParaRPr>
          </a:p>
        </p:txBody>
      </p:sp>
      <p:pic>
        <p:nvPicPr>
          <p:cNvPr id="10" name="Picture 4" descr="http://suyonetimi.ormansu.gov.tr/su/Libraries/ResimliHaber/11_3.sflb.ashx?width=200&amp;height=200&amp;proportional=true&amp;decreaseOnly=true"/>
          <p:cNvPicPr>
            <a:picLocks noChangeAspect="1" noChangeArrowheads="1"/>
          </p:cNvPicPr>
          <p:nvPr/>
        </p:nvPicPr>
        <p:blipFill>
          <a:blip r:embed="rId5"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9524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DC7EFE8-46F8-4F5E-A19D-1F096C3E2B2E}" type="slidenum">
              <a:rPr lang="tr-TR" smtClean="0"/>
              <a:pPr/>
              <a:t>9</a:t>
            </a:fld>
            <a:endParaRPr lang="tr-TR"/>
          </a:p>
        </p:txBody>
      </p:sp>
      <p:graphicFrame>
        <p:nvGraphicFramePr>
          <p:cNvPr id="8" name="Diyagram 7"/>
          <p:cNvGraphicFramePr/>
          <p:nvPr>
            <p:extLst>
              <p:ext uri="{D42A27DB-BD31-4B8C-83A1-F6EECF244321}">
                <p14:modId xmlns:p14="http://schemas.microsoft.com/office/powerpoint/2010/main" val="3951239645"/>
              </p:ext>
            </p:extLst>
          </p:nvPr>
        </p:nvGraphicFramePr>
        <p:xfrm>
          <a:off x="2316704" y="1391812"/>
          <a:ext cx="6575776" cy="470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ağ Ayraç 9"/>
          <p:cNvSpPr/>
          <p:nvPr/>
        </p:nvSpPr>
        <p:spPr>
          <a:xfrm rot="5400000">
            <a:off x="4546410" y="1510375"/>
            <a:ext cx="339212" cy="8496944"/>
          </a:xfrm>
          <a:prstGeom prst="rightBrace">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Metin kutusu 10"/>
          <p:cNvSpPr txBox="1"/>
          <p:nvPr/>
        </p:nvSpPr>
        <p:spPr>
          <a:xfrm>
            <a:off x="4386444" y="6023592"/>
            <a:ext cx="689612" cy="492443"/>
          </a:xfrm>
          <a:prstGeom prst="rect">
            <a:avLst/>
          </a:prstGeom>
          <a:noFill/>
        </p:spPr>
        <p:txBody>
          <a:bodyPr wrap="none" rtlCol="0">
            <a:spAutoFit/>
          </a:bodyPr>
          <a:lstStyle/>
          <a:p>
            <a:r>
              <a:rPr lang="tr-TR" sz="2600" b="1" dirty="0" smtClean="0">
                <a:solidFill>
                  <a:srgbClr val="FF0000"/>
                </a:solidFill>
              </a:rPr>
              <a:t>769</a:t>
            </a:r>
            <a:endParaRPr lang="tr-TR" sz="2600" b="1" dirty="0">
              <a:solidFill>
                <a:srgbClr val="FF0000"/>
              </a:solidFill>
            </a:endParaRPr>
          </a:p>
        </p:txBody>
      </p:sp>
      <p:sp>
        <p:nvSpPr>
          <p:cNvPr id="9" name="Yuvarlatılmış Dikdörtgen 8"/>
          <p:cNvSpPr/>
          <p:nvPr/>
        </p:nvSpPr>
        <p:spPr>
          <a:xfrm>
            <a:off x="595375" y="4498585"/>
            <a:ext cx="1375518" cy="873454"/>
          </a:xfrm>
          <a:prstGeom prst="roundRect">
            <a:avLst>
              <a:gd name="adj" fmla="val 100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up 11"/>
          <p:cNvGrpSpPr/>
          <p:nvPr/>
        </p:nvGrpSpPr>
        <p:grpSpPr>
          <a:xfrm>
            <a:off x="748210" y="4643778"/>
            <a:ext cx="1375518" cy="873454"/>
            <a:chOff x="154761" y="3260112"/>
            <a:chExt cx="1375518" cy="873454"/>
          </a:xfrm>
        </p:grpSpPr>
        <p:sp>
          <p:nvSpPr>
            <p:cNvPr id="13" name="Yuvarlatılmış Dikdörtgen 12"/>
            <p:cNvSpPr/>
            <p:nvPr/>
          </p:nvSpPr>
          <p:spPr>
            <a:xfrm>
              <a:off x="154761" y="3260112"/>
              <a:ext cx="1375518" cy="8734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Yuvarlatılmış Dikdörtgen 5"/>
            <p:cNvSpPr/>
            <p:nvPr/>
          </p:nvSpPr>
          <p:spPr>
            <a:xfrm>
              <a:off x="180344" y="3285695"/>
              <a:ext cx="1324352" cy="822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smtClean="0"/>
                <a:t>AB ve ÇŞB Kirleticileri </a:t>
              </a:r>
            </a:p>
            <a:p>
              <a:pPr lvl="0" algn="ctr" defTabSz="622300">
                <a:lnSpc>
                  <a:spcPct val="90000"/>
                </a:lnSpc>
                <a:spcBef>
                  <a:spcPct val="0"/>
                </a:spcBef>
                <a:spcAft>
                  <a:spcPct val="35000"/>
                </a:spcAft>
              </a:pPr>
              <a:r>
                <a:rPr lang="tr-TR" sz="1400" b="1" kern="1200" dirty="0" smtClean="0"/>
                <a:t>55 madde</a:t>
              </a:r>
              <a:endParaRPr lang="tr-TR" sz="1400" b="1" kern="1200" dirty="0"/>
            </a:p>
          </p:txBody>
        </p:sp>
      </p:grpSp>
      <p:grpSp>
        <p:nvGrpSpPr>
          <p:cNvPr id="15" name="Grup 14"/>
          <p:cNvGrpSpPr/>
          <p:nvPr/>
        </p:nvGrpSpPr>
        <p:grpSpPr>
          <a:xfrm>
            <a:off x="179513" y="1268760"/>
            <a:ext cx="3240359" cy="1440160"/>
            <a:chOff x="82754" y="1735032"/>
            <a:chExt cx="3240359" cy="1440160"/>
          </a:xfrm>
        </p:grpSpPr>
        <p:sp>
          <p:nvSpPr>
            <p:cNvPr id="16" name="Yuvarlatılmış Dikdörtgen 15"/>
            <p:cNvSpPr/>
            <p:nvPr/>
          </p:nvSpPr>
          <p:spPr>
            <a:xfrm>
              <a:off x="82754" y="1735032"/>
              <a:ext cx="3240359" cy="1440160"/>
            </a:xfrm>
            <a:prstGeom prst="roundRect">
              <a:avLst>
                <a:gd name="adj" fmla="val 10000"/>
              </a:avLst>
            </a:prstGeom>
            <a:solidFill>
              <a:schemeClr val="accent1">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Yuvarlatılmış Dikdörtgen 4"/>
            <p:cNvSpPr/>
            <p:nvPr/>
          </p:nvSpPr>
          <p:spPr>
            <a:xfrm>
              <a:off x="180343" y="1869690"/>
              <a:ext cx="3142770" cy="1305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285750" lvl="0" indent="-285750" defTabSz="622300">
                <a:lnSpc>
                  <a:spcPct val="90000"/>
                </a:lnSpc>
                <a:spcBef>
                  <a:spcPct val="0"/>
                </a:spcBef>
                <a:spcAft>
                  <a:spcPct val="35000"/>
                </a:spcAft>
                <a:buFont typeface="Arial" pitchFamily="34" charset="0"/>
                <a:buChar char="•"/>
              </a:pPr>
              <a:r>
                <a:rPr lang="tr-TR" sz="1400" kern="1200" dirty="0" err="1" smtClean="0"/>
                <a:t>Organometalikler</a:t>
              </a:r>
              <a:r>
                <a:rPr lang="tr-TR" sz="1400" kern="1200" dirty="0" smtClean="0"/>
                <a:t> </a:t>
              </a:r>
              <a:r>
                <a:rPr lang="tr-TR" sz="1400" kern="1200" dirty="0" smtClean="0">
                  <a:sym typeface="Wingdings" pitchFamily="2" charset="2"/>
                </a:rPr>
                <a:t> </a:t>
              </a:r>
              <a:r>
                <a:rPr lang="tr-TR" sz="1400" b="1" kern="1200" dirty="0" smtClean="0"/>
                <a:t>206</a:t>
              </a:r>
            </a:p>
            <a:p>
              <a:pPr marL="285750" lvl="0" indent="-285750" defTabSz="622300">
                <a:lnSpc>
                  <a:spcPct val="90000"/>
                </a:lnSpc>
                <a:spcBef>
                  <a:spcPct val="0"/>
                </a:spcBef>
                <a:spcAft>
                  <a:spcPct val="35000"/>
                </a:spcAft>
                <a:buFont typeface="Arial" pitchFamily="34" charset="0"/>
                <a:buChar char="•"/>
              </a:pPr>
              <a:r>
                <a:rPr lang="tr-TR" sz="1400" dirty="0" smtClean="0"/>
                <a:t>Sucul ortamda iyonik olarak </a:t>
              </a:r>
              <a:r>
                <a:rPr lang="tr-TR" sz="1400" dirty="0" smtClean="0">
                  <a:sym typeface="Wingdings" pitchFamily="2" charset="2"/>
                </a:rPr>
                <a:t> </a:t>
              </a:r>
              <a:r>
                <a:rPr lang="tr-TR" sz="1400" b="1" dirty="0" smtClean="0"/>
                <a:t>204</a:t>
              </a:r>
            </a:p>
            <a:p>
              <a:pPr marL="285750" lvl="0" indent="-285750" defTabSz="622300">
                <a:lnSpc>
                  <a:spcPct val="90000"/>
                </a:lnSpc>
                <a:spcBef>
                  <a:spcPct val="0"/>
                </a:spcBef>
                <a:spcAft>
                  <a:spcPct val="35000"/>
                </a:spcAft>
                <a:buFont typeface="Arial" pitchFamily="34" charset="0"/>
                <a:buChar char="•"/>
              </a:pPr>
              <a:r>
                <a:rPr lang="tr-TR" sz="1400" kern="1200" dirty="0" smtClean="0"/>
                <a:t>Kompleks bileşi</a:t>
              </a:r>
              <a:r>
                <a:rPr lang="tr-TR" sz="1400" dirty="0" smtClean="0"/>
                <a:t>kler </a:t>
              </a:r>
              <a:r>
                <a:rPr lang="tr-TR" sz="1400" dirty="0" smtClean="0">
                  <a:sym typeface="Wingdings" pitchFamily="2" charset="2"/>
                </a:rPr>
                <a:t> </a:t>
              </a:r>
              <a:r>
                <a:rPr lang="tr-TR" sz="1400" b="1" dirty="0" smtClean="0"/>
                <a:t>240</a:t>
              </a:r>
            </a:p>
            <a:p>
              <a:pPr marL="285750" lvl="0" indent="-285750" defTabSz="622300">
                <a:lnSpc>
                  <a:spcPct val="90000"/>
                </a:lnSpc>
                <a:spcBef>
                  <a:spcPct val="0"/>
                </a:spcBef>
                <a:spcAft>
                  <a:spcPct val="35000"/>
                </a:spcAft>
                <a:buFont typeface="Arial" pitchFamily="34" charset="0"/>
                <a:buChar char="•"/>
              </a:pPr>
              <a:r>
                <a:rPr lang="tr-TR" sz="1400" kern="1200" dirty="0" smtClean="0"/>
                <a:t>Grup kimyasalları </a:t>
              </a:r>
              <a:r>
                <a:rPr lang="tr-TR" sz="1400" kern="1200" dirty="0" smtClean="0">
                  <a:sym typeface="Wingdings" pitchFamily="2" charset="2"/>
                </a:rPr>
                <a:t> </a:t>
              </a:r>
              <a:r>
                <a:rPr lang="tr-TR" sz="1400" b="1" kern="1200" dirty="0" smtClean="0"/>
                <a:t>95</a:t>
              </a:r>
            </a:p>
            <a:p>
              <a:pPr marL="285750" lvl="0" indent="-285750" defTabSz="622300">
                <a:lnSpc>
                  <a:spcPct val="90000"/>
                </a:lnSpc>
                <a:spcBef>
                  <a:spcPct val="0"/>
                </a:spcBef>
                <a:spcAft>
                  <a:spcPct val="35000"/>
                </a:spcAft>
                <a:buFont typeface="Arial" pitchFamily="34" charset="0"/>
                <a:buChar char="•"/>
              </a:pPr>
              <a:r>
                <a:rPr lang="tr-TR" sz="1400" dirty="0" smtClean="0"/>
                <a:t>R52 ve/veya R52/53 </a:t>
              </a:r>
              <a:r>
                <a:rPr lang="tr-TR" sz="1400" dirty="0" smtClean="0">
                  <a:sym typeface="Wingdings" pitchFamily="2" charset="2"/>
                </a:rPr>
                <a:t> </a:t>
              </a:r>
              <a:r>
                <a:rPr lang="tr-TR" sz="1400" b="1" dirty="0" smtClean="0"/>
                <a:t>109</a:t>
              </a:r>
              <a:endParaRPr lang="tr-TR" sz="1400" b="1" kern="1200" dirty="0"/>
            </a:p>
          </p:txBody>
        </p:sp>
      </p:grpSp>
      <p:sp>
        <p:nvSpPr>
          <p:cNvPr id="18" name="Metin kutusu 17"/>
          <p:cNvSpPr txBox="1"/>
          <p:nvPr/>
        </p:nvSpPr>
        <p:spPr>
          <a:xfrm>
            <a:off x="3075066" y="1028205"/>
            <a:ext cx="689612" cy="492443"/>
          </a:xfrm>
          <a:prstGeom prst="rect">
            <a:avLst/>
          </a:prstGeom>
          <a:noFill/>
        </p:spPr>
        <p:txBody>
          <a:bodyPr wrap="none" rtlCol="0">
            <a:spAutoFit/>
          </a:bodyPr>
          <a:lstStyle/>
          <a:p>
            <a:r>
              <a:rPr lang="tr-TR" sz="2600" b="1" dirty="0" smtClean="0">
                <a:solidFill>
                  <a:srgbClr val="FF0000"/>
                </a:solidFill>
              </a:rPr>
              <a:t>854</a:t>
            </a:r>
            <a:endParaRPr lang="tr-TR" sz="2600" b="1" dirty="0">
              <a:solidFill>
                <a:srgbClr val="FF0000"/>
              </a:solidFill>
            </a:endParaRPr>
          </a:p>
        </p:txBody>
      </p:sp>
      <p:pic>
        <p:nvPicPr>
          <p:cNvPr id="19" name="Picture 4" descr="http://ruziomedia.com/wp-content/uploads/2012/11/ask_an_expert.gif"/>
          <p:cNvPicPr>
            <a:picLocks noChangeAspect="1" noChangeArrowheads="1"/>
          </p:cNvPicPr>
          <p:nvPr/>
        </p:nvPicPr>
        <p:blipFill>
          <a:blip r:embed="rId8" cstate="print"/>
          <a:srcRect/>
          <a:stretch>
            <a:fillRect/>
          </a:stretch>
        </p:blipFill>
        <p:spPr bwMode="auto">
          <a:xfrm>
            <a:off x="2771799" y="1844824"/>
            <a:ext cx="1200633" cy="1016916"/>
          </a:xfrm>
          <a:prstGeom prst="rect">
            <a:avLst/>
          </a:prstGeom>
          <a:noFill/>
        </p:spPr>
      </p:pic>
      <p:sp>
        <p:nvSpPr>
          <p:cNvPr id="20" name="TextBox 4"/>
          <p:cNvSpPr txBox="1"/>
          <p:nvPr/>
        </p:nvSpPr>
        <p:spPr>
          <a:xfrm>
            <a:off x="1259632" y="237211"/>
            <a:ext cx="6480720" cy="584775"/>
          </a:xfrm>
          <a:prstGeom prst="rect">
            <a:avLst/>
          </a:prstGeom>
          <a:noFill/>
        </p:spPr>
        <p:txBody>
          <a:bodyPr wrap="square" rtlCol="0">
            <a:spAutoFit/>
          </a:bodyPr>
          <a:lstStyle/>
          <a:p>
            <a:r>
              <a:rPr lang="tr-TR" sz="3200" b="1" dirty="0" smtClean="0">
                <a:solidFill>
                  <a:srgbClr val="FF0000"/>
                </a:solidFill>
              </a:rPr>
              <a:t>2. Kaba Eleme: Uzman görüşüne göre</a:t>
            </a:r>
            <a:endParaRPr lang="tr-TR" sz="3200" b="1" dirty="0">
              <a:solidFill>
                <a:srgbClr val="FF0000"/>
              </a:solidFill>
            </a:endParaRPr>
          </a:p>
        </p:txBody>
      </p:sp>
      <p:pic>
        <p:nvPicPr>
          <p:cNvPr id="21" name="Picture 4" descr="http://suyonetimi.ormansu.gov.tr/su/Libraries/ResimliHaber/11_3.sflb.ashx?width=200&amp;height=200&amp;proportional=true&amp;decreaseOnly=true"/>
          <p:cNvPicPr>
            <a:picLocks noChangeAspect="1" noChangeArrowheads="1"/>
          </p:cNvPicPr>
          <p:nvPr/>
        </p:nvPicPr>
        <p:blipFill>
          <a:blip r:embed="rId9" cstate="print"/>
          <a:srcRect/>
          <a:stretch>
            <a:fillRect/>
          </a:stretch>
        </p:blipFill>
        <p:spPr bwMode="auto">
          <a:xfrm>
            <a:off x="7786710" y="2"/>
            <a:ext cx="1357290" cy="906918"/>
          </a:xfrm>
          <a:prstGeom prst="rect">
            <a:avLst/>
          </a:prstGeom>
          <a:noFill/>
        </p:spPr>
      </p:pic>
    </p:spTree>
    <p:extLst>
      <p:ext uri="{BB962C8B-B14F-4D97-AF65-F5344CB8AC3E}">
        <p14:creationId xmlns:p14="http://schemas.microsoft.com/office/powerpoint/2010/main" val="342984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61A10C-682C-407A-AEA4-022C5717E9B3}"/>
</file>

<file path=customXml/itemProps2.xml><?xml version="1.0" encoding="utf-8"?>
<ds:datastoreItem xmlns:ds="http://schemas.openxmlformats.org/officeDocument/2006/customXml" ds:itemID="{B94C444B-88F7-4982-AFDB-5F3220144395}"/>
</file>

<file path=customXml/itemProps3.xml><?xml version="1.0" encoding="utf-8"?>
<ds:datastoreItem xmlns:ds="http://schemas.openxmlformats.org/officeDocument/2006/customXml" ds:itemID="{884CCFF5-1EA3-4861-B1F4-F381D069DDFA}"/>
</file>

<file path=docProps/app.xml><?xml version="1.0" encoding="utf-8"?>
<Properties xmlns="http://schemas.openxmlformats.org/officeDocument/2006/extended-properties" xmlns:vt="http://schemas.openxmlformats.org/officeDocument/2006/docPropsVTypes">
  <TotalTime>958</TotalTime>
  <Words>2880</Words>
  <Application>Microsoft Office PowerPoint</Application>
  <PresentationFormat>Ekran Gösterisi (4:3)</PresentationFormat>
  <Paragraphs>766</Paragraphs>
  <Slides>37</Slides>
  <Notes>30</Notes>
  <HiddenSlides>0</HiddenSlides>
  <MMClips>0</MMClips>
  <ScaleCrop>false</ScaleCrop>
  <HeadingPairs>
    <vt:vector size="4" baseType="variant">
      <vt:variant>
        <vt:lpstr>Tema</vt:lpstr>
      </vt:variant>
      <vt:variant>
        <vt:i4>2</vt:i4>
      </vt:variant>
      <vt:variant>
        <vt:lpstr>Slayt Başlıkları</vt:lpstr>
      </vt:variant>
      <vt:variant>
        <vt:i4>37</vt:i4>
      </vt:variant>
    </vt:vector>
  </HeadingPairs>
  <TitlesOfParts>
    <vt:vector size="39" baseType="lpstr">
      <vt:lpstr>16_Ofis Teması</vt:lpstr>
      <vt:lpstr>27_Ofis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Spesifik Kirletici Seçim Kriterleri</vt:lpstr>
      <vt:lpstr>Örnekler</vt:lpstr>
      <vt:lpstr>Spesifik Kirleticiler</vt:lpstr>
      <vt:lpstr>İzlenmesi Önerilen Parametre Sayıları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Aybala KOC</dc:creator>
  <cp:lastModifiedBy>Aybala KOC</cp:lastModifiedBy>
  <cp:revision>225</cp:revision>
  <dcterms:created xsi:type="dcterms:W3CDTF">2013-04-09T13:31:27Z</dcterms:created>
  <dcterms:modified xsi:type="dcterms:W3CDTF">2014-05-16T08:05:39Z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