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69" r:id="rId4"/>
    <p:sldId id="257" r:id="rId5"/>
    <p:sldId id="259" r:id="rId6"/>
    <p:sldId id="274" r:id="rId7"/>
    <p:sldId id="277" r:id="rId8"/>
    <p:sldId id="258" r:id="rId9"/>
    <p:sldId id="270" r:id="rId10"/>
    <p:sldId id="271" r:id="rId11"/>
    <p:sldId id="272" r:id="rId12"/>
    <p:sldId id="273" r:id="rId13"/>
    <p:sldId id="266" r:id="rId14"/>
    <p:sldId id="275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E" initials="OIE" lastIdx="4" clrIdx="0"/>
  <p:cmAuthor id="1" name="xx xxx" initials="" lastIdx="0" clrIdx="1"/>
  <p:cmAuthor id="2" name="Kari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AD1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18" autoAdjust="0"/>
  </p:normalViewPr>
  <p:slideViewPr>
    <p:cSldViewPr snapToGrid="0" snapToObjects="1">
      <p:cViewPr>
        <p:scale>
          <a:sx n="100" d="100"/>
          <a:sy n="100" d="100"/>
        </p:scale>
        <p:origin x="-2760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F9B82-EECC-A549-8664-4365E6370ABF}" type="datetimeFigureOut">
              <a:rPr lang="fr-FR" smtClean="0"/>
              <a:pPr/>
              <a:t>19/04/16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0085-8C36-B140-8910-75E2DD782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04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0E2B4-2D73-C247-B2EC-16DA2DB85E5F}" type="datetimeFigureOut">
              <a:rPr lang="fr-FR" smtClean="0"/>
              <a:pPr/>
              <a:t>19/04/16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ADB56-32E1-994B-B084-CF484BE2A83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9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DB56-32E1-994B-B084-CF484BE2A83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file://localhost/Volumes/JOB/client/life/LIFE_15_0038_OIE/images_PPT/00-TURKISH/logo_OIE_neutre2TURKISH.pn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kidwhis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6"/>
          <a:stretch/>
        </p:blipFill>
        <p:spPr>
          <a:xfrm>
            <a:off x="0" y="0"/>
            <a:ext cx="9144000" cy="64660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5898" y="386081"/>
            <a:ext cx="5316621" cy="1358232"/>
          </a:xfrm>
        </p:spPr>
        <p:txBody>
          <a:bodyPr anchor="t"/>
          <a:lstStyle>
            <a:lvl1pPr algn="r">
              <a:defRPr>
                <a:solidFill>
                  <a:srgbClr val="CD092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3688" y="1744313"/>
            <a:ext cx="3618831" cy="1292727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466040"/>
            <a:ext cx="9144000" cy="391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0" y="6560483"/>
            <a:ext cx="9144000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700" b="0" i="0" u="none" strike="noStrike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BALKAN ÜLKELERİNDE </a:t>
            </a:r>
            <a:r>
              <a:rPr lang="fr-FR" sz="1700" b="1" i="0" u="none" strike="noStrike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BAŞIBOŞ KÖPEK POPÜLASYONUNUN KONTROLÜ</a:t>
            </a:r>
            <a:r>
              <a:rPr lang="fr-FR" sz="1700" b="0" i="0" u="none" strike="noStrike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HAKKINDA OIE BÖLGESEL FARKINDALIK KAMPANYASI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88" y="4366025"/>
            <a:ext cx="2017811" cy="21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60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26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368803"/>
            <a:ext cx="6908800" cy="848309"/>
          </a:xfrm>
        </p:spPr>
        <p:txBody>
          <a:bodyPr/>
          <a:lstStyle>
            <a:lvl1pPr algn="l">
              <a:lnSpc>
                <a:spcPct val="80000"/>
              </a:lnSpc>
              <a:defRPr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6305"/>
            <a:ext cx="8229600" cy="4963695"/>
          </a:xfrm>
        </p:spPr>
        <p:txBody>
          <a:bodyPr/>
          <a:lstStyle>
            <a:lvl1pPr>
              <a:buClr>
                <a:srgbClr val="CD0920"/>
              </a:buClr>
              <a:defRPr/>
            </a:lvl1pPr>
            <a:lvl2pPr>
              <a:buClr>
                <a:srgbClr val="CD0920"/>
              </a:buClr>
              <a:defRPr/>
            </a:lvl2pPr>
            <a:lvl3pPr>
              <a:buClr>
                <a:srgbClr val="CD0920"/>
              </a:buClr>
              <a:defRPr/>
            </a:lvl3pPr>
            <a:lvl4pPr>
              <a:buClr>
                <a:srgbClr val="CD0920"/>
              </a:buClr>
              <a:defRPr/>
            </a:lvl4pPr>
            <a:lvl5pPr>
              <a:buClr>
                <a:srgbClr val="CD092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4" name="Image 3" descr="garç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-433"/>
            <a:ext cx="1320800" cy="1217545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1217112"/>
            <a:ext cx="8229600" cy="0"/>
          </a:xfrm>
          <a:prstGeom prst="line">
            <a:avLst/>
          </a:prstGeom>
          <a:ln w="28575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9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49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83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24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68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7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13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03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67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JOB/client/life/LIFE_15_0038_OIE/images_PPT/00-TURKISH/playbook_P8_neutre_258TURKISH.png" TargetMode="External"/><Relationship Id="rId4" Type="http://schemas.openxmlformats.org/officeDocument/2006/relationships/image" Target="../media/image13.png"/><Relationship Id="rId5" Type="http://schemas.openxmlformats.org/officeDocument/2006/relationships/image" Target="file://localhost/Volumes/JOB/client/life/LIFE_15_0038_OIE/images_PPT/00-TURKISH/playbook_P10_neutre_259TURKISH.png" TargetMode="External"/><Relationship Id="rId6" Type="http://schemas.openxmlformats.org/officeDocument/2006/relationships/image" Target="../media/image14.png"/><Relationship Id="rId7" Type="http://schemas.openxmlformats.org/officeDocument/2006/relationships/image" Target="file://localhost/Volumes/JOB/client/life/LIFE_15_0038_OIE/images_PPT/00-TURKISH/playbook_P11_neutre_258TURKISH.png" TargetMode="External"/><Relationship Id="rId8" Type="http://schemas.openxmlformats.org/officeDocument/2006/relationships/image" Target="../media/image15.png"/><Relationship Id="rId9" Type="http://schemas.openxmlformats.org/officeDocument/2006/relationships/image" Target="file://localhost/Volumes/JOB/client/life/LIFE_15_0038_OIE/images_PPT/00-TURKISH/playbook_P17_neutre_258TURKISH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JOB/client/life/LIFE_15_0038_OIE/images_PPT/00-TURKISH/playbook_P9_neutre_202TURKISH.png" TargetMode="External"/><Relationship Id="rId4" Type="http://schemas.openxmlformats.org/officeDocument/2006/relationships/image" Target="../media/image17.png"/><Relationship Id="rId5" Type="http://schemas.openxmlformats.org/officeDocument/2006/relationships/image" Target="file://localhost/Volumes/JOB/client/life/LIFE_15_0038_OIE/images_PPT/00-TURKISH/playbook_P16_neutre_202TURKISH.png" TargetMode="External"/><Relationship Id="rId6" Type="http://schemas.openxmlformats.org/officeDocument/2006/relationships/image" Target="../media/image18.png"/><Relationship Id="rId7" Type="http://schemas.openxmlformats.org/officeDocument/2006/relationships/image" Target="file://localhost/Volumes/JOB/client/life/LIFE_15_0038_OIE/images_PPT/00-TURKISH/playbook_P22_neutre_202TURKISH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Volumes/JOB/client/life/LIFE_15_0038_OIE/images_PPT/00-TURKISH/POSTER_990x830_neutre_689TURKISH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file://localhost/Volumes/JOB/client/life/LIFE_15_0038_OIE/images_PPT/00-TURKISH/playbook_neutre_509TURKISH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file://localhost/Volumes/JOB/client/life/LIFE_15_0038_OIE/images_PPT/00-TURKISH/DIPLOME_NEUTRE_990TURKISH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file://localhost/Volumes/JOB/client/life/LIFE_15_0038_OIE/images_PPT/00-TURKISH/playbook_P4_neutre_314TURKISH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file://localhost/Volumes/JOB/client/life/LIFE_15_0038_OIE/images_PPT/00-TURKISH/playbook_P21_neutre_356TURKISH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85067" y="447041"/>
            <a:ext cx="5447453" cy="1269999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BALKAN ÜLKELERİNDE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b="1" dirty="0" smtClean="0"/>
              <a:t>BAŞIBOŞ KÖPEKLER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6800" y="1717040"/>
            <a:ext cx="3855719" cy="783727"/>
          </a:xfrm>
        </p:spPr>
        <p:txBody>
          <a:bodyPr/>
          <a:lstStyle/>
          <a:p>
            <a:r>
              <a:rPr lang="fr-FR" sz="3600" dirty="0" err="1" smtClean="0"/>
              <a:t>Öğretmenler</a:t>
            </a:r>
            <a:r>
              <a:rPr lang="fr-FR" sz="3600" dirty="0" smtClean="0"/>
              <a:t> </a:t>
            </a:r>
            <a:r>
              <a:rPr lang="fr-FR" sz="3600" dirty="0" err="1" smtClean="0"/>
              <a:t>için</a:t>
            </a:r>
            <a:r>
              <a:rPr lang="fr-FR" sz="3600" dirty="0" smtClean="0"/>
              <a:t> </a:t>
            </a:r>
            <a:r>
              <a:rPr lang="fr-FR" sz="3600" dirty="0" err="1" smtClean="0"/>
              <a:t>rehber</a:t>
            </a:r>
            <a:endParaRPr lang="tr-T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2" y="5626946"/>
            <a:ext cx="1066800" cy="711200"/>
          </a:xfrm>
          <a:prstGeom prst="rect">
            <a:avLst/>
          </a:prstGeom>
        </p:spPr>
      </p:pic>
      <p:pic>
        <p:nvPicPr>
          <p:cNvPr id="7" name="Image 6" descr="World Animal Protection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4" y="5426537"/>
            <a:ext cx="1129100" cy="11225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682" y="5001176"/>
            <a:ext cx="2334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This </a:t>
            </a:r>
            <a:r>
              <a:rPr lang="fr-FR" sz="1100" dirty="0" err="1"/>
              <a:t>Campaign</a:t>
            </a:r>
            <a:r>
              <a:rPr lang="fr-FR" sz="1100" dirty="0"/>
              <a:t> </a:t>
            </a:r>
            <a:r>
              <a:rPr lang="fr-FR" sz="1100" dirty="0" err="1"/>
              <a:t>is</a:t>
            </a:r>
            <a:r>
              <a:rPr lang="fr-FR" sz="1100" dirty="0"/>
              <a:t> </a:t>
            </a:r>
            <a:r>
              <a:rPr lang="fr-FR" sz="1100" dirty="0" err="1"/>
              <a:t>co-funded</a:t>
            </a:r>
            <a:r>
              <a:rPr lang="fr-FR" sz="1100" dirty="0"/>
              <a:t> by </a:t>
            </a: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the </a:t>
            </a:r>
            <a:r>
              <a:rPr lang="fr-FR" sz="1100" dirty="0" err="1"/>
              <a:t>European</a:t>
            </a:r>
            <a:r>
              <a:rPr lang="fr-FR" sz="1100" dirty="0"/>
              <a:t> Union and World Animal Protection</a:t>
            </a: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3290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78000" y="236723"/>
            <a:ext cx="6908800" cy="84830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ADIM 3: </a:t>
            </a:r>
            <a:br>
              <a:rPr lang="fr-FR" sz="2800" dirty="0" smtClean="0"/>
            </a:br>
            <a:r>
              <a:rPr lang="fr-FR" sz="2800" dirty="0" smtClean="0"/>
              <a:t>KİTAPTAKİ OYUNLARIN OYNANMASI 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fr-FR" sz="2200" dirty="0" err="1" smtClean="0"/>
              <a:t>Her</a:t>
            </a:r>
            <a:r>
              <a:rPr lang="fr-FR" sz="2200" dirty="0" smtClean="0"/>
              <a:t> </a:t>
            </a:r>
            <a:r>
              <a:rPr lang="fr-FR" sz="2200" dirty="0" err="1" smtClean="0"/>
              <a:t>takıma</a:t>
            </a:r>
            <a:r>
              <a:rPr lang="fr-FR" sz="2200" dirty="0" smtClean="0"/>
              <a:t> </a:t>
            </a:r>
            <a:r>
              <a:rPr lang="fr-FR" sz="2200" dirty="0" err="1" smtClean="0"/>
              <a:t>ünlü</a:t>
            </a:r>
            <a:r>
              <a:rPr lang="fr-FR" sz="2200" dirty="0" smtClean="0"/>
              <a:t> </a:t>
            </a:r>
            <a:r>
              <a:rPr lang="fr-FR" sz="2200" dirty="0" err="1" smtClean="0"/>
              <a:t>bir</a:t>
            </a:r>
            <a:r>
              <a:rPr lang="fr-FR" sz="2200" dirty="0" smtClean="0"/>
              <a:t> </a:t>
            </a:r>
            <a:r>
              <a:rPr lang="fr-FR" sz="2200" dirty="0" err="1" smtClean="0"/>
              <a:t>köpeğin</a:t>
            </a:r>
            <a:r>
              <a:rPr lang="fr-FR" sz="2200" dirty="0" smtClean="0"/>
              <a:t> </a:t>
            </a:r>
            <a:r>
              <a:rPr lang="fr-FR" sz="2200" dirty="0" err="1" smtClean="0"/>
              <a:t>adını</a:t>
            </a:r>
            <a:r>
              <a:rPr lang="fr-FR" sz="2200" dirty="0" smtClean="0"/>
              <a:t> </a:t>
            </a:r>
            <a:r>
              <a:rPr lang="fr-FR" sz="2200" dirty="0" err="1" smtClean="0"/>
              <a:t>verin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(ya da </a:t>
            </a:r>
            <a:r>
              <a:rPr lang="fr-FR" sz="2200" dirty="0" err="1" smtClean="0"/>
              <a:t>üzerlerinde</a:t>
            </a:r>
            <a:r>
              <a:rPr lang="fr-FR" sz="2200" dirty="0" smtClean="0"/>
              <a:t> </a:t>
            </a:r>
            <a:r>
              <a:rPr lang="fr-FR" sz="2200" dirty="0" err="1" smtClean="0"/>
              <a:t>adları</a:t>
            </a:r>
            <a:r>
              <a:rPr lang="fr-FR" sz="2200" dirty="0" smtClean="0"/>
              <a:t> </a:t>
            </a:r>
            <a:r>
              <a:rPr lang="fr-FR" sz="2200" dirty="0" err="1" smtClean="0"/>
              <a:t>olan</a:t>
            </a:r>
            <a:r>
              <a:rPr lang="fr-FR" sz="2200" dirty="0" smtClean="0"/>
              <a:t> </a:t>
            </a:r>
            <a:r>
              <a:rPr lang="fr-FR" sz="2200" dirty="0" err="1" smtClean="0"/>
              <a:t>önceden</a:t>
            </a:r>
            <a:r>
              <a:rPr lang="fr-FR" sz="2200" dirty="0" smtClean="0"/>
              <a:t> </a:t>
            </a:r>
            <a:r>
              <a:rPr lang="fr-FR" sz="2200" dirty="0" err="1" smtClean="0"/>
              <a:t>hazırlanmış</a:t>
            </a:r>
            <a:r>
              <a:rPr lang="fr-FR" sz="2200" dirty="0" smtClean="0"/>
              <a:t> 4 </a:t>
            </a:r>
            <a:r>
              <a:rPr lang="fr-FR" sz="2200" dirty="0" err="1" smtClean="0"/>
              <a:t>köpek</a:t>
            </a:r>
            <a:r>
              <a:rPr lang="fr-FR" sz="2200" dirty="0" smtClean="0"/>
              <a:t> </a:t>
            </a:r>
            <a:r>
              <a:rPr lang="fr-FR" sz="2200" dirty="0" err="1" smtClean="0"/>
              <a:t>fotoğrafı</a:t>
            </a:r>
            <a:r>
              <a:rPr lang="fr-FR" sz="2200" dirty="0" smtClean="0"/>
              <a:t> </a:t>
            </a:r>
            <a:r>
              <a:rPr lang="fr-FR" sz="2200" dirty="0" err="1" smtClean="0"/>
              <a:t>kullanın</a:t>
            </a:r>
            <a:r>
              <a:rPr lang="fr-FR" sz="2200" dirty="0" smtClean="0"/>
              <a:t>). </a:t>
            </a:r>
          </a:p>
          <a:p>
            <a:pPr>
              <a:spcAft>
                <a:spcPts val="1800"/>
              </a:spcAft>
            </a:pPr>
            <a:r>
              <a:rPr lang="fr-FR" sz="2200" dirty="0" err="1" smtClean="0"/>
              <a:t>Her</a:t>
            </a:r>
            <a:r>
              <a:rPr lang="fr-FR" sz="2200" dirty="0" smtClean="0"/>
              <a:t> </a:t>
            </a:r>
            <a:r>
              <a:rPr lang="fr-FR" sz="2200" dirty="0" err="1" smtClean="0"/>
              <a:t>takım</a:t>
            </a:r>
            <a:r>
              <a:rPr lang="fr-FR" sz="2200" dirty="0" smtClean="0"/>
              <a:t>, </a:t>
            </a:r>
            <a:r>
              <a:rPr lang="fr-FR" sz="2200" dirty="0" err="1" smtClean="0"/>
              <a:t>her</a:t>
            </a:r>
            <a:r>
              <a:rPr lang="fr-FR" sz="2200" dirty="0" smtClean="0"/>
              <a:t> </a:t>
            </a:r>
            <a:r>
              <a:rPr lang="fr-FR" sz="2200" dirty="0" err="1" smtClean="0"/>
              <a:t>oyuna</a:t>
            </a:r>
            <a:r>
              <a:rPr lang="fr-FR" sz="2200" dirty="0" smtClean="0"/>
              <a:t> </a:t>
            </a:r>
            <a:r>
              <a:rPr lang="fr-FR" sz="2200" dirty="0" err="1" smtClean="0"/>
              <a:t>aynı</a:t>
            </a:r>
            <a:r>
              <a:rPr lang="fr-FR" sz="2200" dirty="0" smtClean="0"/>
              <a:t> anda </a:t>
            </a:r>
            <a:r>
              <a:rPr lang="fr-FR" sz="2200" dirty="0" err="1" smtClean="0"/>
              <a:t>başlamalıdır</a:t>
            </a:r>
            <a:r>
              <a:rPr lang="fr-FR" sz="2200" dirty="0" smtClean="0"/>
              <a:t>. </a:t>
            </a:r>
            <a:r>
              <a:rPr lang="fr-FR" sz="2200" dirty="0" err="1" smtClean="0"/>
              <a:t>Bitirdiğini</a:t>
            </a:r>
            <a:r>
              <a:rPr lang="fr-FR" sz="2200" dirty="0" smtClean="0"/>
              <a:t> </a:t>
            </a:r>
            <a:r>
              <a:rPr lang="fr-FR" sz="2200" dirty="0" err="1" smtClean="0"/>
              <a:t>düşünen</a:t>
            </a:r>
            <a:r>
              <a:rPr lang="fr-FR" sz="2200" dirty="0" smtClean="0"/>
              <a:t> </a:t>
            </a:r>
            <a:r>
              <a:rPr lang="fr-FR" sz="2200" dirty="0" err="1" smtClean="0"/>
              <a:t>ilk</a:t>
            </a:r>
            <a:r>
              <a:rPr lang="fr-FR" sz="2200" dirty="0" smtClean="0"/>
              <a:t> </a:t>
            </a:r>
            <a:r>
              <a:rPr lang="fr-FR" sz="2200" dirty="0" err="1" smtClean="0"/>
              <a:t>takım</a:t>
            </a:r>
            <a:r>
              <a:rPr lang="fr-FR" sz="2200" dirty="0" smtClean="0"/>
              <a:t> </a:t>
            </a:r>
            <a:r>
              <a:rPr lang="fr-FR" sz="2200" dirty="0" err="1" smtClean="0"/>
              <a:t>üyesi</a:t>
            </a:r>
            <a:r>
              <a:rPr lang="fr-FR" sz="2200" dirty="0" smtClean="0"/>
              <a:t> </a:t>
            </a:r>
            <a:r>
              <a:rPr lang="fr-FR" sz="2200" dirty="0" err="1" smtClean="0"/>
              <a:t>saati</a:t>
            </a:r>
            <a:r>
              <a:rPr lang="fr-FR" sz="2200" dirty="0" smtClean="0"/>
              <a:t> </a:t>
            </a:r>
            <a:r>
              <a:rPr lang="fr-FR" sz="2200" dirty="0" err="1" smtClean="0"/>
              <a:t>durdurur</a:t>
            </a:r>
            <a:r>
              <a:rPr lang="fr-FR" sz="2200" dirty="0" smtClean="0"/>
              <a:t> </a:t>
            </a:r>
            <a:r>
              <a:rPr lang="fr-FR" sz="2200" dirty="0" err="1" smtClean="0"/>
              <a:t>ve</a:t>
            </a:r>
            <a:r>
              <a:rPr lang="fr-FR" sz="2200" dirty="0" smtClean="0"/>
              <a:t> </a:t>
            </a:r>
            <a:r>
              <a:rPr lang="fr-FR" sz="2200" dirty="0" err="1" smtClean="0"/>
              <a:t>bir</a:t>
            </a:r>
            <a:r>
              <a:rPr lang="fr-FR" sz="2200" dirty="0" smtClean="0"/>
              <a:t> </a:t>
            </a:r>
            <a:r>
              <a:rPr lang="fr-FR" sz="2200" dirty="0" err="1" smtClean="0"/>
              <a:t>yapıştırma</a:t>
            </a:r>
            <a:r>
              <a:rPr lang="fr-FR" sz="2200" dirty="0" smtClean="0"/>
              <a:t> </a:t>
            </a:r>
            <a:r>
              <a:rPr lang="fr-FR" sz="2200" dirty="0" err="1" smtClean="0"/>
              <a:t>kazanır</a:t>
            </a:r>
            <a:r>
              <a:rPr lang="fr-FR" sz="2200" dirty="0" smtClean="0"/>
              <a:t>. </a:t>
            </a:r>
            <a:r>
              <a:rPr lang="fr-FR" sz="2200" dirty="0" err="1" smtClean="0"/>
              <a:t>Önerilen</a:t>
            </a:r>
            <a:r>
              <a:rPr lang="fr-FR" sz="2200" dirty="0" smtClean="0"/>
              <a:t> </a:t>
            </a:r>
            <a:r>
              <a:rPr lang="fr-FR" sz="2200" dirty="0" err="1" smtClean="0"/>
              <a:t>oyunlardan</a:t>
            </a:r>
            <a:r>
              <a:rPr lang="fr-FR" sz="2200" dirty="0" smtClean="0"/>
              <a:t> 3'ünü </a:t>
            </a:r>
            <a:r>
              <a:rPr lang="fr-FR" sz="2200" dirty="0" err="1" smtClean="0"/>
              <a:t>seçebilirsiniz</a:t>
            </a:r>
            <a:r>
              <a:rPr lang="fr-FR" sz="2200" dirty="0" smtClean="0"/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4" y="3952240"/>
            <a:ext cx="1450402" cy="20523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66" y="3952421"/>
            <a:ext cx="1450146" cy="20519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64" y="3952240"/>
            <a:ext cx="1450402" cy="20523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53" y="3952240"/>
            <a:ext cx="1450402" cy="2052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38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196083"/>
            <a:ext cx="6908800" cy="982477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ADIM 4: </a:t>
            </a:r>
            <a:br>
              <a:rPr lang="fr-FR" sz="3200" dirty="0" smtClean="0"/>
            </a:br>
            <a:r>
              <a:rPr lang="fr-FR" sz="3200" dirty="0" smtClean="0"/>
              <a:t>TEST: HAZIR, TAMAM, ŞİMDİ! </a:t>
            </a:r>
            <a:endParaRPr lang="en-GB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200" dirty="0" smtClean="0"/>
              <a:t>4 </a:t>
            </a:r>
            <a:r>
              <a:rPr lang="en-GB" sz="2200" dirty="0" err="1" smtClean="0"/>
              <a:t>takım</a:t>
            </a:r>
            <a:r>
              <a:rPr lang="en-GB" sz="2200" dirty="0" smtClean="0"/>
              <a:t> </a:t>
            </a:r>
            <a:r>
              <a:rPr lang="en-GB" sz="2200" dirty="0" err="1" smtClean="0"/>
              <a:t>yeni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zorlukla</a:t>
            </a:r>
            <a:r>
              <a:rPr lang="en-GB" sz="2200" dirty="0" smtClean="0"/>
              <a:t> </a:t>
            </a:r>
            <a:r>
              <a:rPr lang="en-GB" sz="2200" dirty="0" err="1" smtClean="0"/>
              <a:t>mücadele</a:t>
            </a:r>
            <a:r>
              <a:rPr lang="en-GB" sz="2200" dirty="0" smtClean="0"/>
              <a:t> </a:t>
            </a:r>
            <a:r>
              <a:rPr lang="en-GB" sz="2200" dirty="0" err="1" smtClean="0"/>
              <a:t>ediyor</a:t>
            </a:r>
            <a:r>
              <a:rPr lang="en-GB" sz="2200" dirty="0" smtClean="0"/>
              <a:t>: Test </a:t>
            </a:r>
            <a:r>
              <a:rPr lang="en-GB" sz="2200" dirty="0" err="1" smtClean="0"/>
              <a:t>sorularına</a:t>
            </a:r>
            <a:r>
              <a:rPr lang="en-GB" sz="2200" dirty="0" smtClean="0"/>
              <a:t> </a:t>
            </a:r>
            <a:r>
              <a:rPr lang="en-GB" sz="2200" dirty="0" err="1" smtClean="0"/>
              <a:t>doğru</a:t>
            </a:r>
            <a:r>
              <a:rPr lang="en-GB" sz="2200" dirty="0" smtClean="0"/>
              <a:t> </a:t>
            </a:r>
            <a:r>
              <a:rPr lang="en-GB" sz="2200" dirty="0" err="1" smtClean="0"/>
              <a:t>ve</a:t>
            </a:r>
            <a:r>
              <a:rPr lang="en-GB" sz="2200" dirty="0" smtClean="0"/>
              <a:t> </a:t>
            </a:r>
            <a:r>
              <a:rPr lang="en-GB" sz="2200" dirty="0" err="1" smtClean="0"/>
              <a:t>mümkün</a:t>
            </a:r>
            <a:r>
              <a:rPr lang="en-GB" sz="2200" dirty="0" smtClean="0"/>
              <a:t> </a:t>
            </a:r>
            <a:r>
              <a:rPr lang="en-GB" sz="2200" dirty="0" err="1" smtClean="0"/>
              <a:t>olduğunca</a:t>
            </a:r>
            <a:r>
              <a:rPr lang="en-GB" sz="2200" dirty="0" smtClean="0"/>
              <a:t> </a:t>
            </a:r>
            <a:r>
              <a:rPr lang="en-GB" sz="2200" dirty="0" err="1" smtClean="0"/>
              <a:t>çabuk</a:t>
            </a:r>
            <a:r>
              <a:rPr lang="en-GB" sz="2200" dirty="0" smtClean="0"/>
              <a:t> </a:t>
            </a:r>
            <a:r>
              <a:rPr lang="en-GB" sz="2200" dirty="0" err="1" smtClean="0"/>
              <a:t>yanıt</a:t>
            </a:r>
            <a:r>
              <a:rPr lang="en-GB" sz="2200" dirty="0" smtClean="0"/>
              <a:t> </a:t>
            </a:r>
            <a:r>
              <a:rPr lang="en-GB" sz="2200" dirty="0" err="1" smtClean="0"/>
              <a:t>verin</a:t>
            </a:r>
            <a:r>
              <a:rPr lang="en-GB" sz="2200" dirty="0" smtClean="0"/>
              <a:t>. Her </a:t>
            </a:r>
            <a:r>
              <a:rPr lang="en-GB" sz="2200" dirty="0" err="1" smtClean="0"/>
              <a:t>bir</a:t>
            </a:r>
            <a:r>
              <a:rPr lang="en-GB" sz="2200" dirty="0" smtClean="0"/>
              <a:t> ilk </a:t>
            </a:r>
            <a:r>
              <a:rPr lang="en-GB" sz="2200" dirty="0" err="1" smtClean="0"/>
              <a:t>doğru</a:t>
            </a:r>
            <a:r>
              <a:rPr lang="en-GB" sz="2200" dirty="0" smtClean="0"/>
              <a:t> </a:t>
            </a:r>
            <a:r>
              <a:rPr lang="en-GB" sz="2200" dirty="0" err="1" smtClean="0"/>
              <a:t>yanıt</a:t>
            </a:r>
            <a:r>
              <a:rPr lang="en-GB" sz="2200" dirty="0" smtClean="0"/>
              <a:t>, </a:t>
            </a:r>
            <a:r>
              <a:rPr lang="en-GB" sz="2200" dirty="0" err="1" smtClean="0"/>
              <a:t>bir</a:t>
            </a:r>
            <a:r>
              <a:rPr lang="en-GB" sz="2200" dirty="0" smtClean="0"/>
              <a:t> ‘Be a hero!’ </a:t>
            </a:r>
            <a:r>
              <a:rPr lang="en-GB" sz="2200" dirty="0" err="1" smtClean="0"/>
              <a:t>yapıştırması</a:t>
            </a:r>
            <a:r>
              <a:rPr lang="en-GB" sz="2200" dirty="0" smtClean="0"/>
              <a:t> </a:t>
            </a:r>
            <a:r>
              <a:rPr lang="en-GB" sz="2200" dirty="0" err="1" smtClean="0"/>
              <a:t>kazandırır</a:t>
            </a:r>
            <a:r>
              <a:rPr lang="en-GB" sz="22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GB" sz="2200" dirty="0" err="1" smtClean="0"/>
              <a:t>Kazanan</a:t>
            </a:r>
            <a:r>
              <a:rPr lang="en-GB" sz="2200" dirty="0" smtClean="0"/>
              <a:t> </a:t>
            </a:r>
            <a:r>
              <a:rPr lang="en-GB" sz="2200" dirty="0" err="1" smtClean="0"/>
              <a:t>takım</a:t>
            </a:r>
            <a:r>
              <a:rPr lang="en-GB" sz="2200" dirty="0" smtClean="0"/>
              <a:t>, en </a:t>
            </a:r>
            <a:r>
              <a:rPr lang="en-GB" sz="2200" dirty="0" err="1" smtClean="0"/>
              <a:t>çok</a:t>
            </a:r>
            <a:r>
              <a:rPr lang="en-GB" sz="2200" dirty="0" smtClean="0"/>
              <a:t> ‘Be a hero!’ </a:t>
            </a:r>
            <a:r>
              <a:rPr lang="en-GB" sz="2200" dirty="0" err="1" smtClean="0"/>
              <a:t>yapıştırmasını</a:t>
            </a:r>
            <a:r>
              <a:rPr lang="en-GB" sz="2200" dirty="0" smtClean="0"/>
              <a:t> </a:t>
            </a:r>
            <a:r>
              <a:rPr lang="en-GB" sz="2200" dirty="0" err="1" smtClean="0"/>
              <a:t>toplayan</a:t>
            </a:r>
            <a:r>
              <a:rPr lang="en-GB" sz="2200" dirty="0" smtClean="0"/>
              <a:t> </a:t>
            </a:r>
            <a:r>
              <a:rPr lang="en-GB" sz="2200" dirty="0" err="1" smtClean="0"/>
              <a:t>takımdır</a:t>
            </a:r>
            <a:r>
              <a:rPr lang="en-GB" sz="2200" dirty="0" smtClean="0"/>
              <a:t> (</a:t>
            </a:r>
            <a:r>
              <a:rPr lang="en-GB" sz="2200" dirty="0" err="1" smtClean="0"/>
              <a:t>köpeğiniz</a:t>
            </a:r>
            <a:r>
              <a:rPr lang="en-GB" sz="2200" dirty="0" smtClean="0"/>
              <a:t> </a:t>
            </a:r>
            <a:r>
              <a:rPr lang="en-GB" sz="2200" dirty="0" err="1" smtClean="0"/>
              <a:t>için</a:t>
            </a:r>
            <a:r>
              <a:rPr lang="en-GB" sz="2200" dirty="0" smtClean="0"/>
              <a:t> </a:t>
            </a:r>
            <a:r>
              <a:rPr lang="en-GB" sz="2200" dirty="0" err="1" smtClean="0"/>
              <a:t>kahraman</a:t>
            </a:r>
            <a:r>
              <a:rPr lang="en-GB" sz="2200" dirty="0" smtClean="0"/>
              <a:t> </a:t>
            </a:r>
            <a:r>
              <a:rPr lang="en-GB" sz="2200" dirty="0" err="1" smtClean="0"/>
              <a:t>olma</a:t>
            </a:r>
            <a:r>
              <a:rPr lang="en-GB" sz="2200" dirty="0" smtClean="0"/>
              <a:t> </a:t>
            </a:r>
            <a:r>
              <a:rPr lang="en-GB" sz="2200" dirty="0" err="1" smtClean="0"/>
              <a:t>fikrini</a:t>
            </a:r>
            <a:r>
              <a:rPr lang="en-GB" sz="2200" dirty="0" smtClean="0"/>
              <a:t> </a:t>
            </a:r>
            <a:r>
              <a:rPr lang="en-GB" sz="2200" dirty="0" err="1" smtClean="0"/>
              <a:t>pekiştirir</a:t>
            </a:r>
            <a:r>
              <a:rPr lang="en-GB" sz="2200" dirty="0" smtClean="0"/>
              <a:t>: Ne </a:t>
            </a:r>
            <a:r>
              <a:rPr lang="en-GB" sz="2200" dirty="0" err="1" smtClean="0"/>
              <a:t>kadar</a:t>
            </a:r>
            <a:r>
              <a:rPr lang="en-GB" sz="2200" dirty="0" smtClean="0"/>
              <a:t> </a:t>
            </a:r>
            <a:r>
              <a:rPr lang="en-GB" sz="2200" dirty="0" err="1" smtClean="0"/>
              <a:t>çok</a:t>
            </a:r>
            <a:r>
              <a:rPr lang="en-GB" sz="2200" dirty="0" smtClean="0"/>
              <a:t> </a:t>
            </a:r>
            <a:r>
              <a:rPr lang="en-GB" sz="2200" dirty="0" err="1" smtClean="0"/>
              <a:t>yapıştırmanız</a:t>
            </a:r>
            <a:r>
              <a:rPr lang="en-GB" sz="2200" dirty="0" smtClean="0"/>
              <a:t> </a:t>
            </a:r>
            <a:r>
              <a:rPr lang="en-GB" sz="2200" dirty="0" err="1" smtClean="0"/>
              <a:t>olursa</a:t>
            </a:r>
            <a:r>
              <a:rPr lang="en-GB" sz="2200" dirty="0" smtClean="0"/>
              <a:t>, </a:t>
            </a:r>
            <a:r>
              <a:rPr lang="en-GB" sz="2200" dirty="0" err="1" smtClean="0"/>
              <a:t>o</a:t>
            </a:r>
            <a:r>
              <a:rPr lang="en-GB" sz="2200" dirty="0" smtClean="0"/>
              <a:t> </a:t>
            </a:r>
            <a:r>
              <a:rPr lang="en-GB" sz="2200" dirty="0" err="1" smtClean="0"/>
              <a:t>kadar</a:t>
            </a:r>
            <a:r>
              <a:rPr lang="en-GB" sz="2200" dirty="0" smtClean="0"/>
              <a:t> </a:t>
            </a:r>
            <a:r>
              <a:rPr lang="en-GB" sz="2200" dirty="0" err="1" smtClean="0"/>
              <a:t>kahramansınız</a:t>
            </a:r>
            <a:r>
              <a:rPr lang="en-GB" sz="2200" dirty="0" smtClean="0"/>
              <a:t> </a:t>
            </a:r>
            <a:r>
              <a:rPr lang="en-GB" sz="2200" dirty="0" err="1" smtClean="0"/>
              <a:t>demektir</a:t>
            </a:r>
            <a:r>
              <a:rPr lang="en-GB" sz="2200" dirty="0" smtClean="0"/>
              <a:t>!).</a:t>
            </a:r>
            <a:endParaRPr lang="tr-TR" sz="2200" dirty="0"/>
          </a:p>
        </p:txBody>
      </p:sp>
      <p:sp>
        <p:nvSpPr>
          <p:cNvPr id="9" name="Rectangle 8"/>
          <p:cNvSpPr/>
          <p:nvPr/>
        </p:nvSpPr>
        <p:spPr>
          <a:xfrm>
            <a:off x="924263" y="4287520"/>
            <a:ext cx="1222038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20983" y="4287520"/>
            <a:ext cx="1222038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388823" y="4287520"/>
            <a:ext cx="1222038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2" y="4288034"/>
            <a:ext cx="1221420" cy="17283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91" y="4288034"/>
            <a:ext cx="1221421" cy="17283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1" y="4288034"/>
            <a:ext cx="1221421" cy="17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78000" y="182881"/>
            <a:ext cx="6908800" cy="993592"/>
          </a:xfrm>
        </p:spPr>
        <p:txBody>
          <a:bodyPr>
            <a:normAutofit/>
          </a:bodyPr>
          <a:lstStyle/>
          <a:p>
            <a:r>
              <a:rPr lang="fr-FR" sz="3000" dirty="0" smtClean="0"/>
              <a:t>ADIM 5: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000" dirty="0" smtClean="0"/>
              <a:t>RESİM ÇALIŞMASI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b="1" dirty="0" err="1" smtClean="0">
                <a:solidFill>
                  <a:srgbClr val="CD0920"/>
                </a:solidFill>
              </a:rPr>
              <a:t>Hedef</a:t>
            </a:r>
            <a:r>
              <a:rPr lang="en-GB" sz="2400" b="1" dirty="0" smtClean="0">
                <a:solidFill>
                  <a:srgbClr val="CD0920"/>
                </a:solidFill>
              </a:rPr>
              <a:t>: </a:t>
            </a:r>
            <a:r>
              <a:rPr lang="en-GB" sz="2400" dirty="0" smtClean="0"/>
              <a:t>‘</a:t>
            </a:r>
            <a:r>
              <a:rPr lang="en-GB" sz="2400" dirty="0" err="1" smtClean="0"/>
              <a:t>Hayallerindeki</a:t>
            </a:r>
            <a:r>
              <a:rPr lang="en-GB" sz="2400" dirty="0" smtClean="0"/>
              <a:t> </a:t>
            </a:r>
            <a:r>
              <a:rPr lang="en-GB" sz="2400" dirty="0" err="1" smtClean="0"/>
              <a:t>köpeğin</a:t>
            </a:r>
            <a:r>
              <a:rPr lang="en-GB" sz="2400" dirty="0" smtClean="0"/>
              <a:t>’ </a:t>
            </a:r>
            <a:r>
              <a:rPr lang="en-GB" sz="2400" dirty="0" err="1" smtClean="0"/>
              <a:t>resmini</a:t>
            </a:r>
            <a:r>
              <a:rPr lang="en-GB" sz="2400" dirty="0" smtClean="0"/>
              <a:t> </a:t>
            </a:r>
            <a:r>
              <a:rPr lang="en-GB" sz="2400" dirty="0" err="1" smtClean="0"/>
              <a:t>çizme</a:t>
            </a:r>
            <a:r>
              <a:rPr lang="en-GB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sz="2400" b="1" dirty="0" err="1" smtClean="0"/>
              <a:t>Malzemeler</a:t>
            </a:r>
            <a:r>
              <a:rPr lang="en-GB" sz="2400" b="1" dirty="0" smtClean="0"/>
              <a:t>: </a:t>
            </a:r>
            <a:r>
              <a:rPr lang="en-GB" sz="2400" dirty="0" err="1" smtClean="0"/>
              <a:t>Renkli</a:t>
            </a:r>
            <a:r>
              <a:rPr lang="en-GB" sz="2400" dirty="0" smtClean="0"/>
              <a:t> </a:t>
            </a:r>
            <a:r>
              <a:rPr lang="en-GB" sz="2400" dirty="0" err="1" smtClean="0"/>
              <a:t>kalemler</a:t>
            </a:r>
            <a:r>
              <a:rPr lang="en-GB" sz="2400" dirty="0" smtClean="0"/>
              <a:t>, </a:t>
            </a:r>
            <a:r>
              <a:rPr lang="en-GB" sz="2400" dirty="0" err="1" smtClean="0"/>
              <a:t>boyalar</a:t>
            </a:r>
            <a:r>
              <a:rPr lang="en-GB" sz="2400" dirty="0" smtClean="0"/>
              <a:t>, </a:t>
            </a:r>
            <a:r>
              <a:rPr lang="en-GB" sz="2400" dirty="0" err="1" smtClean="0"/>
              <a:t>yapıştırmalar</a:t>
            </a:r>
            <a:r>
              <a:rPr lang="en-GB" sz="2400" dirty="0" smtClean="0"/>
              <a:t> vs. </a:t>
            </a:r>
          </a:p>
          <a:p>
            <a:pPr>
              <a:spcAft>
                <a:spcPts val="1200"/>
              </a:spcAft>
            </a:pPr>
            <a:r>
              <a:rPr lang="en-GB" sz="2400" dirty="0" err="1" smtClean="0"/>
              <a:t>Okul</a:t>
            </a:r>
            <a:r>
              <a:rPr lang="en-GB" sz="2400" dirty="0" smtClean="0"/>
              <a:t> </a:t>
            </a:r>
            <a:r>
              <a:rPr lang="en-GB" sz="2400" dirty="0" err="1" smtClean="0"/>
              <a:t>içi</a:t>
            </a:r>
            <a:r>
              <a:rPr lang="en-GB" sz="2400" dirty="0" smtClean="0"/>
              <a:t> </a:t>
            </a:r>
            <a:r>
              <a:rPr lang="en-GB" sz="2400" dirty="0" err="1" smtClean="0"/>
              <a:t>veya</a:t>
            </a:r>
            <a:r>
              <a:rPr lang="en-GB" sz="2400" dirty="0" smtClean="0"/>
              <a:t> </a:t>
            </a:r>
            <a:r>
              <a:rPr lang="en-GB" sz="2400" dirty="0" err="1" smtClean="0"/>
              <a:t>sınıf</a:t>
            </a:r>
            <a:r>
              <a:rPr lang="en-GB" sz="2400" dirty="0" smtClean="0"/>
              <a:t> </a:t>
            </a:r>
            <a:r>
              <a:rPr lang="en-GB" sz="2400" dirty="0" err="1" smtClean="0"/>
              <a:t>içi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sanat</a:t>
            </a:r>
            <a:r>
              <a:rPr lang="en-GB" sz="2400" dirty="0" smtClean="0"/>
              <a:t> </a:t>
            </a:r>
            <a:r>
              <a:rPr lang="en-GB" sz="2400" dirty="0" err="1" smtClean="0"/>
              <a:t>yarışması</a:t>
            </a:r>
            <a:r>
              <a:rPr lang="en-GB" sz="2400" dirty="0" smtClean="0"/>
              <a:t> organize </a:t>
            </a:r>
            <a:r>
              <a:rPr lang="en-GB" sz="2400" dirty="0" err="1" smtClean="0"/>
              <a:t>edilmişse</a:t>
            </a:r>
            <a:r>
              <a:rPr lang="en-GB" sz="2400" dirty="0" smtClean="0"/>
              <a:t>, </a:t>
            </a:r>
            <a:r>
              <a:rPr lang="en-GB" sz="2400" dirty="0" err="1" smtClean="0"/>
              <a:t>siz</a:t>
            </a:r>
            <a:r>
              <a:rPr lang="en-GB" sz="2400" dirty="0" smtClean="0"/>
              <a:t> de </a:t>
            </a:r>
            <a:r>
              <a:rPr lang="en-GB" sz="2400" dirty="0" err="1" smtClean="0"/>
              <a:t>sınıfınızı</a:t>
            </a:r>
            <a:r>
              <a:rPr lang="en-GB" sz="2400" dirty="0" smtClean="0"/>
              <a:t> </a:t>
            </a:r>
            <a:r>
              <a:rPr lang="en-GB" sz="2400" dirty="0" err="1" smtClean="0"/>
              <a:t>buna</a:t>
            </a:r>
            <a:r>
              <a:rPr lang="en-GB" sz="2400" dirty="0" smtClean="0"/>
              <a:t> </a:t>
            </a:r>
            <a:r>
              <a:rPr lang="en-GB" sz="2400" dirty="0" err="1" smtClean="0"/>
              <a:t>dahil</a:t>
            </a:r>
            <a:r>
              <a:rPr lang="en-GB" sz="2400" dirty="0" smtClean="0"/>
              <a:t> </a:t>
            </a:r>
            <a:r>
              <a:rPr lang="en-GB" sz="2400" dirty="0" err="1" smtClean="0"/>
              <a:t>edin</a:t>
            </a:r>
            <a:r>
              <a:rPr lang="en-GB" sz="2400" dirty="0" smtClean="0"/>
              <a:t>! </a:t>
            </a:r>
            <a:r>
              <a:rPr lang="en-GB" sz="2400" dirty="0" err="1" smtClean="0"/>
              <a:t>Oylama</a:t>
            </a:r>
            <a:r>
              <a:rPr lang="en-GB" sz="2400" dirty="0" smtClean="0"/>
              <a:t> </a:t>
            </a:r>
            <a:r>
              <a:rPr lang="en-GB" sz="2400" dirty="0" err="1" smtClean="0"/>
              <a:t>yapabilir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her </a:t>
            </a:r>
            <a:r>
              <a:rPr lang="en-GB" sz="2400" dirty="0" err="1" smtClean="0"/>
              <a:t>sınıftaki</a:t>
            </a:r>
            <a:r>
              <a:rPr lang="en-GB" sz="2400" dirty="0" smtClean="0"/>
              <a:t> en </a:t>
            </a:r>
            <a:r>
              <a:rPr lang="en-GB" sz="2400" dirty="0" err="1" smtClean="0"/>
              <a:t>iyi</a:t>
            </a:r>
            <a:r>
              <a:rPr lang="en-GB" sz="2400" dirty="0" smtClean="0"/>
              <a:t> </a:t>
            </a:r>
            <a:r>
              <a:rPr lang="en-GB" sz="2400" dirty="0" err="1" smtClean="0"/>
              <a:t>resim</a:t>
            </a:r>
            <a:r>
              <a:rPr lang="en-GB" sz="2400" dirty="0" smtClean="0"/>
              <a:t> </a:t>
            </a:r>
            <a:r>
              <a:rPr lang="en-GB" sz="2400" dirty="0" err="1" smtClean="0"/>
              <a:t>için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ödül</a:t>
            </a:r>
            <a:r>
              <a:rPr lang="en-GB" sz="2400" dirty="0" smtClean="0"/>
              <a:t> </a:t>
            </a:r>
            <a:r>
              <a:rPr lang="en-GB" sz="2400" dirty="0" err="1" smtClean="0"/>
              <a:t>kazanabilirsiniz</a:t>
            </a:r>
            <a:r>
              <a:rPr lang="en-GB" sz="2400" dirty="0" smtClean="0"/>
              <a:t>. </a:t>
            </a:r>
            <a:r>
              <a:rPr lang="en-GB" sz="2400" dirty="0" err="1" smtClean="0"/>
              <a:t>Hatta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‘Be a hero!’ </a:t>
            </a:r>
            <a:r>
              <a:rPr lang="en-GB" sz="2400" dirty="0" err="1" smtClean="0"/>
              <a:t>yapıştırması</a:t>
            </a:r>
            <a:r>
              <a:rPr lang="en-GB" sz="2400" dirty="0" smtClean="0"/>
              <a:t> </a:t>
            </a:r>
            <a:r>
              <a:rPr lang="en-GB" sz="2400" dirty="0" err="1" smtClean="0"/>
              <a:t>kazanma</a:t>
            </a:r>
            <a:r>
              <a:rPr lang="en-GB" sz="2400" dirty="0" smtClean="0"/>
              <a:t> </a:t>
            </a:r>
            <a:r>
              <a:rPr lang="en-GB" sz="2400" dirty="0" err="1" smtClean="0"/>
              <a:t>şansını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elde</a:t>
            </a:r>
            <a:r>
              <a:rPr lang="en-GB" sz="2400" dirty="0" smtClean="0"/>
              <a:t> </a:t>
            </a:r>
            <a:r>
              <a:rPr lang="en-GB" sz="2400" dirty="0" err="1" smtClean="0"/>
              <a:t>edebilirsiniz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30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142241"/>
            <a:ext cx="6908800" cy="983432"/>
          </a:xfrm>
        </p:spPr>
        <p:txBody>
          <a:bodyPr>
            <a:normAutofit/>
          </a:bodyPr>
          <a:lstStyle/>
          <a:p>
            <a:r>
              <a:rPr lang="fr-FR" sz="1600" dirty="0" smtClean="0"/>
              <a:t>ADIM 6: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TÜM SINIF İÇİN ‘SEN BİR KAHRAMANSIN’</a:t>
            </a:r>
            <a:br>
              <a:rPr lang="fr-FR" sz="2400" dirty="0" smtClean="0"/>
            </a:br>
            <a:r>
              <a:rPr lang="fr-FR" sz="2400" dirty="0" smtClean="0"/>
              <a:t>HATIRA PANOSU HAZIRLAMA</a:t>
            </a:r>
            <a:endParaRPr lang="en-GB" sz="2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3680"/>
            <a:ext cx="8229600" cy="48463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200" dirty="0" err="1" smtClean="0"/>
              <a:t>Öğrencilerin</a:t>
            </a:r>
            <a:r>
              <a:rPr lang="fr-FR" sz="2200" dirty="0" smtClean="0"/>
              <a:t> </a:t>
            </a:r>
            <a:r>
              <a:rPr lang="fr-FR" sz="2200" dirty="0" err="1" smtClean="0"/>
              <a:t>tüm</a:t>
            </a:r>
            <a:r>
              <a:rPr lang="fr-FR" sz="2200" dirty="0" smtClean="0"/>
              <a:t> </a:t>
            </a:r>
            <a:r>
              <a:rPr lang="fr-FR" sz="2200" dirty="0" err="1" smtClean="0"/>
              <a:t>resimleri</a:t>
            </a:r>
            <a:endParaRPr lang="fr-FR" sz="2200" dirty="0" smtClean="0"/>
          </a:p>
          <a:p>
            <a:pPr>
              <a:spcAft>
                <a:spcPts val="1200"/>
              </a:spcAft>
            </a:pPr>
            <a:r>
              <a:rPr lang="fr-FR" sz="2200" dirty="0" err="1" smtClean="0"/>
              <a:t>Süper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hatıra</a:t>
            </a:r>
            <a:r>
              <a:rPr lang="fr-FR" sz="2200" dirty="0" smtClean="0"/>
              <a:t> </a:t>
            </a:r>
            <a:r>
              <a:rPr lang="fr-FR" sz="2200" dirty="0" err="1" smtClean="0"/>
              <a:t>fotoğrafları</a:t>
            </a:r>
            <a:endParaRPr lang="fr-FR" sz="2200" dirty="0" smtClean="0"/>
          </a:p>
          <a:p>
            <a:pPr>
              <a:spcAft>
                <a:spcPts val="1200"/>
              </a:spcAft>
            </a:pPr>
            <a:r>
              <a:rPr lang="fr-FR" sz="2200" dirty="0" err="1" smtClean="0"/>
              <a:t>Sizi</a:t>
            </a:r>
            <a:r>
              <a:rPr lang="fr-FR" sz="2200" dirty="0" smtClean="0"/>
              <a:t> </a:t>
            </a:r>
            <a:r>
              <a:rPr lang="fr-FR" sz="2200" dirty="0" err="1" smtClean="0"/>
              <a:t>süper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yapan</a:t>
            </a:r>
            <a:r>
              <a:rPr lang="fr-FR" sz="2200" dirty="0" smtClean="0"/>
              <a:t> 5 </a:t>
            </a:r>
            <a:r>
              <a:rPr lang="fr-FR" sz="2200" dirty="0" err="1" smtClean="0"/>
              <a:t>şey</a:t>
            </a:r>
            <a:r>
              <a:rPr lang="fr-FR" sz="2200" dirty="0" smtClean="0"/>
              <a:t>:</a:t>
            </a:r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Köpeğinizin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kimlik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kaydını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yaptırmak</a:t>
            </a:r>
            <a:endParaRPr lang="fr-FR" sz="2200" b="1" dirty="0" smtClean="0">
              <a:solidFill>
                <a:srgbClr val="CD0920"/>
              </a:solidFill>
            </a:endParaRPr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Köpeğinizin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aşılarını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yaptırmak</a:t>
            </a:r>
            <a:endParaRPr lang="fr-FR" sz="2200" dirty="0" smtClean="0"/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Köpeğinizle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ilgilenmek</a:t>
            </a:r>
            <a:endParaRPr lang="fr-FR" sz="2200" dirty="0" smtClean="0"/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Köpeğinizin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sokaklarda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dolaşmasına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asla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izin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vermemek</a:t>
            </a:r>
            <a:endParaRPr lang="fr-FR" sz="2200" dirty="0" smtClean="0"/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İhtiyacınız</a:t>
            </a:r>
            <a:r>
              <a:rPr lang="fr-FR" sz="2200" dirty="0" smtClean="0"/>
              <a:t> </a:t>
            </a:r>
            <a:r>
              <a:rPr lang="fr-FR" sz="2200" dirty="0" err="1" smtClean="0"/>
              <a:t>olduğunda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yardım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istemek</a:t>
            </a:r>
            <a:r>
              <a:rPr lang="fr-FR" sz="2200" dirty="0" smtClean="0"/>
              <a:t>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43122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246883"/>
            <a:ext cx="6908800" cy="84830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ADIM 7: </a:t>
            </a:r>
            <a:br>
              <a:rPr lang="fr-FR" sz="2800" dirty="0" smtClean="0"/>
            </a:br>
            <a:r>
              <a:rPr lang="fr-FR" sz="2800" dirty="0" smtClean="0"/>
              <a:t>UYGULANABİLİR İLERİ ÇALIŞMALAR</a:t>
            </a:r>
            <a:endParaRPr lang="en-GB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2200" b="1" dirty="0" smtClean="0">
                <a:solidFill>
                  <a:srgbClr val="CD0920"/>
                </a:solidFill>
              </a:rPr>
              <a:t>1. Drama </a:t>
            </a:r>
            <a:r>
              <a:rPr lang="en-GB" sz="2200" b="1" dirty="0" err="1" smtClean="0">
                <a:solidFill>
                  <a:srgbClr val="CD0920"/>
                </a:solidFill>
              </a:rPr>
              <a:t>çalışması</a:t>
            </a:r>
            <a:r>
              <a:rPr lang="en-GB" sz="2200" b="1" dirty="0" smtClean="0">
                <a:solidFill>
                  <a:srgbClr val="CD0920"/>
                </a:solidFill>
              </a:rPr>
              <a:t>: </a:t>
            </a:r>
            <a:r>
              <a:rPr lang="en-GB" sz="2200" b="1" dirty="0" err="1" smtClean="0"/>
              <a:t>Köpeğim</a:t>
            </a:r>
            <a:r>
              <a:rPr lang="en-GB" sz="2200" b="1" dirty="0" smtClean="0"/>
              <a:t>, </a:t>
            </a:r>
            <a:r>
              <a:rPr lang="en-GB" sz="2200" b="1" dirty="0" err="1" smtClean="0"/>
              <a:t>veteriner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ve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ben</a:t>
            </a:r>
            <a:endParaRPr lang="tr-TR" sz="2200" dirty="0" smtClean="0"/>
          </a:p>
          <a:p>
            <a:pPr>
              <a:spcAft>
                <a:spcPts val="1200"/>
              </a:spcAft>
            </a:pPr>
            <a:r>
              <a:rPr lang="en-GB" sz="2200" dirty="0" err="1" smtClean="0"/>
              <a:t>Hedef</a:t>
            </a:r>
            <a:r>
              <a:rPr lang="en-GB" sz="2200" dirty="0" smtClean="0"/>
              <a:t>: </a:t>
            </a:r>
            <a:r>
              <a:rPr lang="en-GB" sz="2200" dirty="0" err="1" smtClean="0"/>
              <a:t>Çocuklardan</a:t>
            </a:r>
            <a:r>
              <a:rPr lang="en-GB" sz="2200" dirty="0" smtClean="0"/>
              <a:t> ‘</a:t>
            </a:r>
            <a:r>
              <a:rPr lang="en-GB" sz="2200" dirty="0" err="1" smtClean="0"/>
              <a:t>Veterinerde</a:t>
            </a:r>
            <a:r>
              <a:rPr lang="en-GB" sz="2200" dirty="0" smtClean="0"/>
              <a:t>’ </a:t>
            </a:r>
            <a:r>
              <a:rPr lang="en-GB" sz="2200" dirty="0" err="1" smtClean="0"/>
              <a:t>konusunda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kısa</a:t>
            </a:r>
            <a:r>
              <a:rPr lang="en-GB" sz="2200" dirty="0" smtClean="0"/>
              <a:t> </a:t>
            </a:r>
            <a:r>
              <a:rPr lang="en-GB" sz="2200" dirty="0" err="1" smtClean="0"/>
              <a:t>hikaye</a:t>
            </a:r>
            <a:r>
              <a:rPr lang="en-GB" sz="2200" dirty="0" smtClean="0"/>
              <a:t> </a:t>
            </a:r>
            <a:r>
              <a:rPr lang="en-GB" sz="2200" dirty="0" err="1" smtClean="0"/>
              <a:t>hayal</a:t>
            </a:r>
            <a:r>
              <a:rPr lang="en-GB" sz="2200" dirty="0" smtClean="0"/>
              <a:t> </a:t>
            </a:r>
            <a:r>
              <a:rPr lang="en-GB" sz="2200" dirty="0" err="1" smtClean="0"/>
              <a:t>edip</a:t>
            </a:r>
            <a:r>
              <a:rPr lang="en-GB" sz="2200" dirty="0" smtClean="0"/>
              <a:t> </a:t>
            </a:r>
            <a:r>
              <a:rPr lang="en-GB" sz="2200" dirty="0" err="1" smtClean="0"/>
              <a:t>yazmalarını</a:t>
            </a:r>
            <a:r>
              <a:rPr lang="en-GB" sz="2200" dirty="0" smtClean="0"/>
              <a:t> </a:t>
            </a:r>
            <a:r>
              <a:rPr lang="en-GB" sz="2200" dirty="0" err="1" smtClean="0"/>
              <a:t>ve</a:t>
            </a:r>
            <a:r>
              <a:rPr lang="en-GB" sz="2200" dirty="0" smtClean="0"/>
              <a:t> </a:t>
            </a:r>
            <a:r>
              <a:rPr lang="en-GB" sz="2200" dirty="0" err="1" smtClean="0"/>
              <a:t>kendilerinin</a:t>
            </a:r>
            <a:r>
              <a:rPr lang="en-GB" sz="2200" dirty="0" smtClean="0"/>
              <a:t> </a:t>
            </a:r>
            <a:r>
              <a:rPr lang="en-GB" sz="2200" dirty="0" err="1" smtClean="0"/>
              <a:t>ve</a:t>
            </a:r>
            <a:r>
              <a:rPr lang="en-GB" sz="2200" dirty="0" smtClean="0"/>
              <a:t> </a:t>
            </a:r>
            <a:r>
              <a:rPr lang="en-GB" sz="2200" dirty="0" err="1" smtClean="0"/>
              <a:t>veterinerin</a:t>
            </a:r>
            <a:r>
              <a:rPr lang="en-GB" sz="2200" dirty="0" smtClean="0"/>
              <a:t> </a:t>
            </a:r>
            <a:r>
              <a:rPr lang="en-GB" sz="2200" dirty="0" err="1" smtClean="0"/>
              <a:t>rolünü</a:t>
            </a:r>
            <a:r>
              <a:rPr lang="en-GB" sz="2200" dirty="0" smtClean="0"/>
              <a:t> </a:t>
            </a:r>
            <a:r>
              <a:rPr lang="en-GB" sz="2200" dirty="0" err="1" smtClean="0"/>
              <a:t>yapmalarını</a:t>
            </a:r>
            <a:r>
              <a:rPr lang="en-GB" sz="2200" dirty="0" smtClean="0"/>
              <a:t> </a:t>
            </a:r>
            <a:r>
              <a:rPr lang="en-GB" sz="2200" dirty="0" err="1" smtClean="0"/>
              <a:t>istemek</a:t>
            </a:r>
            <a:endParaRPr lang="tr-TR" sz="2200" dirty="0" smtClean="0"/>
          </a:p>
          <a:p>
            <a:pPr>
              <a:spcAft>
                <a:spcPts val="1200"/>
              </a:spcAft>
            </a:pPr>
            <a:r>
              <a:rPr lang="en-GB" sz="2200" dirty="0" err="1" smtClean="0"/>
              <a:t>Materyaller</a:t>
            </a:r>
            <a:r>
              <a:rPr lang="en-GB" sz="2200" dirty="0" smtClean="0"/>
              <a:t>: </a:t>
            </a:r>
            <a:r>
              <a:rPr lang="en-GB" sz="2200" dirty="0" err="1" smtClean="0"/>
              <a:t>Veteriner</a:t>
            </a:r>
            <a:r>
              <a:rPr lang="en-GB" sz="2200" dirty="0" smtClean="0"/>
              <a:t> </a:t>
            </a:r>
            <a:r>
              <a:rPr lang="en-GB" sz="2200" dirty="0" err="1" smtClean="0"/>
              <a:t>oyun</a:t>
            </a:r>
            <a:r>
              <a:rPr lang="en-GB" sz="2200" dirty="0" smtClean="0"/>
              <a:t> </a:t>
            </a:r>
            <a:r>
              <a:rPr lang="en-GB" sz="2200" dirty="0" err="1" smtClean="0"/>
              <a:t>seti</a:t>
            </a:r>
            <a:r>
              <a:rPr lang="en-GB" sz="2200" dirty="0" smtClean="0"/>
              <a:t> (</a:t>
            </a:r>
            <a:r>
              <a:rPr lang="en-GB" sz="2200" dirty="0" err="1" smtClean="0"/>
              <a:t>evcil</a:t>
            </a:r>
            <a:r>
              <a:rPr lang="en-GB" sz="2200" dirty="0" smtClean="0"/>
              <a:t> </a:t>
            </a:r>
            <a:r>
              <a:rPr lang="en-GB" sz="2200" dirty="0" err="1" smtClean="0"/>
              <a:t>hayvan</a:t>
            </a:r>
            <a:r>
              <a:rPr lang="en-GB" sz="2200" dirty="0" smtClean="0"/>
              <a:t> </a:t>
            </a:r>
            <a:r>
              <a:rPr lang="en-GB" sz="2200" dirty="0" err="1" smtClean="0"/>
              <a:t>taşıma</a:t>
            </a:r>
            <a:r>
              <a:rPr lang="en-GB" sz="2200" dirty="0" smtClean="0"/>
              <a:t> </a:t>
            </a:r>
            <a:r>
              <a:rPr lang="en-GB" sz="2200" dirty="0" err="1" smtClean="0"/>
              <a:t>çantası</a:t>
            </a:r>
            <a:r>
              <a:rPr lang="en-GB" sz="2200" dirty="0" smtClean="0"/>
              <a:t> </a:t>
            </a:r>
            <a:r>
              <a:rPr lang="en-GB" sz="2200" dirty="0" err="1" smtClean="0"/>
              <a:t>olan</a:t>
            </a:r>
            <a:r>
              <a:rPr lang="en-GB" sz="2200" dirty="0" smtClean="0"/>
              <a:t> </a:t>
            </a:r>
            <a:r>
              <a:rPr lang="en-GB" sz="2200" dirty="0" err="1" smtClean="0"/>
              <a:t>küçük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kit, </a:t>
            </a:r>
            <a:r>
              <a:rPr lang="en-GB" sz="2200" dirty="0" err="1" smtClean="0"/>
              <a:t>yumuşak</a:t>
            </a:r>
            <a:r>
              <a:rPr lang="en-GB" sz="2200" dirty="0" smtClean="0"/>
              <a:t> </a:t>
            </a:r>
            <a:r>
              <a:rPr lang="en-GB" sz="2200" dirty="0" err="1" smtClean="0"/>
              <a:t>oyuncak</a:t>
            </a:r>
            <a:r>
              <a:rPr lang="en-GB" sz="2200" dirty="0" smtClean="0"/>
              <a:t> </a:t>
            </a:r>
            <a:r>
              <a:rPr lang="en-GB" sz="2200" dirty="0" err="1" smtClean="0"/>
              <a:t>köpek</a:t>
            </a:r>
            <a:r>
              <a:rPr lang="en-GB" sz="2200" dirty="0" smtClean="0"/>
              <a:t>, </a:t>
            </a:r>
            <a:r>
              <a:rPr lang="en-GB" sz="2200" dirty="0" err="1" smtClean="0"/>
              <a:t>stetoskop</a:t>
            </a:r>
            <a:r>
              <a:rPr lang="en-GB" sz="2200" dirty="0" smtClean="0"/>
              <a:t> vs.)</a:t>
            </a:r>
            <a:endParaRPr lang="tr-TR" sz="2200" dirty="0" smtClean="0"/>
          </a:p>
          <a:p>
            <a:pPr>
              <a:spcAft>
                <a:spcPts val="1200"/>
              </a:spcAft>
              <a:buNone/>
            </a:pPr>
            <a:r>
              <a:rPr lang="en-GB" sz="2200" b="1" dirty="0" smtClean="0">
                <a:solidFill>
                  <a:srgbClr val="CD0920"/>
                </a:solidFill>
              </a:rPr>
              <a:t>2. </a:t>
            </a:r>
            <a:r>
              <a:rPr lang="en-GB" sz="2200" b="1" dirty="0" err="1" smtClean="0">
                <a:solidFill>
                  <a:srgbClr val="CD0920"/>
                </a:solidFill>
              </a:rPr>
              <a:t>Yazma</a:t>
            </a:r>
            <a:r>
              <a:rPr lang="en-GB" sz="2200" b="1" dirty="0" smtClean="0">
                <a:solidFill>
                  <a:srgbClr val="CD0920"/>
                </a:solidFill>
              </a:rPr>
              <a:t> </a:t>
            </a:r>
            <a:r>
              <a:rPr lang="en-GB" sz="2200" b="1" dirty="0" err="1" smtClean="0">
                <a:solidFill>
                  <a:srgbClr val="CD0920"/>
                </a:solidFill>
              </a:rPr>
              <a:t>çalışması</a:t>
            </a:r>
            <a:r>
              <a:rPr lang="en-GB" sz="2200" b="1" dirty="0" smtClean="0">
                <a:solidFill>
                  <a:srgbClr val="CD0920"/>
                </a:solidFill>
              </a:rPr>
              <a:t>:</a:t>
            </a:r>
            <a:endParaRPr lang="tr-TR" sz="2200" dirty="0" smtClean="0">
              <a:solidFill>
                <a:srgbClr val="CD092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200" dirty="0" err="1" smtClean="0"/>
              <a:t>Çocuklara</a:t>
            </a:r>
            <a:r>
              <a:rPr lang="en-GB" sz="2200" dirty="0" smtClean="0"/>
              <a:t> </a:t>
            </a:r>
            <a:r>
              <a:rPr lang="en-GB" sz="2200" dirty="0" err="1" smtClean="0"/>
              <a:t>köpeklerinin</a:t>
            </a:r>
            <a:r>
              <a:rPr lang="en-GB" sz="2200" dirty="0" smtClean="0"/>
              <a:t> </a:t>
            </a:r>
            <a:r>
              <a:rPr lang="en-GB" sz="2200" dirty="0" err="1" smtClean="0"/>
              <a:t>adları</a:t>
            </a:r>
            <a:r>
              <a:rPr lang="en-GB" sz="2200" dirty="0" smtClean="0"/>
              <a:t> </a:t>
            </a:r>
            <a:r>
              <a:rPr lang="en-GB" sz="2200" dirty="0" err="1" smtClean="0"/>
              <a:t>ile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akrostiş</a:t>
            </a:r>
            <a:r>
              <a:rPr lang="en-GB" sz="2200" dirty="0" smtClean="0"/>
              <a:t> </a:t>
            </a:r>
            <a:r>
              <a:rPr lang="en-GB" sz="2200" dirty="0" err="1" smtClean="0"/>
              <a:t>yazdırın</a:t>
            </a:r>
            <a:r>
              <a:rPr lang="en-GB" sz="2200" dirty="0" smtClean="0"/>
              <a:t>. </a:t>
            </a:r>
            <a:r>
              <a:rPr lang="en-GB" sz="2200" dirty="0" err="1" smtClean="0"/>
              <a:t>Bunun</a:t>
            </a:r>
            <a:r>
              <a:rPr lang="en-GB" sz="2200" dirty="0" smtClean="0"/>
              <a:t> </a:t>
            </a:r>
            <a:r>
              <a:rPr lang="en-GB" sz="2200" dirty="0" err="1" smtClean="0"/>
              <a:t>için</a:t>
            </a:r>
            <a:r>
              <a:rPr lang="en-GB" sz="2200" dirty="0" smtClean="0"/>
              <a:t> </a:t>
            </a:r>
            <a:r>
              <a:rPr lang="en-GB" sz="2200" dirty="0" err="1" smtClean="0"/>
              <a:t>köpeği</a:t>
            </a:r>
            <a:r>
              <a:rPr lang="en-GB" sz="2200" dirty="0" smtClean="0"/>
              <a:t> </a:t>
            </a:r>
            <a:r>
              <a:rPr lang="en-GB" sz="2200" dirty="0" err="1" smtClean="0"/>
              <a:t>tanımlayan</a:t>
            </a:r>
            <a:r>
              <a:rPr lang="en-GB" sz="2200" dirty="0" smtClean="0"/>
              <a:t> </a:t>
            </a:r>
            <a:r>
              <a:rPr lang="en-GB" sz="2200" dirty="0" err="1" smtClean="0"/>
              <a:t>sıfatlar</a:t>
            </a:r>
            <a:r>
              <a:rPr lang="en-GB" sz="2200" dirty="0" smtClean="0"/>
              <a:t> </a:t>
            </a:r>
            <a:r>
              <a:rPr lang="en-GB" sz="2200" dirty="0" err="1" smtClean="0"/>
              <a:t>kullanmalarını</a:t>
            </a:r>
            <a:r>
              <a:rPr lang="en-GB" sz="2200" dirty="0" smtClean="0"/>
              <a:t> </a:t>
            </a:r>
            <a:r>
              <a:rPr lang="en-GB" sz="2200" dirty="0" err="1" smtClean="0"/>
              <a:t>isteyin</a:t>
            </a:r>
            <a:r>
              <a:rPr lang="en-GB" sz="2200" dirty="0" smtClean="0"/>
              <a:t> </a:t>
            </a:r>
            <a:r>
              <a:rPr lang="en-GB" sz="2200" dirty="0" err="1" smtClean="0"/>
              <a:t>veya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süper</a:t>
            </a:r>
            <a:r>
              <a:rPr lang="en-GB" sz="2200" dirty="0" smtClean="0"/>
              <a:t> </a:t>
            </a:r>
            <a:r>
              <a:rPr lang="en-GB" sz="2200" dirty="0" err="1" smtClean="0"/>
              <a:t>kahramanın</a:t>
            </a:r>
            <a:r>
              <a:rPr lang="en-GB" sz="2200" dirty="0" smtClean="0"/>
              <a:t> </a:t>
            </a:r>
            <a:r>
              <a:rPr lang="en-GB" sz="2200" dirty="0" err="1" smtClean="0"/>
              <a:t>yaptığı</a:t>
            </a:r>
            <a:r>
              <a:rPr lang="en-GB" sz="2200" dirty="0" smtClean="0"/>
              <a:t> 5 </a:t>
            </a:r>
            <a:r>
              <a:rPr lang="en-GB" sz="2200" dirty="0" err="1" smtClean="0"/>
              <a:t>şeyi</a:t>
            </a:r>
            <a:r>
              <a:rPr lang="en-GB" sz="2200" dirty="0" smtClean="0"/>
              <a:t> </a:t>
            </a:r>
            <a:r>
              <a:rPr lang="en-GB" sz="2200" dirty="0" err="1" smtClean="0"/>
              <a:t>düşünmelerini</a:t>
            </a:r>
            <a:r>
              <a:rPr lang="en-GB" sz="2200" dirty="0" smtClean="0"/>
              <a:t> </a:t>
            </a:r>
            <a:r>
              <a:rPr lang="en-GB" sz="2200" dirty="0" err="1" smtClean="0"/>
              <a:t>isteyerek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hikaye</a:t>
            </a:r>
            <a:r>
              <a:rPr lang="en-GB" sz="2200" dirty="0" smtClean="0"/>
              <a:t> </a:t>
            </a:r>
            <a:r>
              <a:rPr lang="en-GB" sz="2200" dirty="0" err="1" smtClean="0"/>
              <a:t>yazdırın</a:t>
            </a:r>
            <a:r>
              <a:rPr lang="en-GB" sz="2200" dirty="0" smtClean="0"/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33380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« BE HIS HERO » FAALİYETLERİ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6305"/>
            <a:ext cx="7386320" cy="168201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Dünya</a:t>
            </a:r>
            <a:r>
              <a:rPr lang="en-US" sz="2400" dirty="0" smtClean="0"/>
              <a:t> </a:t>
            </a:r>
            <a:r>
              <a:rPr lang="en-US" sz="2400" dirty="0" err="1" smtClean="0"/>
              <a:t>Hayvan</a:t>
            </a:r>
            <a:r>
              <a:rPr lang="en-US" sz="2400" dirty="0" smtClean="0"/>
              <a:t> </a:t>
            </a:r>
            <a:r>
              <a:rPr lang="en-US" sz="2400" dirty="0" err="1" smtClean="0"/>
              <a:t>Sağlığı</a:t>
            </a:r>
            <a:r>
              <a:rPr lang="en-US" sz="2400" dirty="0" smtClean="0"/>
              <a:t> </a:t>
            </a:r>
            <a:r>
              <a:rPr lang="en-US" sz="2400" dirty="0" err="1" smtClean="0"/>
              <a:t>Örgütü</a:t>
            </a:r>
            <a:r>
              <a:rPr lang="en-US" sz="2400" dirty="0" smtClean="0"/>
              <a:t> (OIE), </a:t>
            </a:r>
            <a:r>
              <a:rPr lang="en-US" sz="2400" dirty="0" err="1" smtClean="0"/>
              <a:t>çocukların</a:t>
            </a:r>
            <a:r>
              <a:rPr lang="en-US" sz="2400" dirty="0" smtClean="0"/>
              <a:t> </a:t>
            </a:r>
            <a:r>
              <a:rPr lang="en-US" sz="2400" dirty="0" err="1" smtClean="0"/>
              <a:t>sorumluluk</a:t>
            </a:r>
            <a:r>
              <a:rPr lang="en-US" sz="2400" dirty="0" smtClean="0"/>
              <a:t> </a:t>
            </a:r>
            <a:r>
              <a:rPr lang="en-US" sz="2400" dirty="0" err="1" smtClean="0"/>
              <a:t>taşıyan</a:t>
            </a:r>
            <a:r>
              <a:rPr lang="en-US" sz="2400" dirty="0" smtClean="0"/>
              <a:t> </a:t>
            </a:r>
            <a:r>
              <a:rPr lang="en-US" sz="2400" dirty="0" err="1" smtClean="0"/>
              <a:t>birer</a:t>
            </a:r>
            <a:r>
              <a:rPr lang="en-US" sz="2400" dirty="0" smtClean="0"/>
              <a:t> </a:t>
            </a:r>
            <a:r>
              <a:rPr lang="en-US" sz="2400" dirty="0" err="1" smtClean="0"/>
              <a:t>köpek</a:t>
            </a:r>
            <a:r>
              <a:rPr lang="en-US" sz="2400" dirty="0" smtClean="0"/>
              <a:t> </a:t>
            </a:r>
            <a:r>
              <a:rPr lang="en-US" sz="2400" dirty="0" err="1" smtClean="0"/>
              <a:t>sahibi</a:t>
            </a:r>
            <a:r>
              <a:rPr lang="en-US" sz="2400" dirty="0" smtClean="0"/>
              <a:t> </a:t>
            </a:r>
            <a:r>
              <a:rPr lang="en-US" sz="2400" dirty="0" err="1" smtClean="0"/>
              <a:t>olmaları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başıboş</a:t>
            </a:r>
            <a:r>
              <a:rPr lang="en-US" sz="2400" dirty="0" smtClean="0"/>
              <a:t> </a:t>
            </a:r>
            <a:r>
              <a:rPr lang="en-US" sz="2400" dirty="0" err="1" smtClean="0"/>
              <a:t>köpekler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başarılı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sahiplik</a:t>
            </a:r>
            <a:r>
              <a:rPr lang="en-US" sz="2400" dirty="0" smtClean="0"/>
              <a:t> </a:t>
            </a:r>
            <a:r>
              <a:rPr lang="en-US" sz="2400" dirty="0" err="1" smtClean="0"/>
              <a:t>konularını</a:t>
            </a:r>
            <a:r>
              <a:rPr lang="en-US" sz="2400" dirty="0" smtClean="0"/>
              <a:t> </a:t>
            </a:r>
            <a:r>
              <a:rPr lang="en-US" sz="2400" dirty="0" err="1" smtClean="0"/>
              <a:t>içeren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sunumu</a:t>
            </a:r>
            <a:r>
              <a:rPr lang="en-US" sz="2400" dirty="0" smtClean="0"/>
              <a:t> </a:t>
            </a:r>
            <a:r>
              <a:rPr lang="en-US" sz="2400" dirty="0" err="1" smtClean="0"/>
              <a:t>hazırlamıştır</a:t>
            </a:r>
            <a:endParaRPr lang="tr-T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59" y="4281170"/>
            <a:ext cx="2859677" cy="5410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05" y="3068719"/>
            <a:ext cx="4183230" cy="3506941"/>
          </a:xfrm>
          <a:prstGeom prst="rect">
            <a:avLst/>
          </a:prstGeom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53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BAŞLANGIÇ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b="1" dirty="0" err="1" smtClean="0"/>
              <a:t>Sevgili</a:t>
            </a:r>
            <a:r>
              <a:rPr lang="fr-FR" b="1" dirty="0" smtClean="0"/>
              <a:t> </a:t>
            </a:r>
            <a:r>
              <a:rPr lang="fr-FR" b="1" dirty="0" err="1" smtClean="0"/>
              <a:t>öğretmenler</a:t>
            </a:r>
            <a:r>
              <a:rPr lang="fr-FR" b="1" dirty="0" smtClean="0"/>
              <a:t>, 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Bu </a:t>
            </a:r>
            <a:r>
              <a:rPr lang="fr-FR" dirty="0" err="1" smtClean="0"/>
              <a:t>rehber</a:t>
            </a:r>
            <a:r>
              <a:rPr lang="fr-FR" dirty="0" smtClean="0"/>
              <a:t>, size </a:t>
            </a:r>
            <a:r>
              <a:rPr lang="fr-FR" b="1" dirty="0" smtClean="0">
                <a:solidFill>
                  <a:srgbClr val="CD0920"/>
                </a:solidFill>
              </a:rPr>
              <a:t>‘</a:t>
            </a:r>
            <a:r>
              <a:rPr lang="fr-FR" b="1" dirty="0" err="1" smtClean="0">
                <a:solidFill>
                  <a:srgbClr val="CD0920"/>
                </a:solidFill>
              </a:rPr>
              <a:t>Köpeğin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için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kahraman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ol</a:t>
            </a:r>
            <a:r>
              <a:rPr lang="fr-FR" b="1" dirty="0" smtClean="0">
                <a:solidFill>
                  <a:srgbClr val="CD0920"/>
                </a:solidFill>
              </a:rPr>
              <a:t>’</a:t>
            </a:r>
            <a:r>
              <a:rPr lang="fr-FR" dirty="0" smtClean="0"/>
              <a:t> </a:t>
            </a:r>
            <a:r>
              <a:rPr lang="fr-FR" dirty="0" err="1" smtClean="0"/>
              <a:t>konusunda</a:t>
            </a:r>
            <a:r>
              <a:rPr lang="fr-FR" dirty="0" smtClean="0"/>
              <a:t> </a:t>
            </a:r>
            <a:r>
              <a:rPr lang="fr-FR" b="1" dirty="0" err="1" smtClean="0"/>
              <a:t>yarım</a:t>
            </a:r>
            <a:r>
              <a:rPr lang="fr-FR" b="1" dirty="0" smtClean="0"/>
              <a:t> </a:t>
            </a:r>
            <a:r>
              <a:rPr lang="fr-FR" b="1" dirty="0" err="1" smtClean="0"/>
              <a:t>günlük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/>
              <a:t>bir</a:t>
            </a:r>
            <a:r>
              <a:rPr lang="fr-FR" b="1" dirty="0" smtClean="0"/>
              <a:t> </a:t>
            </a:r>
            <a:r>
              <a:rPr lang="fr-FR" b="1" dirty="0" err="1" smtClean="0"/>
              <a:t>sınıf</a:t>
            </a:r>
            <a:r>
              <a:rPr lang="fr-FR" b="1" dirty="0" smtClean="0"/>
              <a:t> </a:t>
            </a:r>
            <a:r>
              <a:rPr lang="fr-FR" b="1" dirty="0" err="1" smtClean="0"/>
              <a:t>faaliyeti</a:t>
            </a:r>
            <a:r>
              <a:rPr lang="fr-FR" b="1" dirty="0" smtClean="0"/>
              <a:t> </a:t>
            </a:r>
            <a:r>
              <a:rPr lang="fr-FR" b="1" dirty="0" err="1" smtClean="0"/>
              <a:t>yapmak</a:t>
            </a:r>
            <a:r>
              <a:rPr lang="fr-FR" b="1" dirty="0" smtClean="0"/>
              <a:t> </a:t>
            </a:r>
            <a:r>
              <a:rPr lang="fr-FR" b="1" dirty="0" err="1" smtClean="0"/>
              <a:t>için</a:t>
            </a:r>
            <a:r>
              <a:rPr lang="fr-FR" b="1" dirty="0" smtClean="0"/>
              <a:t> </a:t>
            </a:r>
            <a:r>
              <a:rPr lang="fr-FR" b="1" dirty="0" err="1" smtClean="0"/>
              <a:t>bir</a:t>
            </a:r>
            <a:r>
              <a:rPr lang="fr-FR" b="1" dirty="0" smtClean="0"/>
              <a:t> </a:t>
            </a:r>
            <a:r>
              <a:rPr lang="fr-FR" b="1" dirty="0" err="1" smtClean="0"/>
              <a:t>takım</a:t>
            </a:r>
            <a:r>
              <a:rPr lang="fr-FR" b="1" dirty="0" smtClean="0"/>
              <a:t> </a:t>
            </a:r>
            <a:r>
              <a:rPr lang="fr-FR" b="1" dirty="0" err="1" smtClean="0"/>
              <a:t>ipuçları</a:t>
            </a:r>
            <a:r>
              <a:rPr lang="fr-FR" b="1" dirty="0" smtClean="0"/>
              <a:t> </a:t>
            </a:r>
            <a:r>
              <a:rPr lang="fr-FR" b="1" dirty="0" err="1" smtClean="0"/>
              <a:t>ve</a:t>
            </a:r>
            <a:r>
              <a:rPr lang="fr-FR" b="1" dirty="0" smtClean="0"/>
              <a:t> </a:t>
            </a:r>
            <a:r>
              <a:rPr lang="fr-FR" b="1" dirty="0" err="1" smtClean="0"/>
              <a:t>fikirler</a:t>
            </a:r>
            <a:r>
              <a:rPr lang="fr-FR" dirty="0" smtClean="0"/>
              <a:t> </a:t>
            </a:r>
            <a:r>
              <a:rPr lang="fr-FR" dirty="0" err="1" smtClean="0"/>
              <a:t>vermek</a:t>
            </a:r>
            <a:r>
              <a:rPr lang="fr-FR" dirty="0" smtClean="0"/>
              <a:t> </a:t>
            </a:r>
            <a:r>
              <a:rPr lang="fr-FR" dirty="0" err="1" smtClean="0"/>
              <a:t>adına</a:t>
            </a:r>
            <a:r>
              <a:rPr lang="fr-FR" dirty="0" smtClean="0"/>
              <a:t> </a:t>
            </a:r>
            <a:r>
              <a:rPr lang="fr-FR" dirty="0" err="1" smtClean="0"/>
              <a:t>hazırlanmıştır</a:t>
            </a:r>
            <a:r>
              <a:rPr lang="fr-FR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dirty="0" err="1" smtClean="0"/>
              <a:t>Sunduğumuz</a:t>
            </a:r>
            <a:r>
              <a:rPr lang="fr-FR" dirty="0" smtClean="0"/>
              <a:t> </a:t>
            </a:r>
            <a:r>
              <a:rPr lang="fr-FR" dirty="0" err="1" smtClean="0"/>
              <a:t>fikirlerin</a:t>
            </a:r>
            <a:r>
              <a:rPr lang="fr-FR" dirty="0" smtClean="0"/>
              <a:t>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biri</a:t>
            </a:r>
            <a:r>
              <a:rPr lang="fr-FR" dirty="0" smtClean="0"/>
              <a:t>, </a:t>
            </a:r>
            <a:r>
              <a:rPr lang="fr-FR" b="1" dirty="0" err="1" smtClean="0"/>
              <a:t>faaliyetleri</a:t>
            </a:r>
            <a:r>
              <a:rPr lang="fr-FR" b="1" dirty="0" smtClean="0"/>
              <a:t> </a:t>
            </a:r>
            <a:r>
              <a:rPr lang="fr-FR" b="1" dirty="0" err="1" smtClean="0"/>
              <a:t>öğrencilerinizin</a:t>
            </a:r>
            <a:r>
              <a:rPr lang="fr-FR" b="1" dirty="0" smtClean="0"/>
              <a:t> </a:t>
            </a:r>
            <a:r>
              <a:rPr lang="fr-FR" b="1" dirty="0" err="1" smtClean="0"/>
              <a:t>yaş</a:t>
            </a:r>
            <a:r>
              <a:rPr lang="fr-FR" b="1" dirty="0" smtClean="0"/>
              <a:t> </a:t>
            </a:r>
            <a:r>
              <a:rPr lang="fr-FR" b="1" dirty="0" err="1" smtClean="0"/>
              <a:t>ve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/>
              <a:t>seviyesine</a:t>
            </a:r>
            <a:r>
              <a:rPr lang="fr-FR" b="1" dirty="0" smtClean="0"/>
              <a:t> </a:t>
            </a:r>
            <a:r>
              <a:rPr lang="fr-FR" b="1" dirty="0" err="1" smtClean="0"/>
              <a:t>mümkün</a:t>
            </a:r>
            <a:r>
              <a:rPr lang="fr-FR" b="1" dirty="0" smtClean="0"/>
              <a:t> </a:t>
            </a:r>
            <a:r>
              <a:rPr lang="fr-FR" b="1" dirty="0" err="1" smtClean="0"/>
              <a:t>mertebe</a:t>
            </a:r>
            <a:r>
              <a:rPr lang="fr-FR" b="1" dirty="0" smtClean="0"/>
              <a:t> </a:t>
            </a:r>
            <a:r>
              <a:rPr lang="fr-FR" b="1" dirty="0" err="1" smtClean="0"/>
              <a:t>yakın</a:t>
            </a:r>
            <a:r>
              <a:rPr lang="fr-FR" b="1" dirty="0" smtClean="0"/>
              <a:t> hale </a:t>
            </a:r>
            <a:r>
              <a:rPr lang="fr-FR" b="1" dirty="0" err="1" smtClean="0"/>
              <a:t>getirmek</a:t>
            </a:r>
            <a:r>
              <a:rPr lang="fr-FR" b="1" dirty="0" smtClean="0"/>
              <a:t> </a:t>
            </a:r>
            <a:r>
              <a:rPr lang="fr-FR" b="1" dirty="0" err="1" smtClean="0"/>
              <a:t>için</a:t>
            </a:r>
            <a:r>
              <a:rPr lang="fr-FR" dirty="0" smtClean="0"/>
              <a:t> size </a:t>
            </a:r>
            <a:r>
              <a:rPr lang="fr-FR" dirty="0" err="1" smtClean="0"/>
              <a:t>fırsat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sunarak</a:t>
            </a:r>
            <a:r>
              <a:rPr lang="fr-FR" dirty="0" smtClean="0"/>
              <a:t> </a:t>
            </a:r>
            <a:r>
              <a:rPr lang="fr-FR" dirty="0" err="1" smtClean="0"/>
              <a:t>öğrenme</a:t>
            </a:r>
            <a:r>
              <a:rPr lang="fr-FR" dirty="0" smtClean="0"/>
              <a:t> </a:t>
            </a:r>
            <a:r>
              <a:rPr lang="fr-FR" dirty="0" err="1" smtClean="0"/>
              <a:t>hedeflerine</a:t>
            </a:r>
            <a:r>
              <a:rPr lang="fr-FR" dirty="0" smtClean="0"/>
              <a:t> </a:t>
            </a:r>
            <a:r>
              <a:rPr lang="fr-FR" dirty="0" err="1" smtClean="0"/>
              <a:t>bağlanmıştır</a:t>
            </a:r>
            <a:r>
              <a:rPr lang="fr-FR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Bu </a:t>
            </a:r>
            <a:r>
              <a:rPr lang="fr-FR" dirty="0" err="1" smtClean="0"/>
              <a:t>rehber</a:t>
            </a:r>
            <a:r>
              <a:rPr lang="fr-FR" dirty="0" smtClean="0"/>
              <a:t>, </a:t>
            </a:r>
            <a:r>
              <a:rPr lang="fr-FR" dirty="0" err="1" smtClean="0"/>
              <a:t>imkanları</a:t>
            </a:r>
            <a:r>
              <a:rPr lang="fr-FR" dirty="0" smtClean="0"/>
              <a:t> </a:t>
            </a:r>
            <a:r>
              <a:rPr lang="fr-FR" dirty="0" err="1" smtClean="0"/>
              <a:t>dahilinde</a:t>
            </a:r>
            <a:r>
              <a:rPr lang="fr-FR" dirty="0" smtClean="0"/>
              <a:t> </a:t>
            </a:r>
            <a:r>
              <a:rPr lang="fr-FR" dirty="0" err="1" smtClean="0"/>
              <a:t>genel</a:t>
            </a:r>
            <a:r>
              <a:rPr lang="fr-FR" dirty="0" smtClean="0"/>
              <a:t> </a:t>
            </a:r>
            <a:r>
              <a:rPr lang="fr-FR" dirty="0" err="1" smtClean="0"/>
              <a:t>olarak</a:t>
            </a:r>
            <a:r>
              <a:rPr lang="fr-FR" dirty="0" smtClean="0"/>
              <a:t> </a:t>
            </a:r>
            <a:r>
              <a:rPr lang="fr-FR" dirty="0" err="1" smtClean="0"/>
              <a:t>hazırlanmıştır</a:t>
            </a:r>
            <a:r>
              <a:rPr lang="fr-FR" dirty="0" smtClean="0"/>
              <a:t>. </a:t>
            </a:r>
            <a:r>
              <a:rPr lang="fr-FR" dirty="0" err="1" smtClean="0"/>
              <a:t>Açık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şekilde</a:t>
            </a:r>
            <a:r>
              <a:rPr lang="fr-FR" dirty="0" smtClean="0"/>
              <a:t>, </a:t>
            </a:r>
            <a:r>
              <a:rPr lang="fr-FR" dirty="0" err="1" smtClean="0"/>
              <a:t>önerilen</a:t>
            </a:r>
            <a:r>
              <a:rPr lang="fr-FR" dirty="0" smtClean="0"/>
              <a:t> </a:t>
            </a:r>
            <a:r>
              <a:rPr lang="fr-FR" dirty="0" err="1" smtClean="0"/>
              <a:t>faaliyetleri</a:t>
            </a:r>
            <a:r>
              <a:rPr lang="fr-FR" dirty="0" smtClean="0"/>
              <a:t> </a:t>
            </a:r>
            <a:r>
              <a:rPr lang="fr-FR" dirty="0" err="1" smtClean="0"/>
              <a:t>yapmaları</a:t>
            </a:r>
            <a:r>
              <a:rPr lang="fr-FR" dirty="0" smtClean="0"/>
              <a:t> </a:t>
            </a:r>
            <a:r>
              <a:rPr lang="fr-FR" dirty="0" err="1" smtClean="0"/>
              <a:t>noktasında</a:t>
            </a:r>
            <a:r>
              <a:rPr lang="fr-FR" dirty="0" smtClean="0"/>
              <a:t> </a:t>
            </a:r>
            <a:r>
              <a:rPr lang="fr-FR" dirty="0" err="1" smtClean="0"/>
              <a:t>öğrencilerinizin</a:t>
            </a:r>
            <a:r>
              <a:rPr lang="fr-FR" dirty="0" smtClean="0"/>
              <a:t> </a:t>
            </a:r>
            <a:r>
              <a:rPr lang="fr-FR" dirty="0" err="1" smtClean="0"/>
              <a:t>becerilerini</a:t>
            </a:r>
            <a:r>
              <a:rPr lang="fr-FR" dirty="0" smtClean="0"/>
              <a:t> </a:t>
            </a:r>
            <a:r>
              <a:rPr lang="fr-FR" dirty="0" err="1" smtClean="0"/>
              <a:t>yalnızca</a:t>
            </a:r>
            <a:r>
              <a:rPr lang="fr-FR" dirty="0" smtClean="0"/>
              <a:t> </a:t>
            </a:r>
            <a:r>
              <a:rPr lang="fr-FR" dirty="0" err="1" smtClean="0"/>
              <a:t>siz</a:t>
            </a:r>
            <a:r>
              <a:rPr lang="fr-FR" dirty="0" smtClean="0"/>
              <a:t> </a:t>
            </a:r>
            <a:r>
              <a:rPr lang="fr-FR" dirty="0" err="1" smtClean="0"/>
              <a:t>değerlendirebilirsiniz</a:t>
            </a:r>
            <a:r>
              <a:rPr lang="fr-FR" dirty="0" smtClean="0"/>
              <a:t>. </a:t>
            </a:r>
            <a:r>
              <a:rPr lang="fr-FR" dirty="0" err="1" smtClean="0"/>
              <a:t>Bazı</a:t>
            </a:r>
            <a:r>
              <a:rPr lang="fr-FR" dirty="0" smtClean="0"/>
              <a:t> </a:t>
            </a:r>
            <a:r>
              <a:rPr lang="fr-FR" dirty="0" err="1" smtClean="0"/>
              <a:t>durumlarda</a:t>
            </a:r>
            <a:r>
              <a:rPr lang="fr-FR" dirty="0" smtClean="0"/>
              <a:t> da </a:t>
            </a:r>
            <a:r>
              <a:rPr lang="fr-FR" dirty="0" err="1" smtClean="0"/>
              <a:t>uyarlamalar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değişiklikler</a:t>
            </a:r>
            <a:r>
              <a:rPr lang="fr-FR" dirty="0" smtClean="0"/>
              <a:t> </a:t>
            </a:r>
            <a:r>
              <a:rPr lang="fr-FR" dirty="0" err="1" smtClean="0"/>
              <a:t>gerekecektir</a:t>
            </a:r>
            <a:r>
              <a:rPr lang="fr-FR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fr-FR" dirty="0" err="1" smtClean="0"/>
              <a:t>Bununla</a:t>
            </a:r>
            <a:r>
              <a:rPr lang="fr-FR" dirty="0" smtClean="0"/>
              <a:t> </a:t>
            </a:r>
            <a:r>
              <a:rPr lang="fr-FR" dirty="0" err="1" smtClean="0"/>
              <a:t>birlikte</a:t>
            </a:r>
            <a:r>
              <a:rPr lang="fr-FR" dirty="0" smtClean="0"/>
              <a:t>, bu </a:t>
            </a:r>
            <a:r>
              <a:rPr lang="fr-FR" dirty="0" err="1" smtClean="0"/>
              <a:t>rehberin</a:t>
            </a:r>
            <a:r>
              <a:rPr lang="fr-FR" dirty="0" smtClean="0"/>
              <a:t> </a:t>
            </a:r>
            <a:r>
              <a:rPr lang="fr-FR" dirty="0" err="1" smtClean="0"/>
              <a:t>işinizi</a:t>
            </a:r>
            <a:r>
              <a:rPr lang="fr-FR" dirty="0" smtClean="0"/>
              <a:t> </a:t>
            </a:r>
            <a:r>
              <a:rPr lang="fr-FR" dirty="0" err="1" smtClean="0"/>
              <a:t>çok</a:t>
            </a:r>
            <a:r>
              <a:rPr lang="fr-FR" dirty="0" smtClean="0"/>
              <a:t> </a:t>
            </a:r>
            <a:r>
              <a:rPr lang="fr-FR" dirty="0" err="1" smtClean="0"/>
              <a:t>daha</a:t>
            </a:r>
            <a:r>
              <a:rPr lang="fr-FR" dirty="0" smtClean="0"/>
              <a:t> </a:t>
            </a:r>
            <a:r>
              <a:rPr lang="fr-FR" dirty="0" err="1" smtClean="0"/>
              <a:t>kolaylaştıracağını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enerjinizi</a:t>
            </a:r>
            <a:r>
              <a:rPr lang="fr-FR" dirty="0" smtClean="0"/>
              <a:t> </a:t>
            </a:r>
            <a:r>
              <a:rPr lang="fr-FR" dirty="0" err="1" smtClean="0"/>
              <a:t>amaçlanan</a:t>
            </a:r>
            <a:r>
              <a:rPr lang="fr-FR" dirty="0" smtClean="0"/>
              <a:t> </a:t>
            </a:r>
            <a:r>
              <a:rPr lang="fr-FR" dirty="0" err="1" smtClean="0"/>
              <a:t>şu</a:t>
            </a:r>
            <a:r>
              <a:rPr lang="fr-FR" dirty="0" smtClean="0"/>
              <a:t> </a:t>
            </a:r>
            <a:r>
              <a:rPr lang="fr-FR" dirty="0" err="1" smtClean="0"/>
              <a:t>hedefe</a:t>
            </a:r>
            <a:r>
              <a:rPr lang="fr-FR" dirty="0" smtClean="0"/>
              <a:t> </a:t>
            </a:r>
            <a:r>
              <a:rPr lang="fr-FR" dirty="0" err="1" smtClean="0"/>
              <a:t>ayırabileceğinizi</a:t>
            </a:r>
            <a:r>
              <a:rPr lang="fr-FR" dirty="0" smtClean="0"/>
              <a:t> </a:t>
            </a:r>
            <a:r>
              <a:rPr lang="fr-FR" dirty="0" err="1" smtClean="0"/>
              <a:t>umuyoruz</a:t>
            </a:r>
            <a:r>
              <a:rPr lang="fr-FR" dirty="0" smtClean="0"/>
              <a:t>: </a:t>
            </a:r>
            <a:r>
              <a:rPr lang="fr-FR" b="1" dirty="0" err="1" smtClean="0">
                <a:solidFill>
                  <a:srgbClr val="CD0920"/>
                </a:solidFill>
              </a:rPr>
              <a:t>Öğrencilerinizi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geleceğin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sorumluluk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taşıyan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köpek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sahiplerine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dönüştürmek</a:t>
            </a:r>
            <a:r>
              <a:rPr lang="fr-FR" b="1" dirty="0" smtClean="0">
                <a:solidFill>
                  <a:srgbClr val="CD092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50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ÖĞRENME HEDEFLERİ</a:t>
            </a:r>
            <a:endParaRPr lang="en-GB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680"/>
              </a:spcBef>
              <a:buNone/>
            </a:pPr>
            <a:r>
              <a:rPr lang="fr-FR" sz="2200" dirty="0" smtClean="0"/>
              <a:t>‘</a:t>
            </a:r>
            <a:r>
              <a:rPr lang="fr-FR" sz="2200" dirty="0" err="1" smtClean="0"/>
              <a:t>Köpeğin</a:t>
            </a:r>
            <a:r>
              <a:rPr lang="fr-FR" sz="2200" dirty="0" smtClean="0"/>
              <a:t> </a:t>
            </a:r>
            <a:r>
              <a:rPr lang="fr-FR" sz="2200" dirty="0" err="1" smtClean="0"/>
              <a:t>için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ol</a:t>
            </a:r>
            <a:r>
              <a:rPr lang="fr-FR" sz="2200" dirty="0" smtClean="0"/>
              <a:t>’ </a:t>
            </a:r>
            <a:r>
              <a:rPr lang="fr-FR" sz="2200" dirty="0" err="1" smtClean="0"/>
              <a:t>konusunda</a:t>
            </a:r>
            <a:r>
              <a:rPr lang="fr-FR" sz="2200" dirty="0" smtClean="0"/>
              <a:t> </a:t>
            </a:r>
            <a:r>
              <a:rPr lang="fr-FR" sz="2200" dirty="0" err="1" smtClean="0"/>
              <a:t>bir</a:t>
            </a:r>
            <a:r>
              <a:rPr lang="fr-FR" sz="2200" dirty="0" smtClean="0"/>
              <a:t> </a:t>
            </a:r>
            <a:r>
              <a:rPr lang="fr-FR" sz="2200" dirty="0" err="1" smtClean="0"/>
              <a:t>dizi</a:t>
            </a:r>
            <a:r>
              <a:rPr lang="fr-FR" sz="2200" dirty="0" smtClean="0"/>
              <a:t> </a:t>
            </a:r>
            <a:r>
              <a:rPr lang="fr-FR" sz="2200" dirty="0" err="1" smtClean="0"/>
              <a:t>faaliyet</a:t>
            </a:r>
            <a:r>
              <a:rPr lang="fr-FR" sz="2200" dirty="0" smtClean="0"/>
              <a:t> </a:t>
            </a:r>
            <a:r>
              <a:rPr lang="fr-FR" sz="2200" dirty="0" err="1" smtClean="0"/>
              <a:t>sunuyoruz</a:t>
            </a:r>
            <a:r>
              <a:rPr lang="fr-FR" sz="2200" dirty="0" smtClean="0"/>
              <a:t>.</a:t>
            </a:r>
            <a:br>
              <a:rPr lang="fr-FR" sz="2200" dirty="0" smtClean="0"/>
            </a:br>
            <a:r>
              <a:rPr lang="fr-FR" sz="2200" dirty="0" smtClean="0"/>
              <a:t>Bu </a:t>
            </a:r>
            <a:r>
              <a:rPr lang="fr-FR" sz="2200" dirty="0" err="1" smtClean="0"/>
              <a:t>faaliyetler</a:t>
            </a:r>
            <a:r>
              <a:rPr lang="fr-FR" sz="2200" dirty="0" smtClean="0"/>
              <a:t>, size </a:t>
            </a:r>
            <a:r>
              <a:rPr lang="fr-FR" sz="2200" b="1" dirty="0" err="1" smtClean="0"/>
              <a:t>çeşitli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çalışmalar</a:t>
            </a:r>
            <a:r>
              <a:rPr lang="fr-FR" sz="2200" b="1" dirty="0" smtClean="0"/>
              <a:t> ile </a:t>
            </a:r>
            <a:r>
              <a:rPr lang="fr-FR" sz="2200" b="1" dirty="0" err="1" smtClean="0"/>
              <a:t>öğrencilerin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sorumluluk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taşıyan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err="1" smtClean="0"/>
              <a:t>köpek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sahipliği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konusunda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farkındalıklarını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artırmak</a:t>
            </a:r>
            <a:r>
              <a:rPr lang="fr-FR" sz="2200" dirty="0" smtClean="0"/>
              <a:t> </a:t>
            </a:r>
            <a:r>
              <a:rPr lang="fr-FR" sz="2200" dirty="0" err="1" smtClean="0"/>
              <a:t>için</a:t>
            </a:r>
            <a:r>
              <a:rPr lang="fr-FR" sz="2200" dirty="0" smtClean="0"/>
              <a:t> </a:t>
            </a:r>
            <a:r>
              <a:rPr lang="fr-FR" sz="2200" dirty="0" err="1" smtClean="0"/>
              <a:t>yardımcı</a:t>
            </a:r>
            <a:r>
              <a:rPr lang="fr-FR" sz="2200" dirty="0" smtClean="0"/>
              <a:t> </a:t>
            </a:r>
            <a:r>
              <a:rPr lang="fr-FR" sz="2200" dirty="0" err="1" smtClean="0"/>
              <a:t>olacaktır</a:t>
            </a:r>
            <a:r>
              <a:rPr lang="fr-FR" sz="2200" dirty="0" smtClean="0"/>
              <a:t>. Bu </a:t>
            </a:r>
            <a:r>
              <a:rPr lang="fr-FR" sz="2200" dirty="0" err="1" smtClean="0"/>
              <a:t>çalışmalar</a:t>
            </a:r>
            <a:r>
              <a:rPr lang="fr-FR" sz="2200" dirty="0" smtClean="0"/>
              <a:t> </a:t>
            </a:r>
            <a:r>
              <a:rPr lang="fr-FR" sz="2200" dirty="0" err="1" smtClean="0"/>
              <a:t>şunlardır</a:t>
            </a:r>
            <a:r>
              <a:rPr lang="fr-FR" sz="2200" dirty="0" smtClean="0"/>
              <a:t>:</a:t>
            </a:r>
          </a:p>
          <a:p>
            <a:pPr>
              <a:spcBef>
                <a:spcPts val="1680"/>
              </a:spcBef>
            </a:pPr>
            <a:r>
              <a:rPr lang="fr-FR" sz="2200" b="1" dirty="0" err="1" smtClean="0">
                <a:solidFill>
                  <a:srgbClr val="CD0920"/>
                </a:solidFill>
              </a:rPr>
              <a:t>Okuma/anlama</a:t>
            </a:r>
            <a:endParaRPr lang="fr-FR" sz="2200" b="1" dirty="0" smtClean="0">
              <a:solidFill>
                <a:srgbClr val="CD0920"/>
              </a:solidFill>
            </a:endParaRPr>
          </a:p>
          <a:p>
            <a:pPr>
              <a:spcBef>
                <a:spcPts val="1680"/>
              </a:spcBef>
            </a:pPr>
            <a:r>
              <a:rPr lang="fr-FR" sz="2200" b="1" dirty="0" err="1" smtClean="0">
                <a:solidFill>
                  <a:srgbClr val="CD0920"/>
                </a:solidFill>
              </a:rPr>
              <a:t>Yazma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smtClean="0"/>
              <a:t>(</a:t>
            </a:r>
            <a:r>
              <a:rPr lang="fr-FR" sz="2200" b="1" dirty="0" err="1" smtClean="0"/>
              <a:t>yazılı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çalışma</a:t>
            </a:r>
            <a:r>
              <a:rPr lang="fr-FR" sz="2200" b="1" dirty="0" smtClean="0"/>
              <a:t>)</a:t>
            </a:r>
          </a:p>
          <a:p>
            <a:pPr>
              <a:spcBef>
                <a:spcPts val="1680"/>
              </a:spcBef>
            </a:pPr>
            <a:r>
              <a:rPr lang="fr-FR" sz="2200" b="1" dirty="0" smtClean="0">
                <a:solidFill>
                  <a:srgbClr val="CD0920"/>
                </a:solidFill>
              </a:rPr>
              <a:t>Drama</a:t>
            </a:r>
            <a:r>
              <a:rPr lang="fr-FR" sz="2200" b="1" dirty="0" smtClean="0"/>
              <a:t> (</a:t>
            </a:r>
            <a:r>
              <a:rPr lang="fr-FR" sz="2200" b="1" dirty="0" err="1" smtClean="0"/>
              <a:t>fiziksel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ifade</a:t>
            </a:r>
            <a:r>
              <a:rPr lang="fr-FR" sz="2200" b="1" dirty="0" smtClean="0"/>
              <a:t>)</a:t>
            </a:r>
          </a:p>
          <a:p>
            <a:pPr>
              <a:spcBef>
                <a:spcPts val="1680"/>
              </a:spcBef>
            </a:pPr>
            <a:r>
              <a:rPr lang="fr-FR" sz="2200" b="1" dirty="0" err="1" smtClean="0">
                <a:solidFill>
                  <a:srgbClr val="CD0920"/>
                </a:solidFill>
              </a:rPr>
              <a:t>Matematik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oyunları</a:t>
            </a:r>
            <a:endParaRPr lang="fr-FR" sz="2200" b="1" dirty="0" smtClean="0">
              <a:solidFill>
                <a:srgbClr val="CD0920"/>
              </a:solidFill>
            </a:endParaRPr>
          </a:p>
          <a:p>
            <a:pPr>
              <a:spcBef>
                <a:spcPts val="1680"/>
              </a:spcBef>
            </a:pPr>
            <a:r>
              <a:rPr lang="fr-FR" sz="2200" b="1" dirty="0" err="1" smtClean="0">
                <a:solidFill>
                  <a:srgbClr val="CD0920"/>
                </a:solidFill>
              </a:rPr>
              <a:t>Görsel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sanatlar</a:t>
            </a:r>
            <a:endParaRPr lang="fr-FR" sz="2200" b="1" dirty="0">
              <a:solidFill>
                <a:srgbClr val="CD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3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5441" y="2123440"/>
            <a:ext cx="3068319" cy="433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TEMEL KAYNAK DOKÜMAN</a:t>
            </a:r>
            <a:endParaRPr lang="fr-FR" sz="3200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Oyun</a:t>
            </a:r>
            <a:r>
              <a:rPr lang="fr-FR" sz="2400" dirty="0" smtClean="0"/>
              <a:t> </a:t>
            </a:r>
            <a:r>
              <a:rPr lang="fr-FR" sz="2400" dirty="0" err="1" smtClean="0"/>
              <a:t>kitabı</a:t>
            </a:r>
            <a:r>
              <a:rPr lang="fr-FR" sz="2400" dirty="0" smtClean="0"/>
              <a:t> </a:t>
            </a:r>
            <a:r>
              <a:rPr lang="fr-FR" sz="2400" dirty="0" err="1" smtClean="0"/>
              <a:t>ve</a:t>
            </a:r>
            <a:r>
              <a:rPr lang="fr-FR" sz="2400" dirty="0" smtClean="0"/>
              <a:t> </a:t>
            </a:r>
            <a:r>
              <a:rPr lang="fr-FR" sz="2400" dirty="0" err="1" smtClean="0"/>
              <a:t>iki</a:t>
            </a:r>
            <a:r>
              <a:rPr lang="fr-FR" sz="2400" dirty="0" smtClean="0"/>
              <a:t> </a:t>
            </a:r>
            <a:r>
              <a:rPr lang="fr-FR" sz="2400" dirty="0" err="1" smtClean="0"/>
              <a:t>kahramanı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1" y="2126207"/>
            <a:ext cx="3087216" cy="43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236723"/>
            <a:ext cx="6908800" cy="848309"/>
          </a:xfrm>
        </p:spPr>
        <p:txBody>
          <a:bodyPr>
            <a:noAutofit/>
          </a:bodyPr>
          <a:lstStyle/>
          <a:p>
            <a:r>
              <a:rPr lang="fr-FR" sz="3600" dirty="0" smtClean="0"/>
              <a:t>REHBER KİTABINIZ: </a:t>
            </a:r>
            <a:br>
              <a:rPr lang="fr-FR" sz="3600" dirty="0" smtClean="0"/>
            </a:br>
            <a:r>
              <a:rPr lang="fr-FR" sz="3600" dirty="0" smtClean="0"/>
              <a:t>YOL HARİTASI</a:t>
            </a:r>
            <a:endParaRPr lang="en-GB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8065"/>
            <a:ext cx="8229600" cy="49636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200" dirty="0" err="1" smtClean="0">
                <a:solidFill>
                  <a:srgbClr val="000000"/>
                </a:solidFill>
              </a:rPr>
              <a:t>Okullar</a:t>
            </a:r>
            <a:r>
              <a:rPr lang="fr-FR" sz="2200" dirty="0" smtClean="0">
                <a:solidFill>
                  <a:srgbClr val="000000"/>
                </a:solidFill>
              </a:rPr>
              <a:t>, </a:t>
            </a:r>
            <a:r>
              <a:rPr lang="fr-FR" sz="2200" dirty="0" err="1" smtClean="0">
                <a:solidFill>
                  <a:srgbClr val="000000"/>
                </a:solidFill>
              </a:rPr>
              <a:t>çocukların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yarım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gün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boyunca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giymeleri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için</a:t>
            </a:r>
            <a:r>
              <a:rPr lang="fr-FR" sz="2200" dirty="0" smtClean="0">
                <a:solidFill>
                  <a:srgbClr val="000000"/>
                </a:solidFill>
              </a:rPr>
              <a:t> ‘Be a </a:t>
            </a:r>
            <a:r>
              <a:rPr lang="fr-FR" sz="2200" dirty="0" err="1" smtClean="0">
                <a:solidFill>
                  <a:srgbClr val="000000"/>
                </a:solidFill>
              </a:rPr>
              <a:t>hero</a:t>
            </a:r>
            <a:r>
              <a:rPr lang="fr-FR" sz="2200" dirty="0" smtClean="0">
                <a:solidFill>
                  <a:srgbClr val="000000"/>
                </a:solidFill>
              </a:rPr>
              <a:t>’</a:t>
            </a:r>
            <a:br>
              <a:rPr lang="fr-FR" sz="2200" dirty="0" smtClean="0">
                <a:solidFill>
                  <a:srgbClr val="000000"/>
                </a:solidFill>
              </a:rPr>
            </a:br>
            <a:r>
              <a:rPr lang="fr-FR" sz="2200" dirty="0" err="1" smtClean="0">
                <a:solidFill>
                  <a:srgbClr val="000000"/>
                </a:solidFill>
              </a:rPr>
              <a:t>logolu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t-shirtler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hazırlayabilir</a:t>
            </a:r>
            <a:r>
              <a:rPr lang="fr-FR" sz="2200" dirty="0" smtClean="0">
                <a:solidFill>
                  <a:srgbClr val="000000"/>
                </a:solidFill>
              </a:rPr>
              <a:t/>
            </a:r>
            <a:br>
              <a:rPr lang="fr-FR" sz="2200" dirty="0" smtClean="0">
                <a:solidFill>
                  <a:srgbClr val="000000"/>
                </a:solidFill>
              </a:rPr>
            </a:br>
            <a:r>
              <a:rPr lang="fr-FR" sz="2200" dirty="0" smtClean="0">
                <a:solidFill>
                  <a:srgbClr val="000000"/>
                </a:solidFill>
              </a:rPr>
              <a:t>(</a:t>
            </a:r>
            <a:r>
              <a:rPr lang="fr-FR" sz="2200" dirty="0" err="1" smtClean="0">
                <a:solidFill>
                  <a:srgbClr val="000000"/>
                </a:solidFill>
              </a:rPr>
              <a:t>bütçe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izin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verdiği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ölçüde</a:t>
            </a:r>
            <a:r>
              <a:rPr lang="fr-FR" sz="2200" dirty="0" smtClean="0">
                <a:solidFill>
                  <a:srgbClr val="000000"/>
                </a:solidFill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fr-FR" sz="2200" dirty="0" err="1" smtClean="0">
                <a:solidFill>
                  <a:srgbClr val="000000"/>
                </a:solidFill>
              </a:rPr>
              <a:t>Okul</a:t>
            </a:r>
            <a:r>
              <a:rPr lang="fr-FR" sz="2200" dirty="0" smtClean="0">
                <a:solidFill>
                  <a:srgbClr val="000000"/>
                </a:solidFill>
              </a:rPr>
              <a:t>, </a:t>
            </a:r>
            <a:r>
              <a:rPr lang="fr-FR" sz="2200" dirty="0" err="1" smtClean="0">
                <a:solidFill>
                  <a:srgbClr val="000000"/>
                </a:solidFill>
              </a:rPr>
              <a:t>her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takım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için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tüm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aşamaları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gösteren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>
                <a:solidFill>
                  <a:srgbClr val="000000"/>
                </a:solidFill>
              </a:rPr>
              <a:t>bir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faaliyet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programı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hazırlayabilir</a:t>
            </a:r>
            <a:r>
              <a:rPr lang="fr-FR" sz="2200" dirty="0" smtClean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fr-FR" sz="2200" dirty="0" err="1" smtClean="0">
                <a:solidFill>
                  <a:srgbClr val="000000"/>
                </a:solidFill>
              </a:rPr>
              <a:t>Her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faaliyetin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sonunda</a:t>
            </a:r>
            <a:r>
              <a:rPr lang="fr-FR" sz="2200" dirty="0" smtClean="0">
                <a:solidFill>
                  <a:srgbClr val="000000"/>
                </a:solidFill>
              </a:rPr>
              <a:t>, en </a:t>
            </a:r>
            <a:r>
              <a:rPr lang="fr-FR" sz="2200" dirty="0" err="1" smtClean="0">
                <a:solidFill>
                  <a:srgbClr val="000000"/>
                </a:solidFill>
              </a:rPr>
              <a:t>iyi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takımlar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>
                <a:solidFill>
                  <a:srgbClr val="000000"/>
                </a:solidFill>
              </a:rPr>
              <a:t>‘Be a </a:t>
            </a:r>
            <a:r>
              <a:rPr lang="fr-FR" sz="2200" dirty="0" err="1" smtClean="0">
                <a:solidFill>
                  <a:srgbClr val="000000"/>
                </a:solidFill>
              </a:rPr>
              <a:t>hero</a:t>
            </a:r>
            <a:r>
              <a:rPr lang="fr-FR" sz="2200" dirty="0" smtClean="0">
                <a:solidFill>
                  <a:srgbClr val="000000"/>
                </a:solidFill>
              </a:rPr>
              <a:t>’ </a:t>
            </a:r>
            <a:r>
              <a:rPr lang="fr-FR" sz="2200" dirty="0" err="1" smtClean="0">
                <a:solidFill>
                  <a:srgbClr val="000000"/>
                </a:solidFill>
              </a:rPr>
              <a:t>yapıştırmaları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kazanabilir</a:t>
            </a:r>
            <a:r>
              <a:rPr lang="fr-FR" sz="2200" dirty="0" smtClean="0">
                <a:solidFill>
                  <a:srgbClr val="000000"/>
                </a:solidFill>
              </a:rPr>
              <a:t>.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>
                <a:solidFill>
                  <a:srgbClr val="000000"/>
                </a:solidFill>
              </a:rPr>
              <a:t>Bu </a:t>
            </a:r>
            <a:r>
              <a:rPr lang="fr-FR" sz="2200" b="1" dirty="0" err="1" smtClean="0">
                <a:solidFill>
                  <a:srgbClr val="000000"/>
                </a:solidFill>
              </a:rPr>
              <a:t>farkındalık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kampanyasında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kazanan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takım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>
                <a:solidFill>
                  <a:srgbClr val="000000"/>
                </a:solidFill>
              </a:rPr>
              <a:t>en </a:t>
            </a:r>
            <a:r>
              <a:rPr lang="fr-FR" sz="2200" b="1" dirty="0" err="1" smtClean="0">
                <a:solidFill>
                  <a:srgbClr val="000000"/>
                </a:solidFill>
              </a:rPr>
              <a:t>çok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yapıştırmayı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biriktiren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takımdır</a:t>
            </a:r>
            <a:r>
              <a:rPr lang="fr-FR" sz="2200" dirty="0" smtClean="0">
                <a:solidFill>
                  <a:srgbClr val="000000"/>
                </a:solidFill>
              </a:rPr>
              <a:t>,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>
                <a:solidFill>
                  <a:srgbClr val="000000"/>
                </a:solidFill>
              </a:rPr>
              <a:t>bu da </a:t>
            </a:r>
            <a:r>
              <a:rPr lang="fr-FR" sz="2200" dirty="0" err="1" smtClean="0">
                <a:solidFill>
                  <a:srgbClr val="000000"/>
                </a:solidFill>
              </a:rPr>
              <a:t>köpeğiniz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için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bir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süper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kahraman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olma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fikrini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pekiştirir</a:t>
            </a:r>
            <a:r>
              <a:rPr lang="fr-FR" sz="2200" dirty="0" smtClean="0">
                <a:solidFill>
                  <a:srgbClr val="0000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45701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368803"/>
            <a:ext cx="7124700" cy="848309"/>
          </a:xfrm>
        </p:spPr>
        <p:txBody>
          <a:bodyPr>
            <a:noAutofit/>
          </a:bodyPr>
          <a:lstStyle/>
          <a:p>
            <a:r>
              <a:rPr lang="fr-FR" sz="3600" dirty="0" smtClean="0"/>
              <a:t>FAALİYETLERİN SONA ERMESİ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Çocuklar</a:t>
            </a:r>
            <a:r>
              <a:rPr lang="fr-FR" sz="2400" dirty="0" smtClean="0"/>
              <a:t> </a:t>
            </a:r>
            <a:r>
              <a:rPr lang="fr-FR" sz="2400" dirty="0" err="1" smtClean="0"/>
              <a:t>tüm</a:t>
            </a:r>
            <a:r>
              <a:rPr lang="fr-FR" sz="2400" dirty="0" smtClean="0"/>
              <a:t> </a:t>
            </a:r>
            <a:r>
              <a:rPr lang="fr-FR" sz="2400" dirty="0" err="1" smtClean="0"/>
              <a:t>adımları</a:t>
            </a:r>
            <a:r>
              <a:rPr lang="fr-FR" sz="2400" dirty="0" smtClean="0"/>
              <a:t> </a:t>
            </a:r>
            <a:r>
              <a:rPr lang="fr-FR" sz="2400" dirty="0" err="1" smtClean="0"/>
              <a:t>tamamladıktan</a:t>
            </a:r>
            <a:r>
              <a:rPr lang="fr-FR" sz="2400" dirty="0" smtClean="0"/>
              <a:t> sonra, </a:t>
            </a:r>
            <a:r>
              <a:rPr lang="fr-FR" sz="2400" dirty="0" err="1" smtClean="0"/>
              <a:t>öğretmenleri</a:t>
            </a:r>
            <a:r>
              <a:rPr lang="fr-FR" sz="2400" dirty="0" smtClean="0"/>
              <a:t> </a:t>
            </a:r>
            <a:r>
              <a:rPr lang="fr-FR" sz="2400" dirty="0" err="1" smtClean="0"/>
              <a:t>tarafından</a:t>
            </a:r>
            <a:r>
              <a:rPr lang="fr-FR" sz="2400" dirty="0" smtClean="0"/>
              <a:t> </a:t>
            </a:r>
            <a:r>
              <a:rPr lang="fr-FR" sz="2400" dirty="0" err="1" smtClean="0"/>
              <a:t>basılı</a:t>
            </a:r>
            <a:r>
              <a:rPr lang="fr-FR" sz="2400" dirty="0" smtClean="0"/>
              <a:t> </a:t>
            </a:r>
            <a:r>
              <a:rPr lang="fr-FR" sz="2400" dirty="0" err="1" smtClean="0"/>
              <a:t>bir</a:t>
            </a:r>
            <a:r>
              <a:rPr lang="fr-FR" sz="2400" dirty="0" smtClean="0"/>
              <a:t> </a:t>
            </a:r>
            <a:r>
              <a:rPr lang="fr-FR" sz="2400" dirty="0" err="1" smtClean="0"/>
              <a:t>sertifika</a:t>
            </a:r>
            <a:r>
              <a:rPr lang="fr-FR" sz="2400" dirty="0" smtClean="0"/>
              <a:t> </a:t>
            </a:r>
            <a:r>
              <a:rPr lang="fr-FR" sz="2400" dirty="0" err="1" smtClean="0"/>
              <a:t>alabilir</a:t>
            </a:r>
            <a:r>
              <a:rPr lang="fr-FR" sz="2400" dirty="0" smtClean="0"/>
              <a:t>.</a:t>
            </a:r>
            <a:endParaRPr lang="fr-FR" sz="1800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1" y="2329047"/>
            <a:ext cx="5512757" cy="3895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56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277363"/>
            <a:ext cx="6908800" cy="848309"/>
          </a:xfrm>
        </p:spPr>
        <p:txBody>
          <a:bodyPr>
            <a:noAutofit/>
          </a:bodyPr>
          <a:lstStyle/>
          <a:p>
            <a:r>
              <a:rPr lang="fr-FR" sz="2800" dirty="0" smtClean="0"/>
              <a:t>ADIM 1: </a:t>
            </a:r>
            <a:br>
              <a:rPr lang="fr-FR" sz="2800" dirty="0" smtClean="0"/>
            </a:br>
            <a:r>
              <a:rPr lang="fr-FR" sz="2800" dirty="0" smtClean="0"/>
              <a:t>OKUMA/ANLAMA ÇALIŞMASI</a:t>
            </a:r>
            <a:endParaRPr lang="en-GB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FR" sz="2400" b="1" dirty="0" err="1" smtClean="0">
                <a:solidFill>
                  <a:srgbClr val="CD0920"/>
                </a:solidFill>
              </a:rPr>
              <a:t>Okuma</a:t>
            </a:r>
            <a:r>
              <a:rPr lang="fr-FR" sz="2400" b="1" dirty="0" smtClean="0">
                <a:solidFill>
                  <a:srgbClr val="CD0920"/>
                </a:solidFill>
              </a:rPr>
              <a:t>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Hikayeleri</a:t>
            </a:r>
            <a:r>
              <a:rPr lang="fr-FR" sz="2400" dirty="0" smtClean="0"/>
              <a:t> </a:t>
            </a:r>
            <a:r>
              <a:rPr lang="fr-FR" sz="2400" dirty="0" err="1" smtClean="0"/>
              <a:t>sesli</a:t>
            </a:r>
            <a:r>
              <a:rPr lang="fr-FR" sz="2400" dirty="0" smtClean="0"/>
              <a:t> </a:t>
            </a:r>
            <a:r>
              <a:rPr lang="fr-FR" sz="2400" dirty="0" err="1" smtClean="0"/>
              <a:t>okuyun</a:t>
            </a:r>
            <a:r>
              <a:rPr lang="fr-FR" sz="2400" dirty="0" smtClean="0"/>
              <a:t>. Bu </a:t>
            </a:r>
            <a:r>
              <a:rPr lang="fr-FR" sz="2400" dirty="0" err="1" smtClean="0"/>
              <a:t>okuma</a:t>
            </a:r>
            <a:r>
              <a:rPr lang="fr-FR" sz="2400" dirty="0" smtClean="0"/>
              <a:t> </a:t>
            </a:r>
            <a:r>
              <a:rPr lang="fr-FR" sz="2400" dirty="0" err="1" smtClean="0"/>
              <a:t>işlemi</a:t>
            </a:r>
            <a:r>
              <a:rPr lang="fr-FR" sz="2400" dirty="0" smtClean="0"/>
              <a:t>,</a:t>
            </a:r>
            <a:br>
              <a:rPr lang="fr-FR" sz="2400" dirty="0" smtClean="0"/>
            </a:br>
            <a:r>
              <a:rPr lang="fr-FR" sz="2400" dirty="0" smtClean="0"/>
              <a:t>4 </a:t>
            </a:r>
            <a:r>
              <a:rPr lang="fr-FR" sz="2400" dirty="0" err="1" smtClean="0"/>
              <a:t>öğrenci</a:t>
            </a:r>
            <a:r>
              <a:rPr lang="fr-FR" sz="2400" dirty="0" smtClean="0"/>
              <a:t> ile </a:t>
            </a:r>
            <a:r>
              <a:rPr lang="fr-FR" sz="2400" dirty="0" err="1" smtClean="0"/>
              <a:t>rol</a:t>
            </a:r>
            <a:r>
              <a:rPr lang="fr-FR" sz="2400" dirty="0" smtClean="0"/>
              <a:t> </a:t>
            </a:r>
            <a:r>
              <a:rPr lang="fr-FR" sz="2400" dirty="0" err="1" smtClean="0"/>
              <a:t>canlandırma</a:t>
            </a:r>
            <a:r>
              <a:rPr lang="fr-FR" sz="2400" dirty="0" smtClean="0"/>
              <a:t> </a:t>
            </a:r>
            <a:r>
              <a:rPr lang="fr-FR" sz="2400" dirty="0" err="1" smtClean="0"/>
              <a:t>şeklinde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err="1" smtClean="0"/>
              <a:t>yapılabilir</a:t>
            </a:r>
            <a:r>
              <a:rPr lang="fr-FR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fr-FR" sz="2400" b="1" dirty="0" err="1" smtClean="0">
                <a:solidFill>
                  <a:srgbClr val="CD0920"/>
                </a:solidFill>
              </a:rPr>
              <a:t>Anlama</a:t>
            </a:r>
            <a:r>
              <a:rPr lang="fr-FR" sz="2400" b="1" dirty="0" smtClean="0">
                <a:solidFill>
                  <a:srgbClr val="CD0920"/>
                </a:solidFill>
              </a:rPr>
              <a:t>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Şu</a:t>
            </a:r>
            <a:r>
              <a:rPr lang="fr-FR" sz="2400" dirty="0" smtClean="0"/>
              <a:t> </a:t>
            </a:r>
            <a:r>
              <a:rPr lang="fr-FR" sz="2400" dirty="0" err="1" smtClean="0"/>
              <a:t>gibi</a:t>
            </a:r>
            <a:r>
              <a:rPr lang="fr-FR" sz="2400" dirty="0" smtClean="0"/>
              <a:t> </a:t>
            </a:r>
            <a:r>
              <a:rPr lang="fr-FR" sz="2400" dirty="0" err="1" smtClean="0"/>
              <a:t>sorular</a:t>
            </a:r>
            <a:r>
              <a:rPr lang="fr-FR" sz="2400" dirty="0" smtClean="0"/>
              <a:t> </a:t>
            </a:r>
            <a:r>
              <a:rPr lang="fr-FR" sz="2400" dirty="0" err="1" smtClean="0"/>
              <a:t>olan</a:t>
            </a:r>
            <a:r>
              <a:rPr lang="fr-FR" sz="2400" dirty="0" smtClean="0"/>
              <a:t> </a:t>
            </a:r>
            <a:r>
              <a:rPr lang="fr-FR" sz="2400" dirty="0" err="1" smtClean="0"/>
              <a:t>bir</a:t>
            </a:r>
            <a:r>
              <a:rPr lang="fr-FR" sz="2400" dirty="0" smtClean="0"/>
              <a:t> </a:t>
            </a:r>
            <a:r>
              <a:rPr lang="fr-FR" sz="2400" dirty="0" err="1" smtClean="0"/>
              <a:t>anket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hazırlayın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b="1" dirty="0" smtClean="0">
                <a:solidFill>
                  <a:srgbClr val="CD0920"/>
                </a:solidFill>
              </a:rPr>
              <a:t>- </a:t>
            </a:r>
            <a:r>
              <a:rPr lang="fr-FR" sz="2400" dirty="0" err="1" smtClean="0"/>
              <a:t>Hikaye</a:t>
            </a:r>
            <a:r>
              <a:rPr lang="fr-FR" sz="2400" dirty="0" smtClean="0"/>
              <a:t> </a:t>
            </a:r>
            <a:r>
              <a:rPr lang="fr-FR" sz="2400" dirty="0" err="1" smtClean="0"/>
              <a:t>hakkında</a:t>
            </a:r>
            <a:r>
              <a:rPr lang="fr-FR" sz="2400" dirty="0" smtClean="0"/>
              <a:t> ne </a:t>
            </a:r>
            <a:r>
              <a:rPr lang="fr-FR" sz="2400" dirty="0" err="1" smtClean="0"/>
              <a:t>hatırlıyorsunuz</a:t>
            </a:r>
            <a:r>
              <a:rPr lang="fr-FR" sz="2400" dirty="0" smtClean="0"/>
              <a:t>?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>
              <a:buNone/>
            </a:pPr>
            <a:r>
              <a:rPr lang="fr-FR" sz="2400" b="1" dirty="0" err="1" smtClean="0"/>
              <a:t>Çalışma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yöntemi</a:t>
            </a:r>
            <a:r>
              <a:rPr lang="fr-FR" sz="2400" b="1" dirty="0" smtClean="0"/>
              <a:t>: </a:t>
            </a:r>
            <a:r>
              <a:rPr lang="fr-FR" sz="2400" dirty="0" err="1" smtClean="0"/>
              <a:t>Küçük</a:t>
            </a:r>
            <a:r>
              <a:rPr lang="fr-FR" sz="2400" dirty="0" smtClean="0"/>
              <a:t> </a:t>
            </a:r>
            <a:r>
              <a:rPr lang="fr-FR" sz="2400" dirty="0" err="1" smtClean="0"/>
              <a:t>gruplar</a:t>
            </a:r>
            <a:r>
              <a:rPr lang="fr-FR" sz="2400" dirty="0" smtClean="0"/>
              <a:t> </a:t>
            </a:r>
            <a:r>
              <a:rPr lang="fr-FR" sz="2400" dirty="0" err="1" smtClean="0"/>
              <a:t>halinde/bireysel</a:t>
            </a:r>
            <a:r>
              <a:rPr lang="fr-FR" sz="2400" dirty="0" smtClean="0"/>
              <a:t>.</a:t>
            </a:r>
          </a:p>
          <a:p>
            <a:pPr marL="0">
              <a:buNone/>
            </a:pPr>
            <a:r>
              <a:rPr lang="fr-FR" sz="2400" b="1" dirty="0" err="1" smtClean="0"/>
              <a:t>Materyaller</a:t>
            </a:r>
            <a:r>
              <a:rPr lang="fr-FR" sz="2400" b="1" dirty="0" smtClean="0"/>
              <a:t>: </a:t>
            </a:r>
            <a:r>
              <a:rPr lang="fr-FR" sz="2400" dirty="0" err="1" smtClean="0"/>
              <a:t>beyaz</a:t>
            </a:r>
            <a:r>
              <a:rPr lang="fr-FR" sz="2400" dirty="0" smtClean="0"/>
              <a:t> </a:t>
            </a:r>
            <a:r>
              <a:rPr lang="fr-FR" sz="2400" dirty="0" err="1" smtClean="0"/>
              <a:t>kağıt</a:t>
            </a:r>
            <a:r>
              <a:rPr lang="fr-FR" sz="2400" dirty="0" smtClean="0"/>
              <a:t> </a:t>
            </a:r>
            <a:r>
              <a:rPr lang="fr-FR" sz="2400" dirty="0" err="1" smtClean="0"/>
              <a:t>sayfaları</a:t>
            </a:r>
            <a:r>
              <a:rPr lang="fr-FR" sz="2400" dirty="0" smtClean="0"/>
              <a:t> </a:t>
            </a:r>
            <a:r>
              <a:rPr lang="fr-FR" sz="2400" dirty="0" err="1" smtClean="0"/>
              <a:t>veya</a:t>
            </a:r>
            <a:r>
              <a:rPr lang="fr-FR" sz="2400" dirty="0" smtClean="0"/>
              <a:t> </a:t>
            </a:r>
            <a:r>
              <a:rPr lang="fr-FR" sz="2400" dirty="0" err="1" smtClean="0"/>
              <a:t>tahtaya</a:t>
            </a:r>
            <a:r>
              <a:rPr lang="fr-FR" sz="2400" dirty="0" smtClean="0"/>
              <a:t> </a:t>
            </a:r>
            <a:r>
              <a:rPr lang="fr-FR" sz="2400" dirty="0" err="1" smtClean="0"/>
              <a:t>asmak</a:t>
            </a:r>
            <a:r>
              <a:rPr lang="fr-FR" sz="2400" dirty="0" smtClean="0"/>
              <a:t> </a:t>
            </a:r>
            <a:r>
              <a:rPr lang="fr-FR" sz="2400" dirty="0" err="1" smtClean="0"/>
              <a:t>için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geniş</a:t>
            </a:r>
            <a:r>
              <a:rPr lang="fr-FR" sz="2400" dirty="0" smtClean="0"/>
              <a:t> </a:t>
            </a:r>
            <a:r>
              <a:rPr lang="fr-FR" sz="2400" dirty="0" err="1" smtClean="0"/>
              <a:t>mukavvalar</a:t>
            </a:r>
            <a:r>
              <a:rPr lang="fr-FR" sz="2400" dirty="0" smtClean="0"/>
              <a:t> (</a:t>
            </a:r>
            <a:r>
              <a:rPr lang="fr-FR" sz="2400" dirty="0" err="1" smtClean="0"/>
              <a:t>grup</a:t>
            </a:r>
            <a:r>
              <a:rPr lang="fr-FR" sz="2400" dirty="0" smtClean="0"/>
              <a:t> </a:t>
            </a:r>
            <a:r>
              <a:rPr lang="fr-FR" sz="2400" dirty="0" err="1" smtClean="0"/>
              <a:t>çalışması</a:t>
            </a:r>
            <a:r>
              <a:rPr lang="fr-FR" sz="2400" dirty="0" smtClean="0"/>
              <a:t> </a:t>
            </a:r>
            <a:r>
              <a:rPr lang="fr-FR" sz="2400" dirty="0" err="1" smtClean="0"/>
              <a:t>için</a:t>
            </a:r>
            <a:r>
              <a:rPr lang="fr-FR" sz="2400" dirty="0" smtClean="0"/>
              <a:t>).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15" y="1574800"/>
            <a:ext cx="1795053" cy="2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2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246883"/>
            <a:ext cx="6908800" cy="84830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ADIM 2: </a:t>
            </a:r>
            <a:br>
              <a:rPr lang="fr-FR" sz="2800" dirty="0" smtClean="0"/>
            </a:br>
            <a:r>
              <a:rPr lang="fr-FR" sz="2800" dirty="0" smtClean="0"/>
              <a:t>‘SÜPER KAHRAMAN’ EL </a:t>
            </a:r>
            <a:r>
              <a:rPr lang="fr-FR" sz="2800" dirty="0" err="1" smtClean="0"/>
              <a:t>İŞİ</a:t>
            </a:r>
            <a:r>
              <a:rPr lang="fr-FR" sz="2800" dirty="0" smtClean="0"/>
              <a:t> ÇALIŞMASI</a:t>
            </a:r>
            <a:endParaRPr lang="en-GB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b="1" dirty="0" err="1" smtClean="0">
                <a:solidFill>
                  <a:srgbClr val="CD0920"/>
                </a:solidFill>
              </a:rPr>
              <a:t>Hedef</a:t>
            </a:r>
            <a:r>
              <a:rPr lang="fr-FR" sz="2200" b="1" dirty="0" smtClean="0">
                <a:solidFill>
                  <a:srgbClr val="CD0920"/>
                </a:solidFill>
              </a:rPr>
              <a:t>: </a:t>
            </a:r>
            <a:r>
              <a:rPr lang="fr-FR" sz="2200" b="1" dirty="0" err="1" smtClean="0"/>
              <a:t>Kendi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süper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kahraman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pelerinini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yapmak</a:t>
            </a:r>
            <a:r>
              <a:rPr lang="fr-FR" sz="2200" b="1" dirty="0" smtClean="0"/>
              <a:t> Ben </a:t>
            </a:r>
            <a:r>
              <a:rPr lang="fr-FR" sz="2200" b="1" dirty="0" err="1" smtClean="0"/>
              <a:t>bir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süper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kahramanım</a:t>
            </a:r>
            <a:r>
              <a:rPr lang="fr-FR" sz="2200" b="1" dirty="0" smtClean="0"/>
              <a:t>, </a:t>
            </a:r>
            <a:r>
              <a:rPr lang="fr-FR" sz="2200" b="1" dirty="0" err="1" smtClean="0"/>
              <a:t>çünkü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köpeğimle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düzenli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olarak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ilgileniyorum</a:t>
            </a:r>
            <a:r>
              <a:rPr lang="fr-FR" sz="2200" b="1" dirty="0" smtClean="0"/>
              <a:t>.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2200" b="1" dirty="0" smtClean="0"/>
              <a:t>4 </a:t>
            </a:r>
            <a:r>
              <a:rPr lang="fr-FR" sz="2200" b="1" dirty="0" err="1" smtClean="0"/>
              <a:t>takım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oluşturun</a:t>
            </a:r>
            <a:r>
              <a:rPr lang="fr-FR" sz="2200" b="1" dirty="0" smtClean="0"/>
              <a:t>. </a:t>
            </a:r>
            <a:r>
              <a:rPr lang="fr-FR" sz="2200" dirty="0" err="1" smtClean="0"/>
              <a:t>Her</a:t>
            </a:r>
            <a:r>
              <a:rPr lang="fr-FR" sz="2200" dirty="0" smtClean="0"/>
              <a:t> </a:t>
            </a:r>
            <a:r>
              <a:rPr lang="fr-FR" sz="2200" dirty="0" err="1" smtClean="0"/>
              <a:t>takım</a:t>
            </a:r>
            <a:r>
              <a:rPr lang="fr-FR" sz="2200" dirty="0" smtClean="0"/>
              <a:t> </a:t>
            </a:r>
            <a:r>
              <a:rPr lang="fr-FR" sz="2200" dirty="0" err="1" smtClean="0"/>
              <a:t>yada</a:t>
            </a:r>
            <a:r>
              <a:rPr lang="fr-FR" sz="2200" dirty="0" smtClean="0"/>
              <a:t> </a:t>
            </a:r>
            <a:r>
              <a:rPr lang="fr-FR" sz="2200" dirty="0" err="1" smtClean="0"/>
              <a:t>takım</a:t>
            </a:r>
            <a:r>
              <a:rPr lang="fr-FR" sz="2200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/>
              <a:t>üyesi</a:t>
            </a:r>
            <a:r>
              <a:rPr lang="fr-FR" sz="2200" dirty="0"/>
              <a:t> </a:t>
            </a:r>
            <a:r>
              <a:rPr lang="fr-FR" sz="2200" dirty="0" err="1" smtClean="0"/>
              <a:t>kendi</a:t>
            </a:r>
            <a:r>
              <a:rPr lang="fr-FR" sz="2200" dirty="0" smtClean="0"/>
              <a:t> </a:t>
            </a:r>
            <a:r>
              <a:rPr lang="fr-FR" sz="2200" dirty="0" err="1" smtClean="0"/>
              <a:t>süper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pelerinini</a:t>
            </a:r>
            <a:r>
              <a:rPr lang="fr-FR" sz="2200" dirty="0" smtClean="0"/>
              <a:t> </a:t>
            </a:r>
            <a:r>
              <a:rPr lang="fr-FR" sz="2200" dirty="0" err="1" smtClean="0"/>
              <a:t>yapar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/>
              <a:t>ve</a:t>
            </a:r>
            <a:r>
              <a:rPr lang="fr-FR" sz="2200" dirty="0" smtClean="0"/>
              <a:t> </a:t>
            </a:r>
            <a:r>
              <a:rPr lang="fr-FR" sz="2200" dirty="0" err="1" smtClean="0"/>
              <a:t>kendi</a:t>
            </a:r>
            <a:r>
              <a:rPr lang="fr-FR" sz="2200" dirty="0" smtClean="0"/>
              <a:t> </a:t>
            </a:r>
            <a:r>
              <a:rPr lang="fr-FR" sz="2200" dirty="0" err="1" smtClean="0"/>
              <a:t>zevkine</a:t>
            </a:r>
            <a:r>
              <a:rPr lang="fr-FR" sz="2200" dirty="0" smtClean="0"/>
              <a:t> </a:t>
            </a:r>
            <a:r>
              <a:rPr lang="fr-FR" sz="2200" dirty="0" err="1" smtClean="0"/>
              <a:t>göre</a:t>
            </a:r>
            <a:r>
              <a:rPr lang="fr-FR" sz="2200" dirty="0" smtClean="0"/>
              <a:t> </a:t>
            </a:r>
            <a:r>
              <a:rPr lang="fr-FR" sz="2200" dirty="0" err="1" smtClean="0"/>
              <a:t>süsler</a:t>
            </a:r>
            <a:r>
              <a:rPr lang="fr-FR" sz="2200" dirty="0" smtClean="0"/>
              <a:t>!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2200" b="1" dirty="0" err="1" smtClean="0"/>
              <a:t>Materyaller</a:t>
            </a:r>
            <a:r>
              <a:rPr lang="fr-FR" sz="2200" b="1" dirty="0" smtClean="0"/>
              <a:t>: </a:t>
            </a:r>
            <a:r>
              <a:rPr lang="fr-FR" sz="2200" dirty="0" err="1" smtClean="0"/>
              <a:t>Çeşit</a:t>
            </a:r>
            <a:r>
              <a:rPr lang="fr-FR" sz="2200" dirty="0" smtClean="0"/>
              <a:t> </a:t>
            </a:r>
            <a:r>
              <a:rPr lang="fr-FR" sz="2200" dirty="0" err="1" smtClean="0"/>
              <a:t>çeşit</a:t>
            </a:r>
            <a:r>
              <a:rPr lang="fr-FR" sz="2200" dirty="0" smtClean="0"/>
              <a:t> </a:t>
            </a:r>
            <a:r>
              <a:rPr lang="fr-FR" sz="2200" dirty="0" err="1" smtClean="0"/>
              <a:t>kumaşlar</a:t>
            </a:r>
            <a:r>
              <a:rPr lang="fr-FR" sz="2200" dirty="0" smtClean="0"/>
              <a:t>, poster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/>
              <a:t>kağıdı</a:t>
            </a:r>
            <a:r>
              <a:rPr lang="fr-FR" sz="2200" dirty="0" smtClean="0"/>
              <a:t>, </a:t>
            </a:r>
            <a:r>
              <a:rPr lang="fr-FR" sz="2200" dirty="0" err="1" smtClean="0"/>
              <a:t>farklı</a:t>
            </a:r>
            <a:r>
              <a:rPr lang="fr-FR" sz="2200" dirty="0" smtClean="0"/>
              <a:t> </a:t>
            </a:r>
            <a:r>
              <a:rPr lang="fr-FR" sz="2200" dirty="0" err="1" smtClean="0"/>
              <a:t>renklerde</a:t>
            </a:r>
            <a:r>
              <a:rPr lang="fr-FR" sz="2200" dirty="0" smtClean="0"/>
              <a:t> </a:t>
            </a:r>
            <a:r>
              <a:rPr lang="fr-FR" sz="2200" dirty="0" err="1" smtClean="0"/>
              <a:t>kağıtlar</a:t>
            </a:r>
            <a:r>
              <a:rPr lang="fr-FR" sz="2200" dirty="0" smtClean="0"/>
              <a:t>, </a:t>
            </a:r>
            <a:r>
              <a:rPr lang="fr-FR" sz="2200" dirty="0" err="1" smtClean="0"/>
              <a:t>boya</a:t>
            </a:r>
            <a:r>
              <a:rPr lang="fr-FR" sz="2200" dirty="0" smtClean="0"/>
              <a:t>,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/>
              <a:t>yapıştırıcı</a:t>
            </a:r>
            <a:r>
              <a:rPr lang="fr-FR" sz="2200" dirty="0" smtClean="0"/>
              <a:t>, </a:t>
            </a:r>
            <a:r>
              <a:rPr lang="fr-FR" sz="2200" dirty="0" err="1" smtClean="0"/>
              <a:t>zımba</a:t>
            </a:r>
            <a:r>
              <a:rPr lang="fr-FR" sz="2200" dirty="0" smtClean="0"/>
              <a:t>, </a:t>
            </a:r>
            <a:r>
              <a:rPr lang="fr-FR" sz="2200" dirty="0" err="1" smtClean="0"/>
              <a:t>makas</a:t>
            </a:r>
            <a:r>
              <a:rPr lang="fr-FR" sz="2200" dirty="0" smtClean="0"/>
              <a:t>, </a:t>
            </a:r>
            <a:r>
              <a:rPr lang="fr-FR" sz="2200" dirty="0" err="1" smtClean="0"/>
              <a:t>boya</a:t>
            </a:r>
            <a:r>
              <a:rPr lang="fr-FR" sz="2200" dirty="0" smtClean="0"/>
              <a:t> </a:t>
            </a:r>
            <a:r>
              <a:rPr lang="fr-FR" sz="2200" dirty="0" err="1" smtClean="0"/>
              <a:t>fırçaları</a:t>
            </a:r>
            <a:r>
              <a:rPr lang="fr-FR" sz="2200" dirty="0" smtClean="0"/>
              <a:t>,</a:t>
            </a:r>
            <a:br>
              <a:rPr lang="fr-FR" sz="2200" dirty="0" smtClean="0"/>
            </a:br>
            <a:r>
              <a:rPr lang="fr-FR" sz="2200" dirty="0" err="1" smtClean="0"/>
              <a:t>elastik</a:t>
            </a:r>
            <a:r>
              <a:rPr lang="fr-FR" sz="2200" dirty="0" smtClean="0"/>
              <a:t>/</a:t>
            </a:r>
            <a:r>
              <a:rPr lang="fr-FR" sz="2200" dirty="0" err="1" smtClean="0"/>
              <a:t>kordon</a:t>
            </a:r>
            <a:r>
              <a:rPr lang="fr-FR" sz="2200" dirty="0" smtClean="0"/>
              <a:t>/</a:t>
            </a:r>
            <a:r>
              <a:rPr lang="fr-FR" sz="2200" dirty="0" err="1" smtClean="0"/>
              <a:t>şerit</a:t>
            </a:r>
            <a:r>
              <a:rPr lang="fr-FR" sz="2200" dirty="0" smtClean="0"/>
              <a:t>, </a:t>
            </a:r>
            <a:r>
              <a:rPr lang="fr-FR" sz="2200" dirty="0" err="1" smtClean="0"/>
              <a:t>keçe</a:t>
            </a:r>
            <a:r>
              <a:rPr lang="fr-FR" sz="2200" dirty="0" smtClean="0"/>
              <a:t>, </a:t>
            </a:r>
            <a:r>
              <a:rPr lang="fr-FR" sz="2200" dirty="0" err="1" smtClean="0"/>
              <a:t>boyama</a:t>
            </a:r>
            <a:r>
              <a:rPr lang="fr-FR" sz="2200" dirty="0" smtClean="0"/>
              <a:t> </a:t>
            </a:r>
            <a:r>
              <a:rPr lang="fr-FR" sz="2200" dirty="0" err="1" smtClean="0"/>
              <a:t>kalemi</a:t>
            </a:r>
            <a:r>
              <a:rPr lang="fr-FR" sz="2200" dirty="0" smtClean="0"/>
              <a:t> vs.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2200" dirty="0" err="1" smtClean="0"/>
              <a:t>Süper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olarak</a:t>
            </a:r>
            <a:r>
              <a:rPr lang="fr-FR" sz="2200" dirty="0" smtClean="0"/>
              <a:t> </a:t>
            </a:r>
            <a:r>
              <a:rPr lang="fr-FR" sz="2200" dirty="0" err="1" smtClean="0"/>
              <a:t>giyinmiş</a:t>
            </a:r>
            <a:r>
              <a:rPr lang="fr-FR" sz="2200" dirty="0" smtClean="0"/>
              <a:t> </a:t>
            </a:r>
            <a:r>
              <a:rPr lang="fr-FR" sz="2200" dirty="0" err="1" smtClean="0"/>
              <a:t>sınıfınızın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err="1" smtClean="0"/>
              <a:t>hatıra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fotoğraflarını</a:t>
            </a:r>
            <a:r>
              <a:rPr lang="fr-FR" sz="2200" dirty="0" smtClean="0"/>
              <a:t> </a:t>
            </a:r>
            <a:r>
              <a:rPr lang="fr-FR" sz="2200" dirty="0" err="1" smtClean="0"/>
              <a:t>çekin</a:t>
            </a:r>
            <a:r>
              <a:rPr lang="fr-FR" sz="2200" dirty="0" smtClean="0"/>
              <a:t> </a:t>
            </a:r>
            <a:r>
              <a:rPr lang="fr-FR" sz="2200" dirty="0" err="1" smtClean="0"/>
              <a:t>ve</a:t>
            </a:r>
            <a:r>
              <a:rPr lang="fr-FR" sz="2200" dirty="0" smtClean="0"/>
              <a:t> </a:t>
            </a:r>
            <a:r>
              <a:rPr lang="fr-FR" sz="2200" dirty="0" err="1" smtClean="0"/>
              <a:t>Facebook</a:t>
            </a:r>
            <a:r>
              <a:rPr lang="fr-FR" sz="2200" dirty="0" smtClean="0"/>
              <a:t> </a:t>
            </a:r>
            <a:r>
              <a:rPr lang="fr-FR" sz="2200" dirty="0" err="1" smtClean="0"/>
              <a:t>sayfasında</a:t>
            </a:r>
            <a:r>
              <a:rPr lang="fr-FR" sz="2200" dirty="0" smtClean="0"/>
              <a:t> </a:t>
            </a:r>
            <a:r>
              <a:rPr lang="fr-FR" sz="2200" dirty="0" err="1" smtClean="0"/>
              <a:t>yayınlayın</a:t>
            </a:r>
            <a:r>
              <a:rPr lang="fr-FR" sz="2200" dirty="0" smtClean="0"/>
              <a:t>.</a:t>
            </a:r>
            <a:endParaRPr lang="fr-FR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4" y="2266146"/>
            <a:ext cx="2045701" cy="2894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410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3144B77FFA00440B9651D0822484556" ma:contentTypeVersion="1" ma:contentTypeDescription="Yeni belge oluşturun." ma:contentTypeScope="" ma:versionID="e68d9f6eb7e1ff18132c96fffc3db7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19205F-E906-4E72-9809-9E6657FD9526}"/>
</file>

<file path=customXml/itemProps2.xml><?xml version="1.0" encoding="utf-8"?>
<ds:datastoreItem xmlns:ds="http://schemas.openxmlformats.org/officeDocument/2006/customXml" ds:itemID="{F0F7CBDC-5BA4-49E6-9EA3-46CC42240A18}"/>
</file>

<file path=customXml/itemProps3.xml><?xml version="1.0" encoding="utf-8"?>
<ds:datastoreItem xmlns:ds="http://schemas.openxmlformats.org/officeDocument/2006/customXml" ds:itemID="{F396B922-BDE9-4BAB-B1F5-64A2AA60ECD3}"/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421</Words>
  <Application>Microsoft Macintosh PowerPoint</Application>
  <PresentationFormat>Présentation à l'écran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BALKAN ÜLKELERİNDE BAŞIBOŞ KÖPEKLER</vt:lpstr>
      <vt:lpstr>« BE HIS HERO » FAALİYETLERİ</vt:lpstr>
      <vt:lpstr>BAŞLANGIÇ</vt:lpstr>
      <vt:lpstr>ÖĞRENME HEDEFLERİ</vt:lpstr>
      <vt:lpstr>TEMEL KAYNAK DOKÜMAN</vt:lpstr>
      <vt:lpstr>REHBER KİTABINIZ:  YOL HARİTASI</vt:lpstr>
      <vt:lpstr>FAALİYETLERİN SONA ERMESİ</vt:lpstr>
      <vt:lpstr>ADIM 1:  OKUMA/ANLAMA ÇALIŞMASI</vt:lpstr>
      <vt:lpstr>ADIM 2:  ‘SÜPER KAHRAMAN’ EL İŞİ ÇALIŞMASI</vt:lpstr>
      <vt:lpstr>ADIM 3:  KİTAPTAKİ OYUNLARIN OYNANMASI </vt:lpstr>
      <vt:lpstr>ADIM 4:  TEST: HAZIR, TAMAM, ŞİMDİ! </vt:lpstr>
      <vt:lpstr>ADIM 5:  RESİM ÇALIŞMASI</vt:lpstr>
      <vt:lpstr>ADIM 6:  TÜM SINIF İÇİN ‘SEN BİR KAHRAMANSIN’ HATIRA PANOSU HAZIRLAMA</vt:lpstr>
      <vt:lpstr>ADIM 7:  UYGULANABİLİR İLERİ ÇALIŞMALAR</vt:lpstr>
    </vt:vector>
  </TitlesOfParts>
  <Company>xxxxxx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xx xxx</dc:creator>
  <cp:lastModifiedBy>xavier lemarechal</cp:lastModifiedBy>
  <cp:revision>81</cp:revision>
  <cp:lastPrinted>2015-11-17T09:29:32Z</cp:lastPrinted>
  <dcterms:created xsi:type="dcterms:W3CDTF">2016-02-29T13:32:48Z</dcterms:created>
  <dcterms:modified xsi:type="dcterms:W3CDTF">2016-04-19T09:12:02Z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1935580585</vt:i4>
  </property>
  <property fmtid="{D5CDD505-2E9C-101B-9397-08002B2CF9AE}" pid="3" name="_NewReviewCycle">
    <vt:lpwstr/>
  </property>
  <property fmtid="{D5CDD505-2E9C-101B-9397-08002B2CF9AE}" pid="4" name="_EmailSubject">
    <vt:lpwstr>[THIRD AND LAST DELIVERY_PPT and questionnaire] - Cotation request OIE - ESTIMATE 5258 v2</vt:lpwstr>
  </property>
  <property fmtid="{D5CDD505-2E9C-101B-9397-08002B2CF9AE}" pid="5" name="_AuthorEmail">
    <vt:lpwstr>anna.romero@chefdumonde.co.uk</vt:lpwstr>
  </property>
  <property fmtid="{D5CDD505-2E9C-101B-9397-08002B2CF9AE}" pid="6" name="_AuthorEmailDisplayName">
    <vt:lpwstr>Anna Romero</vt:lpwstr>
  </property>
  <property fmtid="{D5CDD505-2E9C-101B-9397-08002B2CF9AE}" pid="7" name="_PreviousAdHocReviewCycleID">
    <vt:i4>43287352</vt:i4>
  </property>
  <property fmtid="{D5CDD505-2E9C-101B-9397-08002B2CF9AE}" pid="8" name="ContentTypeId">
    <vt:lpwstr>0x01010093144B77FFA00440B9651D0822484556</vt:lpwstr>
  </property>
</Properties>
</file>