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notesMasters/notesMaster1.xml" ContentType="application/vnd.openxmlformats-officedocument.presentationml.notesMaster+xml"/>
  <Override PartName="/ppt/diagrams/quickStyle3.xml" ContentType="application/vnd.openxmlformats-officedocument.drawingml.diagramStyle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7" r:id="rId7"/>
    <p:sldId id="265" r:id="rId8"/>
    <p:sldId id="262" r:id="rId9"/>
    <p:sldId id="263" r:id="rId10"/>
    <p:sldId id="270" r:id="rId11"/>
    <p:sldId id="269" r:id="rId12"/>
    <p:sldId id="268" r:id="rId13"/>
    <p:sldId id="264" r:id="rId14"/>
    <p:sldId id="258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6CC4D-93E1-42BE-BBCB-66D5A43E6B46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C713DE0-93AD-4980-AEFE-4ADB4BB35FF9}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İDARİ İŞLER VE KOOR. DAİ. BŞK</a:t>
          </a:r>
          <a:r>
            <a:rPr lang="tr-T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dgm:t>
    </dgm:pt>
    <dgm:pt modelId="{DBCD0020-ADD7-4F44-908D-96C0A6031041}" type="parTrans" cxnId="{4058D146-1459-4012-A5D2-5231DF9D2387}">
      <dgm:prSet/>
      <dgm:spPr/>
      <dgm:t>
        <a:bodyPr/>
        <a:lstStyle/>
        <a:p>
          <a:endParaRPr lang="tr-TR" dirty="0"/>
        </a:p>
      </dgm:t>
    </dgm:pt>
    <dgm:pt modelId="{D4074A98-553A-43BB-876D-A37D1741CBFF}" type="sibTrans" cxnId="{4058D146-1459-4012-A5D2-5231DF9D2387}">
      <dgm:prSet/>
      <dgm:spPr/>
      <dgm:t>
        <a:bodyPr/>
        <a:lstStyle/>
        <a:p>
          <a:endParaRPr lang="tr-TR" dirty="0"/>
        </a:p>
      </dgm:t>
    </dgm:pt>
    <dgm:pt modelId="{3C801E85-3CBE-49CB-90E9-EA7AEDF6137D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DAİRE BAŞKANI</a:t>
          </a:r>
        </a:p>
      </dgm:t>
    </dgm:pt>
    <dgm:pt modelId="{42A9D717-7B24-4FAF-83FF-A28121D25C41}" type="parTrans" cxnId="{5A0AA2BE-2689-47A3-A622-F0EDEC9B8798}">
      <dgm:prSet/>
      <dgm:spPr/>
      <dgm:t>
        <a:bodyPr/>
        <a:lstStyle/>
        <a:p>
          <a:endParaRPr lang="tr-TR" dirty="0"/>
        </a:p>
      </dgm:t>
    </dgm:pt>
    <dgm:pt modelId="{92A01AE1-0C34-406D-B10E-2BB9568980B2}" type="sibTrans" cxnId="{5A0AA2BE-2689-47A3-A622-F0EDEC9B8798}">
      <dgm:prSet/>
      <dgm:spPr/>
      <dgm:t>
        <a:bodyPr/>
        <a:lstStyle/>
        <a:p>
          <a:endParaRPr lang="tr-TR" dirty="0"/>
        </a:p>
      </dgm:t>
    </dgm:pt>
    <dgm:pt modelId="{A8B9BFEB-46FC-4A73-859B-913AB4A21BAE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DAİRE BAŞKANI</a:t>
          </a:r>
        </a:p>
      </dgm:t>
    </dgm:pt>
    <dgm:pt modelId="{A0C1EDE2-8B09-43BE-BE0E-E0AF31CE8977}" type="parTrans" cxnId="{87EA41C0-FC76-424C-9361-FF121C2DC476}">
      <dgm:prSet/>
      <dgm:spPr/>
      <dgm:t>
        <a:bodyPr/>
        <a:lstStyle/>
        <a:p>
          <a:endParaRPr lang="tr-TR" dirty="0"/>
        </a:p>
      </dgm:t>
    </dgm:pt>
    <dgm:pt modelId="{F4B99E5F-D410-4697-811D-AA916165E3E3}" type="sibTrans" cxnId="{87EA41C0-FC76-424C-9361-FF121C2DC476}">
      <dgm:prSet/>
      <dgm:spPr/>
      <dgm:t>
        <a:bodyPr/>
        <a:lstStyle/>
        <a:p>
          <a:endParaRPr lang="tr-TR" dirty="0"/>
        </a:p>
      </dgm:t>
    </dgm:pt>
    <dgm:pt modelId="{8C8B080A-7D5B-4CFC-96A8-9EA1FC32079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gm:t>
    </dgm:pt>
    <dgm:pt modelId="{889DF3DE-A630-4525-B420-E437F06CB285}" type="parTrans" cxnId="{30A1D1C8-D2C6-4660-A937-69170D2B12EB}">
      <dgm:prSet/>
      <dgm:spPr/>
      <dgm:t>
        <a:bodyPr/>
        <a:lstStyle/>
        <a:p>
          <a:endParaRPr lang="tr-TR" dirty="0"/>
        </a:p>
      </dgm:t>
    </dgm:pt>
    <dgm:pt modelId="{4262EA61-8D5D-4555-BB24-A3419FD54767}" type="sibTrans" cxnId="{30A1D1C8-D2C6-4660-A937-69170D2B12EB}">
      <dgm:prSet/>
      <dgm:spPr/>
      <dgm:t>
        <a:bodyPr/>
        <a:lstStyle/>
        <a:p>
          <a:endParaRPr lang="tr-TR" dirty="0"/>
        </a:p>
      </dgm:t>
    </dgm:pt>
    <dgm:pt modelId="{3953416E-808A-4120-89F0-7E20514E9AB9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gm:t>
    </dgm:pt>
    <dgm:pt modelId="{D85D44D0-84A0-4569-9592-531BF98A908A}" type="parTrans" cxnId="{36782CE2-32C1-4B3B-9907-B37B77C0D4E9}">
      <dgm:prSet/>
      <dgm:spPr/>
      <dgm:t>
        <a:bodyPr/>
        <a:lstStyle/>
        <a:p>
          <a:endParaRPr lang="tr-TR" dirty="0"/>
        </a:p>
      </dgm:t>
    </dgm:pt>
    <dgm:pt modelId="{D8537F52-31B7-4540-A21B-87148A9CCB54}" type="sibTrans" cxnId="{36782CE2-32C1-4B3B-9907-B37B77C0D4E9}">
      <dgm:prSet/>
      <dgm:spPr/>
      <dgm:t>
        <a:bodyPr/>
        <a:lstStyle/>
        <a:p>
          <a:endParaRPr lang="tr-TR" dirty="0"/>
        </a:p>
      </dgm:t>
    </dgm:pt>
    <dgm:pt modelId="{9BBC033D-46A0-4157-BF08-0A006845B69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gm:t>
    </dgm:pt>
    <dgm:pt modelId="{634FE5E1-A70E-4A27-A2A1-420B6FAD6F70}" type="parTrans" cxnId="{92D72672-72D1-4952-8018-13051838DD62}">
      <dgm:prSet/>
      <dgm:spPr/>
      <dgm:t>
        <a:bodyPr/>
        <a:lstStyle/>
        <a:p>
          <a:endParaRPr lang="tr-TR" dirty="0"/>
        </a:p>
      </dgm:t>
    </dgm:pt>
    <dgm:pt modelId="{E2E763F7-8CBE-4F1D-84A0-62E8C0B584F8}" type="sibTrans" cxnId="{92D72672-72D1-4952-8018-13051838DD62}">
      <dgm:prSet/>
      <dgm:spPr/>
      <dgm:t>
        <a:bodyPr/>
        <a:lstStyle/>
        <a:p>
          <a:endParaRPr lang="tr-TR" dirty="0"/>
        </a:p>
      </dgm:t>
    </dgm:pt>
    <dgm:pt modelId="{BC093243-DAB2-4CAF-B8A3-4CEF2E97C474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gm:t>
    </dgm:pt>
    <dgm:pt modelId="{3C23EFF6-ECFF-42D4-A25A-0DDDEFF9C419}" type="parTrans" cxnId="{19DBCA47-BF87-47AE-B0A0-3918F0514E65}">
      <dgm:prSet/>
      <dgm:spPr/>
      <dgm:t>
        <a:bodyPr/>
        <a:lstStyle/>
        <a:p>
          <a:endParaRPr lang="tr-TR" dirty="0"/>
        </a:p>
      </dgm:t>
    </dgm:pt>
    <dgm:pt modelId="{BD92C19B-C79A-40A4-A182-BA617BC9EA0B}" type="sibTrans" cxnId="{19DBCA47-BF87-47AE-B0A0-3918F0514E65}">
      <dgm:prSet/>
      <dgm:spPr/>
      <dgm:t>
        <a:bodyPr/>
        <a:lstStyle/>
        <a:p>
          <a:endParaRPr lang="tr-TR" dirty="0"/>
        </a:p>
      </dgm:t>
    </dgm:pt>
    <dgm:pt modelId="{A964C9B0-11E4-4930-B3D0-CE432A67B8AC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6E192785-A930-4A0A-963B-BCA58D752A08}" type="parTrans" cxnId="{875C6509-9560-4953-9D49-E0CD3ED5124F}">
      <dgm:prSet/>
      <dgm:spPr/>
      <dgm:t>
        <a:bodyPr/>
        <a:lstStyle/>
        <a:p>
          <a:endParaRPr lang="tr-TR" dirty="0"/>
        </a:p>
      </dgm:t>
    </dgm:pt>
    <dgm:pt modelId="{FD801863-DC20-4498-BDB8-B9A7C538F952}" type="sibTrans" cxnId="{875C6509-9560-4953-9D49-E0CD3ED5124F}">
      <dgm:prSet/>
      <dgm:spPr/>
      <dgm:t>
        <a:bodyPr/>
        <a:lstStyle/>
        <a:p>
          <a:endParaRPr lang="tr-TR" dirty="0"/>
        </a:p>
      </dgm:t>
    </dgm:pt>
    <dgm:pt modelId="{D3A20E01-8140-4604-8653-07807CDFC90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508FE190-C0BB-4D7E-8010-2AB822F82791}" type="parTrans" cxnId="{A7F84752-0DBD-4754-B755-0F6962E8C35D}">
      <dgm:prSet/>
      <dgm:spPr/>
      <dgm:t>
        <a:bodyPr/>
        <a:lstStyle/>
        <a:p>
          <a:endParaRPr lang="tr-TR" dirty="0"/>
        </a:p>
      </dgm:t>
    </dgm:pt>
    <dgm:pt modelId="{5FB0A936-EDA6-4A8D-9555-CDF087FFA734}" type="sibTrans" cxnId="{A7F84752-0DBD-4754-B755-0F6962E8C35D}">
      <dgm:prSet/>
      <dgm:spPr/>
      <dgm:t>
        <a:bodyPr/>
        <a:lstStyle/>
        <a:p>
          <a:endParaRPr lang="tr-TR" dirty="0"/>
        </a:p>
      </dgm:t>
    </dgm:pt>
    <dgm:pt modelId="{729FBEE5-A0FA-4D36-8246-1161A6F16A2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E51A91FE-FF78-4B7C-BF63-FECAA0C259A4}" type="parTrans" cxnId="{5D782628-C826-4527-B159-C4D3812E7590}">
      <dgm:prSet/>
      <dgm:spPr/>
      <dgm:t>
        <a:bodyPr/>
        <a:lstStyle/>
        <a:p>
          <a:endParaRPr lang="tr-TR" dirty="0"/>
        </a:p>
      </dgm:t>
    </dgm:pt>
    <dgm:pt modelId="{DCB25C0B-CBC1-43D7-A135-F75E56AFE41B}" type="sibTrans" cxnId="{5D782628-C826-4527-B159-C4D3812E7590}">
      <dgm:prSet/>
      <dgm:spPr/>
      <dgm:t>
        <a:bodyPr/>
        <a:lstStyle/>
        <a:p>
          <a:endParaRPr lang="tr-TR" dirty="0"/>
        </a:p>
      </dgm:t>
    </dgm:pt>
    <dgm:pt modelId="{E23FFB28-4114-4ADE-861A-BEE11935EFD6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DA0139E5-85E3-447E-BBAC-655B1E96D29D}" type="parTrans" cxnId="{E8ABEF80-8AF4-4DE8-B9B9-2434F8E9069F}">
      <dgm:prSet/>
      <dgm:spPr/>
      <dgm:t>
        <a:bodyPr/>
        <a:lstStyle/>
        <a:p>
          <a:endParaRPr lang="tr-TR" dirty="0"/>
        </a:p>
      </dgm:t>
    </dgm:pt>
    <dgm:pt modelId="{E29184B7-C989-457A-A1CC-E87AA21E8498}" type="sibTrans" cxnId="{E8ABEF80-8AF4-4DE8-B9B9-2434F8E9069F}">
      <dgm:prSet/>
      <dgm:spPr/>
      <dgm:t>
        <a:bodyPr/>
        <a:lstStyle/>
        <a:p>
          <a:endParaRPr lang="tr-TR" dirty="0"/>
        </a:p>
      </dgm:t>
    </dgm:pt>
    <dgm:pt modelId="{008809E1-391C-432B-80C6-186F83F94587}" type="pres">
      <dgm:prSet presAssocID="{02F6CC4D-93E1-42BE-BBCB-66D5A43E6B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BDF612A-D3DC-4FE4-ABB9-2E382231D77F}" type="pres">
      <dgm:prSet presAssocID="{6C713DE0-93AD-4980-AEFE-4ADB4BB35FF9}" presName="hierRoot1" presStyleCnt="0">
        <dgm:presLayoutVars>
          <dgm:hierBranch val="init"/>
        </dgm:presLayoutVars>
      </dgm:prSet>
      <dgm:spPr/>
    </dgm:pt>
    <dgm:pt modelId="{62102ABB-36F6-439E-89AE-833CEB3EA0D5}" type="pres">
      <dgm:prSet presAssocID="{6C713DE0-93AD-4980-AEFE-4ADB4BB35FF9}" presName="rootComposite1" presStyleCnt="0"/>
      <dgm:spPr/>
    </dgm:pt>
    <dgm:pt modelId="{262B13F5-1879-4D0F-9281-55978A5613D4}" type="pres">
      <dgm:prSet presAssocID="{6C713DE0-93AD-4980-AEFE-4ADB4BB35FF9}" presName="rootText1" presStyleLbl="node0" presStyleIdx="0" presStyleCnt="1" custScaleX="184773" custScaleY="1406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297EE8E-97EE-45EE-B932-A97114D966E9}" type="pres">
      <dgm:prSet presAssocID="{6C713DE0-93AD-4980-AEFE-4ADB4BB35FF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6F4644B-E900-4985-8775-B9DF4E4FCFF3}" type="pres">
      <dgm:prSet presAssocID="{6C713DE0-93AD-4980-AEFE-4ADB4BB35FF9}" presName="hierChild2" presStyleCnt="0"/>
      <dgm:spPr/>
    </dgm:pt>
    <dgm:pt modelId="{0501ED38-48E0-433F-9F16-02751885A9C1}" type="pres">
      <dgm:prSet presAssocID="{6C713DE0-93AD-4980-AEFE-4ADB4BB35FF9}" presName="hierChild3" presStyleCnt="0"/>
      <dgm:spPr/>
    </dgm:pt>
    <dgm:pt modelId="{15C45B38-6520-4B23-A404-5B6622C2C86B}" type="pres">
      <dgm:prSet presAssocID="{42A9D717-7B24-4FAF-83FF-A28121D25C41}" presName="Name111" presStyleLbl="parChTrans1D2" presStyleIdx="0" presStyleCnt="2"/>
      <dgm:spPr/>
      <dgm:t>
        <a:bodyPr/>
        <a:lstStyle/>
        <a:p>
          <a:endParaRPr lang="tr-TR"/>
        </a:p>
      </dgm:t>
    </dgm:pt>
    <dgm:pt modelId="{F032FE22-4B35-47FB-9A90-36B8D823CE0B}" type="pres">
      <dgm:prSet presAssocID="{3C801E85-3CBE-49CB-90E9-EA7AEDF6137D}" presName="hierRoot3" presStyleCnt="0">
        <dgm:presLayoutVars>
          <dgm:hierBranch val="init"/>
        </dgm:presLayoutVars>
      </dgm:prSet>
      <dgm:spPr/>
    </dgm:pt>
    <dgm:pt modelId="{58276B82-7110-4205-922D-D3D61EDCB8F1}" type="pres">
      <dgm:prSet presAssocID="{3C801E85-3CBE-49CB-90E9-EA7AEDF6137D}" presName="rootComposite3" presStyleCnt="0"/>
      <dgm:spPr/>
    </dgm:pt>
    <dgm:pt modelId="{3D97C7EE-AB0F-4B4D-A621-F0FB92B760B7}" type="pres">
      <dgm:prSet presAssocID="{3C801E85-3CBE-49CB-90E9-EA7AEDF6137D}" presName="rootText3" presStyleLbl="asst1" presStyleIdx="0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EDB8C25-006E-4824-98CC-4D2B37C95ED7}" type="pres">
      <dgm:prSet presAssocID="{3C801E85-3CBE-49CB-90E9-EA7AEDF6137D}" presName="rootConnector3" presStyleLbl="asst1" presStyleIdx="0" presStyleCnt="10"/>
      <dgm:spPr/>
      <dgm:t>
        <a:bodyPr/>
        <a:lstStyle/>
        <a:p>
          <a:endParaRPr lang="tr-TR"/>
        </a:p>
      </dgm:t>
    </dgm:pt>
    <dgm:pt modelId="{B9F32B1A-C032-42C6-8C94-40FE8C0B4AA3}" type="pres">
      <dgm:prSet presAssocID="{3C801E85-3CBE-49CB-90E9-EA7AEDF6137D}" presName="hierChild6" presStyleCnt="0"/>
      <dgm:spPr/>
    </dgm:pt>
    <dgm:pt modelId="{59AB1C66-E8F7-4EF9-BD97-326D829C48CC}" type="pres">
      <dgm:prSet presAssocID="{3C801E85-3CBE-49CB-90E9-EA7AEDF6137D}" presName="hierChild7" presStyleCnt="0"/>
      <dgm:spPr/>
    </dgm:pt>
    <dgm:pt modelId="{88DE856C-007E-4363-A1E1-A07A5F9373EF}" type="pres">
      <dgm:prSet presAssocID="{634FE5E1-A70E-4A27-A2A1-420B6FAD6F70}" presName="Name111" presStyleLbl="parChTrans1D3" presStyleIdx="0" presStyleCnt="4"/>
      <dgm:spPr/>
      <dgm:t>
        <a:bodyPr/>
        <a:lstStyle/>
        <a:p>
          <a:endParaRPr lang="tr-TR"/>
        </a:p>
      </dgm:t>
    </dgm:pt>
    <dgm:pt modelId="{62DBB259-544F-4830-AA0B-9CBD9F8A7E75}" type="pres">
      <dgm:prSet presAssocID="{9BBC033D-46A0-4157-BF08-0A006845B69B}" presName="hierRoot3" presStyleCnt="0">
        <dgm:presLayoutVars>
          <dgm:hierBranch val="init"/>
        </dgm:presLayoutVars>
      </dgm:prSet>
      <dgm:spPr/>
    </dgm:pt>
    <dgm:pt modelId="{E0D7F711-95A0-435B-9AE7-45319978BB44}" type="pres">
      <dgm:prSet presAssocID="{9BBC033D-46A0-4157-BF08-0A006845B69B}" presName="rootComposite3" presStyleCnt="0"/>
      <dgm:spPr/>
    </dgm:pt>
    <dgm:pt modelId="{B21217EF-15DC-4361-B22C-6D2269C6D3C8}" type="pres">
      <dgm:prSet presAssocID="{9BBC033D-46A0-4157-BF08-0A006845B69B}" presName="rootText3" presStyleLbl="asst1" presStyleIdx="1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F00151-5B04-46A1-99FA-225A32C81665}" type="pres">
      <dgm:prSet presAssocID="{9BBC033D-46A0-4157-BF08-0A006845B69B}" presName="rootConnector3" presStyleLbl="asst1" presStyleIdx="1" presStyleCnt="10"/>
      <dgm:spPr/>
      <dgm:t>
        <a:bodyPr/>
        <a:lstStyle/>
        <a:p>
          <a:endParaRPr lang="tr-TR"/>
        </a:p>
      </dgm:t>
    </dgm:pt>
    <dgm:pt modelId="{8502A8E0-2350-4DD1-BAD9-751E7A718E42}" type="pres">
      <dgm:prSet presAssocID="{9BBC033D-46A0-4157-BF08-0A006845B69B}" presName="hierChild6" presStyleCnt="0"/>
      <dgm:spPr/>
    </dgm:pt>
    <dgm:pt modelId="{FB2B43CE-8F43-45D0-A1AD-F61FB50983AB}" type="pres">
      <dgm:prSet presAssocID="{9BBC033D-46A0-4157-BF08-0A006845B69B}" presName="hierChild7" presStyleCnt="0"/>
      <dgm:spPr/>
    </dgm:pt>
    <dgm:pt modelId="{0053A31B-7D20-4878-B66C-2F224C004BA5}" type="pres">
      <dgm:prSet presAssocID="{6E192785-A930-4A0A-963B-BCA58D752A08}" presName="Name111" presStyleLbl="parChTrans1D4" presStyleIdx="0" presStyleCnt="4"/>
      <dgm:spPr/>
      <dgm:t>
        <a:bodyPr/>
        <a:lstStyle/>
        <a:p>
          <a:endParaRPr lang="tr-TR"/>
        </a:p>
      </dgm:t>
    </dgm:pt>
    <dgm:pt modelId="{A6CBDCC6-F2DD-4B50-A1C1-1D0276C7E09C}" type="pres">
      <dgm:prSet presAssocID="{A964C9B0-11E4-4930-B3D0-CE432A67B8AC}" presName="hierRoot3" presStyleCnt="0">
        <dgm:presLayoutVars>
          <dgm:hierBranch val="init"/>
        </dgm:presLayoutVars>
      </dgm:prSet>
      <dgm:spPr/>
    </dgm:pt>
    <dgm:pt modelId="{53415F26-F800-475C-90F0-9B78818F5186}" type="pres">
      <dgm:prSet presAssocID="{A964C9B0-11E4-4930-B3D0-CE432A67B8AC}" presName="rootComposite3" presStyleCnt="0"/>
      <dgm:spPr/>
    </dgm:pt>
    <dgm:pt modelId="{C843FAF3-5BDE-4BBD-96D6-25A53C08CDD6}" type="pres">
      <dgm:prSet presAssocID="{A964C9B0-11E4-4930-B3D0-CE432A67B8AC}" presName="rootText3" presStyleLbl="asst1" presStyleIdx="2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29DD92A-9CA5-48FB-98E4-55A2EE479EB4}" type="pres">
      <dgm:prSet presAssocID="{A964C9B0-11E4-4930-B3D0-CE432A67B8AC}" presName="rootConnector3" presStyleLbl="asst1" presStyleIdx="2" presStyleCnt="10"/>
      <dgm:spPr/>
      <dgm:t>
        <a:bodyPr/>
        <a:lstStyle/>
        <a:p>
          <a:endParaRPr lang="tr-TR"/>
        </a:p>
      </dgm:t>
    </dgm:pt>
    <dgm:pt modelId="{32A52587-E4F5-4A83-B926-A057C32DBEB6}" type="pres">
      <dgm:prSet presAssocID="{A964C9B0-11E4-4930-B3D0-CE432A67B8AC}" presName="hierChild6" presStyleCnt="0"/>
      <dgm:spPr/>
    </dgm:pt>
    <dgm:pt modelId="{78EDB1ED-1E07-4179-A021-DF6585971B02}" type="pres">
      <dgm:prSet presAssocID="{A964C9B0-11E4-4930-B3D0-CE432A67B8AC}" presName="hierChild7" presStyleCnt="0"/>
      <dgm:spPr/>
    </dgm:pt>
    <dgm:pt modelId="{07E1BBD3-D30D-4E81-B349-825D70461E27}" type="pres">
      <dgm:prSet presAssocID="{3C23EFF6-ECFF-42D4-A25A-0DDDEFF9C419}" presName="Name111" presStyleLbl="parChTrans1D3" presStyleIdx="1" presStyleCnt="4"/>
      <dgm:spPr/>
      <dgm:t>
        <a:bodyPr/>
        <a:lstStyle/>
        <a:p>
          <a:endParaRPr lang="tr-TR"/>
        </a:p>
      </dgm:t>
    </dgm:pt>
    <dgm:pt modelId="{C2FA9AC2-B77B-4FC1-813B-B6B69439FBD8}" type="pres">
      <dgm:prSet presAssocID="{BC093243-DAB2-4CAF-B8A3-4CEF2E97C474}" presName="hierRoot3" presStyleCnt="0">
        <dgm:presLayoutVars>
          <dgm:hierBranch val="init"/>
        </dgm:presLayoutVars>
      </dgm:prSet>
      <dgm:spPr/>
    </dgm:pt>
    <dgm:pt modelId="{2E7B0B9E-E9E8-4C8E-9C65-683019A83BC6}" type="pres">
      <dgm:prSet presAssocID="{BC093243-DAB2-4CAF-B8A3-4CEF2E97C474}" presName="rootComposite3" presStyleCnt="0"/>
      <dgm:spPr/>
    </dgm:pt>
    <dgm:pt modelId="{4FFECF64-1341-4176-A315-4880C47C8841}" type="pres">
      <dgm:prSet presAssocID="{BC093243-DAB2-4CAF-B8A3-4CEF2E97C474}" presName="rootText3" presStyleLbl="asst1" presStyleIdx="3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D574904-8B24-4909-96A1-8A9BF20F07D0}" type="pres">
      <dgm:prSet presAssocID="{BC093243-DAB2-4CAF-B8A3-4CEF2E97C474}" presName="rootConnector3" presStyleLbl="asst1" presStyleIdx="3" presStyleCnt="10"/>
      <dgm:spPr/>
      <dgm:t>
        <a:bodyPr/>
        <a:lstStyle/>
        <a:p>
          <a:endParaRPr lang="tr-TR"/>
        </a:p>
      </dgm:t>
    </dgm:pt>
    <dgm:pt modelId="{02BE51C1-5DC9-445A-AE74-5535B4F7679E}" type="pres">
      <dgm:prSet presAssocID="{BC093243-DAB2-4CAF-B8A3-4CEF2E97C474}" presName="hierChild6" presStyleCnt="0"/>
      <dgm:spPr/>
    </dgm:pt>
    <dgm:pt modelId="{98D385B3-D34E-460E-AADE-851F2DF994B2}" type="pres">
      <dgm:prSet presAssocID="{BC093243-DAB2-4CAF-B8A3-4CEF2E97C474}" presName="hierChild7" presStyleCnt="0"/>
      <dgm:spPr/>
    </dgm:pt>
    <dgm:pt modelId="{5ECA67D6-9D1A-42B0-BB80-CCA405A252C8}" type="pres">
      <dgm:prSet presAssocID="{508FE190-C0BB-4D7E-8010-2AB822F82791}" presName="Name111" presStyleLbl="parChTrans1D4" presStyleIdx="1" presStyleCnt="4"/>
      <dgm:spPr/>
      <dgm:t>
        <a:bodyPr/>
        <a:lstStyle/>
        <a:p>
          <a:endParaRPr lang="tr-TR"/>
        </a:p>
      </dgm:t>
    </dgm:pt>
    <dgm:pt modelId="{720B0F48-9CD2-41C2-8421-F8FF5E235F27}" type="pres">
      <dgm:prSet presAssocID="{D3A20E01-8140-4604-8653-07807CDFC90A}" presName="hierRoot3" presStyleCnt="0">
        <dgm:presLayoutVars>
          <dgm:hierBranch val="init"/>
        </dgm:presLayoutVars>
      </dgm:prSet>
      <dgm:spPr/>
    </dgm:pt>
    <dgm:pt modelId="{8097911E-8CFB-4452-895D-7D9FD232258F}" type="pres">
      <dgm:prSet presAssocID="{D3A20E01-8140-4604-8653-07807CDFC90A}" presName="rootComposite3" presStyleCnt="0"/>
      <dgm:spPr/>
    </dgm:pt>
    <dgm:pt modelId="{F420DCC9-EFCF-4B64-8C91-48A8BEDEDB5E}" type="pres">
      <dgm:prSet presAssocID="{D3A20E01-8140-4604-8653-07807CDFC90A}" presName="rootText3" presStyleLbl="asst1" presStyleIdx="4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DCBCE8-FAB8-483F-82E6-9E4BC2ACAB77}" type="pres">
      <dgm:prSet presAssocID="{D3A20E01-8140-4604-8653-07807CDFC90A}" presName="rootConnector3" presStyleLbl="asst1" presStyleIdx="4" presStyleCnt="10"/>
      <dgm:spPr/>
      <dgm:t>
        <a:bodyPr/>
        <a:lstStyle/>
        <a:p>
          <a:endParaRPr lang="tr-TR"/>
        </a:p>
      </dgm:t>
    </dgm:pt>
    <dgm:pt modelId="{8D61F0D0-74B4-4B34-BFD4-79443C8D79AB}" type="pres">
      <dgm:prSet presAssocID="{D3A20E01-8140-4604-8653-07807CDFC90A}" presName="hierChild6" presStyleCnt="0"/>
      <dgm:spPr/>
    </dgm:pt>
    <dgm:pt modelId="{36DAE5A4-5B96-4FFE-BA99-07E2CFAB8B55}" type="pres">
      <dgm:prSet presAssocID="{D3A20E01-8140-4604-8653-07807CDFC90A}" presName="hierChild7" presStyleCnt="0"/>
      <dgm:spPr/>
    </dgm:pt>
    <dgm:pt modelId="{C4B49467-401F-4541-B0CA-9A73B4694C24}" type="pres">
      <dgm:prSet presAssocID="{A0C1EDE2-8B09-43BE-BE0E-E0AF31CE8977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24013704-075E-4DA4-B1C8-55765CCB576F}" type="pres">
      <dgm:prSet presAssocID="{A8B9BFEB-46FC-4A73-859B-913AB4A21BAE}" presName="hierRoot3" presStyleCnt="0">
        <dgm:presLayoutVars>
          <dgm:hierBranch val="init"/>
        </dgm:presLayoutVars>
      </dgm:prSet>
      <dgm:spPr/>
    </dgm:pt>
    <dgm:pt modelId="{634C0A35-CBA7-4133-9EBE-2348870521EF}" type="pres">
      <dgm:prSet presAssocID="{A8B9BFEB-46FC-4A73-859B-913AB4A21BAE}" presName="rootComposite3" presStyleCnt="0"/>
      <dgm:spPr/>
    </dgm:pt>
    <dgm:pt modelId="{041509AC-EBA8-4F4D-A0B8-3EDC089D85F5}" type="pres">
      <dgm:prSet presAssocID="{A8B9BFEB-46FC-4A73-859B-913AB4A21BAE}" presName="rootText3" presStyleLbl="asst1" presStyleIdx="5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DC7FEE-0D83-4C7A-9633-05F1535C3D41}" type="pres">
      <dgm:prSet presAssocID="{A8B9BFEB-46FC-4A73-859B-913AB4A21BAE}" presName="rootConnector3" presStyleLbl="asst1" presStyleIdx="5" presStyleCnt="10"/>
      <dgm:spPr/>
      <dgm:t>
        <a:bodyPr/>
        <a:lstStyle/>
        <a:p>
          <a:endParaRPr lang="tr-TR"/>
        </a:p>
      </dgm:t>
    </dgm:pt>
    <dgm:pt modelId="{2990F5B4-7B25-484C-887C-B0B4F84254C4}" type="pres">
      <dgm:prSet presAssocID="{A8B9BFEB-46FC-4A73-859B-913AB4A21BAE}" presName="hierChild6" presStyleCnt="0"/>
      <dgm:spPr/>
    </dgm:pt>
    <dgm:pt modelId="{D7E2CDEE-D82A-4B05-AC21-7C52F8515DB4}" type="pres">
      <dgm:prSet presAssocID="{A8B9BFEB-46FC-4A73-859B-913AB4A21BAE}" presName="hierChild7" presStyleCnt="0"/>
      <dgm:spPr/>
    </dgm:pt>
    <dgm:pt modelId="{57F6374C-17F2-4D1C-9D5F-A608F5B39364}" type="pres">
      <dgm:prSet presAssocID="{889DF3DE-A630-4525-B420-E437F06CB285}" presName="Name111" presStyleLbl="parChTrans1D3" presStyleIdx="2" presStyleCnt="4"/>
      <dgm:spPr/>
      <dgm:t>
        <a:bodyPr/>
        <a:lstStyle/>
        <a:p>
          <a:endParaRPr lang="tr-TR"/>
        </a:p>
      </dgm:t>
    </dgm:pt>
    <dgm:pt modelId="{EC8FB0C4-8834-45FB-BEAE-0005FFF8175F}" type="pres">
      <dgm:prSet presAssocID="{8C8B080A-7D5B-4CFC-96A8-9EA1FC32079A}" presName="hierRoot3" presStyleCnt="0">
        <dgm:presLayoutVars>
          <dgm:hierBranch val="init"/>
        </dgm:presLayoutVars>
      </dgm:prSet>
      <dgm:spPr/>
    </dgm:pt>
    <dgm:pt modelId="{D905C01B-7B9F-480C-995B-9696D749F350}" type="pres">
      <dgm:prSet presAssocID="{8C8B080A-7D5B-4CFC-96A8-9EA1FC32079A}" presName="rootComposite3" presStyleCnt="0"/>
      <dgm:spPr/>
    </dgm:pt>
    <dgm:pt modelId="{63CB6CCF-4272-4554-B587-207CFED5738A}" type="pres">
      <dgm:prSet presAssocID="{8C8B080A-7D5B-4CFC-96A8-9EA1FC32079A}" presName="rootText3" presStyleLbl="asst1" presStyleIdx="6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992A4A-495F-4120-92CE-FAF3B431DDF4}" type="pres">
      <dgm:prSet presAssocID="{8C8B080A-7D5B-4CFC-96A8-9EA1FC32079A}" presName="rootConnector3" presStyleLbl="asst1" presStyleIdx="6" presStyleCnt="10"/>
      <dgm:spPr/>
      <dgm:t>
        <a:bodyPr/>
        <a:lstStyle/>
        <a:p>
          <a:endParaRPr lang="tr-TR"/>
        </a:p>
      </dgm:t>
    </dgm:pt>
    <dgm:pt modelId="{2C7009F3-7DEB-404A-BDB8-AA72DBFA2B8B}" type="pres">
      <dgm:prSet presAssocID="{8C8B080A-7D5B-4CFC-96A8-9EA1FC32079A}" presName="hierChild6" presStyleCnt="0"/>
      <dgm:spPr/>
    </dgm:pt>
    <dgm:pt modelId="{E398E035-3D44-443F-8697-446290AB93B6}" type="pres">
      <dgm:prSet presAssocID="{8C8B080A-7D5B-4CFC-96A8-9EA1FC32079A}" presName="hierChild7" presStyleCnt="0"/>
      <dgm:spPr/>
    </dgm:pt>
    <dgm:pt modelId="{D9B2934D-DCAC-437C-90B1-7249E18DFD93}" type="pres">
      <dgm:prSet presAssocID="{E51A91FE-FF78-4B7C-BF63-FECAA0C259A4}" presName="Name111" presStyleLbl="parChTrans1D4" presStyleIdx="2" presStyleCnt="4"/>
      <dgm:spPr/>
      <dgm:t>
        <a:bodyPr/>
        <a:lstStyle/>
        <a:p>
          <a:endParaRPr lang="tr-TR"/>
        </a:p>
      </dgm:t>
    </dgm:pt>
    <dgm:pt modelId="{F5AE4365-8CC0-4785-B19D-A86683DCD9DF}" type="pres">
      <dgm:prSet presAssocID="{729FBEE5-A0FA-4D36-8246-1161A6F16A2B}" presName="hierRoot3" presStyleCnt="0">
        <dgm:presLayoutVars>
          <dgm:hierBranch val="init"/>
        </dgm:presLayoutVars>
      </dgm:prSet>
      <dgm:spPr/>
    </dgm:pt>
    <dgm:pt modelId="{5E7BF472-8088-40D4-A433-9E5B2E3F2EEE}" type="pres">
      <dgm:prSet presAssocID="{729FBEE5-A0FA-4D36-8246-1161A6F16A2B}" presName="rootComposite3" presStyleCnt="0"/>
      <dgm:spPr/>
    </dgm:pt>
    <dgm:pt modelId="{6C9AB912-1F71-4757-A903-D7737BF24FB7}" type="pres">
      <dgm:prSet presAssocID="{729FBEE5-A0FA-4D36-8246-1161A6F16A2B}" presName="rootText3" presStyleLbl="asst1" presStyleIdx="7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C3A2F2-0CE2-43A2-8B32-197E5FE6403F}" type="pres">
      <dgm:prSet presAssocID="{729FBEE5-A0FA-4D36-8246-1161A6F16A2B}" presName="rootConnector3" presStyleLbl="asst1" presStyleIdx="7" presStyleCnt="10"/>
      <dgm:spPr/>
      <dgm:t>
        <a:bodyPr/>
        <a:lstStyle/>
        <a:p>
          <a:endParaRPr lang="tr-TR"/>
        </a:p>
      </dgm:t>
    </dgm:pt>
    <dgm:pt modelId="{CED1A52E-1550-413D-A1D3-C2E5EE548E01}" type="pres">
      <dgm:prSet presAssocID="{729FBEE5-A0FA-4D36-8246-1161A6F16A2B}" presName="hierChild6" presStyleCnt="0"/>
      <dgm:spPr/>
    </dgm:pt>
    <dgm:pt modelId="{971B5DC4-EB3B-4E1A-8805-0962F9D1D912}" type="pres">
      <dgm:prSet presAssocID="{729FBEE5-A0FA-4D36-8246-1161A6F16A2B}" presName="hierChild7" presStyleCnt="0"/>
      <dgm:spPr/>
    </dgm:pt>
    <dgm:pt modelId="{278A7946-8A97-4D92-A5A6-0D34BC073E94}" type="pres">
      <dgm:prSet presAssocID="{D85D44D0-84A0-4569-9592-531BF98A908A}" presName="Name111" presStyleLbl="parChTrans1D3" presStyleIdx="3" presStyleCnt="4"/>
      <dgm:spPr/>
      <dgm:t>
        <a:bodyPr/>
        <a:lstStyle/>
        <a:p>
          <a:endParaRPr lang="tr-TR"/>
        </a:p>
      </dgm:t>
    </dgm:pt>
    <dgm:pt modelId="{737C6D08-B2A4-4CDE-A4BA-05868C3B9256}" type="pres">
      <dgm:prSet presAssocID="{3953416E-808A-4120-89F0-7E20514E9AB9}" presName="hierRoot3" presStyleCnt="0">
        <dgm:presLayoutVars>
          <dgm:hierBranch val="init"/>
        </dgm:presLayoutVars>
      </dgm:prSet>
      <dgm:spPr/>
    </dgm:pt>
    <dgm:pt modelId="{C1C9CAEF-8DF0-4689-A029-06B39FEAE81A}" type="pres">
      <dgm:prSet presAssocID="{3953416E-808A-4120-89F0-7E20514E9AB9}" presName="rootComposite3" presStyleCnt="0"/>
      <dgm:spPr/>
    </dgm:pt>
    <dgm:pt modelId="{13C8D9B9-8B75-49F8-B54D-4013F77C88D0}" type="pres">
      <dgm:prSet presAssocID="{3953416E-808A-4120-89F0-7E20514E9AB9}" presName="rootText3" presStyleLbl="asst1" presStyleIdx="8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D85FD9-9F92-48AE-B4E0-B4C68465E65D}" type="pres">
      <dgm:prSet presAssocID="{3953416E-808A-4120-89F0-7E20514E9AB9}" presName="rootConnector3" presStyleLbl="asst1" presStyleIdx="8" presStyleCnt="10"/>
      <dgm:spPr/>
      <dgm:t>
        <a:bodyPr/>
        <a:lstStyle/>
        <a:p>
          <a:endParaRPr lang="tr-TR"/>
        </a:p>
      </dgm:t>
    </dgm:pt>
    <dgm:pt modelId="{376DC19D-03ED-4B45-972C-810FA31A643B}" type="pres">
      <dgm:prSet presAssocID="{3953416E-808A-4120-89F0-7E20514E9AB9}" presName="hierChild6" presStyleCnt="0"/>
      <dgm:spPr/>
    </dgm:pt>
    <dgm:pt modelId="{C2365A4F-4ABF-4D42-A0C9-EEF07689E7CE}" type="pres">
      <dgm:prSet presAssocID="{3953416E-808A-4120-89F0-7E20514E9AB9}" presName="hierChild7" presStyleCnt="0"/>
      <dgm:spPr/>
    </dgm:pt>
    <dgm:pt modelId="{1E681EAF-8212-4253-8F7A-A018AFFB93FD}" type="pres">
      <dgm:prSet presAssocID="{DA0139E5-85E3-447E-BBAC-655B1E96D29D}" presName="Name111" presStyleLbl="parChTrans1D4" presStyleIdx="3" presStyleCnt="4"/>
      <dgm:spPr/>
      <dgm:t>
        <a:bodyPr/>
        <a:lstStyle/>
        <a:p>
          <a:endParaRPr lang="tr-TR"/>
        </a:p>
      </dgm:t>
    </dgm:pt>
    <dgm:pt modelId="{C68FA2B2-D488-4325-86F4-8EE40ACF02CA}" type="pres">
      <dgm:prSet presAssocID="{E23FFB28-4114-4ADE-861A-BEE11935EFD6}" presName="hierRoot3" presStyleCnt="0">
        <dgm:presLayoutVars>
          <dgm:hierBranch val="init"/>
        </dgm:presLayoutVars>
      </dgm:prSet>
      <dgm:spPr/>
    </dgm:pt>
    <dgm:pt modelId="{96DBF4A3-AEDE-47D1-867F-957AFFB36D2D}" type="pres">
      <dgm:prSet presAssocID="{E23FFB28-4114-4ADE-861A-BEE11935EFD6}" presName="rootComposite3" presStyleCnt="0"/>
      <dgm:spPr/>
    </dgm:pt>
    <dgm:pt modelId="{0A15C02A-CA15-47A7-883E-2189FEE2446D}" type="pres">
      <dgm:prSet presAssocID="{E23FFB28-4114-4ADE-861A-BEE11935EFD6}" presName="rootText3" presStyleLbl="asst1" presStyleIdx="9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0A2549E-E30D-4C60-A7D0-32412927013F}" type="pres">
      <dgm:prSet presAssocID="{E23FFB28-4114-4ADE-861A-BEE11935EFD6}" presName="rootConnector3" presStyleLbl="asst1" presStyleIdx="9" presStyleCnt="10"/>
      <dgm:spPr/>
      <dgm:t>
        <a:bodyPr/>
        <a:lstStyle/>
        <a:p>
          <a:endParaRPr lang="tr-TR"/>
        </a:p>
      </dgm:t>
    </dgm:pt>
    <dgm:pt modelId="{BD8DED57-1E87-439C-BEA7-87CE154DE8BD}" type="pres">
      <dgm:prSet presAssocID="{E23FFB28-4114-4ADE-861A-BEE11935EFD6}" presName="hierChild6" presStyleCnt="0"/>
      <dgm:spPr/>
    </dgm:pt>
    <dgm:pt modelId="{72848D94-0249-452C-B50F-18E7763D991F}" type="pres">
      <dgm:prSet presAssocID="{E23FFB28-4114-4ADE-861A-BEE11935EFD6}" presName="hierChild7" presStyleCnt="0"/>
      <dgm:spPr/>
    </dgm:pt>
  </dgm:ptLst>
  <dgm:cxnLst>
    <dgm:cxn modelId="{1A9CDBE7-8318-4051-874D-8C262701038F}" type="presOf" srcId="{02F6CC4D-93E1-42BE-BBCB-66D5A43E6B46}" destId="{008809E1-391C-432B-80C6-186F83F94587}" srcOrd="0" destOrd="0" presId="urn:microsoft.com/office/officeart/2005/8/layout/orgChart1"/>
    <dgm:cxn modelId="{C66D0F7D-BD6C-44C4-B0A9-B0AE54BDFA10}" type="presOf" srcId="{729FBEE5-A0FA-4D36-8246-1161A6F16A2B}" destId="{6C9AB912-1F71-4757-A903-D7737BF24FB7}" srcOrd="0" destOrd="0" presId="urn:microsoft.com/office/officeart/2005/8/layout/orgChart1"/>
    <dgm:cxn modelId="{92D72672-72D1-4952-8018-13051838DD62}" srcId="{3C801E85-3CBE-49CB-90E9-EA7AEDF6137D}" destId="{9BBC033D-46A0-4157-BF08-0A006845B69B}" srcOrd="0" destOrd="0" parTransId="{634FE5E1-A70E-4A27-A2A1-420B6FAD6F70}" sibTransId="{E2E763F7-8CBE-4F1D-84A0-62E8C0B584F8}"/>
    <dgm:cxn modelId="{3CCA68FC-0146-485C-8104-07C3A0979620}" type="presOf" srcId="{D85D44D0-84A0-4569-9592-531BF98A908A}" destId="{278A7946-8A97-4D92-A5A6-0D34BC073E94}" srcOrd="0" destOrd="0" presId="urn:microsoft.com/office/officeart/2005/8/layout/orgChart1"/>
    <dgm:cxn modelId="{45C4E079-A754-40EB-A4FB-84B954A263FA}" type="presOf" srcId="{6C713DE0-93AD-4980-AEFE-4ADB4BB35FF9}" destId="{262B13F5-1879-4D0F-9281-55978A5613D4}" srcOrd="0" destOrd="0" presId="urn:microsoft.com/office/officeart/2005/8/layout/orgChart1"/>
    <dgm:cxn modelId="{A8D1193A-9953-410E-932E-9078FC8E1C1D}" type="presOf" srcId="{9BBC033D-46A0-4157-BF08-0A006845B69B}" destId="{B21217EF-15DC-4361-B22C-6D2269C6D3C8}" srcOrd="0" destOrd="0" presId="urn:microsoft.com/office/officeart/2005/8/layout/orgChart1"/>
    <dgm:cxn modelId="{5A0AA2BE-2689-47A3-A622-F0EDEC9B8798}" srcId="{6C713DE0-93AD-4980-AEFE-4ADB4BB35FF9}" destId="{3C801E85-3CBE-49CB-90E9-EA7AEDF6137D}" srcOrd="0" destOrd="0" parTransId="{42A9D717-7B24-4FAF-83FF-A28121D25C41}" sibTransId="{92A01AE1-0C34-406D-B10E-2BB9568980B2}"/>
    <dgm:cxn modelId="{022ACEFA-7BB5-4501-ACAD-C7B281D7AD29}" type="presOf" srcId="{E23FFB28-4114-4ADE-861A-BEE11935EFD6}" destId="{0A15C02A-CA15-47A7-883E-2189FEE2446D}" srcOrd="0" destOrd="0" presId="urn:microsoft.com/office/officeart/2005/8/layout/orgChart1"/>
    <dgm:cxn modelId="{57D210CB-5639-4956-BAA3-D7060ED9471E}" type="presOf" srcId="{A964C9B0-11E4-4930-B3D0-CE432A67B8AC}" destId="{629DD92A-9CA5-48FB-98E4-55A2EE479EB4}" srcOrd="1" destOrd="0" presId="urn:microsoft.com/office/officeart/2005/8/layout/orgChart1"/>
    <dgm:cxn modelId="{875C6509-9560-4953-9D49-E0CD3ED5124F}" srcId="{9BBC033D-46A0-4157-BF08-0A006845B69B}" destId="{A964C9B0-11E4-4930-B3D0-CE432A67B8AC}" srcOrd="0" destOrd="0" parTransId="{6E192785-A930-4A0A-963B-BCA58D752A08}" sibTransId="{FD801863-DC20-4498-BDB8-B9A7C538F952}"/>
    <dgm:cxn modelId="{D232EE9E-2BC5-4ADA-951C-E2995DD1F3E1}" type="presOf" srcId="{3953416E-808A-4120-89F0-7E20514E9AB9}" destId="{13C8D9B9-8B75-49F8-B54D-4013F77C88D0}" srcOrd="0" destOrd="0" presId="urn:microsoft.com/office/officeart/2005/8/layout/orgChart1"/>
    <dgm:cxn modelId="{69E80A22-2B92-4F77-AB8A-3D1230854783}" type="presOf" srcId="{3C801E85-3CBE-49CB-90E9-EA7AEDF6137D}" destId="{8EDB8C25-006E-4824-98CC-4D2B37C95ED7}" srcOrd="1" destOrd="0" presId="urn:microsoft.com/office/officeart/2005/8/layout/orgChart1"/>
    <dgm:cxn modelId="{274F77BC-3AAD-43A9-97A9-5B248217BFEC}" type="presOf" srcId="{A0C1EDE2-8B09-43BE-BE0E-E0AF31CE8977}" destId="{C4B49467-401F-4541-B0CA-9A73B4694C24}" srcOrd="0" destOrd="0" presId="urn:microsoft.com/office/officeart/2005/8/layout/orgChart1"/>
    <dgm:cxn modelId="{87EA41C0-FC76-424C-9361-FF121C2DC476}" srcId="{6C713DE0-93AD-4980-AEFE-4ADB4BB35FF9}" destId="{A8B9BFEB-46FC-4A73-859B-913AB4A21BAE}" srcOrd="1" destOrd="0" parTransId="{A0C1EDE2-8B09-43BE-BE0E-E0AF31CE8977}" sibTransId="{F4B99E5F-D410-4697-811D-AA916165E3E3}"/>
    <dgm:cxn modelId="{14C1E026-083B-4120-934A-74D08834680A}" type="presOf" srcId="{42A9D717-7B24-4FAF-83FF-A28121D25C41}" destId="{15C45B38-6520-4B23-A404-5B6622C2C86B}" srcOrd="0" destOrd="0" presId="urn:microsoft.com/office/officeart/2005/8/layout/orgChart1"/>
    <dgm:cxn modelId="{484834AF-15DA-4E0C-BE89-E4BF16153FE3}" type="presOf" srcId="{D3A20E01-8140-4604-8653-07807CDFC90A}" destId="{A6DCBCE8-FAB8-483F-82E6-9E4BC2ACAB77}" srcOrd="1" destOrd="0" presId="urn:microsoft.com/office/officeart/2005/8/layout/orgChart1"/>
    <dgm:cxn modelId="{335C06A6-5F13-4718-9723-4B88E8E343EF}" type="presOf" srcId="{A8B9BFEB-46FC-4A73-859B-913AB4A21BAE}" destId="{7BDC7FEE-0D83-4C7A-9633-05F1535C3D41}" srcOrd="1" destOrd="0" presId="urn:microsoft.com/office/officeart/2005/8/layout/orgChart1"/>
    <dgm:cxn modelId="{51619587-0CA3-4D2F-85D9-3768BBA3E92D}" type="presOf" srcId="{6C713DE0-93AD-4980-AEFE-4ADB4BB35FF9}" destId="{A297EE8E-97EE-45EE-B932-A97114D966E9}" srcOrd="1" destOrd="0" presId="urn:microsoft.com/office/officeart/2005/8/layout/orgChart1"/>
    <dgm:cxn modelId="{A7F84752-0DBD-4754-B755-0F6962E8C35D}" srcId="{BC093243-DAB2-4CAF-B8A3-4CEF2E97C474}" destId="{D3A20E01-8140-4604-8653-07807CDFC90A}" srcOrd="0" destOrd="0" parTransId="{508FE190-C0BB-4D7E-8010-2AB822F82791}" sibTransId="{5FB0A936-EDA6-4A8D-9555-CDF087FFA734}"/>
    <dgm:cxn modelId="{27F85451-35FC-4655-9371-615200BE8AAD}" type="presOf" srcId="{A8B9BFEB-46FC-4A73-859B-913AB4A21BAE}" destId="{041509AC-EBA8-4F4D-A0B8-3EDC089D85F5}" srcOrd="0" destOrd="0" presId="urn:microsoft.com/office/officeart/2005/8/layout/orgChart1"/>
    <dgm:cxn modelId="{645C62A6-0FC2-4386-9211-08F3DCE3C4A3}" type="presOf" srcId="{BC093243-DAB2-4CAF-B8A3-4CEF2E97C474}" destId="{2D574904-8B24-4909-96A1-8A9BF20F07D0}" srcOrd="1" destOrd="0" presId="urn:microsoft.com/office/officeart/2005/8/layout/orgChart1"/>
    <dgm:cxn modelId="{30A1D1C8-D2C6-4660-A937-69170D2B12EB}" srcId="{A8B9BFEB-46FC-4A73-859B-913AB4A21BAE}" destId="{8C8B080A-7D5B-4CFC-96A8-9EA1FC32079A}" srcOrd="0" destOrd="0" parTransId="{889DF3DE-A630-4525-B420-E437F06CB285}" sibTransId="{4262EA61-8D5D-4555-BB24-A3419FD54767}"/>
    <dgm:cxn modelId="{C2878092-D854-4A0A-9A4E-8CDF7EC4396A}" type="presOf" srcId="{D3A20E01-8140-4604-8653-07807CDFC90A}" destId="{F420DCC9-EFCF-4B64-8C91-48A8BEDEDB5E}" srcOrd="0" destOrd="0" presId="urn:microsoft.com/office/officeart/2005/8/layout/orgChart1"/>
    <dgm:cxn modelId="{B7A993F4-3F62-44C7-B24C-44CE8A3534A7}" type="presOf" srcId="{A964C9B0-11E4-4930-B3D0-CE432A67B8AC}" destId="{C843FAF3-5BDE-4BBD-96D6-25A53C08CDD6}" srcOrd="0" destOrd="0" presId="urn:microsoft.com/office/officeart/2005/8/layout/orgChart1"/>
    <dgm:cxn modelId="{0CE1F977-8D9F-4269-82FC-A29B9B23B9FC}" type="presOf" srcId="{3953416E-808A-4120-89F0-7E20514E9AB9}" destId="{7AD85FD9-9F92-48AE-B4E0-B4C68465E65D}" srcOrd="1" destOrd="0" presId="urn:microsoft.com/office/officeart/2005/8/layout/orgChart1"/>
    <dgm:cxn modelId="{19DBCA47-BF87-47AE-B0A0-3918F0514E65}" srcId="{3C801E85-3CBE-49CB-90E9-EA7AEDF6137D}" destId="{BC093243-DAB2-4CAF-B8A3-4CEF2E97C474}" srcOrd="1" destOrd="0" parTransId="{3C23EFF6-ECFF-42D4-A25A-0DDDEFF9C419}" sibTransId="{BD92C19B-C79A-40A4-A182-BA617BC9EA0B}"/>
    <dgm:cxn modelId="{5D782628-C826-4527-B159-C4D3812E7590}" srcId="{8C8B080A-7D5B-4CFC-96A8-9EA1FC32079A}" destId="{729FBEE5-A0FA-4D36-8246-1161A6F16A2B}" srcOrd="0" destOrd="0" parTransId="{E51A91FE-FF78-4B7C-BF63-FECAA0C259A4}" sibTransId="{DCB25C0B-CBC1-43D7-A135-F75E56AFE41B}"/>
    <dgm:cxn modelId="{34E04EAB-2786-4422-82C5-E3D5943C196D}" type="presOf" srcId="{6E192785-A930-4A0A-963B-BCA58D752A08}" destId="{0053A31B-7D20-4878-B66C-2F224C004BA5}" srcOrd="0" destOrd="0" presId="urn:microsoft.com/office/officeart/2005/8/layout/orgChart1"/>
    <dgm:cxn modelId="{A558BC2C-7839-4F15-A722-21E197B5C532}" type="presOf" srcId="{889DF3DE-A630-4525-B420-E437F06CB285}" destId="{57F6374C-17F2-4D1C-9D5F-A608F5B39364}" srcOrd="0" destOrd="0" presId="urn:microsoft.com/office/officeart/2005/8/layout/orgChart1"/>
    <dgm:cxn modelId="{CDE0D1C1-AFBB-4918-9406-FBE5E3E54D62}" type="presOf" srcId="{BC093243-DAB2-4CAF-B8A3-4CEF2E97C474}" destId="{4FFECF64-1341-4176-A315-4880C47C8841}" srcOrd="0" destOrd="0" presId="urn:microsoft.com/office/officeart/2005/8/layout/orgChart1"/>
    <dgm:cxn modelId="{83A12D0B-A553-4C17-BBA7-50FAC4F582E4}" type="presOf" srcId="{DA0139E5-85E3-447E-BBAC-655B1E96D29D}" destId="{1E681EAF-8212-4253-8F7A-A018AFFB93FD}" srcOrd="0" destOrd="0" presId="urn:microsoft.com/office/officeart/2005/8/layout/orgChart1"/>
    <dgm:cxn modelId="{14268C05-0C40-4818-99E9-B502F58C3059}" type="presOf" srcId="{8C8B080A-7D5B-4CFC-96A8-9EA1FC32079A}" destId="{40992A4A-495F-4120-92CE-FAF3B431DDF4}" srcOrd="1" destOrd="0" presId="urn:microsoft.com/office/officeart/2005/8/layout/orgChart1"/>
    <dgm:cxn modelId="{3E68211F-722D-4A20-BEC0-8AF2D333B939}" type="presOf" srcId="{508FE190-C0BB-4D7E-8010-2AB822F82791}" destId="{5ECA67D6-9D1A-42B0-BB80-CCA405A252C8}" srcOrd="0" destOrd="0" presId="urn:microsoft.com/office/officeart/2005/8/layout/orgChart1"/>
    <dgm:cxn modelId="{679927D1-B502-487B-889E-E50025D8657C}" type="presOf" srcId="{3C801E85-3CBE-49CB-90E9-EA7AEDF6137D}" destId="{3D97C7EE-AB0F-4B4D-A621-F0FB92B760B7}" srcOrd="0" destOrd="0" presId="urn:microsoft.com/office/officeart/2005/8/layout/orgChart1"/>
    <dgm:cxn modelId="{36782CE2-32C1-4B3B-9907-B37B77C0D4E9}" srcId="{A8B9BFEB-46FC-4A73-859B-913AB4A21BAE}" destId="{3953416E-808A-4120-89F0-7E20514E9AB9}" srcOrd="1" destOrd="0" parTransId="{D85D44D0-84A0-4569-9592-531BF98A908A}" sibTransId="{D8537F52-31B7-4540-A21B-87148A9CCB54}"/>
    <dgm:cxn modelId="{3E750BD6-1E4D-4771-AACB-DC6BC17F0111}" type="presOf" srcId="{E23FFB28-4114-4ADE-861A-BEE11935EFD6}" destId="{20A2549E-E30D-4C60-A7D0-32412927013F}" srcOrd="1" destOrd="0" presId="urn:microsoft.com/office/officeart/2005/8/layout/orgChart1"/>
    <dgm:cxn modelId="{6486EEE6-1453-4BB2-A5DD-3518265343E4}" type="presOf" srcId="{729FBEE5-A0FA-4D36-8246-1161A6F16A2B}" destId="{80C3A2F2-0CE2-43A2-8B32-197E5FE6403F}" srcOrd="1" destOrd="0" presId="urn:microsoft.com/office/officeart/2005/8/layout/orgChart1"/>
    <dgm:cxn modelId="{2CE461B7-C59E-4FCD-8191-0C74E5AC7DBC}" type="presOf" srcId="{9BBC033D-46A0-4157-BF08-0A006845B69B}" destId="{C9F00151-5B04-46A1-99FA-225A32C81665}" srcOrd="1" destOrd="0" presId="urn:microsoft.com/office/officeart/2005/8/layout/orgChart1"/>
    <dgm:cxn modelId="{FBDF6725-A8C1-4CBC-BB8E-E3CCEA2E17B3}" type="presOf" srcId="{E51A91FE-FF78-4B7C-BF63-FECAA0C259A4}" destId="{D9B2934D-DCAC-437C-90B1-7249E18DFD93}" srcOrd="0" destOrd="0" presId="urn:microsoft.com/office/officeart/2005/8/layout/orgChart1"/>
    <dgm:cxn modelId="{4C4F6D39-8C1A-471E-8C0D-5A97720DE468}" type="presOf" srcId="{634FE5E1-A70E-4A27-A2A1-420B6FAD6F70}" destId="{88DE856C-007E-4363-A1E1-A07A5F9373EF}" srcOrd="0" destOrd="0" presId="urn:microsoft.com/office/officeart/2005/8/layout/orgChart1"/>
    <dgm:cxn modelId="{57BEDE09-0ED3-43A3-83B2-559593E5410E}" type="presOf" srcId="{3C23EFF6-ECFF-42D4-A25A-0DDDEFF9C419}" destId="{07E1BBD3-D30D-4E81-B349-825D70461E27}" srcOrd="0" destOrd="0" presId="urn:microsoft.com/office/officeart/2005/8/layout/orgChart1"/>
    <dgm:cxn modelId="{E8ABEF80-8AF4-4DE8-B9B9-2434F8E9069F}" srcId="{3953416E-808A-4120-89F0-7E20514E9AB9}" destId="{E23FFB28-4114-4ADE-861A-BEE11935EFD6}" srcOrd="0" destOrd="0" parTransId="{DA0139E5-85E3-447E-BBAC-655B1E96D29D}" sibTransId="{E29184B7-C989-457A-A1CC-E87AA21E8498}"/>
    <dgm:cxn modelId="{4058D146-1459-4012-A5D2-5231DF9D2387}" srcId="{02F6CC4D-93E1-42BE-BBCB-66D5A43E6B46}" destId="{6C713DE0-93AD-4980-AEFE-4ADB4BB35FF9}" srcOrd="0" destOrd="0" parTransId="{DBCD0020-ADD7-4F44-908D-96C0A6031041}" sibTransId="{D4074A98-553A-43BB-876D-A37D1741CBFF}"/>
    <dgm:cxn modelId="{003C6A49-107A-4FB8-83B3-2EBDB26D1CC6}" type="presOf" srcId="{8C8B080A-7D5B-4CFC-96A8-9EA1FC32079A}" destId="{63CB6CCF-4272-4554-B587-207CFED5738A}" srcOrd="0" destOrd="0" presId="urn:microsoft.com/office/officeart/2005/8/layout/orgChart1"/>
    <dgm:cxn modelId="{7F911C75-6F7F-4613-86F0-6FF3632357F6}" type="presParOf" srcId="{008809E1-391C-432B-80C6-186F83F94587}" destId="{EBDF612A-D3DC-4FE4-ABB9-2E382231D77F}" srcOrd="0" destOrd="0" presId="urn:microsoft.com/office/officeart/2005/8/layout/orgChart1"/>
    <dgm:cxn modelId="{CAF33986-5851-4A10-BAC9-0E04DAFA6381}" type="presParOf" srcId="{EBDF612A-D3DC-4FE4-ABB9-2E382231D77F}" destId="{62102ABB-36F6-439E-89AE-833CEB3EA0D5}" srcOrd="0" destOrd="0" presId="urn:microsoft.com/office/officeart/2005/8/layout/orgChart1"/>
    <dgm:cxn modelId="{2965D663-8512-4ACC-BFC7-C6694C9C39AE}" type="presParOf" srcId="{62102ABB-36F6-439E-89AE-833CEB3EA0D5}" destId="{262B13F5-1879-4D0F-9281-55978A5613D4}" srcOrd="0" destOrd="0" presId="urn:microsoft.com/office/officeart/2005/8/layout/orgChart1"/>
    <dgm:cxn modelId="{7D787289-0B18-45AC-9B6B-E6BBD0D703EF}" type="presParOf" srcId="{62102ABB-36F6-439E-89AE-833CEB3EA0D5}" destId="{A297EE8E-97EE-45EE-B932-A97114D966E9}" srcOrd="1" destOrd="0" presId="urn:microsoft.com/office/officeart/2005/8/layout/orgChart1"/>
    <dgm:cxn modelId="{79CF37D9-ED08-4AC9-8D1C-EB0B5C289DD9}" type="presParOf" srcId="{EBDF612A-D3DC-4FE4-ABB9-2E382231D77F}" destId="{86F4644B-E900-4985-8775-B9DF4E4FCFF3}" srcOrd="1" destOrd="0" presId="urn:microsoft.com/office/officeart/2005/8/layout/orgChart1"/>
    <dgm:cxn modelId="{F1D38026-B6AC-4304-9C6B-80BD989E8006}" type="presParOf" srcId="{EBDF612A-D3DC-4FE4-ABB9-2E382231D77F}" destId="{0501ED38-48E0-433F-9F16-02751885A9C1}" srcOrd="2" destOrd="0" presId="urn:microsoft.com/office/officeart/2005/8/layout/orgChart1"/>
    <dgm:cxn modelId="{7C1D4E79-573B-4681-86A6-98D019B7C64E}" type="presParOf" srcId="{0501ED38-48E0-433F-9F16-02751885A9C1}" destId="{15C45B38-6520-4B23-A404-5B6622C2C86B}" srcOrd="0" destOrd="0" presId="urn:microsoft.com/office/officeart/2005/8/layout/orgChart1"/>
    <dgm:cxn modelId="{AC48E230-D6F6-471A-8FB3-1891B4247D1E}" type="presParOf" srcId="{0501ED38-48E0-433F-9F16-02751885A9C1}" destId="{F032FE22-4B35-47FB-9A90-36B8D823CE0B}" srcOrd="1" destOrd="0" presId="urn:microsoft.com/office/officeart/2005/8/layout/orgChart1"/>
    <dgm:cxn modelId="{FFC78BD8-6926-493F-8FA2-951814A640BE}" type="presParOf" srcId="{F032FE22-4B35-47FB-9A90-36B8D823CE0B}" destId="{58276B82-7110-4205-922D-D3D61EDCB8F1}" srcOrd="0" destOrd="0" presId="urn:microsoft.com/office/officeart/2005/8/layout/orgChart1"/>
    <dgm:cxn modelId="{AD734C3C-5C9D-4CF2-A045-E7BA65873EEB}" type="presParOf" srcId="{58276B82-7110-4205-922D-D3D61EDCB8F1}" destId="{3D97C7EE-AB0F-4B4D-A621-F0FB92B760B7}" srcOrd="0" destOrd="0" presId="urn:microsoft.com/office/officeart/2005/8/layout/orgChart1"/>
    <dgm:cxn modelId="{8EAC6735-1A44-4938-A9A9-6A92569DE3F6}" type="presParOf" srcId="{58276B82-7110-4205-922D-D3D61EDCB8F1}" destId="{8EDB8C25-006E-4824-98CC-4D2B37C95ED7}" srcOrd="1" destOrd="0" presId="urn:microsoft.com/office/officeart/2005/8/layout/orgChart1"/>
    <dgm:cxn modelId="{2C8823AE-F266-4050-8C62-B2517ACF30FD}" type="presParOf" srcId="{F032FE22-4B35-47FB-9A90-36B8D823CE0B}" destId="{B9F32B1A-C032-42C6-8C94-40FE8C0B4AA3}" srcOrd="1" destOrd="0" presId="urn:microsoft.com/office/officeart/2005/8/layout/orgChart1"/>
    <dgm:cxn modelId="{93B16AF3-1422-4628-B93F-3CD2ED538642}" type="presParOf" srcId="{F032FE22-4B35-47FB-9A90-36B8D823CE0B}" destId="{59AB1C66-E8F7-4EF9-BD97-326D829C48CC}" srcOrd="2" destOrd="0" presId="urn:microsoft.com/office/officeart/2005/8/layout/orgChart1"/>
    <dgm:cxn modelId="{F5C672B9-9CBB-454B-AC43-88297385A675}" type="presParOf" srcId="{59AB1C66-E8F7-4EF9-BD97-326D829C48CC}" destId="{88DE856C-007E-4363-A1E1-A07A5F9373EF}" srcOrd="0" destOrd="0" presId="urn:microsoft.com/office/officeart/2005/8/layout/orgChart1"/>
    <dgm:cxn modelId="{7B245540-B27A-44A4-80FC-B31FF4215195}" type="presParOf" srcId="{59AB1C66-E8F7-4EF9-BD97-326D829C48CC}" destId="{62DBB259-544F-4830-AA0B-9CBD9F8A7E75}" srcOrd="1" destOrd="0" presId="urn:microsoft.com/office/officeart/2005/8/layout/orgChart1"/>
    <dgm:cxn modelId="{FBAEE44B-274F-4FFB-BDF4-D726DC04052A}" type="presParOf" srcId="{62DBB259-544F-4830-AA0B-9CBD9F8A7E75}" destId="{E0D7F711-95A0-435B-9AE7-45319978BB44}" srcOrd="0" destOrd="0" presId="urn:microsoft.com/office/officeart/2005/8/layout/orgChart1"/>
    <dgm:cxn modelId="{587C0EC8-18AE-4708-B6D2-B561805E09F1}" type="presParOf" srcId="{E0D7F711-95A0-435B-9AE7-45319978BB44}" destId="{B21217EF-15DC-4361-B22C-6D2269C6D3C8}" srcOrd="0" destOrd="0" presId="urn:microsoft.com/office/officeart/2005/8/layout/orgChart1"/>
    <dgm:cxn modelId="{B7B291A1-42D1-4C98-A58B-BBCE814DC3DD}" type="presParOf" srcId="{E0D7F711-95A0-435B-9AE7-45319978BB44}" destId="{C9F00151-5B04-46A1-99FA-225A32C81665}" srcOrd="1" destOrd="0" presId="urn:microsoft.com/office/officeart/2005/8/layout/orgChart1"/>
    <dgm:cxn modelId="{DF814628-2EAD-4570-A03D-519D97BAAFF7}" type="presParOf" srcId="{62DBB259-544F-4830-AA0B-9CBD9F8A7E75}" destId="{8502A8E0-2350-4DD1-BAD9-751E7A718E42}" srcOrd="1" destOrd="0" presId="urn:microsoft.com/office/officeart/2005/8/layout/orgChart1"/>
    <dgm:cxn modelId="{295022B4-C122-415E-8310-7A7CFD4A9947}" type="presParOf" srcId="{62DBB259-544F-4830-AA0B-9CBD9F8A7E75}" destId="{FB2B43CE-8F43-45D0-A1AD-F61FB50983AB}" srcOrd="2" destOrd="0" presId="urn:microsoft.com/office/officeart/2005/8/layout/orgChart1"/>
    <dgm:cxn modelId="{FFA3B819-137F-4FDB-8977-855D279FA6A8}" type="presParOf" srcId="{FB2B43CE-8F43-45D0-A1AD-F61FB50983AB}" destId="{0053A31B-7D20-4878-B66C-2F224C004BA5}" srcOrd="0" destOrd="0" presId="urn:microsoft.com/office/officeart/2005/8/layout/orgChart1"/>
    <dgm:cxn modelId="{23BF3A07-74EC-4015-A1A0-2DC60D317270}" type="presParOf" srcId="{FB2B43CE-8F43-45D0-A1AD-F61FB50983AB}" destId="{A6CBDCC6-F2DD-4B50-A1C1-1D0276C7E09C}" srcOrd="1" destOrd="0" presId="urn:microsoft.com/office/officeart/2005/8/layout/orgChart1"/>
    <dgm:cxn modelId="{5CC3E663-511A-4AC0-9ADB-CD4C238C688E}" type="presParOf" srcId="{A6CBDCC6-F2DD-4B50-A1C1-1D0276C7E09C}" destId="{53415F26-F800-475C-90F0-9B78818F5186}" srcOrd="0" destOrd="0" presId="urn:microsoft.com/office/officeart/2005/8/layout/orgChart1"/>
    <dgm:cxn modelId="{A4B830FD-89D9-42EA-94A0-4D08C60AF6EC}" type="presParOf" srcId="{53415F26-F800-475C-90F0-9B78818F5186}" destId="{C843FAF3-5BDE-4BBD-96D6-25A53C08CDD6}" srcOrd="0" destOrd="0" presId="urn:microsoft.com/office/officeart/2005/8/layout/orgChart1"/>
    <dgm:cxn modelId="{6341CAC8-F058-4310-9D50-22AECE313A52}" type="presParOf" srcId="{53415F26-F800-475C-90F0-9B78818F5186}" destId="{629DD92A-9CA5-48FB-98E4-55A2EE479EB4}" srcOrd="1" destOrd="0" presId="urn:microsoft.com/office/officeart/2005/8/layout/orgChart1"/>
    <dgm:cxn modelId="{D86EC6FE-123C-428A-A056-730278BC7993}" type="presParOf" srcId="{A6CBDCC6-F2DD-4B50-A1C1-1D0276C7E09C}" destId="{32A52587-E4F5-4A83-B926-A057C32DBEB6}" srcOrd="1" destOrd="0" presId="urn:microsoft.com/office/officeart/2005/8/layout/orgChart1"/>
    <dgm:cxn modelId="{5DBF5A5D-EFF6-4F47-BB63-ADBD054A90E6}" type="presParOf" srcId="{A6CBDCC6-F2DD-4B50-A1C1-1D0276C7E09C}" destId="{78EDB1ED-1E07-4179-A021-DF6585971B02}" srcOrd="2" destOrd="0" presId="urn:microsoft.com/office/officeart/2005/8/layout/orgChart1"/>
    <dgm:cxn modelId="{84912CDB-446D-4ABA-A3DC-BE84540034FD}" type="presParOf" srcId="{59AB1C66-E8F7-4EF9-BD97-326D829C48CC}" destId="{07E1BBD3-D30D-4E81-B349-825D70461E27}" srcOrd="2" destOrd="0" presId="urn:microsoft.com/office/officeart/2005/8/layout/orgChart1"/>
    <dgm:cxn modelId="{1F886407-4531-463B-8EDB-0A6445324B9F}" type="presParOf" srcId="{59AB1C66-E8F7-4EF9-BD97-326D829C48CC}" destId="{C2FA9AC2-B77B-4FC1-813B-B6B69439FBD8}" srcOrd="3" destOrd="0" presId="urn:microsoft.com/office/officeart/2005/8/layout/orgChart1"/>
    <dgm:cxn modelId="{CC9F6EF8-4A60-4184-850E-F6FF825137D5}" type="presParOf" srcId="{C2FA9AC2-B77B-4FC1-813B-B6B69439FBD8}" destId="{2E7B0B9E-E9E8-4C8E-9C65-683019A83BC6}" srcOrd="0" destOrd="0" presId="urn:microsoft.com/office/officeart/2005/8/layout/orgChart1"/>
    <dgm:cxn modelId="{4E9F3244-2125-46F1-B37B-F645E385BA33}" type="presParOf" srcId="{2E7B0B9E-E9E8-4C8E-9C65-683019A83BC6}" destId="{4FFECF64-1341-4176-A315-4880C47C8841}" srcOrd="0" destOrd="0" presId="urn:microsoft.com/office/officeart/2005/8/layout/orgChart1"/>
    <dgm:cxn modelId="{9F5B62AD-CC1E-4D22-AF5A-29DE9A589EDB}" type="presParOf" srcId="{2E7B0B9E-E9E8-4C8E-9C65-683019A83BC6}" destId="{2D574904-8B24-4909-96A1-8A9BF20F07D0}" srcOrd="1" destOrd="0" presId="urn:microsoft.com/office/officeart/2005/8/layout/orgChart1"/>
    <dgm:cxn modelId="{2E20B28A-FD90-4021-A84A-3B447B4D05F7}" type="presParOf" srcId="{C2FA9AC2-B77B-4FC1-813B-B6B69439FBD8}" destId="{02BE51C1-5DC9-445A-AE74-5535B4F7679E}" srcOrd="1" destOrd="0" presId="urn:microsoft.com/office/officeart/2005/8/layout/orgChart1"/>
    <dgm:cxn modelId="{BFDF2686-5739-49F3-8346-B2C1B9CF1E08}" type="presParOf" srcId="{C2FA9AC2-B77B-4FC1-813B-B6B69439FBD8}" destId="{98D385B3-D34E-460E-AADE-851F2DF994B2}" srcOrd="2" destOrd="0" presId="urn:microsoft.com/office/officeart/2005/8/layout/orgChart1"/>
    <dgm:cxn modelId="{C648CCBD-4389-4A52-83B1-654D69985FA1}" type="presParOf" srcId="{98D385B3-D34E-460E-AADE-851F2DF994B2}" destId="{5ECA67D6-9D1A-42B0-BB80-CCA405A252C8}" srcOrd="0" destOrd="0" presId="urn:microsoft.com/office/officeart/2005/8/layout/orgChart1"/>
    <dgm:cxn modelId="{FD01D9B9-2A25-4366-8DF2-24917182AFF7}" type="presParOf" srcId="{98D385B3-D34E-460E-AADE-851F2DF994B2}" destId="{720B0F48-9CD2-41C2-8421-F8FF5E235F27}" srcOrd="1" destOrd="0" presId="urn:microsoft.com/office/officeart/2005/8/layout/orgChart1"/>
    <dgm:cxn modelId="{1938F8DA-1BFD-488B-BE76-BC3D709CC7C0}" type="presParOf" srcId="{720B0F48-9CD2-41C2-8421-F8FF5E235F27}" destId="{8097911E-8CFB-4452-895D-7D9FD232258F}" srcOrd="0" destOrd="0" presId="urn:microsoft.com/office/officeart/2005/8/layout/orgChart1"/>
    <dgm:cxn modelId="{68A499AA-53FB-4493-8CE7-2423D8DA7413}" type="presParOf" srcId="{8097911E-8CFB-4452-895D-7D9FD232258F}" destId="{F420DCC9-EFCF-4B64-8C91-48A8BEDEDB5E}" srcOrd="0" destOrd="0" presId="urn:microsoft.com/office/officeart/2005/8/layout/orgChart1"/>
    <dgm:cxn modelId="{2516D7B2-1AA0-4009-A083-702A3BE1C6A8}" type="presParOf" srcId="{8097911E-8CFB-4452-895D-7D9FD232258F}" destId="{A6DCBCE8-FAB8-483F-82E6-9E4BC2ACAB77}" srcOrd="1" destOrd="0" presId="urn:microsoft.com/office/officeart/2005/8/layout/orgChart1"/>
    <dgm:cxn modelId="{A1A628BB-8C16-40D0-9051-A9A6450A6E5F}" type="presParOf" srcId="{720B0F48-9CD2-41C2-8421-F8FF5E235F27}" destId="{8D61F0D0-74B4-4B34-BFD4-79443C8D79AB}" srcOrd="1" destOrd="0" presId="urn:microsoft.com/office/officeart/2005/8/layout/orgChart1"/>
    <dgm:cxn modelId="{F08916AE-101B-403D-AF1A-68ED99075D76}" type="presParOf" srcId="{720B0F48-9CD2-41C2-8421-F8FF5E235F27}" destId="{36DAE5A4-5B96-4FFE-BA99-07E2CFAB8B55}" srcOrd="2" destOrd="0" presId="urn:microsoft.com/office/officeart/2005/8/layout/orgChart1"/>
    <dgm:cxn modelId="{A91D3D40-359D-44B9-9DAE-2F3DDF346682}" type="presParOf" srcId="{0501ED38-48E0-433F-9F16-02751885A9C1}" destId="{C4B49467-401F-4541-B0CA-9A73B4694C24}" srcOrd="2" destOrd="0" presId="urn:microsoft.com/office/officeart/2005/8/layout/orgChart1"/>
    <dgm:cxn modelId="{3808F37E-0AAC-4F6C-9CCD-2E6F28A2B117}" type="presParOf" srcId="{0501ED38-48E0-433F-9F16-02751885A9C1}" destId="{24013704-075E-4DA4-B1C8-55765CCB576F}" srcOrd="3" destOrd="0" presId="urn:microsoft.com/office/officeart/2005/8/layout/orgChart1"/>
    <dgm:cxn modelId="{87050380-46AF-4A08-8637-2A1A1E6A073E}" type="presParOf" srcId="{24013704-075E-4DA4-B1C8-55765CCB576F}" destId="{634C0A35-CBA7-4133-9EBE-2348870521EF}" srcOrd="0" destOrd="0" presId="urn:microsoft.com/office/officeart/2005/8/layout/orgChart1"/>
    <dgm:cxn modelId="{3B44029C-ACCE-4CCE-AF8E-6B04D812B22C}" type="presParOf" srcId="{634C0A35-CBA7-4133-9EBE-2348870521EF}" destId="{041509AC-EBA8-4F4D-A0B8-3EDC089D85F5}" srcOrd="0" destOrd="0" presId="urn:microsoft.com/office/officeart/2005/8/layout/orgChart1"/>
    <dgm:cxn modelId="{90A219E5-DC39-45CA-B570-3CF8C32EDAF7}" type="presParOf" srcId="{634C0A35-CBA7-4133-9EBE-2348870521EF}" destId="{7BDC7FEE-0D83-4C7A-9633-05F1535C3D41}" srcOrd="1" destOrd="0" presId="urn:microsoft.com/office/officeart/2005/8/layout/orgChart1"/>
    <dgm:cxn modelId="{8760C7EA-0FEF-4646-A403-D83592500D19}" type="presParOf" srcId="{24013704-075E-4DA4-B1C8-55765CCB576F}" destId="{2990F5B4-7B25-484C-887C-B0B4F84254C4}" srcOrd="1" destOrd="0" presId="urn:microsoft.com/office/officeart/2005/8/layout/orgChart1"/>
    <dgm:cxn modelId="{ECE9BB54-9F91-42E4-A085-793AAB23DEAC}" type="presParOf" srcId="{24013704-075E-4DA4-B1C8-55765CCB576F}" destId="{D7E2CDEE-D82A-4B05-AC21-7C52F8515DB4}" srcOrd="2" destOrd="0" presId="urn:microsoft.com/office/officeart/2005/8/layout/orgChart1"/>
    <dgm:cxn modelId="{BA43B18B-C3FA-4200-9BA4-47EA7670EDFA}" type="presParOf" srcId="{D7E2CDEE-D82A-4B05-AC21-7C52F8515DB4}" destId="{57F6374C-17F2-4D1C-9D5F-A608F5B39364}" srcOrd="0" destOrd="0" presId="urn:microsoft.com/office/officeart/2005/8/layout/orgChart1"/>
    <dgm:cxn modelId="{39422FC4-96AA-406C-ABBC-A2389A22457B}" type="presParOf" srcId="{D7E2CDEE-D82A-4B05-AC21-7C52F8515DB4}" destId="{EC8FB0C4-8834-45FB-BEAE-0005FFF8175F}" srcOrd="1" destOrd="0" presId="urn:microsoft.com/office/officeart/2005/8/layout/orgChart1"/>
    <dgm:cxn modelId="{AD619E42-F86F-484C-9AC9-68AD45FABBC0}" type="presParOf" srcId="{EC8FB0C4-8834-45FB-BEAE-0005FFF8175F}" destId="{D905C01B-7B9F-480C-995B-9696D749F350}" srcOrd="0" destOrd="0" presId="urn:microsoft.com/office/officeart/2005/8/layout/orgChart1"/>
    <dgm:cxn modelId="{A3F8584A-B517-47B3-A8FD-400CB78CB470}" type="presParOf" srcId="{D905C01B-7B9F-480C-995B-9696D749F350}" destId="{63CB6CCF-4272-4554-B587-207CFED5738A}" srcOrd="0" destOrd="0" presId="urn:microsoft.com/office/officeart/2005/8/layout/orgChart1"/>
    <dgm:cxn modelId="{4B561613-3DE3-484E-9031-B6115D893385}" type="presParOf" srcId="{D905C01B-7B9F-480C-995B-9696D749F350}" destId="{40992A4A-495F-4120-92CE-FAF3B431DDF4}" srcOrd="1" destOrd="0" presId="urn:microsoft.com/office/officeart/2005/8/layout/orgChart1"/>
    <dgm:cxn modelId="{4496057D-215F-40FE-96AB-62C8A153FBFF}" type="presParOf" srcId="{EC8FB0C4-8834-45FB-BEAE-0005FFF8175F}" destId="{2C7009F3-7DEB-404A-BDB8-AA72DBFA2B8B}" srcOrd="1" destOrd="0" presId="urn:microsoft.com/office/officeart/2005/8/layout/orgChart1"/>
    <dgm:cxn modelId="{1AF175E7-BE05-4EAA-B8B0-841007C72C55}" type="presParOf" srcId="{EC8FB0C4-8834-45FB-BEAE-0005FFF8175F}" destId="{E398E035-3D44-443F-8697-446290AB93B6}" srcOrd="2" destOrd="0" presId="urn:microsoft.com/office/officeart/2005/8/layout/orgChart1"/>
    <dgm:cxn modelId="{CCD45EF4-9A4F-4F40-AD09-AE87371F4BF5}" type="presParOf" srcId="{E398E035-3D44-443F-8697-446290AB93B6}" destId="{D9B2934D-DCAC-437C-90B1-7249E18DFD93}" srcOrd="0" destOrd="0" presId="urn:microsoft.com/office/officeart/2005/8/layout/orgChart1"/>
    <dgm:cxn modelId="{DF45B721-DC3F-4DA9-B47F-5FDF06568112}" type="presParOf" srcId="{E398E035-3D44-443F-8697-446290AB93B6}" destId="{F5AE4365-8CC0-4785-B19D-A86683DCD9DF}" srcOrd="1" destOrd="0" presId="urn:microsoft.com/office/officeart/2005/8/layout/orgChart1"/>
    <dgm:cxn modelId="{5AE2C05C-E24D-4674-AF96-7157A359FA2F}" type="presParOf" srcId="{F5AE4365-8CC0-4785-B19D-A86683DCD9DF}" destId="{5E7BF472-8088-40D4-A433-9E5B2E3F2EEE}" srcOrd="0" destOrd="0" presId="urn:microsoft.com/office/officeart/2005/8/layout/orgChart1"/>
    <dgm:cxn modelId="{8ED37618-4C64-4845-9764-6A14B62143A4}" type="presParOf" srcId="{5E7BF472-8088-40D4-A433-9E5B2E3F2EEE}" destId="{6C9AB912-1F71-4757-A903-D7737BF24FB7}" srcOrd="0" destOrd="0" presId="urn:microsoft.com/office/officeart/2005/8/layout/orgChart1"/>
    <dgm:cxn modelId="{89B29835-941E-47C6-ADA1-523072A467AD}" type="presParOf" srcId="{5E7BF472-8088-40D4-A433-9E5B2E3F2EEE}" destId="{80C3A2F2-0CE2-43A2-8B32-197E5FE6403F}" srcOrd="1" destOrd="0" presId="urn:microsoft.com/office/officeart/2005/8/layout/orgChart1"/>
    <dgm:cxn modelId="{208531F0-93BE-4627-8C0A-C9A393F2D707}" type="presParOf" srcId="{F5AE4365-8CC0-4785-B19D-A86683DCD9DF}" destId="{CED1A52E-1550-413D-A1D3-C2E5EE548E01}" srcOrd="1" destOrd="0" presId="urn:microsoft.com/office/officeart/2005/8/layout/orgChart1"/>
    <dgm:cxn modelId="{C7992267-0CC1-4F31-9DF2-9ED76DFCD045}" type="presParOf" srcId="{F5AE4365-8CC0-4785-B19D-A86683DCD9DF}" destId="{971B5DC4-EB3B-4E1A-8805-0962F9D1D912}" srcOrd="2" destOrd="0" presId="urn:microsoft.com/office/officeart/2005/8/layout/orgChart1"/>
    <dgm:cxn modelId="{FD7C6F38-7B6C-4305-8A58-8B007E68AEF1}" type="presParOf" srcId="{D7E2CDEE-D82A-4B05-AC21-7C52F8515DB4}" destId="{278A7946-8A97-4D92-A5A6-0D34BC073E94}" srcOrd="2" destOrd="0" presId="urn:microsoft.com/office/officeart/2005/8/layout/orgChart1"/>
    <dgm:cxn modelId="{854D286A-1F32-4DF4-802B-3A7DA3C285F4}" type="presParOf" srcId="{D7E2CDEE-D82A-4B05-AC21-7C52F8515DB4}" destId="{737C6D08-B2A4-4CDE-A4BA-05868C3B9256}" srcOrd="3" destOrd="0" presId="urn:microsoft.com/office/officeart/2005/8/layout/orgChart1"/>
    <dgm:cxn modelId="{6FCA0AA8-78F7-43B5-822C-6F1A9F9EA6E5}" type="presParOf" srcId="{737C6D08-B2A4-4CDE-A4BA-05868C3B9256}" destId="{C1C9CAEF-8DF0-4689-A029-06B39FEAE81A}" srcOrd="0" destOrd="0" presId="urn:microsoft.com/office/officeart/2005/8/layout/orgChart1"/>
    <dgm:cxn modelId="{A1D4B533-19AC-4CE5-ADE9-39FE507B3878}" type="presParOf" srcId="{C1C9CAEF-8DF0-4689-A029-06B39FEAE81A}" destId="{13C8D9B9-8B75-49F8-B54D-4013F77C88D0}" srcOrd="0" destOrd="0" presId="urn:microsoft.com/office/officeart/2005/8/layout/orgChart1"/>
    <dgm:cxn modelId="{19C9B9F0-142A-453D-B47E-295CC397A129}" type="presParOf" srcId="{C1C9CAEF-8DF0-4689-A029-06B39FEAE81A}" destId="{7AD85FD9-9F92-48AE-B4E0-B4C68465E65D}" srcOrd="1" destOrd="0" presId="urn:microsoft.com/office/officeart/2005/8/layout/orgChart1"/>
    <dgm:cxn modelId="{EC487479-9790-49F0-ABA3-EFDB2418CE34}" type="presParOf" srcId="{737C6D08-B2A4-4CDE-A4BA-05868C3B9256}" destId="{376DC19D-03ED-4B45-972C-810FA31A643B}" srcOrd="1" destOrd="0" presId="urn:microsoft.com/office/officeart/2005/8/layout/orgChart1"/>
    <dgm:cxn modelId="{F5B9F773-E937-413D-AC9F-14B2F6559091}" type="presParOf" srcId="{737C6D08-B2A4-4CDE-A4BA-05868C3B9256}" destId="{C2365A4F-4ABF-4D42-A0C9-EEF07689E7CE}" srcOrd="2" destOrd="0" presId="urn:microsoft.com/office/officeart/2005/8/layout/orgChart1"/>
    <dgm:cxn modelId="{C1ECB425-2ADC-49AC-B185-7A188E0A4C40}" type="presParOf" srcId="{C2365A4F-4ABF-4D42-A0C9-EEF07689E7CE}" destId="{1E681EAF-8212-4253-8F7A-A018AFFB93FD}" srcOrd="0" destOrd="0" presId="urn:microsoft.com/office/officeart/2005/8/layout/orgChart1"/>
    <dgm:cxn modelId="{CA87EC15-8DBC-4D80-9D2C-7E70B91843AD}" type="presParOf" srcId="{C2365A4F-4ABF-4D42-A0C9-EEF07689E7CE}" destId="{C68FA2B2-D488-4325-86F4-8EE40ACF02CA}" srcOrd="1" destOrd="0" presId="urn:microsoft.com/office/officeart/2005/8/layout/orgChart1"/>
    <dgm:cxn modelId="{72274831-5B20-4035-8514-0C138AFEBE6E}" type="presParOf" srcId="{C68FA2B2-D488-4325-86F4-8EE40ACF02CA}" destId="{96DBF4A3-AEDE-47D1-867F-957AFFB36D2D}" srcOrd="0" destOrd="0" presId="urn:microsoft.com/office/officeart/2005/8/layout/orgChart1"/>
    <dgm:cxn modelId="{EDC6203A-08EA-44CA-9CAE-A35B032FF2DD}" type="presParOf" srcId="{96DBF4A3-AEDE-47D1-867F-957AFFB36D2D}" destId="{0A15C02A-CA15-47A7-883E-2189FEE2446D}" srcOrd="0" destOrd="0" presId="urn:microsoft.com/office/officeart/2005/8/layout/orgChart1"/>
    <dgm:cxn modelId="{0F440BB0-4A30-4714-8531-8CC587EC5219}" type="presParOf" srcId="{96DBF4A3-AEDE-47D1-867F-957AFFB36D2D}" destId="{20A2549E-E30D-4C60-A7D0-32412927013F}" srcOrd="1" destOrd="0" presId="urn:microsoft.com/office/officeart/2005/8/layout/orgChart1"/>
    <dgm:cxn modelId="{3FEF1160-F294-4CF7-B0CF-D3593B21E1D1}" type="presParOf" srcId="{C68FA2B2-D488-4325-86F4-8EE40ACF02CA}" destId="{BD8DED57-1E87-439C-BEA7-87CE154DE8BD}" srcOrd="1" destOrd="0" presId="urn:microsoft.com/office/officeart/2005/8/layout/orgChart1"/>
    <dgm:cxn modelId="{3951BA0D-2C52-4647-A084-40D41B5EF925}" type="presParOf" srcId="{C68FA2B2-D488-4325-86F4-8EE40ACF02CA}" destId="{72848D94-0249-452C-B50F-18E7763D99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F6CC4D-93E1-42BE-BBCB-66D5A43E6B46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C713DE0-93AD-4980-AEFE-4ADB4BB35FF9}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MÜDÜRÜ</a:t>
          </a:r>
        </a:p>
      </dgm:t>
    </dgm:pt>
    <dgm:pt modelId="{DBCD0020-ADD7-4F44-908D-96C0A6031041}" type="parTrans" cxnId="{4058D146-1459-4012-A5D2-5231DF9D2387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074A98-553A-43BB-876D-A37D1741CBFF}" type="sibTrans" cxnId="{4058D146-1459-4012-A5D2-5231DF9D2387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801E85-3CBE-49CB-90E9-EA7AEDF6137D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MÜDÜR YARDIMCISI</a:t>
          </a:r>
        </a:p>
      </dgm:t>
    </dgm:pt>
    <dgm:pt modelId="{42A9D717-7B24-4FAF-83FF-A28121D25C41}" type="parTrans" cxnId="{5A0AA2BE-2689-47A3-A622-F0EDEC9B8798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A01AE1-0C34-406D-B10E-2BB9568980B2}" type="sibTrans" cxnId="{5A0AA2BE-2689-47A3-A622-F0EDEC9B8798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B9BFEB-46FC-4A73-859B-913AB4A21BAE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MÜDÜR YARDIMCISI</a:t>
          </a:r>
        </a:p>
      </dgm:t>
    </dgm:pt>
    <dgm:pt modelId="{A0C1EDE2-8B09-43BE-BE0E-E0AF31CE8977}" type="parTrans" cxnId="{87EA41C0-FC76-424C-9361-FF121C2DC476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B99E5F-D410-4697-811D-AA916165E3E3}" type="sibTrans" cxnId="{87EA41C0-FC76-424C-9361-FF121C2DC476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8B080A-7D5B-4CFC-96A8-9EA1FC32079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ŞUBE MÜDÜRÜ</a:t>
          </a:r>
        </a:p>
      </dgm:t>
    </dgm:pt>
    <dgm:pt modelId="{889DF3DE-A630-4525-B420-E437F06CB285}" type="parTrans" cxnId="{30A1D1C8-D2C6-4660-A937-69170D2B12EB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62EA61-8D5D-4555-BB24-A3419FD54767}" type="sibTrans" cxnId="{30A1D1C8-D2C6-4660-A937-69170D2B12EB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53416E-808A-4120-89F0-7E20514E9AB9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İLÇE MÜDÜRÜ</a:t>
          </a:r>
        </a:p>
      </dgm:t>
    </dgm:pt>
    <dgm:pt modelId="{D85D44D0-84A0-4569-9592-531BF98A908A}" type="parTrans" cxnId="{36782CE2-32C1-4B3B-9907-B37B77C0D4E9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537F52-31B7-4540-A21B-87148A9CCB54}" type="sibTrans" cxnId="{36782CE2-32C1-4B3B-9907-B37B77C0D4E9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BC033D-46A0-4157-BF08-0A006845B69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ŞUBE MÜDÜRÜ</a:t>
          </a:r>
        </a:p>
      </dgm:t>
    </dgm:pt>
    <dgm:pt modelId="{634FE5E1-A70E-4A27-A2A1-420B6FAD6F70}" type="parTrans" cxnId="{92D72672-72D1-4952-8018-13051838DD62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E763F7-8CBE-4F1D-84A0-62E8C0B584F8}" type="sibTrans" cxnId="{92D72672-72D1-4952-8018-13051838DD62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093243-DAB2-4CAF-B8A3-4CEF2E97C474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İLÇE MÜDÜRÜ</a:t>
          </a:r>
        </a:p>
      </dgm:t>
    </dgm:pt>
    <dgm:pt modelId="{3C23EFF6-ECFF-42D4-A25A-0DDDEFF9C419}" type="parTrans" cxnId="{19DBCA47-BF87-47AE-B0A0-3918F0514E65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92C19B-C79A-40A4-A182-BA617BC9EA0B}" type="sibTrans" cxnId="{19DBCA47-BF87-47AE-B0A0-3918F0514E65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64C9B0-11E4-4930-B3D0-CE432A67B8AC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6E192785-A930-4A0A-963B-BCA58D752A08}" type="parTrans" cxnId="{875C6509-9560-4953-9D49-E0CD3ED5124F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801863-DC20-4498-BDB8-B9A7C538F952}" type="sibTrans" cxnId="{875C6509-9560-4953-9D49-E0CD3ED5124F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A20E01-8140-4604-8653-07807CDFC90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508FE190-C0BB-4D7E-8010-2AB822F82791}" type="parTrans" cxnId="{A7F84752-0DBD-4754-B755-0F6962E8C35D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B0A936-EDA6-4A8D-9555-CDF087FFA734}" type="sibTrans" cxnId="{A7F84752-0DBD-4754-B755-0F6962E8C35D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9FBEE5-A0FA-4D36-8246-1161A6F16A2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E51A91FE-FF78-4B7C-BF63-FECAA0C259A4}" type="parTrans" cxnId="{5D782628-C826-4527-B159-C4D3812E7590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B25C0B-CBC1-43D7-A135-F75E56AFE41B}" type="sibTrans" cxnId="{5D782628-C826-4527-B159-C4D3812E7590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3FFB28-4114-4ADE-861A-BEE11935EFD6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DA0139E5-85E3-447E-BBAC-655B1E96D29D}" type="parTrans" cxnId="{E8ABEF80-8AF4-4DE8-B9B9-2434F8E9069F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9184B7-C989-457A-A1CC-E87AA21E8498}" type="sibTrans" cxnId="{E8ABEF80-8AF4-4DE8-B9B9-2434F8E9069F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DBBF22-665C-4302-BE4E-E1BAAACB9099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F1541B25-8DE2-409C-9F35-3F061B9E77AD}" type="parTrans" cxnId="{9ABB78FC-6F0C-4DF2-B828-1A418F242236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2CB7F4-A244-42B4-99EB-AE969B105175}" type="sibTrans" cxnId="{9ABB78FC-6F0C-4DF2-B828-1A418F242236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752131-9BBA-4F86-889F-6FEED8F2451C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CF5AC89D-5CAF-48F5-8948-81421E857412}" type="parTrans" cxnId="{9B825C37-CC45-44FC-A84A-FB90FBD89E00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21C3E6-D7C6-486F-AFA4-794F18206563}" type="sibTrans" cxnId="{9B825C37-CC45-44FC-A84A-FB90FBD89E00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A2C607-7A60-4DBE-B5E6-CB01159C1158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FC82E75F-1467-4146-960D-08C1D11EF825}" type="parTrans" cxnId="{C24447AC-AEF8-4FCA-911C-592EF8E89F16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F4FA39-52D3-4E0E-91D4-DED5534B0FB7}" type="sibTrans" cxnId="{C24447AC-AEF8-4FCA-911C-592EF8E89F16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9FD69F-8402-4ED9-93A8-E9720F9E3E53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293612A7-7344-4487-BE0F-F56D6FB75292}" type="parTrans" cxnId="{4671CF74-BD83-4C38-A1A2-728CF8DBA7EC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1CB51F-B953-41DE-BE59-B0A167A10D27}" type="sibTrans" cxnId="{4671CF74-BD83-4C38-A1A2-728CF8DBA7EC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8809E1-391C-432B-80C6-186F83F94587}" type="pres">
      <dgm:prSet presAssocID="{02F6CC4D-93E1-42BE-BBCB-66D5A43E6B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BDF612A-D3DC-4FE4-ABB9-2E382231D77F}" type="pres">
      <dgm:prSet presAssocID="{6C713DE0-93AD-4980-AEFE-4ADB4BB35FF9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2102ABB-36F6-439E-89AE-833CEB3EA0D5}" type="pres">
      <dgm:prSet presAssocID="{6C713DE0-93AD-4980-AEFE-4ADB4BB35FF9}" presName="rootComposite1" presStyleCnt="0"/>
      <dgm:spPr/>
      <dgm:t>
        <a:bodyPr/>
        <a:lstStyle/>
        <a:p>
          <a:endParaRPr lang="tr-TR"/>
        </a:p>
      </dgm:t>
    </dgm:pt>
    <dgm:pt modelId="{262B13F5-1879-4D0F-9281-55978A5613D4}" type="pres">
      <dgm:prSet presAssocID="{6C713DE0-93AD-4980-AEFE-4ADB4BB35FF9}" presName="rootText1" presStyleLbl="node0" presStyleIdx="0" presStyleCnt="1" custScaleX="200141" custScaleY="17150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297EE8E-97EE-45EE-B932-A97114D966E9}" type="pres">
      <dgm:prSet presAssocID="{6C713DE0-93AD-4980-AEFE-4ADB4BB35FF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6F4644B-E900-4985-8775-B9DF4E4FCFF3}" type="pres">
      <dgm:prSet presAssocID="{6C713DE0-93AD-4980-AEFE-4ADB4BB35FF9}" presName="hierChild2" presStyleCnt="0"/>
      <dgm:spPr/>
      <dgm:t>
        <a:bodyPr/>
        <a:lstStyle/>
        <a:p>
          <a:endParaRPr lang="tr-TR"/>
        </a:p>
      </dgm:t>
    </dgm:pt>
    <dgm:pt modelId="{0501ED38-48E0-433F-9F16-02751885A9C1}" type="pres">
      <dgm:prSet presAssocID="{6C713DE0-93AD-4980-AEFE-4ADB4BB35FF9}" presName="hierChild3" presStyleCnt="0"/>
      <dgm:spPr/>
      <dgm:t>
        <a:bodyPr/>
        <a:lstStyle/>
        <a:p>
          <a:endParaRPr lang="tr-TR"/>
        </a:p>
      </dgm:t>
    </dgm:pt>
    <dgm:pt modelId="{15C45B38-6520-4B23-A404-5B6622C2C86B}" type="pres">
      <dgm:prSet presAssocID="{42A9D717-7B24-4FAF-83FF-A28121D25C41}" presName="Name111" presStyleLbl="parChTrans1D2" presStyleIdx="0" presStyleCnt="2"/>
      <dgm:spPr/>
      <dgm:t>
        <a:bodyPr/>
        <a:lstStyle/>
        <a:p>
          <a:endParaRPr lang="tr-TR"/>
        </a:p>
      </dgm:t>
    </dgm:pt>
    <dgm:pt modelId="{F032FE22-4B35-47FB-9A90-36B8D823CE0B}" type="pres">
      <dgm:prSet presAssocID="{3C801E85-3CBE-49CB-90E9-EA7AEDF6137D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8276B82-7110-4205-922D-D3D61EDCB8F1}" type="pres">
      <dgm:prSet presAssocID="{3C801E85-3CBE-49CB-90E9-EA7AEDF6137D}" presName="rootComposite3" presStyleCnt="0"/>
      <dgm:spPr/>
      <dgm:t>
        <a:bodyPr/>
        <a:lstStyle/>
        <a:p>
          <a:endParaRPr lang="tr-TR"/>
        </a:p>
      </dgm:t>
    </dgm:pt>
    <dgm:pt modelId="{3D97C7EE-AB0F-4B4D-A621-F0FB92B760B7}" type="pres">
      <dgm:prSet presAssocID="{3C801E85-3CBE-49CB-90E9-EA7AEDF6137D}" presName="rootText3" presStyleLbl="asst1" presStyleIdx="0" presStyleCnt="14" custScaleX="127140" custScaleY="1181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EDB8C25-006E-4824-98CC-4D2B37C95ED7}" type="pres">
      <dgm:prSet presAssocID="{3C801E85-3CBE-49CB-90E9-EA7AEDF6137D}" presName="rootConnector3" presStyleLbl="asst1" presStyleIdx="0" presStyleCnt="14"/>
      <dgm:spPr/>
      <dgm:t>
        <a:bodyPr/>
        <a:lstStyle/>
        <a:p>
          <a:endParaRPr lang="tr-TR"/>
        </a:p>
      </dgm:t>
    </dgm:pt>
    <dgm:pt modelId="{B9F32B1A-C032-42C6-8C94-40FE8C0B4AA3}" type="pres">
      <dgm:prSet presAssocID="{3C801E85-3CBE-49CB-90E9-EA7AEDF6137D}" presName="hierChild6" presStyleCnt="0"/>
      <dgm:spPr/>
      <dgm:t>
        <a:bodyPr/>
        <a:lstStyle/>
        <a:p>
          <a:endParaRPr lang="tr-TR"/>
        </a:p>
      </dgm:t>
    </dgm:pt>
    <dgm:pt modelId="{59AB1C66-E8F7-4EF9-BD97-326D829C48CC}" type="pres">
      <dgm:prSet presAssocID="{3C801E85-3CBE-49CB-90E9-EA7AEDF6137D}" presName="hierChild7" presStyleCnt="0"/>
      <dgm:spPr/>
      <dgm:t>
        <a:bodyPr/>
        <a:lstStyle/>
        <a:p>
          <a:endParaRPr lang="tr-TR"/>
        </a:p>
      </dgm:t>
    </dgm:pt>
    <dgm:pt modelId="{88DE856C-007E-4363-A1E1-A07A5F9373EF}" type="pres">
      <dgm:prSet presAssocID="{634FE5E1-A70E-4A27-A2A1-420B6FAD6F70}" presName="Name111" presStyleLbl="parChTrans1D3" presStyleIdx="0" presStyleCnt="4"/>
      <dgm:spPr/>
      <dgm:t>
        <a:bodyPr/>
        <a:lstStyle/>
        <a:p>
          <a:endParaRPr lang="tr-TR"/>
        </a:p>
      </dgm:t>
    </dgm:pt>
    <dgm:pt modelId="{62DBB259-544F-4830-AA0B-9CBD9F8A7E75}" type="pres">
      <dgm:prSet presAssocID="{9BBC033D-46A0-4157-BF08-0A006845B69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E0D7F711-95A0-435B-9AE7-45319978BB44}" type="pres">
      <dgm:prSet presAssocID="{9BBC033D-46A0-4157-BF08-0A006845B69B}" presName="rootComposite3" presStyleCnt="0"/>
      <dgm:spPr/>
      <dgm:t>
        <a:bodyPr/>
        <a:lstStyle/>
        <a:p>
          <a:endParaRPr lang="tr-TR"/>
        </a:p>
      </dgm:t>
    </dgm:pt>
    <dgm:pt modelId="{B21217EF-15DC-4361-B22C-6D2269C6D3C8}" type="pres">
      <dgm:prSet presAssocID="{9BBC033D-46A0-4157-BF08-0A006845B69B}" presName="rootText3" presStyleLbl="asst1" presStyleIdx="1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F00151-5B04-46A1-99FA-225A32C81665}" type="pres">
      <dgm:prSet presAssocID="{9BBC033D-46A0-4157-BF08-0A006845B69B}" presName="rootConnector3" presStyleLbl="asst1" presStyleIdx="1" presStyleCnt="14"/>
      <dgm:spPr/>
      <dgm:t>
        <a:bodyPr/>
        <a:lstStyle/>
        <a:p>
          <a:endParaRPr lang="tr-TR"/>
        </a:p>
      </dgm:t>
    </dgm:pt>
    <dgm:pt modelId="{8502A8E0-2350-4DD1-BAD9-751E7A718E42}" type="pres">
      <dgm:prSet presAssocID="{9BBC033D-46A0-4157-BF08-0A006845B69B}" presName="hierChild6" presStyleCnt="0"/>
      <dgm:spPr/>
      <dgm:t>
        <a:bodyPr/>
        <a:lstStyle/>
        <a:p>
          <a:endParaRPr lang="tr-TR"/>
        </a:p>
      </dgm:t>
    </dgm:pt>
    <dgm:pt modelId="{FB2B43CE-8F43-45D0-A1AD-F61FB50983AB}" type="pres">
      <dgm:prSet presAssocID="{9BBC033D-46A0-4157-BF08-0A006845B69B}" presName="hierChild7" presStyleCnt="0"/>
      <dgm:spPr/>
      <dgm:t>
        <a:bodyPr/>
        <a:lstStyle/>
        <a:p>
          <a:endParaRPr lang="tr-TR"/>
        </a:p>
      </dgm:t>
    </dgm:pt>
    <dgm:pt modelId="{0053A31B-7D20-4878-B66C-2F224C004BA5}" type="pres">
      <dgm:prSet presAssocID="{6E192785-A930-4A0A-963B-BCA58D752A08}" presName="Name111" presStyleLbl="parChTrans1D4" presStyleIdx="0" presStyleCnt="8"/>
      <dgm:spPr/>
      <dgm:t>
        <a:bodyPr/>
        <a:lstStyle/>
        <a:p>
          <a:endParaRPr lang="tr-TR"/>
        </a:p>
      </dgm:t>
    </dgm:pt>
    <dgm:pt modelId="{A6CBDCC6-F2DD-4B50-A1C1-1D0276C7E09C}" type="pres">
      <dgm:prSet presAssocID="{A964C9B0-11E4-4930-B3D0-CE432A67B8AC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3415F26-F800-475C-90F0-9B78818F5186}" type="pres">
      <dgm:prSet presAssocID="{A964C9B0-11E4-4930-B3D0-CE432A67B8AC}" presName="rootComposite3" presStyleCnt="0"/>
      <dgm:spPr/>
      <dgm:t>
        <a:bodyPr/>
        <a:lstStyle/>
        <a:p>
          <a:endParaRPr lang="tr-TR"/>
        </a:p>
      </dgm:t>
    </dgm:pt>
    <dgm:pt modelId="{C843FAF3-5BDE-4BBD-96D6-25A53C08CDD6}" type="pres">
      <dgm:prSet presAssocID="{A964C9B0-11E4-4930-B3D0-CE432A67B8AC}" presName="rootText3" presStyleLbl="asst1" presStyleIdx="2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29DD92A-9CA5-48FB-98E4-55A2EE479EB4}" type="pres">
      <dgm:prSet presAssocID="{A964C9B0-11E4-4930-B3D0-CE432A67B8AC}" presName="rootConnector3" presStyleLbl="asst1" presStyleIdx="2" presStyleCnt="14"/>
      <dgm:spPr/>
      <dgm:t>
        <a:bodyPr/>
        <a:lstStyle/>
        <a:p>
          <a:endParaRPr lang="tr-TR"/>
        </a:p>
      </dgm:t>
    </dgm:pt>
    <dgm:pt modelId="{32A52587-E4F5-4A83-B926-A057C32DBEB6}" type="pres">
      <dgm:prSet presAssocID="{A964C9B0-11E4-4930-B3D0-CE432A67B8AC}" presName="hierChild6" presStyleCnt="0"/>
      <dgm:spPr/>
      <dgm:t>
        <a:bodyPr/>
        <a:lstStyle/>
        <a:p>
          <a:endParaRPr lang="tr-TR"/>
        </a:p>
      </dgm:t>
    </dgm:pt>
    <dgm:pt modelId="{78EDB1ED-1E07-4179-A021-DF6585971B02}" type="pres">
      <dgm:prSet presAssocID="{A964C9B0-11E4-4930-B3D0-CE432A67B8AC}" presName="hierChild7" presStyleCnt="0"/>
      <dgm:spPr/>
      <dgm:t>
        <a:bodyPr/>
        <a:lstStyle/>
        <a:p>
          <a:endParaRPr lang="tr-TR"/>
        </a:p>
      </dgm:t>
    </dgm:pt>
    <dgm:pt modelId="{9F53EE67-FBC9-411F-A41E-19C8DFE34257}" type="pres">
      <dgm:prSet presAssocID="{F1541B25-8DE2-409C-9F35-3F061B9E77AD}" presName="Name111" presStyleLbl="parChTrans1D4" presStyleIdx="1" presStyleCnt="8"/>
      <dgm:spPr/>
      <dgm:t>
        <a:bodyPr/>
        <a:lstStyle/>
        <a:p>
          <a:endParaRPr lang="tr-TR"/>
        </a:p>
      </dgm:t>
    </dgm:pt>
    <dgm:pt modelId="{773532C9-BE62-4CCC-B8C1-19F1D26ED3E0}" type="pres">
      <dgm:prSet presAssocID="{CDDBBF22-665C-4302-BE4E-E1BAAACB9099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BACAF20D-754A-4F7F-BFD1-5B8C17EA334D}" type="pres">
      <dgm:prSet presAssocID="{CDDBBF22-665C-4302-BE4E-E1BAAACB9099}" presName="rootComposite3" presStyleCnt="0"/>
      <dgm:spPr/>
      <dgm:t>
        <a:bodyPr/>
        <a:lstStyle/>
        <a:p>
          <a:endParaRPr lang="tr-TR"/>
        </a:p>
      </dgm:t>
    </dgm:pt>
    <dgm:pt modelId="{2E6C0A7C-DBFD-455F-82BC-8DDB2339EEE6}" type="pres">
      <dgm:prSet presAssocID="{CDDBBF22-665C-4302-BE4E-E1BAAACB9099}" presName="rootText3" presStyleLbl="asst1" presStyleIdx="3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8037B07-1025-4E2F-847D-32CD2548427F}" type="pres">
      <dgm:prSet presAssocID="{CDDBBF22-665C-4302-BE4E-E1BAAACB9099}" presName="rootConnector3" presStyleLbl="asst1" presStyleIdx="3" presStyleCnt="14"/>
      <dgm:spPr/>
      <dgm:t>
        <a:bodyPr/>
        <a:lstStyle/>
        <a:p>
          <a:endParaRPr lang="tr-TR"/>
        </a:p>
      </dgm:t>
    </dgm:pt>
    <dgm:pt modelId="{41BE04A3-C530-4995-9B0B-2F261E9BF801}" type="pres">
      <dgm:prSet presAssocID="{CDDBBF22-665C-4302-BE4E-E1BAAACB9099}" presName="hierChild6" presStyleCnt="0"/>
      <dgm:spPr/>
      <dgm:t>
        <a:bodyPr/>
        <a:lstStyle/>
        <a:p>
          <a:endParaRPr lang="tr-TR"/>
        </a:p>
      </dgm:t>
    </dgm:pt>
    <dgm:pt modelId="{2FEE7C65-6F63-4C04-BCFD-FE6711431362}" type="pres">
      <dgm:prSet presAssocID="{CDDBBF22-665C-4302-BE4E-E1BAAACB9099}" presName="hierChild7" presStyleCnt="0"/>
      <dgm:spPr/>
      <dgm:t>
        <a:bodyPr/>
        <a:lstStyle/>
        <a:p>
          <a:endParaRPr lang="tr-TR"/>
        </a:p>
      </dgm:t>
    </dgm:pt>
    <dgm:pt modelId="{07E1BBD3-D30D-4E81-B349-825D70461E27}" type="pres">
      <dgm:prSet presAssocID="{3C23EFF6-ECFF-42D4-A25A-0DDDEFF9C419}" presName="Name111" presStyleLbl="parChTrans1D3" presStyleIdx="1" presStyleCnt="4"/>
      <dgm:spPr/>
      <dgm:t>
        <a:bodyPr/>
        <a:lstStyle/>
        <a:p>
          <a:endParaRPr lang="tr-TR"/>
        </a:p>
      </dgm:t>
    </dgm:pt>
    <dgm:pt modelId="{C2FA9AC2-B77B-4FC1-813B-B6B69439FBD8}" type="pres">
      <dgm:prSet presAssocID="{BC093243-DAB2-4CAF-B8A3-4CEF2E97C474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2E7B0B9E-E9E8-4C8E-9C65-683019A83BC6}" type="pres">
      <dgm:prSet presAssocID="{BC093243-DAB2-4CAF-B8A3-4CEF2E97C474}" presName="rootComposite3" presStyleCnt="0"/>
      <dgm:spPr/>
      <dgm:t>
        <a:bodyPr/>
        <a:lstStyle/>
        <a:p>
          <a:endParaRPr lang="tr-TR"/>
        </a:p>
      </dgm:t>
    </dgm:pt>
    <dgm:pt modelId="{4FFECF64-1341-4176-A315-4880C47C8841}" type="pres">
      <dgm:prSet presAssocID="{BC093243-DAB2-4CAF-B8A3-4CEF2E97C474}" presName="rootText3" presStyleLbl="asst1" presStyleIdx="4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D574904-8B24-4909-96A1-8A9BF20F07D0}" type="pres">
      <dgm:prSet presAssocID="{BC093243-DAB2-4CAF-B8A3-4CEF2E97C474}" presName="rootConnector3" presStyleLbl="asst1" presStyleIdx="4" presStyleCnt="14"/>
      <dgm:spPr/>
      <dgm:t>
        <a:bodyPr/>
        <a:lstStyle/>
        <a:p>
          <a:endParaRPr lang="tr-TR"/>
        </a:p>
      </dgm:t>
    </dgm:pt>
    <dgm:pt modelId="{02BE51C1-5DC9-445A-AE74-5535B4F7679E}" type="pres">
      <dgm:prSet presAssocID="{BC093243-DAB2-4CAF-B8A3-4CEF2E97C474}" presName="hierChild6" presStyleCnt="0"/>
      <dgm:spPr/>
      <dgm:t>
        <a:bodyPr/>
        <a:lstStyle/>
        <a:p>
          <a:endParaRPr lang="tr-TR"/>
        </a:p>
      </dgm:t>
    </dgm:pt>
    <dgm:pt modelId="{98D385B3-D34E-460E-AADE-851F2DF994B2}" type="pres">
      <dgm:prSet presAssocID="{BC093243-DAB2-4CAF-B8A3-4CEF2E97C474}" presName="hierChild7" presStyleCnt="0"/>
      <dgm:spPr/>
      <dgm:t>
        <a:bodyPr/>
        <a:lstStyle/>
        <a:p>
          <a:endParaRPr lang="tr-TR"/>
        </a:p>
      </dgm:t>
    </dgm:pt>
    <dgm:pt modelId="{5ECA67D6-9D1A-42B0-BB80-CCA405A252C8}" type="pres">
      <dgm:prSet presAssocID="{508FE190-C0BB-4D7E-8010-2AB822F82791}" presName="Name111" presStyleLbl="parChTrans1D4" presStyleIdx="2" presStyleCnt="8"/>
      <dgm:spPr/>
      <dgm:t>
        <a:bodyPr/>
        <a:lstStyle/>
        <a:p>
          <a:endParaRPr lang="tr-TR"/>
        </a:p>
      </dgm:t>
    </dgm:pt>
    <dgm:pt modelId="{720B0F48-9CD2-41C2-8421-F8FF5E235F27}" type="pres">
      <dgm:prSet presAssocID="{D3A20E01-8140-4604-8653-07807CDFC90A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8097911E-8CFB-4452-895D-7D9FD232258F}" type="pres">
      <dgm:prSet presAssocID="{D3A20E01-8140-4604-8653-07807CDFC90A}" presName="rootComposite3" presStyleCnt="0"/>
      <dgm:spPr/>
      <dgm:t>
        <a:bodyPr/>
        <a:lstStyle/>
        <a:p>
          <a:endParaRPr lang="tr-TR"/>
        </a:p>
      </dgm:t>
    </dgm:pt>
    <dgm:pt modelId="{F420DCC9-EFCF-4B64-8C91-48A8BEDEDB5E}" type="pres">
      <dgm:prSet presAssocID="{D3A20E01-8140-4604-8653-07807CDFC90A}" presName="rootText3" presStyleLbl="asst1" presStyleIdx="5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DCBCE8-FAB8-483F-82E6-9E4BC2ACAB77}" type="pres">
      <dgm:prSet presAssocID="{D3A20E01-8140-4604-8653-07807CDFC90A}" presName="rootConnector3" presStyleLbl="asst1" presStyleIdx="5" presStyleCnt="14"/>
      <dgm:spPr/>
      <dgm:t>
        <a:bodyPr/>
        <a:lstStyle/>
        <a:p>
          <a:endParaRPr lang="tr-TR"/>
        </a:p>
      </dgm:t>
    </dgm:pt>
    <dgm:pt modelId="{8D61F0D0-74B4-4B34-BFD4-79443C8D79AB}" type="pres">
      <dgm:prSet presAssocID="{D3A20E01-8140-4604-8653-07807CDFC90A}" presName="hierChild6" presStyleCnt="0"/>
      <dgm:spPr/>
      <dgm:t>
        <a:bodyPr/>
        <a:lstStyle/>
        <a:p>
          <a:endParaRPr lang="tr-TR"/>
        </a:p>
      </dgm:t>
    </dgm:pt>
    <dgm:pt modelId="{36DAE5A4-5B96-4FFE-BA99-07E2CFAB8B55}" type="pres">
      <dgm:prSet presAssocID="{D3A20E01-8140-4604-8653-07807CDFC90A}" presName="hierChild7" presStyleCnt="0"/>
      <dgm:spPr/>
      <dgm:t>
        <a:bodyPr/>
        <a:lstStyle/>
        <a:p>
          <a:endParaRPr lang="tr-TR"/>
        </a:p>
      </dgm:t>
    </dgm:pt>
    <dgm:pt modelId="{F6BB8EB7-41E1-4A42-A8A1-CE8DA2298181}" type="pres">
      <dgm:prSet presAssocID="{CF5AC89D-5CAF-48F5-8948-81421E857412}" presName="Name111" presStyleLbl="parChTrans1D4" presStyleIdx="3" presStyleCnt="8"/>
      <dgm:spPr/>
      <dgm:t>
        <a:bodyPr/>
        <a:lstStyle/>
        <a:p>
          <a:endParaRPr lang="tr-TR"/>
        </a:p>
      </dgm:t>
    </dgm:pt>
    <dgm:pt modelId="{4B7D051C-A570-4419-9CD9-C8DC770757A9}" type="pres">
      <dgm:prSet presAssocID="{61752131-9BBA-4F86-889F-6FEED8F2451C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A5DAB2B-D16E-436C-8642-80AF03F3C2FD}" type="pres">
      <dgm:prSet presAssocID="{61752131-9BBA-4F86-889F-6FEED8F2451C}" presName="rootComposite3" presStyleCnt="0"/>
      <dgm:spPr/>
      <dgm:t>
        <a:bodyPr/>
        <a:lstStyle/>
        <a:p>
          <a:endParaRPr lang="tr-TR"/>
        </a:p>
      </dgm:t>
    </dgm:pt>
    <dgm:pt modelId="{BDD1D59E-735B-465D-98C8-22E0344E7037}" type="pres">
      <dgm:prSet presAssocID="{61752131-9BBA-4F86-889F-6FEED8F2451C}" presName="rootText3" presStyleLbl="asst1" presStyleIdx="6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588FAD5-6990-4B5A-9785-56EE08B98A4E}" type="pres">
      <dgm:prSet presAssocID="{61752131-9BBA-4F86-889F-6FEED8F2451C}" presName="rootConnector3" presStyleLbl="asst1" presStyleIdx="6" presStyleCnt="14"/>
      <dgm:spPr/>
      <dgm:t>
        <a:bodyPr/>
        <a:lstStyle/>
        <a:p>
          <a:endParaRPr lang="tr-TR"/>
        </a:p>
      </dgm:t>
    </dgm:pt>
    <dgm:pt modelId="{5825FB5A-2BC0-470B-8A1E-F7650E63666E}" type="pres">
      <dgm:prSet presAssocID="{61752131-9BBA-4F86-889F-6FEED8F2451C}" presName="hierChild6" presStyleCnt="0"/>
      <dgm:spPr/>
      <dgm:t>
        <a:bodyPr/>
        <a:lstStyle/>
        <a:p>
          <a:endParaRPr lang="tr-TR"/>
        </a:p>
      </dgm:t>
    </dgm:pt>
    <dgm:pt modelId="{61DDD74E-2ECC-49CE-9E39-E8994280D01D}" type="pres">
      <dgm:prSet presAssocID="{61752131-9BBA-4F86-889F-6FEED8F2451C}" presName="hierChild7" presStyleCnt="0"/>
      <dgm:spPr/>
      <dgm:t>
        <a:bodyPr/>
        <a:lstStyle/>
        <a:p>
          <a:endParaRPr lang="tr-TR"/>
        </a:p>
      </dgm:t>
    </dgm:pt>
    <dgm:pt modelId="{C4B49467-401F-4541-B0CA-9A73B4694C24}" type="pres">
      <dgm:prSet presAssocID="{A0C1EDE2-8B09-43BE-BE0E-E0AF31CE8977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24013704-075E-4DA4-B1C8-55765CCB576F}" type="pres">
      <dgm:prSet presAssocID="{A8B9BFEB-46FC-4A73-859B-913AB4A21BAE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34C0A35-CBA7-4133-9EBE-2348870521EF}" type="pres">
      <dgm:prSet presAssocID="{A8B9BFEB-46FC-4A73-859B-913AB4A21BAE}" presName="rootComposite3" presStyleCnt="0"/>
      <dgm:spPr/>
      <dgm:t>
        <a:bodyPr/>
        <a:lstStyle/>
        <a:p>
          <a:endParaRPr lang="tr-TR"/>
        </a:p>
      </dgm:t>
    </dgm:pt>
    <dgm:pt modelId="{041509AC-EBA8-4F4D-A0B8-3EDC089D85F5}" type="pres">
      <dgm:prSet presAssocID="{A8B9BFEB-46FC-4A73-859B-913AB4A21BAE}" presName="rootText3" presStyleLbl="asst1" presStyleIdx="7" presStyleCnt="14" custScaleX="115925" custScaleY="1181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DC7FEE-0D83-4C7A-9633-05F1535C3D41}" type="pres">
      <dgm:prSet presAssocID="{A8B9BFEB-46FC-4A73-859B-913AB4A21BAE}" presName="rootConnector3" presStyleLbl="asst1" presStyleIdx="7" presStyleCnt="14"/>
      <dgm:spPr/>
      <dgm:t>
        <a:bodyPr/>
        <a:lstStyle/>
        <a:p>
          <a:endParaRPr lang="tr-TR"/>
        </a:p>
      </dgm:t>
    </dgm:pt>
    <dgm:pt modelId="{2990F5B4-7B25-484C-887C-B0B4F84254C4}" type="pres">
      <dgm:prSet presAssocID="{A8B9BFEB-46FC-4A73-859B-913AB4A21BAE}" presName="hierChild6" presStyleCnt="0"/>
      <dgm:spPr/>
      <dgm:t>
        <a:bodyPr/>
        <a:lstStyle/>
        <a:p>
          <a:endParaRPr lang="tr-TR"/>
        </a:p>
      </dgm:t>
    </dgm:pt>
    <dgm:pt modelId="{D7E2CDEE-D82A-4B05-AC21-7C52F8515DB4}" type="pres">
      <dgm:prSet presAssocID="{A8B9BFEB-46FC-4A73-859B-913AB4A21BAE}" presName="hierChild7" presStyleCnt="0"/>
      <dgm:spPr/>
      <dgm:t>
        <a:bodyPr/>
        <a:lstStyle/>
        <a:p>
          <a:endParaRPr lang="tr-TR"/>
        </a:p>
      </dgm:t>
    </dgm:pt>
    <dgm:pt modelId="{57F6374C-17F2-4D1C-9D5F-A608F5B39364}" type="pres">
      <dgm:prSet presAssocID="{889DF3DE-A630-4525-B420-E437F06CB285}" presName="Name111" presStyleLbl="parChTrans1D3" presStyleIdx="2" presStyleCnt="4"/>
      <dgm:spPr/>
      <dgm:t>
        <a:bodyPr/>
        <a:lstStyle/>
        <a:p>
          <a:endParaRPr lang="tr-TR"/>
        </a:p>
      </dgm:t>
    </dgm:pt>
    <dgm:pt modelId="{EC8FB0C4-8834-45FB-BEAE-0005FFF8175F}" type="pres">
      <dgm:prSet presAssocID="{8C8B080A-7D5B-4CFC-96A8-9EA1FC32079A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905C01B-7B9F-480C-995B-9696D749F350}" type="pres">
      <dgm:prSet presAssocID="{8C8B080A-7D5B-4CFC-96A8-9EA1FC32079A}" presName="rootComposite3" presStyleCnt="0"/>
      <dgm:spPr/>
      <dgm:t>
        <a:bodyPr/>
        <a:lstStyle/>
        <a:p>
          <a:endParaRPr lang="tr-TR"/>
        </a:p>
      </dgm:t>
    </dgm:pt>
    <dgm:pt modelId="{63CB6CCF-4272-4554-B587-207CFED5738A}" type="pres">
      <dgm:prSet presAssocID="{8C8B080A-7D5B-4CFC-96A8-9EA1FC32079A}" presName="rootText3" presStyleLbl="asst1" presStyleIdx="8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992A4A-495F-4120-92CE-FAF3B431DDF4}" type="pres">
      <dgm:prSet presAssocID="{8C8B080A-7D5B-4CFC-96A8-9EA1FC32079A}" presName="rootConnector3" presStyleLbl="asst1" presStyleIdx="8" presStyleCnt="14"/>
      <dgm:spPr/>
      <dgm:t>
        <a:bodyPr/>
        <a:lstStyle/>
        <a:p>
          <a:endParaRPr lang="tr-TR"/>
        </a:p>
      </dgm:t>
    </dgm:pt>
    <dgm:pt modelId="{2C7009F3-7DEB-404A-BDB8-AA72DBFA2B8B}" type="pres">
      <dgm:prSet presAssocID="{8C8B080A-7D5B-4CFC-96A8-9EA1FC32079A}" presName="hierChild6" presStyleCnt="0"/>
      <dgm:spPr/>
      <dgm:t>
        <a:bodyPr/>
        <a:lstStyle/>
        <a:p>
          <a:endParaRPr lang="tr-TR"/>
        </a:p>
      </dgm:t>
    </dgm:pt>
    <dgm:pt modelId="{E398E035-3D44-443F-8697-446290AB93B6}" type="pres">
      <dgm:prSet presAssocID="{8C8B080A-7D5B-4CFC-96A8-9EA1FC32079A}" presName="hierChild7" presStyleCnt="0"/>
      <dgm:spPr/>
      <dgm:t>
        <a:bodyPr/>
        <a:lstStyle/>
        <a:p>
          <a:endParaRPr lang="tr-TR"/>
        </a:p>
      </dgm:t>
    </dgm:pt>
    <dgm:pt modelId="{D9B2934D-DCAC-437C-90B1-7249E18DFD93}" type="pres">
      <dgm:prSet presAssocID="{E51A91FE-FF78-4B7C-BF63-FECAA0C259A4}" presName="Name111" presStyleLbl="parChTrans1D4" presStyleIdx="4" presStyleCnt="8"/>
      <dgm:spPr/>
      <dgm:t>
        <a:bodyPr/>
        <a:lstStyle/>
        <a:p>
          <a:endParaRPr lang="tr-TR"/>
        </a:p>
      </dgm:t>
    </dgm:pt>
    <dgm:pt modelId="{F5AE4365-8CC0-4785-B19D-A86683DCD9DF}" type="pres">
      <dgm:prSet presAssocID="{729FBEE5-A0FA-4D36-8246-1161A6F16A2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E7BF472-8088-40D4-A433-9E5B2E3F2EEE}" type="pres">
      <dgm:prSet presAssocID="{729FBEE5-A0FA-4D36-8246-1161A6F16A2B}" presName="rootComposite3" presStyleCnt="0"/>
      <dgm:spPr/>
      <dgm:t>
        <a:bodyPr/>
        <a:lstStyle/>
        <a:p>
          <a:endParaRPr lang="tr-TR"/>
        </a:p>
      </dgm:t>
    </dgm:pt>
    <dgm:pt modelId="{6C9AB912-1F71-4757-A903-D7737BF24FB7}" type="pres">
      <dgm:prSet presAssocID="{729FBEE5-A0FA-4D36-8246-1161A6F16A2B}" presName="rootText3" presStyleLbl="asst1" presStyleIdx="9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C3A2F2-0CE2-43A2-8B32-197E5FE6403F}" type="pres">
      <dgm:prSet presAssocID="{729FBEE5-A0FA-4D36-8246-1161A6F16A2B}" presName="rootConnector3" presStyleLbl="asst1" presStyleIdx="9" presStyleCnt="14"/>
      <dgm:spPr/>
      <dgm:t>
        <a:bodyPr/>
        <a:lstStyle/>
        <a:p>
          <a:endParaRPr lang="tr-TR"/>
        </a:p>
      </dgm:t>
    </dgm:pt>
    <dgm:pt modelId="{CED1A52E-1550-413D-A1D3-C2E5EE548E01}" type="pres">
      <dgm:prSet presAssocID="{729FBEE5-A0FA-4D36-8246-1161A6F16A2B}" presName="hierChild6" presStyleCnt="0"/>
      <dgm:spPr/>
      <dgm:t>
        <a:bodyPr/>
        <a:lstStyle/>
        <a:p>
          <a:endParaRPr lang="tr-TR"/>
        </a:p>
      </dgm:t>
    </dgm:pt>
    <dgm:pt modelId="{971B5DC4-EB3B-4E1A-8805-0962F9D1D912}" type="pres">
      <dgm:prSet presAssocID="{729FBEE5-A0FA-4D36-8246-1161A6F16A2B}" presName="hierChild7" presStyleCnt="0"/>
      <dgm:spPr/>
      <dgm:t>
        <a:bodyPr/>
        <a:lstStyle/>
        <a:p>
          <a:endParaRPr lang="tr-TR"/>
        </a:p>
      </dgm:t>
    </dgm:pt>
    <dgm:pt modelId="{695DCD79-BF90-4828-A9A6-BFAD2DB27605}" type="pres">
      <dgm:prSet presAssocID="{FC82E75F-1467-4146-960D-08C1D11EF825}" presName="Name111" presStyleLbl="parChTrans1D4" presStyleIdx="5" presStyleCnt="8"/>
      <dgm:spPr/>
      <dgm:t>
        <a:bodyPr/>
        <a:lstStyle/>
        <a:p>
          <a:endParaRPr lang="tr-TR"/>
        </a:p>
      </dgm:t>
    </dgm:pt>
    <dgm:pt modelId="{36B45A1C-99C1-4180-9159-CEDE93AE68DA}" type="pres">
      <dgm:prSet presAssocID="{F8A2C607-7A60-4DBE-B5E6-CB01159C1158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3A9A37C-15E9-4780-B8EC-C5FA0D494490}" type="pres">
      <dgm:prSet presAssocID="{F8A2C607-7A60-4DBE-B5E6-CB01159C1158}" presName="rootComposite3" presStyleCnt="0"/>
      <dgm:spPr/>
      <dgm:t>
        <a:bodyPr/>
        <a:lstStyle/>
        <a:p>
          <a:endParaRPr lang="tr-TR"/>
        </a:p>
      </dgm:t>
    </dgm:pt>
    <dgm:pt modelId="{899D5546-369E-475B-B4B2-A433DCE61B2E}" type="pres">
      <dgm:prSet presAssocID="{F8A2C607-7A60-4DBE-B5E6-CB01159C1158}" presName="rootText3" presStyleLbl="asst1" presStyleIdx="10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32508C6-918C-40FD-A7CA-9A1506BEBEA7}" type="pres">
      <dgm:prSet presAssocID="{F8A2C607-7A60-4DBE-B5E6-CB01159C1158}" presName="rootConnector3" presStyleLbl="asst1" presStyleIdx="10" presStyleCnt="14"/>
      <dgm:spPr/>
      <dgm:t>
        <a:bodyPr/>
        <a:lstStyle/>
        <a:p>
          <a:endParaRPr lang="tr-TR"/>
        </a:p>
      </dgm:t>
    </dgm:pt>
    <dgm:pt modelId="{A40F9C22-8240-447D-8198-A1D74BCB6DB4}" type="pres">
      <dgm:prSet presAssocID="{F8A2C607-7A60-4DBE-B5E6-CB01159C1158}" presName="hierChild6" presStyleCnt="0"/>
      <dgm:spPr/>
      <dgm:t>
        <a:bodyPr/>
        <a:lstStyle/>
        <a:p>
          <a:endParaRPr lang="tr-TR"/>
        </a:p>
      </dgm:t>
    </dgm:pt>
    <dgm:pt modelId="{4285DC9F-C7F5-4A3A-B519-C88F7CA6D55B}" type="pres">
      <dgm:prSet presAssocID="{F8A2C607-7A60-4DBE-B5E6-CB01159C1158}" presName="hierChild7" presStyleCnt="0"/>
      <dgm:spPr/>
      <dgm:t>
        <a:bodyPr/>
        <a:lstStyle/>
        <a:p>
          <a:endParaRPr lang="tr-TR"/>
        </a:p>
      </dgm:t>
    </dgm:pt>
    <dgm:pt modelId="{278A7946-8A97-4D92-A5A6-0D34BC073E94}" type="pres">
      <dgm:prSet presAssocID="{D85D44D0-84A0-4569-9592-531BF98A908A}" presName="Name111" presStyleLbl="parChTrans1D3" presStyleIdx="3" presStyleCnt="4"/>
      <dgm:spPr/>
      <dgm:t>
        <a:bodyPr/>
        <a:lstStyle/>
        <a:p>
          <a:endParaRPr lang="tr-TR"/>
        </a:p>
      </dgm:t>
    </dgm:pt>
    <dgm:pt modelId="{737C6D08-B2A4-4CDE-A4BA-05868C3B9256}" type="pres">
      <dgm:prSet presAssocID="{3953416E-808A-4120-89F0-7E20514E9AB9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1C9CAEF-8DF0-4689-A029-06B39FEAE81A}" type="pres">
      <dgm:prSet presAssocID="{3953416E-808A-4120-89F0-7E20514E9AB9}" presName="rootComposite3" presStyleCnt="0"/>
      <dgm:spPr/>
      <dgm:t>
        <a:bodyPr/>
        <a:lstStyle/>
        <a:p>
          <a:endParaRPr lang="tr-TR"/>
        </a:p>
      </dgm:t>
    </dgm:pt>
    <dgm:pt modelId="{13C8D9B9-8B75-49F8-B54D-4013F77C88D0}" type="pres">
      <dgm:prSet presAssocID="{3953416E-808A-4120-89F0-7E20514E9AB9}" presName="rootText3" presStyleLbl="asst1" presStyleIdx="11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D85FD9-9F92-48AE-B4E0-B4C68465E65D}" type="pres">
      <dgm:prSet presAssocID="{3953416E-808A-4120-89F0-7E20514E9AB9}" presName="rootConnector3" presStyleLbl="asst1" presStyleIdx="11" presStyleCnt="14"/>
      <dgm:spPr/>
      <dgm:t>
        <a:bodyPr/>
        <a:lstStyle/>
        <a:p>
          <a:endParaRPr lang="tr-TR"/>
        </a:p>
      </dgm:t>
    </dgm:pt>
    <dgm:pt modelId="{376DC19D-03ED-4B45-972C-810FA31A643B}" type="pres">
      <dgm:prSet presAssocID="{3953416E-808A-4120-89F0-7E20514E9AB9}" presName="hierChild6" presStyleCnt="0"/>
      <dgm:spPr/>
      <dgm:t>
        <a:bodyPr/>
        <a:lstStyle/>
        <a:p>
          <a:endParaRPr lang="tr-TR"/>
        </a:p>
      </dgm:t>
    </dgm:pt>
    <dgm:pt modelId="{C2365A4F-4ABF-4D42-A0C9-EEF07689E7CE}" type="pres">
      <dgm:prSet presAssocID="{3953416E-808A-4120-89F0-7E20514E9AB9}" presName="hierChild7" presStyleCnt="0"/>
      <dgm:spPr/>
      <dgm:t>
        <a:bodyPr/>
        <a:lstStyle/>
        <a:p>
          <a:endParaRPr lang="tr-TR"/>
        </a:p>
      </dgm:t>
    </dgm:pt>
    <dgm:pt modelId="{1E681EAF-8212-4253-8F7A-A018AFFB93FD}" type="pres">
      <dgm:prSet presAssocID="{DA0139E5-85E3-447E-BBAC-655B1E96D29D}" presName="Name111" presStyleLbl="parChTrans1D4" presStyleIdx="6" presStyleCnt="8"/>
      <dgm:spPr/>
      <dgm:t>
        <a:bodyPr/>
        <a:lstStyle/>
        <a:p>
          <a:endParaRPr lang="tr-TR"/>
        </a:p>
      </dgm:t>
    </dgm:pt>
    <dgm:pt modelId="{C68FA2B2-D488-4325-86F4-8EE40ACF02CA}" type="pres">
      <dgm:prSet presAssocID="{E23FFB28-4114-4ADE-861A-BEE11935EFD6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96DBF4A3-AEDE-47D1-867F-957AFFB36D2D}" type="pres">
      <dgm:prSet presAssocID="{E23FFB28-4114-4ADE-861A-BEE11935EFD6}" presName="rootComposite3" presStyleCnt="0"/>
      <dgm:spPr/>
      <dgm:t>
        <a:bodyPr/>
        <a:lstStyle/>
        <a:p>
          <a:endParaRPr lang="tr-TR"/>
        </a:p>
      </dgm:t>
    </dgm:pt>
    <dgm:pt modelId="{0A15C02A-CA15-47A7-883E-2189FEE2446D}" type="pres">
      <dgm:prSet presAssocID="{E23FFB28-4114-4ADE-861A-BEE11935EFD6}" presName="rootText3" presStyleLbl="asst1" presStyleIdx="12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0A2549E-E30D-4C60-A7D0-32412927013F}" type="pres">
      <dgm:prSet presAssocID="{E23FFB28-4114-4ADE-861A-BEE11935EFD6}" presName="rootConnector3" presStyleLbl="asst1" presStyleIdx="12" presStyleCnt="14"/>
      <dgm:spPr/>
      <dgm:t>
        <a:bodyPr/>
        <a:lstStyle/>
        <a:p>
          <a:endParaRPr lang="tr-TR"/>
        </a:p>
      </dgm:t>
    </dgm:pt>
    <dgm:pt modelId="{BD8DED57-1E87-439C-BEA7-87CE154DE8BD}" type="pres">
      <dgm:prSet presAssocID="{E23FFB28-4114-4ADE-861A-BEE11935EFD6}" presName="hierChild6" presStyleCnt="0"/>
      <dgm:spPr/>
      <dgm:t>
        <a:bodyPr/>
        <a:lstStyle/>
        <a:p>
          <a:endParaRPr lang="tr-TR"/>
        </a:p>
      </dgm:t>
    </dgm:pt>
    <dgm:pt modelId="{72848D94-0249-452C-B50F-18E7763D991F}" type="pres">
      <dgm:prSet presAssocID="{E23FFB28-4114-4ADE-861A-BEE11935EFD6}" presName="hierChild7" presStyleCnt="0"/>
      <dgm:spPr/>
      <dgm:t>
        <a:bodyPr/>
        <a:lstStyle/>
        <a:p>
          <a:endParaRPr lang="tr-TR"/>
        </a:p>
      </dgm:t>
    </dgm:pt>
    <dgm:pt modelId="{9ED27BB4-CCC7-4A4A-A3A9-D916A5638532}" type="pres">
      <dgm:prSet presAssocID="{293612A7-7344-4487-BE0F-F56D6FB75292}" presName="Name111" presStyleLbl="parChTrans1D4" presStyleIdx="7" presStyleCnt="8"/>
      <dgm:spPr/>
      <dgm:t>
        <a:bodyPr/>
        <a:lstStyle/>
        <a:p>
          <a:endParaRPr lang="tr-TR"/>
        </a:p>
      </dgm:t>
    </dgm:pt>
    <dgm:pt modelId="{A23663E7-8FB9-4042-B2DB-058CBC4EEAF2}" type="pres">
      <dgm:prSet presAssocID="{AC9FD69F-8402-4ED9-93A8-E9720F9E3E53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AF4A434E-7214-45E8-9159-728505AE364F}" type="pres">
      <dgm:prSet presAssocID="{AC9FD69F-8402-4ED9-93A8-E9720F9E3E53}" presName="rootComposite3" presStyleCnt="0"/>
      <dgm:spPr/>
      <dgm:t>
        <a:bodyPr/>
        <a:lstStyle/>
        <a:p>
          <a:endParaRPr lang="tr-TR"/>
        </a:p>
      </dgm:t>
    </dgm:pt>
    <dgm:pt modelId="{BF399AB2-5817-4708-8748-EBA019E1E980}" type="pres">
      <dgm:prSet presAssocID="{AC9FD69F-8402-4ED9-93A8-E9720F9E3E53}" presName="rootText3" presStyleLbl="asst1" presStyleIdx="13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DA83AE9-88AD-4016-8D7C-2D094D9C5DD8}" type="pres">
      <dgm:prSet presAssocID="{AC9FD69F-8402-4ED9-93A8-E9720F9E3E53}" presName="rootConnector3" presStyleLbl="asst1" presStyleIdx="13" presStyleCnt="14"/>
      <dgm:spPr/>
      <dgm:t>
        <a:bodyPr/>
        <a:lstStyle/>
        <a:p>
          <a:endParaRPr lang="tr-TR"/>
        </a:p>
      </dgm:t>
    </dgm:pt>
    <dgm:pt modelId="{327AD71D-DBAD-4FAE-8A1B-9EA3AF295D8E}" type="pres">
      <dgm:prSet presAssocID="{AC9FD69F-8402-4ED9-93A8-E9720F9E3E53}" presName="hierChild6" presStyleCnt="0"/>
      <dgm:spPr/>
      <dgm:t>
        <a:bodyPr/>
        <a:lstStyle/>
        <a:p>
          <a:endParaRPr lang="tr-TR"/>
        </a:p>
      </dgm:t>
    </dgm:pt>
    <dgm:pt modelId="{24A8CC41-2E7B-4191-ABF9-5DB06FAC9D81}" type="pres">
      <dgm:prSet presAssocID="{AC9FD69F-8402-4ED9-93A8-E9720F9E3E53}" presName="hierChild7" presStyleCnt="0"/>
      <dgm:spPr/>
      <dgm:t>
        <a:bodyPr/>
        <a:lstStyle/>
        <a:p>
          <a:endParaRPr lang="tr-TR"/>
        </a:p>
      </dgm:t>
    </dgm:pt>
  </dgm:ptLst>
  <dgm:cxnLst>
    <dgm:cxn modelId="{4058D146-1459-4012-A5D2-5231DF9D2387}" srcId="{02F6CC4D-93E1-42BE-BBCB-66D5A43E6B46}" destId="{6C713DE0-93AD-4980-AEFE-4ADB4BB35FF9}" srcOrd="0" destOrd="0" parTransId="{DBCD0020-ADD7-4F44-908D-96C0A6031041}" sibTransId="{D4074A98-553A-43BB-876D-A37D1741CBFF}"/>
    <dgm:cxn modelId="{14C1E026-083B-4120-934A-74D08834680A}" type="presOf" srcId="{42A9D717-7B24-4FAF-83FF-A28121D25C41}" destId="{15C45B38-6520-4B23-A404-5B6622C2C86B}" srcOrd="0" destOrd="0" presId="urn:microsoft.com/office/officeart/2005/8/layout/orgChart1"/>
    <dgm:cxn modelId="{51619587-0CA3-4D2F-85D9-3768BBA3E92D}" type="presOf" srcId="{6C713DE0-93AD-4980-AEFE-4ADB4BB35FF9}" destId="{A297EE8E-97EE-45EE-B932-A97114D966E9}" srcOrd="1" destOrd="0" presId="urn:microsoft.com/office/officeart/2005/8/layout/orgChart1"/>
    <dgm:cxn modelId="{19DBCA47-BF87-47AE-B0A0-3918F0514E65}" srcId="{3C801E85-3CBE-49CB-90E9-EA7AEDF6137D}" destId="{BC093243-DAB2-4CAF-B8A3-4CEF2E97C474}" srcOrd="1" destOrd="0" parTransId="{3C23EFF6-ECFF-42D4-A25A-0DDDEFF9C419}" sibTransId="{BD92C19B-C79A-40A4-A182-BA617BC9EA0B}"/>
    <dgm:cxn modelId="{57D210CB-5639-4956-BAA3-D7060ED9471E}" type="presOf" srcId="{A964C9B0-11E4-4930-B3D0-CE432A67B8AC}" destId="{629DD92A-9CA5-48FB-98E4-55A2EE479EB4}" srcOrd="1" destOrd="0" presId="urn:microsoft.com/office/officeart/2005/8/layout/orgChart1"/>
    <dgm:cxn modelId="{3E68211F-722D-4A20-BEC0-8AF2D333B939}" type="presOf" srcId="{508FE190-C0BB-4D7E-8010-2AB822F82791}" destId="{5ECA67D6-9D1A-42B0-BB80-CCA405A252C8}" srcOrd="0" destOrd="0" presId="urn:microsoft.com/office/officeart/2005/8/layout/orgChart1"/>
    <dgm:cxn modelId="{DBEAD030-A70B-49A1-89FB-BB3CBF37F365}" type="presOf" srcId="{293612A7-7344-4487-BE0F-F56D6FB75292}" destId="{9ED27BB4-CCC7-4A4A-A3A9-D916A5638532}" srcOrd="0" destOrd="0" presId="urn:microsoft.com/office/officeart/2005/8/layout/orgChart1"/>
    <dgm:cxn modelId="{9ABB78FC-6F0C-4DF2-B828-1A418F242236}" srcId="{9BBC033D-46A0-4157-BF08-0A006845B69B}" destId="{CDDBBF22-665C-4302-BE4E-E1BAAACB9099}" srcOrd="1" destOrd="0" parTransId="{F1541B25-8DE2-409C-9F35-3F061B9E77AD}" sibTransId="{F72CB7F4-A244-42B4-99EB-AE969B105175}"/>
    <dgm:cxn modelId="{B0247A8D-B350-47F9-B263-8BFE246B1342}" type="presOf" srcId="{F8A2C607-7A60-4DBE-B5E6-CB01159C1158}" destId="{899D5546-369E-475B-B4B2-A433DCE61B2E}" srcOrd="0" destOrd="0" presId="urn:microsoft.com/office/officeart/2005/8/layout/orgChart1"/>
    <dgm:cxn modelId="{FBDF6725-A8C1-4CBC-BB8E-E3CCEA2E17B3}" type="presOf" srcId="{E51A91FE-FF78-4B7C-BF63-FECAA0C259A4}" destId="{D9B2934D-DCAC-437C-90B1-7249E18DFD93}" srcOrd="0" destOrd="0" presId="urn:microsoft.com/office/officeart/2005/8/layout/orgChart1"/>
    <dgm:cxn modelId="{C2878092-D854-4A0A-9A4E-8CDF7EC4396A}" type="presOf" srcId="{D3A20E01-8140-4604-8653-07807CDFC90A}" destId="{F420DCC9-EFCF-4B64-8C91-48A8BEDEDB5E}" srcOrd="0" destOrd="0" presId="urn:microsoft.com/office/officeart/2005/8/layout/orgChart1"/>
    <dgm:cxn modelId="{A7F84752-0DBD-4754-B755-0F6962E8C35D}" srcId="{BC093243-DAB2-4CAF-B8A3-4CEF2E97C474}" destId="{D3A20E01-8140-4604-8653-07807CDFC90A}" srcOrd="0" destOrd="0" parTransId="{508FE190-C0BB-4D7E-8010-2AB822F82791}" sibTransId="{5FB0A936-EDA6-4A8D-9555-CDF087FFA734}"/>
    <dgm:cxn modelId="{1A9CDBE7-8318-4051-874D-8C262701038F}" type="presOf" srcId="{02F6CC4D-93E1-42BE-BBCB-66D5A43E6B46}" destId="{008809E1-391C-432B-80C6-186F83F94587}" srcOrd="0" destOrd="0" presId="urn:microsoft.com/office/officeart/2005/8/layout/orgChart1"/>
    <dgm:cxn modelId="{5D782628-C826-4527-B159-C4D3812E7590}" srcId="{8C8B080A-7D5B-4CFC-96A8-9EA1FC32079A}" destId="{729FBEE5-A0FA-4D36-8246-1161A6F16A2B}" srcOrd="0" destOrd="0" parTransId="{E51A91FE-FF78-4B7C-BF63-FECAA0C259A4}" sibTransId="{DCB25C0B-CBC1-43D7-A135-F75E56AFE41B}"/>
    <dgm:cxn modelId="{6ED1C07F-D5A1-48C5-8C67-E9563C1F1E6B}" type="presOf" srcId="{FC82E75F-1467-4146-960D-08C1D11EF825}" destId="{695DCD79-BF90-4828-A9A6-BFAD2DB27605}" srcOrd="0" destOrd="0" presId="urn:microsoft.com/office/officeart/2005/8/layout/orgChart1"/>
    <dgm:cxn modelId="{AF4DC296-2801-423C-BF2B-9BFD9B027C49}" type="presOf" srcId="{F8A2C607-7A60-4DBE-B5E6-CB01159C1158}" destId="{E32508C6-918C-40FD-A7CA-9A1506BEBEA7}" srcOrd="1" destOrd="0" presId="urn:microsoft.com/office/officeart/2005/8/layout/orgChart1"/>
    <dgm:cxn modelId="{77C86E4D-2363-417D-ABBA-1A79A7E8B436}" type="presOf" srcId="{AC9FD69F-8402-4ED9-93A8-E9720F9E3E53}" destId="{BF399AB2-5817-4708-8748-EBA019E1E980}" srcOrd="0" destOrd="0" presId="urn:microsoft.com/office/officeart/2005/8/layout/orgChart1"/>
    <dgm:cxn modelId="{4671CF74-BD83-4C38-A1A2-728CF8DBA7EC}" srcId="{3953416E-808A-4120-89F0-7E20514E9AB9}" destId="{AC9FD69F-8402-4ED9-93A8-E9720F9E3E53}" srcOrd="1" destOrd="0" parTransId="{293612A7-7344-4487-BE0F-F56D6FB75292}" sibTransId="{4D1CB51F-B953-41DE-BE59-B0A167A10D27}"/>
    <dgm:cxn modelId="{C24447AC-AEF8-4FCA-911C-592EF8E89F16}" srcId="{8C8B080A-7D5B-4CFC-96A8-9EA1FC32079A}" destId="{F8A2C607-7A60-4DBE-B5E6-CB01159C1158}" srcOrd="1" destOrd="0" parTransId="{FC82E75F-1467-4146-960D-08C1D11EF825}" sibTransId="{9BF4FA39-52D3-4E0E-91D4-DED5534B0FB7}"/>
    <dgm:cxn modelId="{7806C04C-7B3D-4E32-B757-0B35C45A1696}" type="presOf" srcId="{61752131-9BBA-4F86-889F-6FEED8F2451C}" destId="{1588FAD5-6990-4B5A-9785-56EE08B98A4E}" srcOrd="1" destOrd="0" presId="urn:microsoft.com/office/officeart/2005/8/layout/orgChart1"/>
    <dgm:cxn modelId="{875C6509-9560-4953-9D49-E0CD3ED5124F}" srcId="{9BBC033D-46A0-4157-BF08-0A006845B69B}" destId="{A964C9B0-11E4-4930-B3D0-CE432A67B8AC}" srcOrd="0" destOrd="0" parTransId="{6E192785-A930-4A0A-963B-BCA58D752A08}" sibTransId="{FD801863-DC20-4498-BDB8-B9A7C538F952}"/>
    <dgm:cxn modelId="{645C62A6-0FC2-4386-9211-08F3DCE3C4A3}" type="presOf" srcId="{BC093243-DAB2-4CAF-B8A3-4CEF2E97C474}" destId="{2D574904-8B24-4909-96A1-8A9BF20F07D0}" srcOrd="1" destOrd="0" presId="urn:microsoft.com/office/officeart/2005/8/layout/orgChart1"/>
    <dgm:cxn modelId="{92D72672-72D1-4952-8018-13051838DD62}" srcId="{3C801E85-3CBE-49CB-90E9-EA7AEDF6137D}" destId="{9BBC033D-46A0-4157-BF08-0A006845B69B}" srcOrd="0" destOrd="0" parTransId="{634FE5E1-A70E-4A27-A2A1-420B6FAD6F70}" sibTransId="{E2E763F7-8CBE-4F1D-84A0-62E8C0B584F8}"/>
    <dgm:cxn modelId="{5A0AA2BE-2689-47A3-A622-F0EDEC9B8798}" srcId="{6C713DE0-93AD-4980-AEFE-4ADB4BB35FF9}" destId="{3C801E85-3CBE-49CB-90E9-EA7AEDF6137D}" srcOrd="0" destOrd="0" parTransId="{42A9D717-7B24-4FAF-83FF-A28121D25C41}" sibTransId="{92A01AE1-0C34-406D-B10E-2BB9568980B2}"/>
    <dgm:cxn modelId="{A8D1193A-9953-410E-932E-9078FC8E1C1D}" type="presOf" srcId="{9BBC033D-46A0-4157-BF08-0A006845B69B}" destId="{B21217EF-15DC-4361-B22C-6D2269C6D3C8}" srcOrd="0" destOrd="0" presId="urn:microsoft.com/office/officeart/2005/8/layout/orgChart1"/>
    <dgm:cxn modelId="{274F77BC-3AAD-43A9-97A9-5B248217BFEC}" type="presOf" srcId="{A0C1EDE2-8B09-43BE-BE0E-E0AF31CE8977}" destId="{C4B49467-401F-4541-B0CA-9A73B4694C24}" srcOrd="0" destOrd="0" presId="urn:microsoft.com/office/officeart/2005/8/layout/orgChart1"/>
    <dgm:cxn modelId="{511F17DC-F81D-44F6-9E10-329563C90EA3}" type="presOf" srcId="{F1541B25-8DE2-409C-9F35-3F061B9E77AD}" destId="{9F53EE67-FBC9-411F-A41E-19C8DFE34257}" srcOrd="0" destOrd="0" presId="urn:microsoft.com/office/officeart/2005/8/layout/orgChart1"/>
    <dgm:cxn modelId="{9B825C37-CC45-44FC-A84A-FB90FBD89E00}" srcId="{BC093243-DAB2-4CAF-B8A3-4CEF2E97C474}" destId="{61752131-9BBA-4F86-889F-6FEED8F2451C}" srcOrd="1" destOrd="0" parTransId="{CF5AC89D-5CAF-48F5-8948-81421E857412}" sibTransId="{0521C3E6-D7C6-486F-AFA4-794F18206563}"/>
    <dgm:cxn modelId="{FABC1CA8-71B4-4210-8D4C-4A3A1DA77A83}" type="presOf" srcId="{61752131-9BBA-4F86-889F-6FEED8F2451C}" destId="{BDD1D59E-735B-465D-98C8-22E0344E7037}" srcOrd="0" destOrd="0" presId="urn:microsoft.com/office/officeart/2005/8/layout/orgChart1"/>
    <dgm:cxn modelId="{3CCA68FC-0146-485C-8104-07C3A0979620}" type="presOf" srcId="{D85D44D0-84A0-4569-9592-531BF98A908A}" destId="{278A7946-8A97-4D92-A5A6-0D34BC073E94}" srcOrd="0" destOrd="0" presId="urn:microsoft.com/office/officeart/2005/8/layout/orgChart1"/>
    <dgm:cxn modelId="{34E04EAB-2786-4422-82C5-E3D5943C196D}" type="presOf" srcId="{6E192785-A930-4A0A-963B-BCA58D752A08}" destId="{0053A31B-7D20-4878-B66C-2F224C004BA5}" srcOrd="0" destOrd="0" presId="urn:microsoft.com/office/officeart/2005/8/layout/orgChart1"/>
    <dgm:cxn modelId="{14268C05-0C40-4818-99E9-B502F58C3059}" type="presOf" srcId="{8C8B080A-7D5B-4CFC-96A8-9EA1FC32079A}" destId="{40992A4A-495F-4120-92CE-FAF3B431DDF4}" srcOrd="1" destOrd="0" presId="urn:microsoft.com/office/officeart/2005/8/layout/orgChart1"/>
    <dgm:cxn modelId="{286D6CAE-3079-460B-AF94-E46588EFF35B}" type="presOf" srcId="{CDDBBF22-665C-4302-BE4E-E1BAAACB9099}" destId="{E8037B07-1025-4E2F-847D-32CD2548427F}" srcOrd="1" destOrd="0" presId="urn:microsoft.com/office/officeart/2005/8/layout/orgChart1"/>
    <dgm:cxn modelId="{0CE1F977-8D9F-4269-82FC-A29B9B23B9FC}" type="presOf" srcId="{3953416E-808A-4120-89F0-7E20514E9AB9}" destId="{7AD85FD9-9F92-48AE-B4E0-B4C68465E65D}" srcOrd="1" destOrd="0" presId="urn:microsoft.com/office/officeart/2005/8/layout/orgChart1"/>
    <dgm:cxn modelId="{45C4E079-A754-40EB-A4FB-84B954A263FA}" type="presOf" srcId="{6C713DE0-93AD-4980-AEFE-4ADB4BB35FF9}" destId="{262B13F5-1879-4D0F-9281-55978A5613D4}" srcOrd="0" destOrd="0" presId="urn:microsoft.com/office/officeart/2005/8/layout/orgChart1"/>
    <dgm:cxn modelId="{A558BC2C-7839-4F15-A722-21E197B5C532}" type="presOf" srcId="{889DF3DE-A630-4525-B420-E437F06CB285}" destId="{57F6374C-17F2-4D1C-9D5F-A608F5B39364}" srcOrd="0" destOrd="0" presId="urn:microsoft.com/office/officeart/2005/8/layout/orgChart1"/>
    <dgm:cxn modelId="{83A12D0B-A553-4C17-BBA7-50FAC4F582E4}" type="presOf" srcId="{DA0139E5-85E3-447E-BBAC-655B1E96D29D}" destId="{1E681EAF-8212-4253-8F7A-A018AFFB93FD}" srcOrd="0" destOrd="0" presId="urn:microsoft.com/office/officeart/2005/8/layout/orgChart1"/>
    <dgm:cxn modelId="{36782CE2-32C1-4B3B-9907-B37B77C0D4E9}" srcId="{A8B9BFEB-46FC-4A73-859B-913AB4A21BAE}" destId="{3953416E-808A-4120-89F0-7E20514E9AB9}" srcOrd="1" destOrd="0" parTransId="{D85D44D0-84A0-4569-9592-531BF98A908A}" sibTransId="{D8537F52-31B7-4540-A21B-87148A9CCB54}"/>
    <dgm:cxn modelId="{53E0666D-724E-4E42-9311-EBD346B1C5CC}" type="presOf" srcId="{CF5AC89D-5CAF-48F5-8948-81421E857412}" destId="{F6BB8EB7-41E1-4A42-A8A1-CE8DA2298181}" srcOrd="0" destOrd="0" presId="urn:microsoft.com/office/officeart/2005/8/layout/orgChart1"/>
    <dgm:cxn modelId="{B7A993F4-3F62-44C7-B24C-44CE8A3534A7}" type="presOf" srcId="{A964C9B0-11E4-4930-B3D0-CE432A67B8AC}" destId="{C843FAF3-5BDE-4BBD-96D6-25A53C08CDD6}" srcOrd="0" destOrd="0" presId="urn:microsoft.com/office/officeart/2005/8/layout/orgChart1"/>
    <dgm:cxn modelId="{55308C5A-18CC-4EE6-AD46-C0D18B99E5C2}" type="presOf" srcId="{CDDBBF22-665C-4302-BE4E-E1BAAACB9099}" destId="{2E6C0A7C-DBFD-455F-82BC-8DDB2339EEE6}" srcOrd="0" destOrd="0" presId="urn:microsoft.com/office/officeart/2005/8/layout/orgChart1"/>
    <dgm:cxn modelId="{679927D1-B502-487B-889E-E50025D8657C}" type="presOf" srcId="{3C801E85-3CBE-49CB-90E9-EA7AEDF6137D}" destId="{3D97C7EE-AB0F-4B4D-A621-F0FB92B760B7}" srcOrd="0" destOrd="0" presId="urn:microsoft.com/office/officeart/2005/8/layout/orgChart1"/>
    <dgm:cxn modelId="{484834AF-15DA-4E0C-BE89-E4BF16153FE3}" type="presOf" srcId="{D3A20E01-8140-4604-8653-07807CDFC90A}" destId="{A6DCBCE8-FAB8-483F-82E6-9E4BC2ACAB77}" srcOrd="1" destOrd="0" presId="urn:microsoft.com/office/officeart/2005/8/layout/orgChart1"/>
    <dgm:cxn modelId="{3E750BD6-1E4D-4771-AACB-DC6BC17F0111}" type="presOf" srcId="{E23FFB28-4114-4ADE-861A-BEE11935EFD6}" destId="{20A2549E-E30D-4C60-A7D0-32412927013F}" srcOrd="1" destOrd="0" presId="urn:microsoft.com/office/officeart/2005/8/layout/orgChart1"/>
    <dgm:cxn modelId="{CDE0D1C1-AFBB-4918-9406-FBE5E3E54D62}" type="presOf" srcId="{BC093243-DAB2-4CAF-B8A3-4CEF2E97C474}" destId="{4FFECF64-1341-4176-A315-4880C47C8841}" srcOrd="0" destOrd="0" presId="urn:microsoft.com/office/officeart/2005/8/layout/orgChart1"/>
    <dgm:cxn modelId="{30A1D1C8-D2C6-4660-A937-69170D2B12EB}" srcId="{A8B9BFEB-46FC-4A73-859B-913AB4A21BAE}" destId="{8C8B080A-7D5B-4CFC-96A8-9EA1FC32079A}" srcOrd="0" destOrd="0" parTransId="{889DF3DE-A630-4525-B420-E437F06CB285}" sibTransId="{4262EA61-8D5D-4555-BB24-A3419FD54767}"/>
    <dgm:cxn modelId="{C66D0F7D-BD6C-44C4-B0A9-B0AE54BDFA10}" type="presOf" srcId="{729FBEE5-A0FA-4D36-8246-1161A6F16A2B}" destId="{6C9AB912-1F71-4757-A903-D7737BF24FB7}" srcOrd="0" destOrd="0" presId="urn:microsoft.com/office/officeart/2005/8/layout/orgChart1"/>
    <dgm:cxn modelId="{3C68BD4F-5FC8-45ED-A26C-AD4FAAB8F6AC}" type="presOf" srcId="{AC9FD69F-8402-4ED9-93A8-E9720F9E3E53}" destId="{9DA83AE9-88AD-4016-8D7C-2D094D9C5DD8}" srcOrd="1" destOrd="0" presId="urn:microsoft.com/office/officeart/2005/8/layout/orgChart1"/>
    <dgm:cxn modelId="{003C6A49-107A-4FB8-83B3-2EBDB26D1CC6}" type="presOf" srcId="{8C8B080A-7D5B-4CFC-96A8-9EA1FC32079A}" destId="{63CB6CCF-4272-4554-B587-207CFED5738A}" srcOrd="0" destOrd="0" presId="urn:microsoft.com/office/officeart/2005/8/layout/orgChart1"/>
    <dgm:cxn modelId="{69E80A22-2B92-4F77-AB8A-3D1230854783}" type="presOf" srcId="{3C801E85-3CBE-49CB-90E9-EA7AEDF6137D}" destId="{8EDB8C25-006E-4824-98CC-4D2B37C95ED7}" srcOrd="1" destOrd="0" presId="urn:microsoft.com/office/officeart/2005/8/layout/orgChart1"/>
    <dgm:cxn modelId="{D232EE9E-2BC5-4ADA-951C-E2995DD1F3E1}" type="presOf" srcId="{3953416E-808A-4120-89F0-7E20514E9AB9}" destId="{13C8D9B9-8B75-49F8-B54D-4013F77C88D0}" srcOrd="0" destOrd="0" presId="urn:microsoft.com/office/officeart/2005/8/layout/orgChart1"/>
    <dgm:cxn modelId="{6486EEE6-1453-4BB2-A5DD-3518265343E4}" type="presOf" srcId="{729FBEE5-A0FA-4D36-8246-1161A6F16A2B}" destId="{80C3A2F2-0CE2-43A2-8B32-197E5FE6403F}" srcOrd="1" destOrd="0" presId="urn:microsoft.com/office/officeart/2005/8/layout/orgChart1"/>
    <dgm:cxn modelId="{335C06A6-5F13-4718-9723-4B88E8E343EF}" type="presOf" srcId="{A8B9BFEB-46FC-4A73-859B-913AB4A21BAE}" destId="{7BDC7FEE-0D83-4C7A-9633-05F1535C3D41}" srcOrd="1" destOrd="0" presId="urn:microsoft.com/office/officeart/2005/8/layout/orgChart1"/>
    <dgm:cxn modelId="{27F85451-35FC-4655-9371-615200BE8AAD}" type="presOf" srcId="{A8B9BFEB-46FC-4A73-859B-913AB4A21BAE}" destId="{041509AC-EBA8-4F4D-A0B8-3EDC089D85F5}" srcOrd="0" destOrd="0" presId="urn:microsoft.com/office/officeart/2005/8/layout/orgChart1"/>
    <dgm:cxn modelId="{57BEDE09-0ED3-43A3-83B2-559593E5410E}" type="presOf" srcId="{3C23EFF6-ECFF-42D4-A25A-0DDDEFF9C419}" destId="{07E1BBD3-D30D-4E81-B349-825D70461E27}" srcOrd="0" destOrd="0" presId="urn:microsoft.com/office/officeart/2005/8/layout/orgChart1"/>
    <dgm:cxn modelId="{87EA41C0-FC76-424C-9361-FF121C2DC476}" srcId="{6C713DE0-93AD-4980-AEFE-4ADB4BB35FF9}" destId="{A8B9BFEB-46FC-4A73-859B-913AB4A21BAE}" srcOrd="1" destOrd="0" parTransId="{A0C1EDE2-8B09-43BE-BE0E-E0AF31CE8977}" sibTransId="{F4B99E5F-D410-4697-811D-AA916165E3E3}"/>
    <dgm:cxn modelId="{4C4F6D39-8C1A-471E-8C0D-5A97720DE468}" type="presOf" srcId="{634FE5E1-A70E-4A27-A2A1-420B6FAD6F70}" destId="{88DE856C-007E-4363-A1E1-A07A5F9373EF}" srcOrd="0" destOrd="0" presId="urn:microsoft.com/office/officeart/2005/8/layout/orgChart1"/>
    <dgm:cxn modelId="{2CE461B7-C59E-4FCD-8191-0C74E5AC7DBC}" type="presOf" srcId="{9BBC033D-46A0-4157-BF08-0A006845B69B}" destId="{C9F00151-5B04-46A1-99FA-225A32C81665}" srcOrd="1" destOrd="0" presId="urn:microsoft.com/office/officeart/2005/8/layout/orgChart1"/>
    <dgm:cxn modelId="{E8ABEF80-8AF4-4DE8-B9B9-2434F8E9069F}" srcId="{3953416E-808A-4120-89F0-7E20514E9AB9}" destId="{E23FFB28-4114-4ADE-861A-BEE11935EFD6}" srcOrd="0" destOrd="0" parTransId="{DA0139E5-85E3-447E-BBAC-655B1E96D29D}" sibTransId="{E29184B7-C989-457A-A1CC-E87AA21E8498}"/>
    <dgm:cxn modelId="{022ACEFA-7BB5-4501-ACAD-C7B281D7AD29}" type="presOf" srcId="{E23FFB28-4114-4ADE-861A-BEE11935EFD6}" destId="{0A15C02A-CA15-47A7-883E-2189FEE2446D}" srcOrd="0" destOrd="0" presId="urn:microsoft.com/office/officeart/2005/8/layout/orgChart1"/>
    <dgm:cxn modelId="{7F911C75-6F7F-4613-86F0-6FF3632357F6}" type="presParOf" srcId="{008809E1-391C-432B-80C6-186F83F94587}" destId="{EBDF612A-D3DC-4FE4-ABB9-2E382231D77F}" srcOrd="0" destOrd="0" presId="urn:microsoft.com/office/officeart/2005/8/layout/orgChart1"/>
    <dgm:cxn modelId="{CAF33986-5851-4A10-BAC9-0E04DAFA6381}" type="presParOf" srcId="{EBDF612A-D3DC-4FE4-ABB9-2E382231D77F}" destId="{62102ABB-36F6-439E-89AE-833CEB3EA0D5}" srcOrd="0" destOrd="0" presId="urn:microsoft.com/office/officeart/2005/8/layout/orgChart1"/>
    <dgm:cxn modelId="{2965D663-8512-4ACC-BFC7-C6694C9C39AE}" type="presParOf" srcId="{62102ABB-36F6-439E-89AE-833CEB3EA0D5}" destId="{262B13F5-1879-4D0F-9281-55978A5613D4}" srcOrd="0" destOrd="0" presId="urn:microsoft.com/office/officeart/2005/8/layout/orgChart1"/>
    <dgm:cxn modelId="{7D787289-0B18-45AC-9B6B-E6BBD0D703EF}" type="presParOf" srcId="{62102ABB-36F6-439E-89AE-833CEB3EA0D5}" destId="{A297EE8E-97EE-45EE-B932-A97114D966E9}" srcOrd="1" destOrd="0" presId="urn:microsoft.com/office/officeart/2005/8/layout/orgChart1"/>
    <dgm:cxn modelId="{79CF37D9-ED08-4AC9-8D1C-EB0B5C289DD9}" type="presParOf" srcId="{EBDF612A-D3DC-4FE4-ABB9-2E382231D77F}" destId="{86F4644B-E900-4985-8775-B9DF4E4FCFF3}" srcOrd="1" destOrd="0" presId="urn:microsoft.com/office/officeart/2005/8/layout/orgChart1"/>
    <dgm:cxn modelId="{F1D38026-B6AC-4304-9C6B-80BD989E8006}" type="presParOf" srcId="{EBDF612A-D3DC-4FE4-ABB9-2E382231D77F}" destId="{0501ED38-48E0-433F-9F16-02751885A9C1}" srcOrd="2" destOrd="0" presId="urn:microsoft.com/office/officeart/2005/8/layout/orgChart1"/>
    <dgm:cxn modelId="{7C1D4E79-573B-4681-86A6-98D019B7C64E}" type="presParOf" srcId="{0501ED38-48E0-433F-9F16-02751885A9C1}" destId="{15C45B38-6520-4B23-A404-5B6622C2C86B}" srcOrd="0" destOrd="0" presId="urn:microsoft.com/office/officeart/2005/8/layout/orgChart1"/>
    <dgm:cxn modelId="{AC48E230-D6F6-471A-8FB3-1891B4247D1E}" type="presParOf" srcId="{0501ED38-48E0-433F-9F16-02751885A9C1}" destId="{F032FE22-4B35-47FB-9A90-36B8D823CE0B}" srcOrd="1" destOrd="0" presId="urn:microsoft.com/office/officeart/2005/8/layout/orgChart1"/>
    <dgm:cxn modelId="{FFC78BD8-6926-493F-8FA2-951814A640BE}" type="presParOf" srcId="{F032FE22-4B35-47FB-9A90-36B8D823CE0B}" destId="{58276B82-7110-4205-922D-D3D61EDCB8F1}" srcOrd="0" destOrd="0" presId="urn:microsoft.com/office/officeart/2005/8/layout/orgChart1"/>
    <dgm:cxn modelId="{AD734C3C-5C9D-4CF2-A045-E7BA65873EEB}" type="presParOf" srcId="{58276B82-7110-4205-922D-D3D61EDCB8F1}" destId="{3D97C7EE-AB0F-4B4D-A621-F0FB92B760B7}" srcOrd="0" destOrd="0" presId="urn:microsoft.com/office/officeart/2005/8/layout/orgChart1"/>
    <dgm:cxn modelId="{8EAC6735-1A44-4938-A9A9-6A92569DE3F6}" type="presParOf" srcId="{58276B82-7110-4205-922D-D3D61EDCB8F1}" destId="{8EDB8C25-006E-4824-98CC-4D2B37C95ED7}" srcOrd="1" destOrd="0" presId="urn:microsoft.com/office/officeart/2005/8/layout/orgChart1"/>
    <dgm:cxn modelId="{2C8823AE-F266-4050-8C62-B2517ACF30FD}" type="presParOf" srcId="{F032FE22-4B35-47FB-9A90-36B8D823CE0B}" destId="{B9F32B1A-C032-42C6-8C94-40FE8C0B4AA3}" srcOrd="1" destOrd="0" presId="urn:microsoft.com/office/officeart/2005/8/layout/orgChart1"/>
    <dgm:cxn modelId="{93B16AF3-1422-4628-B93F-3CD2ED538642}" type="presParOf" srcId="{F032FE22-4B35-47FB-9A90-36B8D823CE0B}" destId="{59AB1C66-E8F7-4EF9-BD97-326D829C48CC}" srcOrd="2" destOrd="0" presId="urn:microsoft.com/office/officeart/2005/8/layout/orgChart1"/>
    <dgm:cxn modelId="{F5C672B9-9CBB-454B-AC43-88297385A675}" type="presParOf" srcId="{59AB1C66-E8F7-4EF9-BD97-326D829C48CC}" destId="{88DE856C-007E-4363-A1E1-A07A5F9373EF}" srcOrd="0" destOrd="0" presId="urn:microsoft.com/office/officeart/2005/8/layout/orgChart1"/>
    <dgm:cxn modelId="{7B245540-B27A-44A4-80FC-B31FF4215195}" type="presParOf" srcId="{59AB1C66-E8F7-4EF9-BD97-326D829C48CC}" destId="{62DBB259-544F-4830-AA0B-9CBD9F8A7E75}" srcOrd="1" destOrd="0" presId="urn:microsoft.com/office/officeart/2005/8/layout/orgChart1"/>
    <dgm:cxn modelId="{FBAEE44B-274F-4FFB-BDF4-D726DC04052A}" type="presParOf" srcId="{62DBB259-544F-4830-AA0B-9CBD9F8A7E75}" destId="{E0D7F711-95A0-435B-9AE7-45319978BB44}" srcOrd="0" destOrd="0" presId="urn:microsoft.com/office/officeart/2005/8/layout/orgChart1"/>
    <dgm:cxn modelId="{587C0EC8-18AE-4708-B6D2-B561805E09F1}" type="presParOf" srcId="{E0D7F711-95A0-435B-9AE7-45319978BB44}" destId="{B21217EF-15DC-4361-B22C-6D2269C6D3C8}" srcOrd="0" destOrd="0" presId="urn:microsoft.com/office/officeart/2005/8/layout/orgChart1"/>
    <dgm:cxn modelId="{B7B291A1-42D1-4C98-A58B-BBCE814DC3DD}" type="presParOf" srcId="{E0D7F711-95A0-435B-9AE7-45319978BB44}" destId="{C9F00151-5B04-46A1-99FA-225A32C81665}" srcOrd="1" destOrd="0" presId="urn:microsoft.com/office/officeart/2005/8/layout/orgChart1"/>
    <dgm:cxn modelId="{DF814628-2EAD-4570-A03D-519D97BAAFF7}" type="presParOf" srcId="{62DBB259-544F-4830-AA0B-9CBD9F8A7E75}" destId="{8502A8E0-2350-4DD1-BAD9-751E7A718E42}" srcOrd="1" destOrd="0" presId="urn:microsoft.com/office/officeart/2005/8/layout/orgChart1"/>
    <dgm:cxn modelId="{295022B4-C122-415E-8310-7A7CFD4A9947}" type="presParOf" srcId="{62DBB259-544F-4830-AA0B-9CBD9F8A7E75}" destId="{FB2B43CE-8F43-45D0-A1AD-F61FB50983AB}" srcOrd="2" destOrd="0" presId="urn:microsoft.com/office/officeart/2005/8/layout/orgChart1"/>
    <dgm:cxn modelId="{FFA3B819-137F-4FDB-8977-855D279FA6A8}" type="presParOf" srcId="{FB2B43CE-8F43-45D0-A1AD-F61FB50983AB}" destId="{0053A31B-7D20-4878-B66C-2F224C004BA5}" srcOrd="0" destOrd="0" presId="urn:microsoft.com/office/officeart/2005/8/layout/orgChart1"/>
    <dgm:cxn modelId="{23BF3A07-74EC-4015-A1A0-2DC60D317270}" type="presParOf" srcId="{FB2B43CE-8F43-45D0-A1AD-F61FB50983AB}" destId="{A6CBDCC6-F2DD-4B50-A1C1-1D0276C7E09C}" srcOrd="1" destOrd="0" presId="urn:microsoft.com/office/officeart/2005/8/layout/orgChart1"/>
    <dgm:cxn modelId="{5CC3E663-511A-4AC0-9ADB-CD4C238C688E}" type="presParOf" srcId="{A6CBDCC6-F2DD-4B50-A1C1-1D0276C7E09C}" destId="{53415F26-F800-475C-90F0-9B78818F5186}" srcOrd="0" destOrd="0" presId="urn:microsoft.com/office/officeart/2005/8/layout/orgChart1"/>
    <dgm:cxn modelId="{A4B830FD-89D9-42EA-94A0-4D08C60AF6EC}" type="presParOf" srcId="{53415F26-F800-475C-90F0-9B78818F5186}" destId="{C843FAF3-5BDE-4BBD-96D6-25A53C08CDD6}" srcOrd="0" destOrd="0" presId="urn:microsoft.com/office/officeart/2005/8/layout/orgChart1"/>
    <dgm:cxn modelId="{6341CAC8-F058-4310-9D50-22AECE313A52}" type="presParOf" srcId="{53415F26-F800-475C-90F0-9B78818F5186}" destId="{629DD92A-9CA5-48FB-98E4-55A2EE479EB4}" srcOrd="1" destOrd="0" presId="urn:microsoft.com/office/officeart/2005/8/layout/orgChart1"/>
    <dgm:cxn modelId="{D86EC6FE-123C-428A-A056-730278BC7993}" type="presParOf" srcId="{A6CBDCC6-F2DD-4B50-A1C1-1D0276C7E09C}" destId="{32A52587-E4F5-4A83-B926-A057C32DBEB6}" srcOrd="1" destOrd="0" presId="urn:microsoft.com/office/officeart/2005/8/layout/orgChart1"/>
    <dgm:cxn modelId="{5DBF5A5D-EFF6-4F47-BB63-ADBD054A90E6}" type="presParOf" srcId="{A6CBDCC6-F2DD-4B50-A1C1-1D0276C7E09C}" destId="{78EDB1ED-1E07-4179-A021-DF6585971B02}" srcOrd="2" destOrd="0" presId="urn:microsoft.com/office/officeart/2005/8/layout/orgChart1"/>
    <dgm:cxn modelId="{43F2494C-C160-4A78-BD00-B33F8EF6CC02}" type="presParOf" srcId="{FB2B43CE-8F43-45D0-A1AD-F61FB50983AB}" destId="{9F53EE67-FBC9-411F-A41E-19C8DFE34257}" srcOrd="2" destOrd="0" presId="urn:microsoft.com/office/officeart/2005/8/layout/orgChart1"/>
    <dgm:cxn modelId="{EF04C2AF-8430-4599-B011-8A845FA08EAB}" type="presParOf" srcId="{FB2B43CE-8F43-45D0-A1AD-F61FB50983AB}" destId="{773532C9-BE62-4CCC-B8C1-19F1D26ED3E0}" srcOrd="3" destOrd="0" presId="urn:microsoft.com/office/officeart/2005/8/layout/orgChart1"/>
    <dgm:cxn modelId="{7B8FF262-7D43-4E08-BE31-55A368DFADDB}" type="presParOf" srcId="{773532C9-BE62-4CCC-B8C1-19F1D26ED3E0}" destId="{BACAF20D-754A-4F7F-BFD1-5B8C17EA334D}" srcOrd="0" destOrd="0" presId="urn:microsoft.com/office/officeart/2005/8/layout/orgChart1"/>
    <dgm:cxn modelId="{F9ECD025-1DA6-4297-8462-9D3482D92E8D}" type="presParOf" srcId="{BACAF20D-754A-4F7F-BFD1-5B8C17EA334D}" destId="{2E6C0A7C-DBFD-455F-82BC-8DDB2339EEE6}" srcOrd="0" destOrd="0" presId="urn:microsoft.com/office/officeart/2005/8/layout/orgChart1"/>
    <dgm:cxn modelId="{27E5421B-D3F3-4DE4-A0AE-28EDA6D99629}" type="presParOf" srcId="{BACAF20D-754A-4F7F-BFD1-5B8C17EA334D}" destId="{E8037B07-1025-4E2F-847D-32CD2548427F}" srcOrd="1" destOrd="0" presId="urn:microsoft.com/office/officeart/2005/8/layout/orgChart1"/>
    <dgm:cxn modelId="{F6D68FF8-9ADA-4511-8E7A-431F5411ADBB}" type="presParOf" srcId="{773532C9-BE62-4CCC-B8C1-19F1D26ED3E0}" destId="{41BE04A3-C530-4995-9B0B-2F261E9BF801}" srcOrd="1" destOrd="0" presId="urn:microsoft.com/office/officeart/2005/8/layout/orgChart1"/>
    <dgm:cxn modelId="{7812DF82-0833-4A99-A937-A7BA0E146CA4}" type="presParOf" srcId="{773532C9-BE62-4CCC-B8C1-19F1D26ED3E0}" destId="{2FEE7C65-6F63-4C04-BCFD-FE6711431362}" srcOrd="2" destOrd="0" presId="urn:microsoft.com/office/officeart/2005/8/layout/orgChart1"/>
    <dgm:cxn modelId="{84912CDB-446D-4ABA-A3DC-BE84540034FD}" type="presParOf" srcId="{59AB1C66-E8F7-4EF9-BD97-326D829C48CC}" destId="{07E1BBD3-D30D-4E81-B349-825D70461E27}" srcOrd="2" destOrd="0" presId="urn:microsoft.com/office/officeart/2005/8/layout/orgChart1"/>
    <dgm:cxn modelId="{1F886407-4531-463B-8EDB-0A6445324B9F}" type="presParOf" srcId="{59AB1C66-E8F7-4EF9-BD97-326D829C48CC}" destId="{C2FA9AC2-B77B-4FC1-813B-B6B69439FBD8}" srcOrd="3" destOrd="0" presId="urn:microsoft.com/office/officeart/2005/8/layout/orgChart1"/>
    <dgm:cxn modelId="{CC9F6EF8-4A60-4184-850E-F6FF825137D5}" type="presParOf" srcId="{C2FA9AC2-B77B-4FC1-813B-B6B69439FBD8}" destId="{2E7B0B9E-E9E8-4C8E-9C65-683019A83BC6}" srcOrd="0" destOrd="0" presId="urn:microsoft.com/office/officeart/2005/8/layout/orgChart1"/>
    <dgm:cxn modelId="{4E9F3244-2125-46F1-B37B-F645E385BA33}" type="presParOf" srcId="{2E7B0B9E-E9E8-4C8E-9C65-683019A83BC6}" destId="{4FFECF64-1341-4176-A315-4880C47C8841}" srcOrd="0" destOrd="0" presId="urn:microsoft.com/office/officeart/2005/8/layout/orgChart1"/>
    <dgm:cxn modelId="{9F5B62AD-CC1E-4D22-AF5A-29DE9A589EDB}" type="presParOf" srcId="{2E7B0B9E-E9E8-4C8E-9C65-683019A83BC6}" destId="{2D574904-8B24-4909-96A1-8A9BF20F07D0}" srcOrd="1" destOrd="0" presId="urn:microsoft.com/office/officeart/2005/8/layout/orgChart1"/>
    <dgm:cxn modelId="{2E20B28A-FD90-4021-A84A-3B447B4D05F7}" type="presParOf" srcId="{C2FA9AC2-B77B-4FC1-813B-B6B69439FBD8}" destId="{02BE51C1-5DC9-445A-AE74-5535B4F7679E}" srcOrd="1" destOrd="0" presId="urn:microsoft.com/office/officeart/2005/8/layout/orgChart1"/>
    <dgm:cxn modelId="{BFDF2686-5739-49F3-8346-B2C1B9CF1E08}" type="presParOf" srcId="{C2FA9AC2-B77B-4FC1-813B-B6B69439FBD8}" destId="{98D385B3-D34E-460E-AADE-851F2DF994B2}" srcOrd="2" destOrd="0" presId="urn:microsoft.com/office/officeart/2005/8/layout/orgChart1"/>
    <dgm:cxn modelId="{C648CCBD-4389-4A52-83B1-654D69985FA1}" type="presParOf" srcId="{98D385B3-D34E-460E-AADE-851F2DF994B2}" destId="{5ECA67D6-9D1A-42B0-BB80-CCA405A252C8}" srcOrd="0" destOrd="0" presId="urn:microsoft.com/office/officeart/2005/8/layout/orgChart1"/>
    <dgm:cxn modelId="{FD01D9B9-2A25-4366-8DF2-24917182AFF7}" type="presParOf" srcId="{98D385B3-D34E-460E-AADE-851F2DF994B2}" destId="{720B0F48-9CD2-41C2-8421-F8FF5E235F27}" srcOrd="1" destOrd="0" presId="urn:microsoft.com/office/officeart/2005/8/layout/orgChart1"/>
    <dgm:cxn modelId="{1938F8DA-1BFD-488B-BE76-BC3D709CC7C0}" type="presParOf" srcId="{720B0F48-9CD2-41C2-8421-F8FF5E235F27}" destId="{8097911E-8CFB-4452-895D-7D9FD232258F}" srcOrd="0" destOrd="0" presId="urn:microsoft.com/office/officeart/2005/8/layout/orgChart1"/>
    <dgm:cxn modelId="{68A499AA-53FB-4493-8CE7-2423D8DA7413}" type="presParOf" srcId="{8097911E-8CFB-4452-895D-7D9FD232258F}" destId="{F420DCC9-EFCF-4B64-8C91-48A8BEDEDB5E}" srcOrd="0" destOrd="0" presId="urn:microsoft.com/office/officeart/2005/8/layout/orgChart1"/>
    <dgm:cxn modelId="{2516D7B2-1AA0-4009-A083-702A3BE1C6A8}" type="presParOf" srcId="{8097911E-8CFB-4452-895D-7D9FD232258F}" destId="{A6DCBCE8-FAB8-483F-82E6-9E4BC2ACAB77}" srcOrd="1" destOrd="0" presId="urn:microsoft.com/office/officeart/2005/8/layout/orgChart1"/>
    <dgm:cxn modelId="{A1A628BB-8C16-40D0-9051-A9A6450A6E5F}" type="presParOf" srcId="{720B0F48-9CD2-41C2-8421-F8FF5E235F27}" destId="{8D61F0D0-74B4-4B34-BFD4-79443C8D79AB}" srcOrd="1" destOrd="0" presId="urn:microsoft.com/office/officeart/2005/8/layout/orgChart1"/>
    <dgm:cxn modelId="{F08916AE-101B-403D-AF1A-68ED99075D76}" type="presParOf" srcId="{720B0F48-9CD2-41C2-8421-F8FF5E235F27}" destId="{36DAE5A4-5B96-4FFE-BA99-07E2CFAB8B55}" srcOrd="2" destOrd="0" presId="urn:microsoft.com/office/officeart/2005/8/layout/orgChart1"/>
    <dgm:cxn modelId="{D7FC1857-4AA5-4497-81B7-AA7A37F55976}" type="presParOf" srcId="{98D385B3-D34E-460E-AADE-851F2DF994B2}" destId="{F6BB8EB7-41E1-4A42-A8A1-CE8DA2298181}" srcOrd="2" destOrd="0" presId="urn:microsoft.com/office/officeart/2005/8/layout/orgChart1"/>
    <dgm:cxn modelId="{C6CB0F5E-A8B4-4660-A4E8-66376F075DB7}" type="presParOf" srcId="{98D385B3-D34E-460E-AADE-851F2DF994B2}" destId="{4B7D051C-A570-4419-9CD9-C8DC770757A9}" srcOrd="3" destOrd="0" presId="urn:microsoft.com/office/officeart/2005/8/layout/orgChart1"/>
    <dgm:cxn modelId="{87ABA14D-20BD-429E-A968-C75615D7B589}" type="presParOf" srcId="{4B7D051C-A570-4419-9CD9-C8DC770757A9}" destId="{DA5DAB2B-D16E-436C-8642-80AF03F3C2FD}" srcOrd="0" destOrd="0" presId="urn:microsoft.com/office/officeart/2005/8/layout/orgChart1"/>
    <dgm:cxn modelId="{8A1FB3EB-EE25-437D-88EB-B4046A39FDE0}" type="presParOf" srcId="{DA5DAB2B-D16E-436C-8642-80AF03F3C2FD}" destId="{BDD1D59E-735B-465D-98C8-22E0344E7037}" srcOrd="0" destOrd="0" presId="urn:microsoft.com/office/officeart/2005/8/layout/orgChart1"/>
    <dgm:cxn modelId="{848C5A57-49DB-4EDB-833B-75BACF2ECC82}" type="presParOf" srcId="{DA5DAB2B-D16E-436C-8642-80AF03F3C2FD}" destId="{1588FAD5-6990-4B5A-9785-56EE08B98A4E}" srcOrd="1" destOrd="0" presId="urn:microsoft.com/office/officeart/2005/8/layout/orgChart1"/>
    <dgm:cxn modelId="{9DC1CCD2-E329-4C1D-8F86-98BAA3D822DF}" type="presParOf" srcId="{4B7D051C-A570-4419-9CD9-C8DC770757A9}" destId="{5825FB5A-2BC0-470B-8A1E-F7650E63666E}" srcOrd="1" destOrd="0" presId="urn:microsoft.com/office/officeart/2005/8/layout/orgChart1"/>
    <dgm:cxn modelId="{C041AFB2-3501-4F3A-9470-1932BEFCC531}" type="presParOf" srcId="{4B7D051C-A570-4419-9CD9-C8DC770757A9}" destId="{61DDD74E-2ECC-49CE-9E39-E8994280D01D}" srcOrd="2" destOrd="0" presId="urn:microsoft.com/office/officeart/2005/8/layout/orgChart1"/>
    <dgm:cxn modelId="{A91D3D40-359D-44B9-9DAE-2F3DDF346682}" type="presParOf" srcId="{0501ED38-48E0-433F-9F16-02751885A9C1}" destId="{C4B49467-401F-4541-B0CA-9A73B4694C24}" srcOrd="2" destOrd="0" presId="urn:microsoft.com/office/officeart/2005/8/layout/orgChart1"/>
    <dgm:cxn modelId="{3808F37E-0AAC-4F6C-9CCD-2E6F28A2B117}" type="presParOf" srcId="{0501ED38-48E0-433F-9F16-02751885A9C1}" destId="{24013704-075E-4DA4-B1C8-55765CCB576F}" srcOrd="3" destOrd="0" presId="urn:microsoft.com/office/officeart/2005/8/layout/orgChart1"/>
    <dgm:cxn modelId="{87050380-46AF-4A08-8637-2A1A1E6A073E}" type="presParOf" srcId="{24013704-075E-4DA4-B1C8-55765CCB576F}" destId="{634C0A35-CBA7-4133-9EBE-2348870521EF}" srcOrd="0" destOrd="0" presId="urn:microsoft.com/office/officeart/2005/8/layout/orgChart1"/>
    <dgm:cxn modelId="{3B44029C-ACCE-4CCE-AF8E-6B04D812B22C}" type="presParOf" srcId="{634C0A35-CBA7-4133-9EBE-2348870521EF}" destId="{041509AC-EBA8-4F4D-A0B8-3EDC089D85F5}" srcOrd="0" destOrd="0" presId="urn:microsoft.com/office/officeart/2005/8/layout/orgChart1"/>
    <dgm:cxn modelId="{90A219E5-DC39-45CA-B570-3CF8C32EDAF7}" type="presParOf" srcId="{634C0A35-CBA7-4133-9EBE-2348870521EF}" destId="{7BDC7FEE-0D83-4C7A-9633-05F1535C3D41}" srcOrd="1" destOrd="0" presId="urn:microsoft.com/office/officeart/2005/8/layout/orgChart1"/>
    <dgm:cxn modelId="{8760C7EA-0FEF-4646-A403-D83592500D19}" type="presParOf" srcId="{24013704-075E-4DA4-B1C8-55765CCB576F}" destId="{2990F5B4-7B25-484C-887C-B0B4F84254C4}" srcOrd="1" destOrd="0" presId="urn:microsoft.com/office/officeart/2005/8/layout/orgChart1"/>
    <dgm:cxn modelId="{ECE9BB54-9F91-42E4-A085-793AAB23DEAC}" type="presParOf" srcId="{24013704-075E-4DA4-B1C8-55765CCB576F}" destId="{D7E2CDEE-D82A-4B05-AC21-7C52F8515DB4}" srcOrd="2" destOrd="0" presId="urn:microsoft.com/office/officeart/2005/8/layout/orgChart1"/>
    <dgm:cxn modelId="{BA43B18B-C3FA-4200-9BA4-47EA7670EDFA}" type="presParOf" srcId="{D7E2CDEE-D82A-4B05-AC21-7C52F8515DB4}" destId="{57F6374C-17F2-4D1C-9D5F-A608F5B39364}" srcOrd="0" destOrd="0" presId="urn:microsoft.com/office/officeart/2005/8/layout/orgChart1"/>
    <dgm:cxn modelId="{39422FC4-96AA-406C-ABBC-A2389A22457B}" type="presParOf" srcId="{D7E2CDEE-D82A-4B05-AC21-7C52F8515DB4}" destId="{EC8FB0C4-8834-45FB-BEAE-0005FFF8175F}" srcOrd="1" destOrd="0" presId="urn:microsoft.com/office/officeart/2005/8/layout/orgChart1"/>
    <dgm:cxn modelId="{AD619E42-F86F-484C-9AC9-68AD45FABBC0}" type="presParOf" srcId="{EC8FB0C4-8834-45FB-BEAE-0005FFF8175F}" destId="{D905C01B-7B9F-480C-995B-9696D749F350}" srcOrd="0" destOrd="0" presId="urn:microsoft.com/office/officeart/2005/8/layout/orgChart1"/>
    <dgm:cxn modelId="{A3F8584A-B517-47B3-A8FD-400CB78CB470}" type="presParOf" srcId="{D905C01B-7B9F-480C-995B-9696D749F350}" destId="{63CB6CCF-4272-4554-B587-207CFED5738A}" srcOrd="0" destOrd="0" presId="urn:microsoft.com/office/officeart/2005/8/layout/orgChart1"/>
    <dgm:cxn modelId="{4B561613-3DE3-484E-9031-B6115D893385}" type="presParOf" srcId="{D905C01B-7B9F-480C-995B-9696D749F350}" destId="{40992A4A-495F-4120-92CE-FAF3B431DDF4}" srcOrd="1" destOrd="0" presId="urn:microsoft.com/office/officeart/2005/8/layout/orgChart1"/>
    <dgm:cxn modelId="{4496057D-215F-40FE-96AB-62C8A153FBFF}" type="presParOf" srcId="{EC8FB0C4-8834-45FB-BEAE-0005FFF8175F}" destId="{2C7009F3-7DEB-404A-BDB8-AA72DBFA2B8B}" srcOrd="1" destOrd="0" presId="urn:microsoft.com/office/officeart/2005/8/layout/orgChart1"/>
    <dgm:cxn modelId="{1AF175E7-BE05-4EAA-B8B0-841007C72C55}" type="presParOf" srcId="{EC8FB0C4-8834-45FB-BEAE-0005FFF8175F}" destId="{E398E035-3D44-443F-8697-446290AB93B6}" srcOrd="2" destOrd="0" presId="urn:microsoft.com/office/officeart/2005/8/layout/orgChart1"/>
    <dgm:cxn modelId="{CCD45EF4-9A4F-4F40-AD09-AE87371F4BF5}" type="presParOf" srcId="{E398E035-3D44-443F-8697-446290AB93B6}" destId="{D9B2934D-DCAC-437C-90B1-7249E18DFD93}" srcOrd="0" destOrd="0" presId="urn:microsoft.com/office/officeart/2005/8/layout/orgChart1"/>
    <dgm:cxn modelId="{DF45B721-DC3F-4DA9-B47F-5FDF06568112}" type="presParOf" srcId="{E398E035-3D44-443F-8697-446290AB93B6}" destId="{F5AE4365-8CC0-4785-B19D-A86683DCD9DF}" srcOrd="1" destOrd="0" presId="urn:microsoft.com/office/officeart/2005/8/layout/orgChart1"/>
    <dgm:cxn modelId="{5AE2C05C-E24D-4674-AF96-7157A359FA2F}" type="presParOf" srcId="{F5AE4365-8CC0-4785-B19D-A86683DCD9DF}" destId="{5E7BF472-8088-40D4-A433-9E5B2E3F2EEE}" srcOrd="0" destOrd="0" presId="urn:microsoft.com/office/officeart/2005/8/layout/orgChart1"/>
    <dgm:cxn modelId="{8ED37618-4C64-4845-9764-6A14B62143A4}" type="presParOf" srcId="{5E7BF472-8088-40D4-A433-9E5B2E3F2EEE}" destId="{6C9AB912-1F71-4757-A903-D7737BF24FB7}" srcOrd="0" destOrd="0" presId="urn:microsoft.com/office/officeart/2005/8/layout/orgChart1"/>
    <dgm:cxn modelId="{89B29835-941E-47C6-ADA1-523072A467AD}" type="presParOf" srcId="{5E7BF472-8088-40D4-A433-9E5B2E3F2EEE}" destId="{80C3A2F2-0CE2-43A2-8B32-197E5FE6403F}" srcOrd="1" destOrd="0" presId="urn:microsoft.com/office/officeart/2005/8/layout/orgChart1"/>
    <dgm:cxn modelId="{208531F0-93BE-4627-8C0A-C9A393F2D707}" type="presParOf" srcId="{F5AE4365-8CC0-4785-B19D-A86683DCD9DF}" destId="{CED1A52E-1550-413D-A1D3-C2E5EE548E01}" srcOrd="1" destOrd="0" presId="urn:microsoft.com/office/officeart/2005/8/layout/orgChart1"/>
    <dgm:cxn modelId="{C7992267-0CC1-4F31-9DF2-9ED76DFCD045}" type="presParOf" srcId="{F5AE4365-8CC0-4785-B19D-A86683DCD9DF}" destId="{971B5DC4-EB3B-4E1A-8805-0962F9D1D912}" srcOrd="2" destOrd="0" presId="urn:microsoft.com/office/officeart/2005/8/layout/orgChart1"/>
    <dgm:cxn modelId="{14970A91-20B4-4DE1-ADB8-22D951C83B39}" type="presParOf" srcId="{E398E035-3D44-443F-8697-446290AB93B6}" destId="{695DCD79-BF90-4828-A9A6-BFAD2DB27605}" srcOrd="2" destOrd="0" presId="urn:microsoft.com/office/officeart/2005/8/layout/orgChart1"/>
    <dgm:cxn modelId="{AB474BCA-1B18-44DD-9FC3-31E21F5FC544}" type="presParOf" srcId="{E398E035-3D44-443F-8697-446290AB93B6}" destId="{36B45A1C-99C1-4180-9159-CEDE93AE68DA}" srcOrd="3" destOrd="0" presId="urn:microsoft.com/office/officeart/2005/8/layout/orgChart1"/>
    <dgm:cxn modelId="{9F66D089-9714-45DE-80DA-F909AE4B081A}" type="presParOf" srcId="{36B45A1C-99C1-4180-9159-CEDE93AE68DA}" destId="{C3A9A37C-15E9-4780-B8EC-C5FA0D494490}" srcOrd="0" destOrd="0" presId="urn:microsoft.com/office/officeart/2005/8/layout/orgChart1"/>
    <dgm:cxn modelId="{FB48C6D4-00D3-482C-BBAF-5884639A56CD}" type="presParOf" srcId="{C3A9A37C-15E9-4780-B8EC-C5FA0D494490}" destId="{899D5546-369E-475B-B4B2-A433DCE61B2E}" srcOrd="0" destOrd="0" presId="urn:microsoft.com/office/officeart/2005/8/layout/orgChart1"/>
    <dgm:cxn modelId="{80299466-4157-4A16-9A86-D337AA3FC374}" type="presParOf" srcId="{C3A9A37C-15E9-4780-B8EC-C5FA0D494490}" destId="{E32508C6-918C-40FD-A7CA-9A1506BEBEA7}" srcOrd="1" destOrd="0" presId="urn:microsoft.com/office/officeart/2005/8/layout/orgChart1"/>
    <dgm:cxn modelId="{9452737D-0534-474F-8ADD-C4696F380B83}" type="presParOf" srcId="{36B45A1C-99C1-4180-9159-CEDE93AE68DA}" destId="{A40F9C22-8240-447D-8198-A1D74BCB6DB4}" srcOrd="1" destOrd="0" presId="urn:microsoft.com/office/officeart/2005/8/layout/orgChart1"/>
    <dgm:cxn modelId="{D8ECFDB2-314A-4977-AFA1-B897C0D16418}" type="presParOf" srcId="{36B45A1C-99C1-4180-9159-CEDE93AE68DA}" destId="{4285DC9F-C7F5-4A3A-B519-C88F7CA6D55B}" srcOrd="2" destOrd="0" presId="urn:microsoft.com/office/officeart/2005/8/layout/orgChart1"/>
    <dgm:cxn modelId="{FD7C6F38-7B6C-4305-8A58-8B007E68AEF1}" type="presParOf" srcId="{D7E2CDEE-D82A-4B05-AC21-7C52F8515DB4}" destId="{278A7946-8A97-4D92-A5A6-0D34BC073E94}" srcOrd="2" destOrd="0" presId="urn:microsoft.com/office/officeart/2005/8/layout/orgChart1"/>
    <dgm:cxn modelId="{854D286A-1F32-4DF4-802B-3A7DA3C285F4}" type="presParOf" srcId="{D7E2CDEE-D82A-4B05-AC21-7C52F8515DB4}" destId="{737C6D08-B2A4-4CDE-A4BA-05868C3B9256}" srcOrd="3" destOrd="0" presId="urn:microsoft.com/office/officeart/2005/8/layout/orgChart1"/>
    <dgm:cxn modelId="{6FCA0AA8-78F7-43B5-822C-6F1A9F9EA6E5}" type="presParOf" srcId="{737C6D08-B2A4-4CDE-A4BA-05868C3B9256}" destId="{C1C9CAEF-8DF0-4689-A029-06B39FEAE81A}" srcOrd="0" destOrd="0" presId="urn:microsoft.com/office/officeart/2005/8/layout/orgChart1"/>
    <dgm:cxn modelId="{A1D4B533-19AC-4CE5-ADE9-39FE507B3878}" type="presParOf" srcId="{C1C9CAEF-8DF0-4689-A029-06B39FEAE81A}" destId="{13C8D9B9-8B75-49F8-B54D-4013F77C88D0}" srcOrd="0" destOrd="0" presId="urn:microsoft.com/office/officeart/2005/8/layout/orgChart1"/>
    <dgm:cxn modelId="{19C9B9F0-142A-453D-B47E-295CC397A129}" type="presParOf" srcId="{C1C9CAEF-8DF0-4689-A029-06B39FEAE81A}" destId="{7AD85FD9-9F92-48AE-B4E0-B4C68465E65D}" srcOrd="1" destOrd="0" presId="urn:microsoft.com/office/officeart/2005/8/layout/orgChart1"/>
    <dgm:cxn modelId="{EC487479-9790-49F0-ABA3-EFDB2418CE34}" type="presParOf" srcId="{737C6D08-B2A4-4CDE-A4BA-05868C3B9256}" destId="{376DC19D-03ED-4B45-972C-810FA31A643B}" srcOrd="1" destOrd="0" presId="urn:microsoft.com/office/officeart/2005/8/layout/orgChart1"/>
    <dgm:cxn modelId="{F5B9F773-E937-413D-AC9F-14B2F6559091}" type="presParOf" srcId="{737C6D08-B2A4-4CDE-A4BA-05868C3B9256}" destId="{C2365A4F-4ABF-4D42-A0C9-EEF07689E7CE}" srcOrd="2" destOrd="0" presId="urn:microsoft.com/office/officeart/2005/8/layout/orgChart1"/>
    <dgm:cxn modelId="{C1ECB425-2ADC-49AC-B185-7A188E0A4C40}" type="presParOf" srcId="{C2365A4F-4ABF-4D42-A0C9-EEF07689E7CE}" destId="{1E681EAF-8212-4253-8F7A-A018AFFB93FD}" srcOrd="0" destOrd="0" presId="urn:microsoft.com/office/officeart/2005/8/layout/orgChart1"/>
    <dgm:cxn modelId="{CA87EC15-8DBC-4D80-9D2C-7E70B91843AD}" type="presParOf" srcId="{C2365A4F-4ABF-4D42-A0C9-EEF07689E7CE}" destId="{C68FA2B2-D488-4325-86F4-8EE40ACF02CA}" srcOrd="1" destOrd="0" presId="urn:microsoft.com/office/officeart/2005/8/layout/orgChart1"/>
    <dgm:cxn modelId="{72274831-5B20-4035-8514-0C138AFEBE6E}" type="presParOf" srcId="{C68FA2B2-D488-4325-86F4-8EE40ACF02CA}" destId="{96DBF4A3-AEDE-47D1-867F-957AFFB36D2D}" srcOrd="0" destOrd="0" presId="urn:microsoft.com/office/officeart/2005/8/layout/orgChart1"/>
    <dgm:cxn modelId="{EDC6203A-08EA-44CA-9CAE-A35B032FF2DD}" type="presParOf" srcId="{96DBF4A3-AEDE-47D1-867F-957AFFB36D2D}" destId="{0A15C02A-CA15-47A7-883E-2189FEE2446D}" srcOrd="0" destOrd="0" presId="urn:microsoft.com/office/officeart/2005/8/layout/orgChart1"/>
    <dgm:cxn modelId="{0F440BB0-4A30-4714-8531-8CC587EC5219}" type="presParOf" srcId="{96DBF4A3-AEDE-47D1-867F-957AFFB36D2D}" destId="{20A2549E-E30D-4C60-A7D0-32412927013F}" srcOrd="1" destOrd="0" presId="urn:microsoft.com/office/officeart/2005/8/layout/orgChart1"/>
    <dgm:cxn modelId="{3FEF1160-F294-4CF7-B0CF-D3593B21E1D1}" type="presParOf" srcId="{C68FA2B2-D488-4325-86F4-8EE40ACF02CA}" destId="{BD8DED57-1E87-439C-BEA7-87CE154DE8BD}" srcOrd="1" destOrd="0" presId="urn:microsoft.com/office/officeart/2005/8/layout/orgChart1"/>
    <dgm:cxn modelId="{3951BA0D-2C52-4647-A084-40D41B5EF925}" type="presParOf" srcId="{C68FA2B2-D488-4325-86F4-8EE40ACF02CA}" destId="{72848D94-0249-452C-B50F-18E7763D991F}" srcOrd="2" destOrd="0" presId="urn:microsoft.com/office/officeart/2005/8/layout/orgChart1"/>
    <dgm:cxn modelId="{1ECD2EC9-45F1-464D-A853-8C2DBD4F58C1}" type="presParOf" srcId="{C2365A4F-4ABF-4D42-A0C9-EEF07689E7CE}" destId="{9ED27BB4-CCC7-4A4A-A3A9-D916A5638532}" srcOrd="2" destOrd="0" presId="urn:microsoft.com/office/officeart/2005/8/layout/orgChart1"/>
    <dgm:cxn modelId="{914FE779-5F83-457D-A5E5-E117319D2F2F}" type="presParOf" srcId="{C2365A4F-4ABF-4D42-A0C9-EEF07689E7CE}" destId="{A23663E7-8FB9-4042-B2DB-058CBC4EEAF2}" srcOrd="3" destOrd="0" presId="urn:microsoft.com/office/officeart/2005/8/layout/orgChart1"/>
    <dgm:cxn modelId="{F1D6812A-9EB1-4712-8DD3-F2509FE77112}" type="presParOf" srcId="{A23663E7-8FB9-4042-B2DB-058CBC4EEAF2}" destId="{AF4A434E-7214-45E8-9159-728505AE364F}" srcOrd="0" destOrd="0" presId="urn:microsoft.com/office/officeart/2005/8/layout/orgChart1"/>
    <dgm:cxn modelId="{9C8DCC50-E734-44F0-8056-6C512BEE3329}" type="presParOf" srcId="{AF4A434E-7214-45E8-9159-728505AE364F}" destId="{BF399AB2-5817-4708-8748-EBA019E1E980}" srcOrd="0" destOrd="0" presId="urn:microsoft.com/office/officeart/2005/8/layout/orgChart1"/>
    <dgm:cxn modelId="{4DEA5C50-BD36-4850-9DBD-DB1EC2A70111}" type="presParOf" srcId="{AF4A434E-7214-45E8-9159-728505AE364F}" destId="{9DA83AE9-88AD-4016-8D7C-2D094D9C5DD8}" srcOrd="1" destOrd="0" presId="urn:microsoft.com/office/officeart/2005/8/layout/orgChart1"/>
    <dgm:cxn modelId="{67DE2006-ECBE-48BE-BB5A-5C779AF08156}" type="presParOf" srcId="{A23663E7-8FB9-4042-B2DB-058CBC4EEAF2}" destId="{327AD71D-DBAD-4FAE-8A1B-9EA3AF295D8E}" srcOrd="1" destOrd="0" presId="urn:microsoft.com/office/officeart/2005/8/layout/orgChart1"/>
    <dgm:cxn modelId="{CBD9E8A1-A656-4705-8001-77924CC8CD67}" type="presParOf" srcId="{A23663E7-8FB9-4042-B2DB-058CBC4EEAF2}" destId="{24A8CC41-2E7B-4191-ABF9-5DB06FAC9D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F6CC4D-93E1-42BE-BBCB-66D5A43E6B46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C713DE0-93AD-4980-AEFE-4ADB4BB35FF9}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MÜDÜRÜ</a:t>
          </a:r>
        </a:p>
      </dgm:t>
    </dgm:pt>
    <dgm:pt modelId="{DBCD0020-ADD7-4F44-908D-96C0A6031041}" type="parTrans" cxnId="{4058D146-1459-4012-A5D2-5231DF9D2387}">
      <dgm:prSet/>
      <dgm:spPr/>
      <dgm:t>
        <a:bodyPr/>
        <a:lstStyle/>
        <a:p>
          <a:endParaRPr lang="tr-TR" dirty="0"/>
        </a:p>
      </dgm:t>
    </dgm:pt>
    <dgm:pt modelId="{D4074A98-553A-43BB-876D-A37D1741CBFF}" type="sibTrans" cxnId="{4058D146-1459-4012-A5D2-5231DF9D2387}">
      <dgm:prSet/>
      <dgm:spPr/>
      <dgm:t>
        <a:bodyPr/>
        <a:lstStyle/>
        <a:p>
          <a:endParaRPr lang="tr-TR" dirty="0"/>
        </a:p>
      </dgm:t>
    </dgm:pt>
    <dgm:pt modelId="{3C801E85-3CBE-49CB-90E9-EA7AEDF6137D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 YARDIMCISI</a:t>
          </a:r>
        </a:p>
      </dgm:t>
    </dgm:pt>
    <dgm:pt modelId="{42A9D717-7B24-4FAF-83FF-A28121D25C41}" type="parTrans" cxnId="{5A0AA2BE-2689-47A3-A622-F0EDEC9B8798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92A01AE1-0C34-406D-B10E-2BB9568980B2}" type="sibTrans" cxnId="{5A0AA2BE-2689-47A3-A622-F0EDEC9B8798}">
      <dgm:prSet/>
      <dgm:spPr/>
      <dgm:t>
        <a:bodyPr/>
        <a:lstStyle/>
        <a:p>
          <a:endParaRPr lang="tr-TR" dirty="0"/>
        </a:p>
      </dgm:t>
    </dgm:pt>
    <dgm:pt modelId="{A8B9BFEB-46FC-4A73-859B-913AB4A21BAE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 YARDIMCISI</a:t>
          </a:r>
        </a:p>
      </dgm:t>
    </dgm:pt>
    <dgm:pt modelId="{A0C1EDE2-8B09-43BE-BE0E-E0AF31CE8977}" type="parTrans" cxnId="{87EA41C0-FC76-424C-9361-FF121C2DC476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F4B99E5F-D410-4697-811D-AA916165E3E3}" type="sibTrans" cxnId="{87EA41C0-FC76-424C-9361-FF121C2DC476}">
      <dgm:prSet/>
      <dgm:spPr/>
      <dgm:t>
        <a:bodyPr/>
        <a:lstStyle/>
        <a:p>
          <a:endParaRPr lang="tr-TR" dirty="0"/>
        </a:p>
      </dgm:t>
    </dgm:pt>
    <dgm:pt modelId="{8C8B080A-7D5B-4CFC-96A8-9EA1FC32079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Milli Park Müdürlüğü</a:t>
          </a:r>
        </a:p>
      </dgm:t>
    </dgm:pt>
    <dgm:pt modelId="{889DF3DE-A630-4525-B420-E437F06CB285}" type="parTrans" cxnId="{30A1D1C8-D2C6-4660-A937-69170D2B12EB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4262EA61-8D5D-4555-BB24-A3419FD54767}" type="sibTrans" cxnId="{30A1D1C8-D2C6-4660-A937-69170D2B12EB}">
      <dgm:prSet/>
      <dgm:spPr/>
      <dgm:t>
        <a:bodyPr/>
        <a:lstStyle/>
        <a:p>
          <a:endParaRPr lang="tr-TR" dirty="0"/>
        </a:p>
      </dgm:t>
    </dgm:pt>
    <dgm:pt modelId="{3953416E-808A-4120-89F0-7E20514E9AB9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Tarihi Milli Park Müdürlüğü</a:t>
          </a:r>
        </a:p>
      </dgm:t>
    </dgm:pt>
    <dgm:pt modelId="{D85D44D0-84A0-4569-9592-531BF98A908A}" type="parTrans" cxnId="{36782CE2-32C1-4B3B-9907-B37B77C0D4E9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D8537F52-31B7-4540-A21B-87148A9CCB54}" type="sibTrans" cxnId="{36782CE2-32C1-4B3B-9907-B37B77C0D4E9}">
      <dgm:prSet/>
      <dgm:spPr/>
      <dgm:t>
        <a:bodyPr/>
        <a:lstStyle/>
        <a:p>
          <a:endParaRPr lang="tr-TR" dirty="0"/>
        </a:p>
      </dgm:t>
    </dgm:pt>
    <dgm:pt modelId="{9BBC033D-46A0-4157-BF08-0A006845B69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Müdürlüğü Şube Müdürü</a:t>
          </a:r>
        </a:p>
      </dgm:t>
    </dgm:pt>
    <dgm:pt modelId="{634FE5E1-A70E-4A27-A2A1-420B6FAD6F70}" type="parTrans" cxnId="{92D72672-72D1-4952-8018-13051838DD62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E2E763F7-8CBE-4F1D-84A0-62E8C0B584F8}" type="sibTrans" cxnId="{92D72672-72D1-4952-8018-13051838DD62}">
      <dgm:prSet/>
      <dgm:spPr/>
      <dgm:t>
        <a:bodyPr/>
        <a:lstStyle/>
        <a:p>
          <a:endParaRPr lang="tr-TR" dirty="0"/>
        </a:p>
      </dgm:t>
    </dgm:pt>
    <dgm:pt modelId="{BC093243-DAB2-4CAF-B8A3-4CEF2E97C474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Şube Müdürü</a:t>
          </a:r>
        </a:p>
      </dgm:t>
    </dgm:pt>
    <dgm:pt modelId="{3C23EFF6-ECFF-42D4-A25A-0DDDEFF9C419}" type="parTrans" cxnId="{19DBCA47-BF87-47AE-B0A0-3918F0514E65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BD92C19B-C79A-40A4-A182-BA617BC9EA0B}" type="sibTrans" cxnId="{19DBCA47-BF87-47AE-B0A0-3918F0514E65}">
      <dgm:prSet/>
      <dgm:spPr/>
      <dgm:t>
        <a:bodyPr/>
        <a:lstStyle/>
        <a:p>
          <a:endParaRPr lang="tr-TR" dirty="0"/>
        </a:p>
      </dgm:t>
    </dgm:pt>
    <dgm:pt modelId="{A964C9B0-11E4-4930-B3D0-CE432A67B8AC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İlgili Şube Personeli</a:t>
          </a:r>
        </a:p>
      </dgm:t>
    </dgm:pt>
    <dgm:pt modelId="{6E192785-A930-4A0A-963B-BCA58D752A08}" type="parTrans" cxnId="{875C6509-9560-4953-9D49-E0CD3ED5124F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FD801863-DC20-4498-BDB8-B9A7C538F952}" type="sibTrans" cxnId="{875C6509-9560-4953-9D49-E0CD3ED5124F}">
      <dgm:prSet/>
      <dgm:spPr/>
      <dgm:t>
        <a:bodyPr/>
        <a:lstStyle/>
        <a:p>
          <a:endParaRPr lang="tr-TR" dirty="0"/>
        </a:p>
      </dgm:t>
    </dgm:pt>
    <dgm:pt modelId="{D3A20E01-8140-4604-8653-07807CDFC90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DKMP Şefi</a:t>
          </a:r>
        </a:p>
      </dgm:t>
    </dgm:pt>
    <dgm:pt modelId="{508FE190-C0BB-4D7E-8010-2AB822F82791}" type="parTrans" cxnId="{A7F84752-0DBD-4754-B755-0F6962E8C35D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5FB0A936-EDA6-4A8D-9555-CDF087FFA734}" type="sibTrans" cxnId="{A7F84752-0DBD-4754-B755-0F6962E8C35D}">
      <dgm:prSet/>
      <dgm:spPr/>
      <dgm:t>
        <a:bodyPr/>
        <a:lstStyle/>
        <a:p>
          <a:endParaRPr lang="tr-TR" dirty="0"/>
        </a:p>
      </dgm:t>
    </dgm:pt>
    <dgm:pt modelId="{729FBEE5-A0FA-4D36-8246-1161A6F16A2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Milli Park Şefi</a:t>
          </a:r>
        </a:p>
      </dgm:t>
    </dgm:pt>
    <dgm:pt modelId="{E51A91FE-FF78-4B7C-BF63-FECAA0C259A4}" type="parTrans" cxnId="{5D782628-C826-4527-B159-C4D3812E7590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DCB25C0B-CBC1-43D7-A135-F75E56AFE41B}" type="sibTrans" cxnId="{5D782628-C826-4527-B159-C4D3812E7590}">
      <dgm:prSet/>
      <dgm:spPr/>
      <dgm:t>
        <a:bodyPr/>
        <a:lstStyle/>
        <a:p>
          <a:endParaRPr lang="tr-TR" dirty="0"/>
        </a:p>
      </dgm:t>
    </dgm:pt>
    <dgm:pt modelId="{E23FFB28-4114-4ADE-861A-BEE11935EFD6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Tarihi Milli Park Şefi</a:t>
          </a:r>
        </a:p>
      </dgm:t>
    </dgm:pt>
    <dgm:pt modelId="{DA0139E5-85E3-447E-BBAC-655B1E96D29D}" type="parTrans" cxnId="{E8ABEF80-8AF4-4DE8-B9B9-2434F8E9069F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E29184B7-C989-457A-A1CC-E87AA21E8498}" type="sibTrans" cxnId="{E8ABEF80-8AF4-4DE8-B9B9-2434F8E9069F}">
      <dgm:prSet/>
      <dgm:spPr/>
      <dgm:t>
        <a:bodyPr/>
        <a:lstStyle/>
        <a:p>
          <a:endParaRPr lang="tr-TR" dirty="0"/>
        </a:p>
      </dgm:t>
    </dgm:pt>
    <dgm:pt modelId="{9327DBDA-63D5-4F65-AFC2-5F7FF8BF9922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Yaban Hayatı Üretim Şefi</a:t>
          </a:r>
        </a:p>
      </dgm:t>
    </dgm:pt>
    <dgm:pt modelId="{158521B3-35CB-4475-AA1B-7EE7A174DDC7}" type="parTrans" cxnId="{04A557C3-2F85-43C8-A289-92908E217426}">
      <dgm:prSet/>
      <dgm:spPr/>
      <dgm:t>
        <a:bodyPr/>
        <a:lstStyle/>
        <a:p>
          <a:endParaRPr lang="tr-TR"/>
        </a:p>
      </dgm:t>
    </dgm:pt>
    <dgm:pt modelId="{BE8C13B1-4E6B-4F75-A11D-73EA7E86829A}" type="sibTrans" cxnId="{04A557C3-2F85-43C8-A289-92908E217426}">
      <dgm:prSet/>
      <dgm:spPr/>
      <dgm:t>
        <a:bodyPr/>
        <a:lstStyle/>
        <a:p>
          <a:endParaRPr lang="tr-TR"/>
        </a:p>
      </dgm:t>
    </dgm:pt>
    <dgm:pt modelId="{4A922868-C377-487E-8CEE-627B40565047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Yaban Hayatı Ticaret Şefi</a:t>
          </a:r>
        </a:p>
      </dgm:t>
    </dgm:pt>
    <dgm:pt modelId="{ED97106D-8266-48CD-BF89-935030B630C2}" type="parTrans" cxnId="{8817ABA8-55F7-448D-A21E-996569EC01C7}">
      <dgm:prSet/>
      <dgm:spPr/>
      <dgm:t>
        <a:bodyPr/>
        <a:lstStyle/>
        <a:p>
          <a:endParaRPr lang="tr-TR"/>
        </a:p>
      </dgm:t>
    </dgm:pt>
    <dgm:pt modelId="{DEE98855-D75F-4FDE-B943-9ABF71141A60}" type="sibTrans" cxnId="{8817ABA8-55F7-448D-A21E-996569EC01C7}">
      <dgm:prSet/>
      <dgm:spPr/>
      <dgm:t>
        <a:bodyPr/>
        <a:lstStyle/>
        <a:p>
          <a:endParaRPr lang="tr-TR"/>
        </a:p>
      </dgm:t>
    </dgm:pt>
    <dgm:pt modelId="{C30409E3-3F60-4E4C-BE84-1F9B805DC2B3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İlgili İl Şube Personeli</a:t>
          </a:r>
        </a:p>
      </dgm:t>
    </dgm:pt>
    <dgm:pt modelId="{4915C879-DA1D-4C58-81CB-93F9FED71615}" type="parTrans" cxnId="{3CA4DA51-AE8A-4EA3-80BE-635C2BA886F8}">
      <dgm:prSet/>
      <dgm:spPr/>
      <dgm:t>
        <a:bodyPr/>
        <a:lstStyle/>
        <a:p>
          <a:endParaRPr lang="tr-TR"/>
        </a:p>
      </dgm:t>
    </dgm:pt>
    <dgm:pt modelId="{1DDE4167-D8BD-4F04-807E-7A7876AA0130}" type="sibTrans" cxnId="{3CA4DA51-AE8A-4EA3-80BE-635C2BA886F8}">
      <dgm:prSet/>
      <dgm:spPr/>
      <dgm:t>
        <a:bodyPr/>
        <a:lstStyle/>
        <a:p>
          <a:endParaRPr lang="tr-TR"/>
        </a:p>
      </dgm:t>
    </dgm:pt>
    <dgm:pt modelId="{008809E1-391C-432B-80C6-186F83F94587}" type="pres">
      <dgm:prSet presAssocID="{02F6CC4D-93E1-42BE-BBCB-66D5A43E6B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BDF612A-D3DC-4FE4-ABB9-2E382231D77F}" type="pres">
      <dgm:prSet presAssocID="{6C713DE0-93AD-4980-AEFE-4ADB4BB35FF9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2102ABB-36F6-439E-89AE-833CEB3EA0D5}" type="pres">
      <dgm:prSet presAssocID="{6C713DE0-93AD-4980-AEFE-4ADB4BB35FF9}" presName="rootComposite1" presStyleCnt="0"/>
      <dgm:spPr/>
      <dgm:t>
        <a:bodyPr/>
        <a:lstStyle/>
        <a:p>
          <a:endParaRPr lang="tr-TR"/>
        </a:p>
      </dgm:t>
    </dgm:pt>
    <dgm:pt modelId="{262B13F5-1879-4D0F-9281-55978A5613D4}" type="pres">
      <dgm:prSet presAssocID="{6C713DE0-93AD-4980-AEFE-4ADB4BB35FF9}" presName="rootText1" presStyleLbl="node0" presStyleIdx="0" presStyleCnt="4" custScaleX="184773" custScaleY="1406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297EE8E-97EE-45EE-B932-A97114D966E9}" type="pres">
      <dgm:prSet presAssocID="{6C713DE0-93AD-4980-AEFE-4ADB4BB35FF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6F4644B-E900-4985-8775-B9DF4E4FCFF3}" type="pres">
      <dgm:prSet presAssocID="{6C713DE0-93AD-4980-AEFE-4ADB4BB35FF9}" presName="hierChild2" presStyleCnt="0"/>
      <dgm:spPr/>
      <dgm:t>
        <a:bodyPr/>
        <a:lstStyle/>
        <a:p>
          <a:endParaRPr lang="tr-TR"/>
        </a:p>
      </dgm:t>
    </dgm:pt>
    <dgm:pt modelId="{0501ED38-48E0-433F-9F16-02751885A9C1}" type="pres">
      <dgm:prSet presAssocID="{6C713DE0-93AD-4980-AEFE-4ADB4BB35FF9}" presName="hierChild3" presStyleCnt="0"/>
      <dgm:spPr/>
      <dgm:t>
        <a:bodyPr/>
        <a:lstStyle/>
        <a:p>
          <a:endParaRPr lang="tr-TR"/>
        </a:p>
      </dgm:t>
    </dgm:pt>
    <dgm:pt modelId="{15C45B38-6520-4B23-A404-5B6622C2C86B}" type="pres">
      <dgm:prSet presAssocID="{42A9D717-7B24-4FAF-83FF-A28121D25C41}" presName="Name111" presStyleLbl="parChTrans1D2" presStyleIdx="0" presStyleCnt="2"/>
      <dgm:spPr/>
      <dgm:t>
        <a:bodyPr/>
        <a:lstStyle/>
        <a:p>
          <a:endParaRPr lang="tr-TR"/>
        </a:p>
      </dgm:t>
    </dgm:pt>
    <dgm:pt modelId="{F032FE22-4B35-47FB-9A90-36B8D823CE0B}" type="pres">
      <dgm:prSet presAssocID="{3C801E85-3CBE-49CB-90E9-EA7AEDF6137D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8276B82-7110-4205-922D-D3D61EDCB8F1}" type="pres">
      <dgm:prSet presAssocID="{3C801E85-3CBE-49CB-90E9-EA7AEDF6137D}" presName="rootComposite3" presStyleCnt="0"/>
      <dgm:spPr/>
      <dgm:t>
        <a:bodyPr/>
        <a:lstStyle/>
        <a:p>
          <a:endParaRPr lang="tr-TR"/>
        </a:p>
      </dgm:t>
    </dgm:pt>
    <dgm:pt modelId="{3D97C7EE-AB0F-4B4D-A621-F0FB92B760B7}" type="pres">
      <dgm:prSet presAssocID="{3C801E85-3CBE-49CB-90E9-EA7AEDF6137D}" presName="rootText3" presStyleLbl="asst1" presStyleIdx="0" presStyleCnt="10" custLinFactNeighborX="-175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EDB8C25-006E-4824-98CC-4D2B37C95ED7}" type="pres">
      <dgm:prSet presAssocID="{3C801E85-3CBE-49CB-90E9-EA7AEDF6137D}" presName="rootConnector3" presStyleLbl="asst1" presStyleIdx="0" presStyleCnt="10"/>
      <dgm:spPr/>
      <dgm:t>
        <a:bodyPr/>
        <a:lstStyle/>
        <a:p>
          <a:endParaRPr lang="tr-TR"/>
        </a:p>
      </dgm:t>
    </dgm:pt>
    <dgm:pt modelId="{B9F32B1A-C032-42C6-8C94-40FE8C0B4AA3}" type="pres">
      <dgm:prSet presAssocID="{3C801E85-3CBE-49CB-90E9-EA7AEDF6137D}" presName="hierChild6" presStyleCnt="0"/>
      <dgm:spPr/>
      <dgm:t>
        <a:bodyPr/>
        <a:lstStyle/>
        <a:p>
          <a:endParaRPr lang="tr-TR"/>
        </a:p>
      </dgm:t>
    </dgm:pt>
    <dgm:pt modelId="{59AB1C66-E8F7-4EF9-BD97-326D829C48CC}" type="pres">
      <dgm:prSet presAssocID="{3C801E85-3CBE-49CB-90E9-EA7AEDF6137D}" presName="hierChild7" presStyleCnt="0"/>
      <dgm:spPr/>
      <dgm:t>
        <a:bodyPr/>
        <a:lstStyle/>
        <a:p>
          <a:endParaRPr lang="tr-TR"/>
        </a:p>
      </dgm:t>
    </dgm:pt>
    <dgm:pt modelId="{88DE856C-007E-4363-A1E1-A07A5F9373EF}" type="pres">
      <dgm:prSet presAssocID="{634FE5E1-A70E-4A27-A2A1-420B6FAD6F70}" presName="Name111" presStyleLbl="parChTrans1D3" presStyleIdx="0" presStyleCnt="4"/>
      <dgm:spPr/>
      <dgm:t>
        <a:bodyPr/>
        <a:lstStyle/>
        <a:p>
          <a:endParaRPr lang="tr-TR"/>
        </a:p>
      </dgm:t>
    </dgm:pt>
    <dgm:pt modelId="{62DBB259-544F-4830-AA0B-9CBD9F8A7E75}" type="pres">
      <dgm:prSet presAssocID="{9BBC033D-46A0-4157-BF08-0A006845B69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E0D7F711-95A0-435B-9AE7-45319978BB44}" type="pres">
      <dgm:prSet presAssocID="{9BBC033D-46A0-4157-BF08-0A006845B69B}" presName="rootComposite3" presStyleCnt="0"/>
      <dgm:spPr/>
      <dgm:t>
        <a:bodyPr/>
        <a:lstStyle/>
        <a:p>
          <a:endParaRPr lang="tr-TR"/>
        </a:p>
      </dgm:t>
    </dgm:pt>
    <dgm:pt modelId="{B21217EF-15DC-4361-B22C-6D2269C6D3C8}" type="pres">
      <dgm:prSet presAssocID="{9BBC033D-46A0-4157-BF08-0A006845B69B}" presName="rootText3" presStyleLbl="asst1" presStyleIdx="1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F00151-5B04-46A1-99FA-225A32C81665}" type="pres">
      <dgm:prSet presAssocID="{9BBC033D-46A0-4157-BF08-0A006845B69B}" presName="rootConnector3" presStyleLbl="asst1" presStyleIdx="1" presStyleCnt="10"/>
      <dgm:spPr/>
      <dgm:t>
        <a:bodyPr/>
        <a:lstStyle/>
        <a:p>
          <a:endParaRPr lang="tr-TR"/>
        </a:p>
      </dgm:t>
    </dgm:pt>
    <dgm:pt modelId="{8502A8E0-2350-4DD1-BAD9-751E7A718E42}" type="pres">
      <dgm:prSet presAssocID="{9BBC033D-46A0-4157-BF08-0A006845B69B}" presName="hierChild6" presStyleCnt="0"/>
      <dgm:spPr/>
      <dgm:t>
        <a:bodyPr/>
        <a:lstStyle/>
        <a:p>
          <a:endParaRPr lang="tr-TR"/>
        </a:p>
      </dgm:t>
    </dgm:pt>
    <dgm:pt modelId="{FB2B43CE-8F43-45D0-A1AD-F61FB50983AB}" type="pres">
      <dgm:prSet presAssocID="{9BBC033D-46A0-4157-BF08-0A006845B69B}" presName="hierChild7" presStyleCnt="0"/>
      <dgm:spPr/>
      <dgm:t>
        <a:bodyPr/>
        <a:lstStyle/>
        <a:p>
          <a:endParaRPr lang="tr-TR"/>
        </a:p>
      </dgm:t>
    </dgm:pt>
    <dgm:pt modelId="{0053A31B-7D20-4878-B66C-2F224C004BA5}" type="pres">
      <dgm:prSet presAssocID="{6E192785-A930-4A0A-963B-BCA58D752A08}" presName="Name111" presStyleLbl="parChTrans1D4" presStyleIdx="0" presStyleCnt="4"/>
      <dgm:spPr/>
      <dgm:t>
        <a:bodyPr/>
        <a:lstStyle/>
        <a:p>
          <a:endParaRPr lang="tr-TR"/>
        </a:p>
      </dgm:t>
    </dgm:pt>
    <dgm:pt modelId="{A6CBDCC6-F2DD-4B50-A1C1-1D0276C7E09C}" type="pres">
      <dgm:prSet presAssocID="{A964C9B0-11E4-4930-B3D0-CE432A67B8AC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3415F26-F800-475C-90F0-9B78818F5186}" type="pres">
      <dgm:prSet presAssocID="{A964C9B0-11E4-4930-B3D0-CE432A67B8AC}" presName="rootComposite3" presStyleCnt="0"/>
      <dgm:spPr/>
      <dgm:t>
        <a:bodyPr/>
        <a:lstStyle/>
        <a:p>
          <a:endParaRPr lang="tr-TR"/>
        </a:p>
      </dgm:t>
    </dgm:pt>
    <dgm:pt modelId="{C843FAF3-5BDE-4BBD-96D6-25A53C08CDD6}" type="pres">
      <dgm:prSet presAssocID="{A964C9B0-11E4-4930-B3D0-CE432A67B8AC}" presName="rootText3" presStyleLbl="asst1" presStyleIdx="2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29DD92A-9CA5-48FB-98E4-55A2EE479EB4}" type="pres">
      <dgm:prSet presAssocID="{A964C9B0-11E4-4930-B3D0-CE432A67B8AC}" presName="rootConnector3" presStyleLbl="asst1" presStyleIdx="2" presStyleCnt="10"/>
      <dgm:spPr/>
      <dgm:t>
        <a:bodyPr/>
        <a:lstStyle/>
        <a:p>
          <a:endParaRPr lang="tr-TR"/>
        </a:p>
      </dgm:t>
    </dgm:pt>
    <dgm:pt modelId="{32A52587-E4F5-4A83-B926-A057C32DBEB6}" type="pres">
      <dgm:prSet presAssocID="{A964C9B0-11E4-4930-B3D0-CE432A67B8AC}" presName="hierChild6" presStyleCnt="0"/>
      <dgm:spPr/>
      <dgm:t>
        <a:bodyPr/>
        <a:lstStyle/>
        <a:p>
          <a:endParaRPr lang="tr-TR"/>
        </a:p>
      </dgm:t>
    </dgm:pt>
    <dgm:pt modelId="{78EDB1ED-1E07-4179-A021-DF6585971B02}" type="pres">
      <dgm:prSet presAssocID="{A964C9B0-11E4-4930-B3D0-CE432A67B8AC}" presName="hierChild7" presStyleCnt="0"/>
      <dgm:spPr/>
      <dgm:t>
        <a:bodyPr/>
        <a:lstStyle/>
        <a:p>
          <a:endParaRPr lang="tr-TR"/>
        </a:p>
      </dgm:t>
    </dgm:pt>
    <dgm:pt modelId="{07E1BBD3-D30D-4E81-B349-825D70461E27}" type="pres">
      <dgm:prSet presAssocID="{3C23EFF6-ECFF-42D4-A25A-0DDDEFF9C419}" presName="Name111" presStyleLbl="parChTrans1D3" presStyleIdx="1" presStyleCnt="4"/>
      <dgm:spPr/>
      <dgm:t>
        <a:bodyPr/>
        <a:lstStyle/>
        <a:p>
          <a:endParaRPr lang="tr-TR"/>
        </a:p>
      </dgm:t>
    </dgm:pt>
    <dgm:pt modelId="{C2FA9AC2-B77B-4FC1-813B-B6B69439FBD8}" type="pres">
      <dgm:prSet presAssocID="{BC093243-DAB2-4CAF-B8A3-4CEF2E97C474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2E7B0B9E-E9E8-4C8E-9C65-683019A83BC6}" type="pres">
      <dgm:prSet presAssocID="{BC093243-DAB2-4CAF-B8A3-4CEF2E97C474}" presName="rootComposite3" presStyleCnt="0"/>
      <dgm:spPr/>
      <dgm:t>
        <a:bodyPr/>
        <a:lstStyle/>
        <a:p>
          <a:endParaRPr lang="tr-TR"/>
        </a:p>
      </dgm:t>
    </dgm:pt>
    <dgm:pt modelId="{4FFECF64-1341-4176-A315-4880C47C8841}" type="pres">
      <dgm:prSet presAssocID="{BC093243-DAB2-4CAF-B8A3-4CEF2E97C474}" presName="rootText3" presStyleLbl="asst1" presStyleIdx="3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D574904-8B24-4909-96A1-8A9BF20F07D0}" type="pres">
      <dgm:prSet presAssocID="{BC093243-DAB2-4CAF-B8A3-4CEF2E97C474}" presName="rootConnector3" presStyleLbl="asst1" presStyleIdx="3" presStyleCnt="10"/>
      <dgm:spPr/>
      <dgm:t>
        <a:bodyPr/>
        <a:lstStyle/>
        <a:p>
          <a:endParaRPr lang="tr-TR"/>
        </a:p>
      </dgm:t>
    </dgm:pt>
    <dgm:pt modelId="{02BE51C1-5DC9-445A-AE74-5535B4F7679E}" type="pres">
      <dgm:prSet presAssocID="{BC093243-DAB2-4CAF-B8A3-4CEF2E97C474}" presName="hierChild6" presStyleCnt="0"/>
      <dgm:spPr/>
      <dgm:t>
        <a:bodyPr/>
        <a:lstStyle/>
        <a:p>
          <a:endParaRPr lang="tr-TR"/>
        </a:p>
      </dgm:t>
    </dgm:pt>
    <dgm:pt modelId="{98D385B3-D34E-460E-AADE-851F2DF994B2}" type="pres">
      <dgm:prSet presAssocID="{BC093243-DAB2-4CAF-B8A3-4CEF2E97C474}" presName="hierChild7" presStyleCnt="0"/>
      <dgm:spPr/>
      <dgm:t>
        <a:bodyPr/>
        <a:lstStyle/>
        <a:p>
          <a:endParaRPr lang="tr-TR"/>
        </a:p>
      </dgm:t>
    </dgm:pt>
    <dgm:pt modelId="{5ECA67D6-9D1A-42B0-BB80-CCA405A252C8}" type="pres">
      <dgm:prSet presAssocID="{508FE190-C0BB-4D7E-8010-2AB822F82791}" presName="Name111" presStyleLbl="parChTrans1D4" presStyleIdx="1" presStyleCnt="4"/>
      <dgm:spPr/>
      <dgm:t>
        <a:bodyPr/>
        <a:lstStyle/>
        <a:p>
          <a:endParaRPr lang="tr-TR"/>
        </a:p>
      </dgm:t>
    </dgm:pt>
    <dgm:pt modelId="{720B0F48-9CD2-41C2-8421-F8FF5E235F27}" type="pres">
      <dgm:prSet presAssocID="{D3A20E01-8140-4604-8653-07807CDFC90A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8097911E-8CFB-4452-895D-7D9FD232258F}" type="pres">
      <dgm:prSet presAssocID="{D3A20E01-8140-4604-8653-07807CDFC90A}" presName="rootComposite3" presStyleCnt="0"/>
      <dgm:spPr/>
      <dgm:t>
        <a:bodyPr/>
        <a:lstStyle/>
        <a:p>
          <a:endParaRPr lang="tr-TR"/>
        </a:p>
      </dgm:t>
    </dgm:pt>
    <dgm:pt modelId="{F420DCC9-EFCF-4B64-8C91-48A8BEDEDB5E}" type="pres">
      <dgm:prSet presAssocID="{D3A20E01-8140-4604-8653-07807CDFC90A}" presName="rootText3" presStyleLbl="asst1" presStyleIdx="4" presStyleCnt="10" custScaleX="67663" custLinFactNeighborX="6159" custLinFactNeighborY="332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DCBCE8-FAB8-483F-82E6-9E4BC2ACAB77}" type="pres">
      <dgm:prSet presAssocID="{D3A20E01-8140-4604-8653-07807CDFC90A}" presName="rootConnector3" presStyleLbl="asst1" presStyleIdx="4" presStyleCnt="10"/>
      <dgm:spPr/>
      <dgm:t>
        <a:bodyPr/>
        <a:lstStyle/>
        <a:p>
          <a:endParaRPr lang="tr-TR"/>
        </a:p>
      </dgm:t>
    </dgm:pt>
    <dgm:pt modelId="{8D61F0D0-74B4-4B34-BFD4-79443C8D79AB}" type="pres">
      <dgm:prSet presAssocID="{D3A20E01-8140-4604-8653-07807CDFC90A}" presName="hierChild6" presStyleCnt="0"/>
      <dgm:spPr/>
      <dgm:t>
        <a:bodyPr/>
        <a:lstStyle/>
        <a:p>
          <a:endParaRPr lang="tr-TR"/>
        </a:p>
      </dgm:t>
    </dgm:pt>
    <dgm:pt modelId="{36DAE5A4-5B96-4FFE-BA99-07E2CFAB8B55}" type="pres">
      <dgm:prSet presAssocID="{D3A20E01-8140-4604-8653-07807CDFC90A}" presName="hierChild7" presStyleCnt="0"/>
      <dgm:spPr/>
      <dgm:t>
        <a:bodyPr/>
        <a:lstStyle/>
        <a:p>
          <a:endParaRPr lang="tr-TR"/>
        </a:p>
      </dgm:t>
    </dgm:pt>
    <dgm:pt modelId="{C4B49467-401F-4541-B0CA-9A73B4694C24}" type="pres">
      <dgm:prSet presAssocID="{A0C1EDE2-8B09-43BE-BE0E-E0AF31CE8977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24013704-075E-4DA4-B1C8-55765CCB576F}" type="pres">
      <dgm:prSet presAssocID="{A8B9BFEB-46FC-4A73-859B-913AB4A21BAE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34C0A35-CBA7-4133-9EBE-2348870521EF}" type="pres">
      <dgm:prSet presAssocID="{A8B9BFEB-46FC-4A73-859B-913AB4A21BAE}" presName="rootComposite3" presStyleCnt="0"/>
      <dgm:spPr/>
      <dgm:t>
        <a:bodyPr/>
        <a:lstStyle/>
        <a:p>
          <a:endParaRPr lang="tr-TR"/>
        </a:p>
      </dgm:t>
    </dgm:pt>
    <dgm:pt modelId="{041509AC-EBA8-4F4D-A0B8-3EDC089D85F5}" type="pres">
      <dgm:prSet presAssocID="{A8B9BFEB-46FC-4A73-859B-913AB4A21BAE}" presName="rootText3" presStyleLbl="asst1" presStyleIdx="5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DC7FEE-0D83-4C7A-9633-05F1535C3D41}" type="pres">
      <dgm:prSet presAssocID="{A8B9BFEB-46FC-4A73-859B-913AB4A21BAE}" presName="rootConnector3" presStyleLbl="asst1" presStyleIdx="5" presStyleCnt="10"/>
      <dgm:spPr/>
      <dgm:t>
        <a:bodyPr/>
        <a:lstStyle/>
        <a:p>
          <a:endParaRPr lang="tr-TR"/>
        </a:p>
      </dgm:t>
    </dgm:pt>
    <dgm:pt modelId="{2990F5B4-7B25-484C-887C-B0B4F84254C4}" type="pres">
      <dgm:prSet presAssocID="{A8B9BFEB-46FC-4A73-859B-913AB4A21BAE}" presName="hierChild6" presStyleCnt="0"/>
      <dgm:spPr/>
      <dgm:t>
        <a:bodyPr/>
        <a:lstStyle/>
        <a:p>
          <a:endParaRPr lang="tr-TR"/>
        </a:p>
      </dgm:t>
    </dgm:pt>
    <dgm:pt modelId="{D7E2CDEE-D82A-4B05-AC21-7C52F8515DB4}" type="pres">
      <dgm:prSet presAssocID="{A8B9BFEB-46FC-4A73-859B-913AB4A21BAE}" presName="hierChild7" presStyleCnt="0"/>
      <dgm:spPr/>
      <dgm:t>
        <a:bodyPr/>
        <a:lstStyle/>
        <a:p>
          <a:endParaRPr lang="tr-TR"/>
        </a:p>
      </dgm:t>
    </dgm:pt>
    <dgm:pt modelId="{57F6374C-17F2-4D1C-9D5F-A608F5B39364}" type="pres">
      <dgm:prSet presAssocID="{889DF3DE-A630-4525-B420-E437F06CB285}" presName="Name111" presStyleLbl="parChTrans1D3" presStyleIdx="2" presStyleCnt="4"/>
      <dgm:spPr/>
      <dgm:t>
        <a:bodyPr/>
        <a:lstStyle/>
        <a:p>
          <a:endParaRPr lang="tr-TR"/>
        </a:p>
      </dgm:t>
    </dgm:pt>
    <dgm:pt modelId="{EC8FB0C4-8834-45FB-BEAE-0005FFF8175F}" type="pres">
      <dgm:prSet presAssocID="{8C8B080A-7D5B-4CFC-96A8-9EA1FC32079A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905C01B-7B9F-480C-995B-9696D749F350}" type="pres">
      <dgm:prSet presAssocID="{8C8B080A-7D5B-4CFC-96A8-9EA1FC32079A}" presName="rootComposite3" presStyleCnt="0"/>
      <dgm:spPr/>
      <dgm:t>
        <a:bodyPr/>
        <a:lstStyle/>
        <a:p>
          <a:endParaRPr lang="tr-TR"/>
        </a:p>
      </dgm:t>
    </dgm:pt>
    <dgm:pt modelId="{63CB6CCF-4272-4554-B587-207CFED5738A}" type="pres">
      <dgm:prSet presAssocID="{8C8B080A-7D5B-4CFC-96A8-9EA1FC32079A}" presName="rootText3" presStyleLbl="asst1" presStyleIdx="6" presStyleCnt="10" custLinFactNeighborX="-13010" custLinFactNeighborY="-581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992A4A-495F-4120-92CE-FAF3B431DDF4}" type="pres">
      <dgm:prSet presAssocID="{8C8B080A-7D5B-4CFC-96A8-9EA1FC32079A}" presName="rootConnector3" presStyleLbl="asst1" presStyleIdx="6" presStyleCnt="10"/>
      <dgm:spPr/>
      <dgm:t>
        <a:bodyPr/>
        <a:lstStyle/>
        <a:p>
          <a:endParaRPr lang="tr-TR"/>
        </a:p>
      </dgm:t>
    </dgm:pt>
    <dgm:pt modelId="{2C7009F3-7DEB-404A-BDB8-AA72DBFA2B8B}" type="pres">
      <dgm:prSet presAssocID="{8C8B080A-7D5B-4CFC-96A8-9EA1FC32079A}" presName="hierChild6" presStyleCnt="0"/>
      <dgm:spPr/>
      <dgm:t>
        <a:bodyPr/>
        <a:lstStyle/>
        <a:p>
          <a:endParaRPr lang="tr-TR"/>
        </a:p>
      </dgm:t>
    </dgm:pt>
    <dgm:pt modelId="{E398E035-3D44-443F-8697-446290AB93B6}" type="pres">
      <dgm:prSet presAssocID="{8C8B080A-7D5B-4CFC-96A8-9EA1FC32079A}" presName="hierChild7" presStyleCnt="0"/>
      <dgm:spPr/>
      <dgm:t>
        <a:bodyPr/>
        <a:lstStyle/>
        <a:p>
          <a:endParaRPr lang="tr-TR"/>
        </a:p>
      </dgm:t>
    </dgm:pt>
    <dgm:pt modelId="{D9B2934D-DCAC-437C-90B1-7249E18DFD93}" type="pres">
      <dgm:prSet presAssocID="{E51A91FE-FF78-4B7C-BF63-FECAA0C259A4}" presName="Name111" presStyleLbl="parChTrans1D4" presStyleIdx="2" presStyleCnt="4"/>
      <dgm:spPr/>
      <dgm:t>
        <a:bodyPr/>
        <a:lstStyle/>
        <a:p>
          <a:endParaRPr lang="tr-TR"/>
        </a:p>
      </dgm:t>
    </dgm:pt>
    <dgm:pt modelId="{F5AE4365-8CC0-4785-B19D-A86683DCD9DF}" type="pres">
      <dgm:prSet presAssocID="{729FBEE5-A0FA-4D36-8246-1161A6F16A2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E7BF472-8088-40D4-A433-9E5B2E3F2EEE}" type="pres">
      <dgm:prSet presAssocID="{729FBEE5-A0FA-4D36-8246-1161A6F16A2B}" presName="rootComposite3" presStyleCnt="0"/>
      <dgm:spPr/>
      <dgm:t>
        <a:bodyPr/>
        <a:lstStyle/>
        <a:p>
          <a:endParaRPr lang="tr-TR"/>
        </a:p>
      </dgm:t>
    </dgm:pt>
    <dgm:pt modelId="{6C9AB912-1F71-4757-A903-D7737BF24FB7}" type="pres">
      <dgm:prSet presAssocID="{729FBEE5-A0FA-4D36-8246-1161A6F16A2B}" presName="rootText3" presStyleLbl="asst1" presStyleIdx="7" presStyleCnt="10" custLinFactX="9364" custLinFactNeighborX="100000" custLinFactNeighborY="350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C3A2F2-0CE2-43A2-8B32-197E5FE6403F}" type="pres">
      <dgm:prSet presAssocID="{729FBEE5-A0FA-4D36-8246-1161A6F16A2B}" presName="rootConnector3" presStyleLbl="asst1" presStyleIdx="7" presStyleCnt="10"/>
      <dgm:spPr/>
      <dgm:t>
        <a:bodyPr/>
        <a:lstStyle/>
        <a:p>
          <a:endParaRPr lang="tr-TR"/>
        </a:p>
      </dgm:t>
    </dgm:pt>
    <dgm:pt modelId="{CED1A52E-1550-413D-A1D3-C2E5EE548E01}" type="pres">
      <dgm:prSet presAssocID="{729FBEE5-A0FA-4D36-8246-1161A6F16A2B}" presName="hierChild6" presStyleCnt="0"/>
      <dgm:spPr/>
      <dgm:t>
        <a:bodyPr/>
        <a:lstStyle/>
        <a:p>
          <a:endParaRPr lang="tr-TR"/>
        </a:p>
      </dgm:t>
    </dgm:pt>
    <dgm:pt modelId="{971B5DC4-EB3B-4E1A-8805-0962F9D1D912}" type="pres">
      <dgm:prSet presAssocID="{729FBEE5-A0FA-4D36-8246-1161A6F16A2B}" presName="hierChild7" presStyleCnt="0"/>
      <dgm:spPr/>
      <dgm:t>
        <a:bodyPr/>
        <a:lstStyle/>
        <a:p>
          <a:endParaRPr lang="tr-TR"/>
        </a:p>
      </dgm:t>
    </dgm:pt>
    <dgm:pt modelId="{278A7946-8A97-4D92-A5A6-0D34BC073E94}" type="pres">
      <dgm:prSet presAssocID="{D85D44D0-84A0-4569-9592-531BF98A908A}" presName="Name111" presStyleLbl="parChTrans1D3" presStyleIdx="3" presStyleCnt="4"/>
      <dgm:spPr/>
      <dgm:t>
        <a:bodyPr/>
        <a:lstStyle/>
        <a:p>
          <a:endParaRPr lang="tr-TR"/>
        </a:p>
      </dgm:t>
    </dgm:pt>
    <dgm:pt modelId="{737C6D08-B2A4-4CDE-A4BA-05868C3B9256}" type="pres">
      <dgm:prSet presAssocID="{3953416E-808A-4120-89F0-7E20514E9AB9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1C9CAEF-8DF0-4689-A029-06B39FEAE81A}" type="pres">
      <dgm:prSet presAssocID="{3953416E-808A-4120-89F0-7E20514E9AB9}" presName="rootComposite3" presStyleCnt="0"/>
      <dgm:spPr/>
      <dgm:t>
        <a:bodyPr/>
        <a:lstStyle/>
        <a:p>
          <a:endParaRPr lang="tr-TR"/>
        </a:p>
      </dgm:t>
    </dgm:pt>
    <dgm:pt modelId="{13C8D9B9-8B75-49F8-B54D-4013F77C88D0}" type="pres">
      <dgm:prSet presAssocID="{3953416E-808A-4120-89F0-7E20514E9AB9}" presName="rootText3" presStyleLbl="asst1" presStyleIdx="8" presStyleCnt="10" custLinFactNeighborX="-43228" custLinFactNeighborY="-579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D85FD9-9F92-48AE-B4E0-B4C68465E65D}" type="pres">
      <dgm:prSet presAssocID="{3953416E-808A-4120-89F0-7E20514E9AB9}" presName="rootConnector3" presStyleLbl="asst1" presStyleIdx="8" presStyleCnt="10"/>
      <dgm:spPr/>
      <dgm:t>
        <a:bodyPr/>
        <a:lstStyle/>
        <a:p>
          <a:endParaRPr lang="tr-TR"/>
        </a:p>
      </dgm:t>
    </dgm:pt>
    <dgm:pt modelId="{376DC19D-03ED-4B45-972C-810FA31A643B}" type="pres">
      <dgm:prSet presAssocID="{3953416E-808A-4120-89F0-7E20514E9AB9}" presName="hierChild6" presStyleCnt="0"/>
      <dgm:spPr/>
      <dgm:t>
        <a:bodyPr/>
        <a:lstStyle/>
        <a:p>
          <a:endParaRPr lang="tr-TR"/>
        </a:p>
      </dgm:t>
    </dgm:pt>
    <dgm:pt modelId="{C2365A4F-4ABF-4D42-A0C9-EEF07689E7CE}" type="pres">
      <dgm:prSet presAssocID="{3953416E-808A-4120-89F0-7E20514E9AB9}" presName="hierChild7" presStyleCnt="0"/>
      <dgm:spPr/>
      <dgm:t>
        <a:bodyPr/>
        <a:lstStyle/>
        <a:p>
          <a:endParaRPr lang="tr-TR"/>
        </a:p>
      </dgm:t>
    </dgm:pt>
    <dgm:pt modelId="{1E681EAF-8212-4253-8F7A-A018AFFB93FD}" type="pres">
      <dgm:prSet presAssocID="{DA0139E5-85E3-447E-BBAC-655B1E96D29D}" presName="Name111" presStyleLbl="parChTrans1D4" presStyleIdx="3" presStyleCnt="4"/>
      <dgm:spPr/>
      <dgm:t>
        <a:bodyPr/>
        <a:lstStyle/>
        <a:p>
          <a:endParaRPr lang="tr-TR"/>
        </a:p>
      </dgm:t>
    </dgm:pt>
    <dgm:pt modelId="{C68FA2B2-D488-4325-86F4-8EE40ACF02CA}" type="pres">
      <dgm:prSet presAssocID="{E23FFB28-4114-4ADE-861A-BEE11935EFD6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96DBF4A3-AEDE-47D1-867F-957AFFB36D2D}" type="pres">
      <dgm:prSet presAssocID="{E23FFB28-4114-4ADE-861A-BEE11935EFD6}" presName="rootComposite3" presStyleCnt="0"/>
      <dgm:spPr/>
      <dgm:t>
        <a:bodyPr/>
        <a:lstStyle/>
        <a:p>
          <a:endParaRPr lang="tr-TR"/>
        </a:p>
      </dgm:t>
    </dgm:pt>
    <dgm:pt modelId="{0A15C02A-CA15-47A7-883E-2189FEE2446D}" type="pres">
      <dgm:prSet presAssocID="{E23FFB28-4114-4ADE-861A-BEE11935EFD6}" presName="rootText3" presStyleLbl="asst1" presStyleIdx="9" presStyleCnt="10" custLinFactNeighborX="49703" custLinFactNeighborY="-232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0A2549E-E30D-4C60-A7D0-32412927013F}" type="pres">
      <dgm:prSet presAssocID="{E23FFB28-4114-4ADE-861A-BEE11935EFD6}" presName="rootConnector3" presStyleLbl="asst1" presStyleIdx="9" presStyleCnt="10"/>
      <dgm:spPr/>
      <dgm:t>
        <a:bodyPr/>
        <a:lstStyle/>
        <a:p>
          <a:endParaRPr lang="tr-TR"/>
        </a:p>
      </dgm:t>
    </dgm:pt>
    <dgm:pt modelId="{BD8DED57-1E87-439C-BEA7-87CE154DE8BD}" type="pres">
      <dgm:prSet presAssocID="{E23FFB28-4114-4ADE-861A-BEE11935EFD6}" presName="hierChild6" presStyleCnt="0"/>
      <dgm:spPr/>
      <dgm:t>
        <a:bodyPr/>
        <a:lstStyle/>
        <a:p>
          <a:endParaRPr lang="tr-TR"/>
        </a:p>
      </dgm:t>
    </dgm:pt>
    <dgm:pt modelId="{72848D94-0249-452C-B50F-18E7763D991F}" type="pres">
      <dgm:prSet presAssocID="{E23FFB28-4114-4ADE-861A-BEE11935EFD6}" presName="hierChild7" presStyleCnt="0"/>
      <dgm:spPr/>
      <dgm:t>
        <a:bodyPr/>
        <a:lstStyle/>
        <a:p>
          <a:endParaRPr lang="tr-TR"/>
        </a:p>
      </dgm:t>
    </dgm:pt>
    <dgm:pt modelId="{BD832C8F-D0D8-443C-AF53-BCB0B164F1F0}" type="pres">
      <dgm:prSet presAssocID="{9327DBDA-63D5-4F65-AFC2-5F7FF8BF9922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910F1878-6D31-4B10-AE82-2FC0BCD4A28A}" type="pres">
      <dgm:prSet presAssocID="{9327DBDA-63D5-4F65-AFC2-5F7FF8BF9922}" presName="rootComposite1" presStyleCnt="0"/>
      <dgm:spPr/>
      <dgm:t>
        <a:bodyPr/>
        <a:lstStyle/>
        <a:p>
          <a:endParaRPr lang="tr-TR"/>
        </a:p>
      </dgm:t>
    </dgm:pt>
    <dgm:pt modelId="{4F8D4755-0131-4E96-8971-D54C7E2D7371}" type="pres">
      <dgm:prSet presAssocID="{9327DBDA-63D5-4F65-AFC2-5F7FF8BF9922}" presName="rootText1" presStyleLbl="node0" presStyleIdx="1" presStyleCnt="4" custScaleX="72835" custLinFactX="-70681" custLinFactY="200000" custLinFactNeighborX="-100000" custLinFactNeighborY="26968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E86F00-B15C-4C5F-BE24-7CD34C158D69}" type="pres">
      <dgm:prSet presAssocID="{9327DBDA-63D5-4F65-AFC2-5F7FF8BF9922}" presName="rootConnector1" presStyleLbl="asst0" presStyleIdx="0" presStyleCnt="0"/>
      <dgm:spPr/>
      <dgm:t>
        <a:bodyPr/>
        <a:lstStyle/>
        <a:p>
          <a:endParaRPr lang="tr-TR"/>
        </a:p>
      </dgm:t>
    </dgm:pt>
    <dgm:pt modelId="{AD39500E-8AAD-42CF-B635-02987D83C4C3}" type="pres">
      <dgm:prSet presAssocID="{9327DBDA-63D5-4F65-AFC2-5F7FF8BF9922}" presName="hierChild2" presStyleCnt="0"/>
      <dgm:spPr/>
      <dgm:t>
        <a:bodyPr/>
        <a:lstStyle/>
        <a:p>
          <a:endParaRPr lang="tr-TR"/>
        </a:p>
      </dgm:t>
    </dgm:pt>
    <dgm:pt modelId="{6D024283-F50E-4D42-94C9-396461D2E4F5}" type="pres">
      <dgm:prSet presAssocID="{9327DBDA-63D5-4F65-AFC2-5F7FF8BF9922}" presName="hierChild3" presStyleCnt="0"/>
      <dgm:spPr/>
      <dgm:t>
        <a:bodyPr/>
        <a:lstStyle/>
        <a:p>
          <a:endParaRPr lang="tr-TR"/>
        </a:p>
      </dgm:t>
    </dgm:pt>
    <dgm:pt modelId="{A4615EB5-E32C-4C03-8BF0-CBA77AAE06CD}" type="pres">
      <dgm:prSet presAssocID="{4A922868-C377-487E-8CEE-627B40565047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9590848E-2938-4945-B6B5-53E314B2DF1C}" type="pres">
      <dgm:prSet presAssocID="{4A922868-C377-487E-8CEE-627B40565047}" presName="rootComposite1" presStyleCnt="0"/>
      <dgm:spPr/>
      <dgm:t>
        <a:bodyPr/>
        <a:lstStyle/>
        <a:p>
          <a:endParaRPr lang="tr-TR"/>
        </a:p>
      </dgm:t>
    </dgm:pt>
    <dgm:pt modelId="{6B6E004A-4725-4BA5-8FC8-35F9EE70FCE0}" type="pres">
      <dgm:prSet presAssocID="{4A922868-C377-487E-8CEE-627B40565047}" presName="rootText1" presStyleLbl="node0" presStyleIdx="2" presStyleCnt="4" custScaleX="74076" custLinFactX="-86261" custLinFactY="200000" custLinFactNeighborX="-100000" custLinFactNeighborY="2697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2C7A922-635B-46C4-B459-D6B960A5494D}" type="pres">
      <dgm:prSet presAssocID="{4A922868-C377-487E-8CEE-627B40565047}" presName="rootConnector1" presStyleLbl="asst0" presStyleIdx="0" presStyleCnt="0"/>
      <dgm:spPr/>
      <dgm:t>
        <a:bodyPr/>
        <a:lstStyle/>
        <a:p>
          <a:endParaRPr lang="tr-TR"/>
        </a:p>
      </dgm:t>
    </dgm:pt>
    <dgm:pt modelId="{1E043213-93FF-4D8E-AB08-C493F7924922}" type="pres">
      <dgm:prSet presAssocID="{4A922868-C377-487E-8CEE-627B40565047}" presName="hierChild2" presStyleCnt="0"/>
      <dgm:spPr/>
      <dgm:t>
        <a:bodyPr/>
        <a:lstStyle/>
        <a:p>
          <a:endParaRPr lang="tr-TR"/>
        </a:p>
      </dgm:t>
    </dgm:pt>
    <dgm:pt modelId="{3E86B97D-C601-494B-A2B0-A0EF408C7A88}" type="pres">
      <dgm:prSet presAssocID="{4A922868-C377-487E-8CEE-627B40565047}" presName="hierChild3" presStyleCnt="0"/>
      <dgm:spPr/>
      <dgm:t>
        <a:bodyPr/>
        <a:lstStyle/>
        <a:p>
          <a:endParaRPr lang="tr-TR"/>
        </a:p>
      </dgm:t>
    </dgm:pt>
    <dgm:pt modelId="{98C3BB9C-5EB1-4C1D-B250-32CD95064B6A}" type="pres">
      <dgm:prSet presAssocID="{C30409E3-3F60-4E4C-BE84-1F9B805DC2B3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E1FA4CD-5D59-474E-9EB2-4DF761421390}" type="pres">
      <dgm:prSet presAssocID="{C30409E3-3F60-4E4C-BE84-1F9B805DC2B3}" presName="rootComposite1" presStyleCnt="0"/>
      <dgm:spPr/>
      <dgm:t>
        <a:bodyPr/>
        <a:lstStyle/>
        <a:p>
          <a:endParaRPr lang="tr-TR"/>
        </a:p>
      </dgm:t>
    </dgm:pt>
    <dgm:pt modelId="{E0408B31-F7DC-4FFC-98D9-6F4C86DC8FAE}" type="pres">
      <dgm:prSet presAssocID="{C30409E3-3F60-4E4C-BE84-1F9B805DC2B3}" presName="rootText1" presStyleLbl="node0" presStyleIdx="3" presStyleCnt="4" custScaleX="75016" custLinFactX="-214415" custLinFactY="200000" custLinFactNeighborX="-300000" custLinFactNeighborY="27059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69DA4AE-CAF0-4A7E-A250-B99555609EED}" type="pres">
      <dgm:prSet presAssocID="{C30409E3-3F60-4E4C-BE84-1F9B805DC2B3}" presName="rootConnector1" presStyleLbl="asst0" presStyleIdx="0" presStyleCnt="0"/>
      <dgm:spPr/>
      <dgm:t>
        <a:bodyPr/>
        <a:lstStyle/>
        <a:p>
          <a:endParaRPr lang="tr-TR"/>
        </a:p>
      </dgm:t>
    </dgm:pt>
    <dgm:pt modelId="{F593B251-0822-468C-B2A5-B25F4CEBF4E8}" type="pres">
      <dgm:prSet presAssocID="{C30409E3-3F60-4E4C-BE84-1F9B805DC2B3}" presName="hierChild2" presStyleCnt="0"/>
      <dgm:spPr/>
      <dgm:t>
        <a:bodyPr/>
        <a:lstStyle/>
        <a:p>
          <a:endParaRPr lang="tr-TR"/>
        </a:p>
      </dgm:t>
    </dgm:pt>
    <dgm:pt modelId="{2C94DB3D-9390-4674-9C7D-77D0445ED367}" type="pres">
      <dgm:prSet presAssocID="{C30409E3-3F60-4E4C-BE84-1F9B805DC2B3}" presName="hierChild3" presStyleCnt="0"/>
      <dgm:spPr/>
      <dgm:t>
        <a:bodyPr/>
        <a:lstStyle/>
        <a:p>
          <a:endParaRPr lang="tr-TR"/>
        </a:p>
      </dgm:t>
    </dgm:pt>
  </dgm:ptLst>
  <dgm:cxnLst>
    <dgm:cxn modelId="{57BEDE09-0ED3-43A3-83B2-559593E5410E}" type="presOf" srcId="{3C23EFF6-ECFF-42D4-A25A-0DDDEFF9C419}" destId="{07E1BBD3-D30D-4E81-B349-825D70461E27}" srcOrd="0" destOrd="0" presId="urn:microsoft.com/office/officeart/2005/8/layout/orgChart1"/>
    <dgm:cxn modelId="{022ACEFA-7BB5-4501-ACAD-C7B281D7AD29}" type="presOf" srcId="{E23FFB28-4114-4ADE-861A-BEE11935EFD6}" destId="{0A15C02A-CA15-47A7-883E-2189FEE2446D}" srcOrd="0" destOrd="0" presId="urn:microsoft.com/office/officeart/2005/8/layout/orgChart1"/>
    <dgm:cxn modelId="{003C6A49-107A-4FB8-83B3-2EBDB26D1CC6}" type="presOf" srcId="{8C8B080A-7D5B-4CFC-96A8-9EA1FC32079A}" destId="{63CB6CCF-4272-4554-B587-207CFED5738A}" srcOrd="0" destOrd="0" presId="urn:microsoft.com/office/officeart/2005/8/layout/orgChart1"/>
    <dgm:cxn modelId="{B7A993F4-3F62-44C7-B24C-44CE8A3534A7}" type="presOf" srcId="{A964C9B0-11E4-4930-B3D0-CE432A67B8AC}" destId="{C843FAF3-5BDE-4BBD-96D6-25A53C08CDD6}" srcOrd="0" destOrd="0" presId="urn:microsoft.com/office/officeart/2005/8/layout/orgChart1"/>
    <dgm:cxn modelId="{57D210CB-5639-4956-BAA3-D7060ED9471E}" type="presOf" srcId="{A964C9B0-11E4-4930-B3D0-CE432A67B8AC}" destId="{629DD92A-9CA5-48FB-98E4-55A2EE479EB4}" srcOrd="1" destOrd="0" presId="urn:microsoft.com/office/officeart/2005/8/layout/orgChart1"/>
    <dgm:cxn modelId="{484834AF-15DA-4E0C-BE89-E4BF16153FE3}" type="presOf" srcId="{D3A20E01-8140-4604-8653-07807CDFC90A}" destId="{A6DCBCE8-FAB8-483F-82E6-9E4BC2ACAB77}" srcOrd="1" destOrd="0" presId="urn:microsoft.com/office/officeart/2005/8/layout/orgChart1"/>
    <dgm:cxn modelId="{D6484F29-3626-4C58-B66D-BDC59035CC81}" type="presOf" srcId="{4A922868-C377-487E-8CEE-627B40565047}" destId="{6B6E004A-4725-4BA5-8FC8-35F9EE70FCE0}" srcOrd="0" destOrd="0" presId="urn:microsoft.com/office/officeart/2005/8/layout/orgChart1"/>
    <dgm:cxn modelId="{8817ABA8-55F7-448D-A21E-996569EC01C7}" srcId="{02F6CC4D-93E1-42BE-BBCB-66D5A43E6B46}" destId="{4A922868-C377-487E-8CEE-627B40565047}" srcOrd="2" destOrd="0" parTransId="{ED97106D-8266-48CD-BF89-935030B630C2}" sibTransId="{DEE98855-D75F-4FDE-B943-9ABF71141A60}"/>
    <dgm:cxn modelId="{3CCA68FC-0146-485C-8104-07C3A0979620}" type="presOf" srcId="{D85D44D0-84A0-4569-9592-531BF98A908A}" destId="{278A7946-8A97-4D92-A5A6-0D34BC073E94}" srcOrd="0" destOrd="0" presId="urn:microsoft.com/office/officeart/2005/8/layout/orgChart1"/>
    <dgm:cxn modelId="{D232EE9E-2BC5-4ADA-951C-E2995DD1F3E1}" type="presOf" srcId="{3953416E-808A-4120-89F0-7E20514E9AB9}" destId="{13C8D9B9-8B75-49F8-B54D-4013F77C88D0}" srcOrd="0" destOrd="0" presId="urn:microsoft.com/office/officeart/2005/8/layout/orgChart1"/>
    <dgm:cxn modelId="{04A557C3-2F85-43C8-A289-92908E217426}" srcId="{02F6CC4D-93E1-42BE-BBCB-66D5A43E6B46}" destId="{9327DBDA-63D5-4F65-AFC2-5F7FF8BF9922}" srcOrd="1" destOrd="0" parTransId="{158521B3-35CB-4475-AA1B-7EE7A174DDC7}" sibTransId="{BE8C13B1-4E6B-4F75-A11D-73EA7E86829A}"/>
    <dgm:cxn modelId="{34E04EAB-2786-4422-82C5-E3D5943C196D}" type="presOf" srcId="{6E192785-A930-4A0A-963B-BCA58D752A08}" destId="{0053A31B-7D20-4878-B66C-2F224C004BA5}" srcOrd="0" destOrd="0" presId="urn:microsoft.com/office/officeart/2005/8/layout/orgChart1"/>
    <dgm:cxn modelId="{274F77BC-3AAD-43A9-97A9-5B248217BFEC}" type="presOf" srcId="{A0C1EDE2-8B09-43BE-BE0E-E0AF31CE8977}" destId="{C4B49467-401F-4541-B0CA-9A73B4694C24}" srcOrd="0" destOrd="0" presId="urn:microsoft.com/office/officeart/2005/8/layout/orgChart1"/>
    <dgm:cxn modelId="{A8D1193A-9953-410E-932E-9078FC8E1C1D}" type="presOf" srcId="{9BBC033D-46A0-4157-BF08-0A006845B69B}" destId="{B21217EF-15DC-4361-B22C-6D2269C6D3C8}" srcOrd="0" destOrd="0" presId="urn:microsoft.com/office/officeart/2005/8/layout/orgChart1"/>
    <dgm:cxn modelId="{1A9CDBE7-8318-4051-874D-8C262701038F}" type="presOf" srcId="{02F6CC4D-93E1-42BE-BBCB-66D5A43E6B46}" destId="{008809E1-391C-432B-80C6-186F83F94587}" srcOrd="0" destOrd="0" presId="urn:microsoft.com/office/officeart/2005/8/layout/orgChart1"/>
    <dgm:cxn modelId="{C66D0F7D-BD6C-44C4-B0A9-B0AE54BDFA10}" type="presOf" srcId="{729FBEE5-A0FA-4D36-8246-1161A6F16A2B}" destId="{6C9AB912-1F71-4757-A903-D7737BF24FB7}" srcOrd="0" destOrd="0" presId="urn:microsoft.com/office/officeart/2005/8/layout/orgChart1"/>
    <dgm:cxn modelId="{2CE461B7-C59E-4FCD-8191-0C74E5AC7DBC}" type="presOf" srcId="{9BBC033D-46A0-4157-BF08-0A006845B69B}" destId="{C9F00151-5B04-46A1-99FA-225A32C81665}" srcOrd="1" destOrd="0" presId="urn:microsoft.com/office/officeart/2005/8/layout/orgChart1"/>
    <dgm:cxn modelId="{92D72672-72D1-4952-8018-13051838DD62}" srcId="{3C801E85-3CBE-49CB-90E9-EA7AEDF6137D}" destId="{9BBC033D-46A0-4157-BF08-0A006845B69B}" srcOrd="0" destOrd="0" parTransId="{634FE5E1-A70E-4A27-A2A1-420B6FAD6F70}" sibTransId="{E2E763F7-8CBE-4F1D-84A0-62E8C0B584F8}"/>
    <dgm:cxn modelId="{B8AFAB57-8712-42CF-A370-06790C568B2B}" type="presOf" srcId="{C30409E3-3F60-4E4C-BE84-1F9B805DC2B3}" destId="{E69DA4AE-CAF0-4A7E-A250-B99555609EED}" srcOrd="1" destOrd="0" presId="urn:microsoft.com/office/officeart/2005/8/layout/orgChart1"/>
    <dgm:cxn modelId="{3E68211F-722D-4A20-BEC0-8AF2D333B939}" type="presOf" srcId="{508FE190-C0BB-4D7E-8010-2AB822F82791}" destId="{5ECA67D6-9D1A-42B0-BB80-CCA405A252C8}" srcOrd="0" destOrd="0" presId="urn:microsoft.com/office/officeart/2005/8/layout/orgChart1"/>
    <dgm:cxn modelId="{45C4E079-A754-40EB-A4FB-84B954A263FA}" type="presOf" srcId="{6C713DE0-93AD-4980-AEFE-4ADB4BB35FF9}" destId="{262B13F5-1879-4D0F-9281-55978A5613D4}" srcOrd="0" destOrd="0" presId="urn:microsoft.com/office/officeart/2005/8/layout/orgChart1"/>
    <dgm:cxn modelId="{14268C05-0C40-4818-99E9-B502F58C3059}" type="presOf" srcId="{8C8B080A-7D5B-4CFC-96A8-9EA1FC32079A}" destId="{40992A4A-495F-4120-92CE-FAF3B431DDF4}" srcOrd="1" destOrd="0" presId="urn:microsoft.com/office/officeart/2005/8/layout/orgChart1"/>
    <dgm:cxn modelId="{67BB445A-3AD3-4BD7-A307-2B01E6EE8D95}" type="presOf" srcId="{C30409E3-3F60-4E4C-BE84-1F9B805DC2B3}" destId="{E0408B31-F7DC-4FFC-98D9-6F4C86DC8FAE}" srcOrd="0" destOrd="0" presId="urn:microsoft.com/office/officeart/2005/8/layout/orgChart1"/>
    <dgm:cxn modelId="{30A1D1C8-D2C6-4660-A937-69170D2B12EB}" srcId="{A8B9BFEB-46FC-4A73-859B-913AB4A21BAE}" destId="{8C8B080A-7D5B-4CFC-96A8-9EA1FC32079A}" srcOrd="0" destOrd="0" parTransId="{889DF3DE-A630-4525-B420-E437F06CB285}" sibTransId="{4262EA61-8D5D-4555-BB24-A3419FD54767}"/>
    <dgm:cxn modelId="{E8ABEF80-8AF4-4DE8-B9B9-2434F8E9069F}" srcId="{3953416E-808A-4120-89F0-7E20514E9AB9}" destId="{E23FFB28-4114-4ADE-861A-BEE11935EFD6}" srcOrd="0" destOrd="0" parTransId="{DA0139E5-85E3-447E-BBAC-655B1E96D29D}" sibTransId="{E29184B7-C989-457A-A1CC-E87AA21E8498}"/>
    <dgm:cxn modelId="{5A0AA2BE-2689-47A3-A622-F0EDEC9B8798}" srcId="{6C713DE0-93AD-4980-AEFE-4ADB4BB35FF9}" destId="{3C801E85-3CBE-49CB-90E9-EA7AEDF6137D}" srcOrd="0" destOrd="0" parTransId="{42A9D717-7B24-4FAF-83FF-A28121D25C41}" sibTransId="{92A01AE1-0C34-406D-B10E-2BB9568980B2}"/>
    <dgm:cxn modelId="{3E750BD6-1E4D-4771-AACB-DC6BC17F0111}" type="presOf" srcId="{E23FFB28-4114-4ADE-861A-BEE11935EFD6}" destId="{20A2549E-E30D-4C60-A7D0-32412927013F}" srcOrd="1" destOrd="0" presId="urn:microsoft.com/office/officeart/2005/8/layout/orgChart1"/>
    <dgm:cxn modelId="{A7F84752-0DBD-4754-B755-0F6962E8C35D}" srcId="{BC093243-DAB2-4CAF-B8A3-4CEF2E97C474}" destId="{D3A20E01-8140-4604-8653-07807CDFC90A}" srcOrd="0" destOrd="0" parTransId="{508FE190-C0BB-4D7E-8010-2AB822F82791}" sibTransId="{5FB0A936-EDA6-4A8D-9555-CDF087FFA734}"/>
    <dgm:cxn modelId="{C2878092-D854-4A0A-9A4E-8CDF7EC4396A}" type="presOf" srcId="{D3A20E01-8140-4604-8653-07807CDFC90A}" destId="{F420DCC9-EFCF-4B64-8C91-48A8BEDEDB5E}" srcOrd="0" destOrd="0" presId="urn:microsoft.com/office/officeart/2005/8/layout/orgChart1"/>
    <dgm:cxn modelId="{19DBCA47-BF87-47AE-B0A0-3918F0514E65}" srcId="{3C801E85-3CBE-49CB-90E9-EA7AEDF6137D}" destId="{BC093243-DAB2-4CAF-B8A3-4CEF2E97C474}" srcOrd="1" destOrd="0" parTransId="{3C23EFF6-ECFF-42D4-A25A-0DDDEFF9C419}" sibTransId="{BD92C19B-C79A-40A4-A182-BA617BC9EA0B}"/>
    <dgm:cxn modelId="{679927D1-B502-487B-889E-E50025D8657C}" type="presOf" srcId="{3C801E85-3CBE-49CB-90E9-EA7AEDF6137D}" destId="{3D97C7EE-AB0F-4B4D-A621-F0FB92B760B7}" srcOrd="0" destOrd="0" presId="urn:microsoft.com/office/officeart/2005/8/layout/orgChart1"/>
    <dgm:cxn modelId="{69E80A22-2B92-4F77-AB8A-3D1230854783}" type="presOf" srcId="{3C801E85-3CBE-49CB-90E9-EA7AEDF6137D}" destId="{8EDB8C25-006E-4824-98CC-4D2B37C95ED7}" srcOrd="1" destOrd="0" presId="urn:microsoft.com/office/officeart/2005/8/layout/orgChart1"/>
    <dgm:cxn modelId="{CC80225F-156D-4B85-A086-B3FA4D7CE3AF}" type="presOf" srcId="{9327DBDA-63D5-4F65-AFC2-5F7FF8BF9922}" destId="{F7E86F00-B15C-4C5F-BE24-7CD34C158D69}" srcOrd="1" destOrd="0" presId="urn:microsoft.com/office/officeart/2005/8/layout/orgChart1"/>
    <dgm:cxn modelId="{3CA4DA51-AE8A-4EA3-80BE-635C2BA886F8}" srcId="{02F6CC4D-93E1-42BE-BBCB-66D5A43E6B46}" destId="{C30409E3-3F60-4E4C-BE84-1F9B805DC2B3}" srcOrd="3" destOrd="0" parTransId="{4915C879-DA1D-4C58-81CB-93F9FED71615}" sibTransId="{1DDE4167-D8BD-4F04-807E-7A7876AA0130}"/>
    <dgm:cxn modelId="{FBDF6725-A8C1-4CBC-BB8E-E3CCEA2E17B3}" type="presOf" srcId="{E51A91FE-FF78-4B7C-BF63-FECAA0C259A4}" destId="{D9B2934D-DCAC-437C-90B1-7249E18DFD93}" srcOrd="0" destOrd="0" presId="urn:microsoft.com/office/officeart/2005/8/layout/orgChart1"/>
    <dgm:cxn modelId="{335C06A6-5F13-4718-9723-4B88E8E343EF}" type="presOf" srcId="{A8B9BFEB-46FC-4A73-859B-913AB4A21BAE}" destId="{7BDC7FEE-0D83-4C7A-9633-05F1535C3D41}" srcOrd="1" destOrd="0" presId="urn:microsoft.com/office/officeart/2005/8/layout/orgChart1"/>
    <dgm:cxn modelId="{51619587-0CA3-4D2F-85D9-3768BBA3E92D}" type="presOf" srcId="{6C713DE0-93AD-4980-AEFE-4ADB4BB35FF9}" destId="{A297EE8E-97EE-45EE-B932-A97114D966E9}" srcOrd="1" destOrd="0" presId="urn:microsoft.com/office/officeart/2005/8/layout/orgChart1"/>
    <dgm:cxn modelId="{4058D146-1459-4012-A5D2-5231DF9D2387}" srcId="{02F6CC4D-93E1-42BE-BBCB-66D5A43E6B46}" destId="{6C713DE0-93AD-4980-AEFE-4ADB4BB35FF9}" srcOrd="0" destOrd="0" parTransId="{DBCD0020-ADD7-4F44-908D-96C0A6031041}" sibTransId="{D4074A98-553A-43BB-876D-A37D1741CBFF}"/>
    <dgm:cxn modelId="{4C4F6D39-8C1A-471E-8C0D-5A97720DE468}" type="presOf" srcId="{634FE5E1-A70E-4A27-A2A1-420B6FAD6F70}" destId="{88DE856C-007E-4363-A1E1-A07A5F9373EF}" srcOrd="0" destOrd="0" presId="urn:microsoft.com/office/officeart/2005/8/layout/orgChart1"/>
    <dgm:cxn modelId="{645C62A6-0FC2-4386-9211-08F3DCE3C4A3}" type="presOf" srcId="{BC093243-DAB2-4CAF-B8A3-4CEF2E97C474}" destId="{2D574904-8B24-4909-96A1-8A9BF20F07D0}" srcOrd="1" destOrd="0" presId="urn:microsoft.com/office/officeart/2005/8/layout/orgChart1"/>
    <dgm:cxn modelId="{36782CE2-32C1-4B3B-9907-B37B77C0D4E9}" srcId="{A8B9BFEB-46FC-4A73-859B-913AB4A21BAE}" destId="{3953416E-808A-4120-89F0-7E20514E9AB9}" srcOrd="1" destOrd="0" parTransId="{D85D44D0-84A0-4569-9592-531BF98A908A}" sibTransId="{D8537F52-31B7-4540-A21B-87148A9CCB54}"/>
    <dgm:cxn modelId="{87EA41C0-FC76-424C-9361-FF121C2DC476}" srcId="{6C713DE0-93AD-4980-AEFE-4ADB4BB35FF9}" destId="{A8B9BFEB-46FC-4A73-859B-913AB4A21BAE}" srcOrd="1" destOrd="0" parTransId="{A0C1EDE2-8B09-43BE-BE0E-E0AF31CE8977}" sibTransId="{F4B99E5F-D410-4697-811D-AA916165E3E3}"/>
    <dgm:cxn modelId="{27F85451-35FC-4655-9371-615200BE8AAD}" type="presOf" srcId="{A8B9BFEB-46FC-4A73-859B-913AB4A21BAE}" destId="{041509AC-EBA8-4F4D-A0B8-3EDC089D85F5}" srcOrd="0" destOrd="0" presId="urn:microsoft.com/office/officeart/2005/8/layout/orgChart1"/>
    <dgm:cxn modelId="{19FAC267-25A9-4941-A489-DC5AD14946DE}" type="presOf" srcId="{9327DBDA-63D5-4F65-AFC2-5F7FF8BF9922}" destId="{4F8D4755-0131-4E96-8971-D54C7E2D7371}" srcOrd="0" destOrd="0" presId="urn:microsoft.com/office/officeart/2005/8/layout/orgChart1"/>
    <dgm:cxn modelId="{875C6509-9560-4953-9D49-E0CD3ED5124F}" srcId="{9BBC033D-46A0-4157-BF08-0A006845B69B}" destId="{A964C9B0-11E4-4930-B3D0-CE432A67B8AC}" srcOrd="0" destOrd="0" parTransId="{6E192785-A930-4A0A-963B-BCA58D752A08}" sibTransId="{FD801863-DC20-4498-BDB8-B9A7C538F952}"/>
    <dgm:cxn modelId="{14C1E026-083B-4120-934A-74D08834680A}" type="presOf" srcId="{42A9D717-7B24-4FAF-83FF-A28121D25C41}" destId="{15C45B38-6520-4B23-A404-5B6622C2C86B}" srcOrd="0" destOrd="0" presId="urn:microsoft.com/office/officeart/2005/8/layout/orgChart1"/>
    <dgm:cxn modelId="{6486EEE6-1453-4BB2-A5DD-3518265343E4}" type="presOf" srcId="{729FBEE5-A0FA-4D36-8246-1161A6F16A2B}" destId="{80C3A2F2-0CE2-43A2-8B32-197E5FE6403F}" srcOrd="1" destOrd="0" presId="urn:microsoft.com/office/officeart/2005/8/layout/orgChart1"/>
    <dgm:cxn modelId="{83A12D0B-A553-4C17-BBA7-50FAC4F582E4}" type="presOf" srcId="{DA0139E5-85E3-447E-BBAC-655B1E96D29D}" destId="{1E681EAF-8212-4253-8F7A-A018AFFB93FD}" srcOrd="0" destOrd="0" presId="urn:microsoft.com/office/officeart/2005/8/layout/orgChart1"/>
    <dgm:cxn modelId="{A558BC2C-7839-4F15-A722-21E197B5C532}" type="presOf" srcId="{889DF3DE-A630-4525-B420-E437F06CB285}" destId="{57F6374C-17F2-4D1C-9D5F-A608F5B39364}" srcOrd="0" destOrd="0" presId="urn:microsoft.com/office/officeart/2005/8/layout/orgChart1"/>
    <dgm:cxn modelId="{CDE0D1C1-AFBB-4918-9406-FBE5E3E54D62}" type="presOf" srcId="{BC093243-DAB2-4CAF-B8A3-4CEF2E97C474}" destId="{4FFECF64-1341-4176-A315-4880C47C8841}" srcOrd="0" destOrd="0" presId="urn:microsoft.com/office/officeart/2005/8/layout/orgChart1"/>
    <dgm:cxn modelId="{AD73B451-438A-4E6E-8C4C-EAEC53B872F2}" type="presOf" srcId="{4A922868-C377-487E-8CEE-627B40565047}" destId="{B2C7A922-635B-46C4-B459-D6B960A5494D}" srcOrd="1" destOrd="0" presId="urn:microsoft.com/office/officeart/2005/8/layout/orgChart1"/>
    <dgm:cxn modelId="{0CE1F977-8D9F-4269-82FC-A29B9B23B9FC}" type="presOf" srcId="{3953416E-808A-4120-89F0-7E20514E9AB9}" destId="{7AD85FD9-9F92-48AE-B4E0-B4C68465E65D}" srcOrd="1" destOrd="0" presId="urn:microsoft.com/office/officeart/2005/8/layout/orgChart1"/>
    <dgm:cxn modelId="{5D782628-C826-4527-B159-C4D3812E7590}" srcId="{8C8B080A-7D5B-4CFC-96A8-9EA1FC32079A}" destId="{729FBEE5-A0FA-4D36-8246-1161A6F16A2B}" srcOrd="0" destOrd="0" parTransId="{E51A91FE-FF78-4B7C-BF63-FECAA0C259A4}" sibTransId="{DCB25C0B-CBC1-43D7-A135-F75E56AFE41B}"/>
    <dgm:cxn modelId="{7F911C75-6F7F-4613-86F0-6FF3632357F6}" type="presParOf" srcId="{008809E1-391C-432B-80C6-186F83F94587}" destId="{EBDF612A-D3DC-4FE4-ABB9-2E382231D77F}" srcOrd="0" destOrd="0" presId="urn:microsoft.com/office/officeart/2005/8/layout/orgChart1"/>
    <dgm:cxn modelId="{CAF33986-5851-4A10-BAC9-0E04DAFA6381}" type="presParOf" srcId="{EBDF612A-D3DC-4FE4-ABB9-2E382231D77F}" destId="{62102ABB-36F6-439E-89AE-833CEB3EA0D5}" srcOrd="0" destOrd="0" presId="urn:microsoft.com/office/officeart/2005/8/layout/orgChart1"/>
    <dgm:cxn modelId="{2965D663-8512-4ACC-BFC7-C6694C9C39AE}" type="presParOf" srcId="{62102ABB-36F6-439E-89AE-833CEB3EA0D5}" destId="{262B13F5-1879-4D0F-9281-55978A5613D4}" srcOrd="0" destOrd="0" presId="urn:microsoft.com/office/officeart/2005/8/layout/orgChart1"/>
    <dgm:cxn modelId="{7D787289-0B18-45AC-9B6B-E6BBD0D703EF}" type="presParOf" srcId="{62102ABB-36F6-439E-89AE-833CEB3EA0D5}" destId="{A297EE8E-97EE-45EE-B932-A97114D966E9}" srcOrd="1" destOrd="0" presId="urn:microsoft.com/office/officeart/2005/8/layout/orgChart1"/>
    <dgm:cxn modelId="{79CF37D9-ED08-4AC9-8D1C-EB0B5C289DD9}" type="presParOf" srcId="{EBDF612A-D3DC-4FE4-ABB9-2E382231D77F}" destId="{86F4644B-E900-4985-8775-B9DF4E4FCFF3}" srcOrd="1" destOrd="0" presId="urn:microsoft.com/office/officeart/2005/8/layout/orgChart1"/>
    <dgm:cxn modelId="{F1D38026-B6AC-4304-9C6B-80BD989E8006}" type="presParOf" srcId="{EBDF612A-D3DC-4FE4-ABB9-2E382231D77F}" destId="{0501ED38-48E0-433F-9F16-02751885A9C1}" srcOrd="2" destOrd="0" presId="urn:microsoft.com/office/officeart/2005/8/layout/orgChart1"/>
    <dgm:cxn modelId="{7C1D4E79-573B-4681-86A6-98D019B7C64E}" type="presParOf" srcId="{0501ED38-48E0-433F-9F16-02751885A9C1}" destId="{15C45B38-6520-4B23-A404-5B6622C2C86B}" srcOrd="0" destOrd="0" presId="urn:microsoft.com/office/officeart/2005/8/layout/orgChart1"/>
    <dgm:cxn modelId="{AC48E230-D6F6-471A-8FB3-1891B4247D1E}" type="presParOf" srcId="{0501ED38-48E0-433F-9F16-02751885A9C1}" destId="{F032FE22-4B35-47FB-9A90-36B8D823CE0B}" srcOrd="1" destOrd="0" presId="urn:microsoft.com/office/officeart/2005/8/layout/orgChart1"/>
    <dgm:cxn modelId="{FFC78BD8-6926-493F-8FA2-951814A640BE}" type="presParOf" srcId="{F032FE22-4B35-47FB-9A90-36B8D823CE0B}" destId="{58276B82-7110-4205-922D-D3D61EDCB8F1}" srcOrd="0" destOrd="0" presId="urn:microsoft.com/office/officeart/2005/8/layout/orgChart1"/>
    <dgm:cxn modelId="{AD734C3C-5C9D-4CF2-A045-E7BA65873EEB}" type="presParOf" srcId="{58276B82-7110-4205-922D-D3D61EDCB8F1}" destId="{3D97C7EE-AB0F-4B4D-A621-F0FB92B760B7}" srcOrd="0" destOrd="0" presId="urn:microsoft.com/office/officeart/2005/8/layout/orgChart1"/>
    <dgm:cxn modelId="{8EAC6735-1A44-4938-A9A9-6A92569DE3F6}" type="presParOf" srcId="{58276B82-7110-4205-922D-D3D61EDCB8F1}" destId="{8EDB8C25-006E-4824-98CC-4D2B37C95ED7}" srcOrd="1" destOrd="0" presId="urn:microsoft.com/office/officeart/2005/8/layout/orgChart1"/>
    <dgm:cxn modelId="{2C8823AE-F266-4050-8C62-B2517ACF30FD}" type="presParOf" srcId="{F032FE22-4B35-47FB-9A90-36B8D823CE0B}" destId="{B9F32B1A-C032-42C6-8C94-40FE8C0B4AA3}" srcOrd="1" destOrd="0" presId="urn:microsoft.com/office/officeart/2005/8/layout/orgChart1"/>
    <dgm:cxn modelId="{93B16AF3-1422-4628-B93F-3CD2ED538642}" type="presParOf" srcId="{F032FE22-4B35-47FB-9A90-36B8D823CE0B}" destId="{59AB1C66-E8F7-4EF9-BD97-326D829C48CC}" srcOrd="2" destOrd="0" presId="urn:microsoft.com/office/officeart/2005/8/layout/orgChart1"/>
    <dgm:cxn modelId="{F5C672B9-9CBB-454B-AC43-88297385A675}" type="presParOf" srcId="{59AB1C66-E8F7-4EF9-BD97-326D829C48CC}" destId="{88DE856C-007E-4363-A1E1-A07A5F9373EF}" srcOrd="0" destOrd="0" presId="urn:microsoft.com/office/officeart/2005/8/layout/orgChart1"/>
    <dgm:cxn modelId="{7B245540-B27A-44A4-80FC-B31FF4215195}" type="presParOf" srcId="{59AB1C66-E8F7-4EF9-BD97-326D829C48CC}" destId="{62DBB259-544F-4830-AA0B-9CBD9F8A7E75}" srcOrd="1" destOrd="0" presId="urn:microsoft.com/office/officeart/2005/8/layout/orgChart1"/>
    <dgm:cxn modelId="{FBAEE44B-274F-4FFB-BDF4-D726DC04052A}" type="presParOf" srcId="{62DBB259-544F-4830-AA0B-9CBD9F8A7E75}" destId="{E0D7F711-95A0-435B-9AE7-45319978BB44}" srcOrd="0" destOrd="0" presId="urn:microsoft.com/office/officeart/2005/8/layout/orgChart1"/>
    <dgm:cxn modelId="{587C0EC8-18AE-4708-B6D2-B561805E09F1}" type="presParOf" srcId="{E0D7F711-95A0-435B-9AE7-45319978BB44}" destId="{B21217EF-15DC-4361-B22C-6D2269C6D3C8}" srcOrd="0" destOrd="0" presId="urn:microsoft.com/office/officeart/2005/8/layout/orgChart1"/>
    <dgm:cxn modelId="{B7B291A1-42D1-4C98-A58B-BBCE814DC3DD}" type="presParOf" srcId="{E0D7F711-95A0-435B-9AE7-45319978BB44}" destId="{C9F00151-5B04-46A1-99FA-225A32C81665}" srcOrd="1" destOrd="0" presId="urn:microsoft.com/office/officeart/2005/8/layout/orgChart1"/>
    <dgm:cxn modelId="{DF814628-2EAD-4570-A03D-519D97BAAFF7}" type="presParOf" srcId="{62DBB259-544F-4830-AA0B-9CBD9F8A7E75}" destId="{8502A8E0-2350-4DD1-BAD9-751E7A718E42}" srcOrd="1" destOrd="0" presId="urn:microsoft.com/office/officeart/2005/8/layout/orgChart1"/>
    <dgm:cxn modelId="{295022B4-C122-415E-8310-7A7CFD4A9947}" type="presParOf" srcId="{62DBB259-544F-4830-AA0B-9CBD9F8A7E75}" destId="{FB2B43CE-8F43-45D0-A1AD-F61FB50983AB}" srcOrd="2" destOrd="0" presId="urn:microsoft.com/office/officeart/2005/8/layout/orgChart1"/>
    <dgm:cxn modelId="{FFA3B819-137F-4FDB-8977-855D279FA6A8}" type="presParOf" srcId="{FB2B43CE-8F43-45D0-A1AD-F61FB50983AB}" destId="{0053A31B-7D20-4878-B66C-2F224C004BA5}" srcOrd="0" destOrd="0" presId="urn:microsoft.com/office/officeart/2005/8/layout/orgChart1"/>
    <dgm:cxn modelId="{23BF3A07-74EC-4015-A1A0-2DC60D317270}" type="presParOf" srcId="{FB2B43CE-8F43-45D0-A1AD-F61FB50983AB}" destId="{A6CBDCC6-F2DD-4B50-A1C1-1D0276C7E09C}" srcOrd="1" destOrd="0" presId="urn:microsoft.com/office/officeart/2005/8/layout/orgChart1"/>
    <dgm:cxn modelId="{5CC3E663-511A-4AC0-9ADB-CD4C238C688E}" type="presParOf" srcId="{A6CBDCC6-F2DD-4B50-A1C1-1D0276C7E09C}" destId="{53415F26-F800-475C-90F0-9B78818F5186}" srcOrd="0" destOrd="0" presId="urn:microsoft.com/office/officeart/2005/8/layout/orgChart1"/>
    <dgm:cxn modelId="{A4B830FD-89D9-42EA-94A0-4D08C60AF6EC}" type="presParOf" srcId="{53415F26-F800-475C-90F0-9B78818F5186}" destId="{C843FAF3-5BDE-4BBD-96D6-25A53C08CDD6}" srcOrd="0" destOrd="0" presId="urn:microsoft.com/office/officeart/2005/8/layout/orgChart1"/>
    <dgm:cxn modelId="{6341CAC8-F058-4310-9D50-22AECE313A52}" type="presParOf" srcId="{53415F26-F800-475C-90F0-9B78818F5186}" destId="{629DD92A-9CA5-48FB-98E4-55A2EE479EB4}" srcOrd="1" destOrd="0" presId="urn:microsoft.com/office/officeart/2005/8/layout/orgChart1"/>
    <dgm:cxn modelId="{D86EC6FE-123C-428A-A056-730278BC7993}" type="presParOf" srcId="{A6CBDCC6-F2DD-4B50-A1C1-1D0276C7E09C}" destId="{32A52587-E4F5-4A83-B926-A057C32DBEB6}" srcOrd="1" destOrd="0" presId="urn:microsoft.com/office/officeart/2005/8/layout/orgChart1"/>
    <dgm:cxn modelId="{5DBF5A5D-EFF6-4F47-BB63-ADBD054A90E6}" type="presParOf" srcId="{A6CBDCC6-F2DD-4B50-A1C1-1D0276C7E09C}" destId="{78EDB1ED-1E07-4179-A021-DF6585971B02}" srcOrd="2" destOrd="0" presId="urn:microsoft.com/office/officeart/2005/8/layout/orgChart1"/>
    <dgm:cxn modelId="{84912CDB-446D-4ABA-A3DC-BE84540034FD}" type="presParOf" srcId="{59AB1C66-E8F7-4EF9-BD97-326D829C48CC}" destId="{07E1BBD3-D30D-4E81-B349-825D70461E27}" srcOrd="2" destOrd="0" presId="urn:microsoft.com/office/officeart/2005/8/layout/orgChart1"/>
    <dgm:cxn modelId="{1F886407-4531-463B-8EDB-0A6445324B9F}" type="presParOf" srcId="{59AB1C66-E8F7-4EF9-BD97-326D829C48CC}" destId="{C2FA9AC2-B77B-4FC1-813B-B6B69439FBD8}" srcOrd="3" destOrd="0" presId="urn:microsoft.com/office/officeart/2005/8/layout/orgChart1"/>
    <dgm:cxn modelId="{CC9F6EF8-4A60-4184-850E-F6FF825137D5}" type="presParOf" srcId="{C2FA9AC2-B77B-4FC1-813B-B6B69439FBD8}" destId="{2E7B0B9E-E9E8-4C8E-9C65-683019A83BC6}" srcOrd="0" destOrd="0" presId="urn:microsoft.com/office/officeart/2005/8/layout/orgChart1"/>
    <dgm:cxn modelId="{4E9F3244-2125-46F1-B37B-F645E385BA33}" type="presParOf" srcId="{2E7B0B9E-E9E8-4C8E-9C65-683019A83BC6}" destId="{4FFECF64-1341-4176-A315-4880C47C8841}" srcOrd="0" destOrd="0" presId="urn:microsoft.com/office/officeart/2005/8/layout/orgChart1"/>
    <dgm:cxn modelId="{9F5B62AD-CC1E-4D22-AF5A-29DE9A589EDB}" type="presParOf" srcId="{2E7B0B9E-E9E8-4C8E-9C65-683019A83BC6}" destId="{2D574904-8B24-4909-96A1-8A9BF20F07D0}" srcOrd="1" destOrd="0" presId="urn:microsoft.com/office/officeart/2005/8/layout/orgChart1"/>
    <dgm:cxn modelId="{2E20B28A-FD90-4021-A84A-3B447B4D05F7}" type="presParOf" srcId="{C2FA9AC2-B77B-4FC1-813B-B6B69439FBD8}" destId="{02BE51C1-5DC9-445A-AE74-5535B4F7679E}" srcOrd="1" destOrd="0" presId="urn:microsoft.com/office/officeart/2005/8/layout/orgChart1"/>
    <dgm:cxn modelId="{BFDF2686-5739-49F3-8346-B2C1B9CF1E08}" type="presParOf" srcId="{C2FA9AC2-B77B-4FC1-813B-B6B69439FBD8}" destId="{98D385B3-D34E-460E-AADE-851F2DF994B2}" srcOrd="2" destOrd="0" presId="urn:microsoft.com/office/officeart/2005/8/layout/orgChart1"/>
    <dgm:cxn modelId="{C648CCBD-4389-4A52-83B1-654D69985FA1}" type="presParOf" srcId="{98D385B3-D34E-460E-AADE-851F2DF994B2}" destId="{5ECA67D6-9D1A-42B0-BB80-CCA405A252C8}" srcOrd="0" destOrd="0" presId="urn:microsoft.com/office/officeart/2005/8/layout/orgChart1"/>
    <dgm:cxn modelId="{FD01D9B9-2A25-4366-8DF2-24917182AFF7}" type="presParOf" srcId="{98D385B3-D34E-460E-AADE-851F2DF994B2}" destId="{720B0F48-9CD2-41C2-8421-F8FF5E235F27}" srcOrd="1" destOrd="0" presId="urn:microsoft.com/office/officeart/2005/8/layout/orgChart1"/>
    <dgm:cxn modelId="{1938F8DA-1BFD-488B-BE76-BC3D709CC7C0}" type="presParOf" srcId="{720B0F48-9CD2-41C2-8421-F8FF5E235F27}" destId="{8097911E-8CFB-4452-895D-7D9FD232258F}" srcOrd="0" destOrd="0" presId="urn:microsoft.com/office/officeart/2005/8/layout/orgChart1"/>
    <dgm:cxn modelId="{68A499AA-53FB-4493-8CE7-2423D8DA7413}" type="presParOf" srcId="{8097911E-8CFB-4452-895D-7D9FD232258F}" destId="{F420DCC9-EFCF-4B64-8C91-48A8BEDEDB5E}" srcOrd="0" destOrd="0" presId="urn:microsoft.com/office/officeart/2005/8/layout/orgChart1"/>
    <dgm:cxn modelId="{2516D7B2-1AA0-4009-A083-702A3BE1C6A8}" type="presParOf" srcId="{8097911E-8CFB-4452-895D-7D9FD232258F}" destId="{A6DCBCE8-FAB8-483F-82E6-9E4BC2ACAB77}" srcOrd="1" destOrd="0" presId="urn:microsoft.com/office/officeart/2005/8/layout/orgChart1"/>
    <dgm:cxn modelId="{A1A628BB-8C16-40D0-9051-A9A6450A6E5F}" type="presParOf" srcId="{720B0F48-9CD2-41C2-8421-F8FF5E235F27}" destId="{8D61F0D0-74B4-4B34-BFD4-79443C8D79AB}" srcOrd="1" destOrd="0" presId="urn:microsoft.com/office/officeart/2005/8/layout/orgChart1"/>
    <dgm:cxn modelId="{F08916AE-101B-403D-AF1A-68ED99075D76}" type="presParOf" srcId="{720B0F48-9CD2-41C2-8421-F8FF5E235F27}" destId="{36DAE5A4-5B96-4FFE-BA99-07E2CFAB8B55}" srcOrd="2" destOrd="0" presId="urn:microsoft.com/office/officeart/2005/8/layout/orgChart1"/>
    <dgm:cxn modelId="{A91D3D40-359D-44B9-9DAE-2F3DDF346682}" type="presParOf" srcId="{0501ED38-48E0-433F-9F16-02751885A9C1}" destId="{C4B49467-401F-4541-B0CA-9A73B4694C24}" srcOrd="2" destOrd="0" presId="urn:microsoft.com/office/officeart/2005/8/layout/orgChart1"/>
    <dgm:cxn modelId="{3808F37E-0AAC-4F6C-9CCD-2E6F28A2B117}" type="presParOf" srcId="{0501ED38-48E0-433F-9F16-02751885A9C1}" destId="{24013704-075E-4DA4-B1C8-55765CCB576F}" srcOrd="3" destOrd="0" presId="urn:microsoft.com/office/officeart/2005/8/layout/orgChart1"/>
    <dgm:cxn modelId="{87050380-46AF-4A08-8637-2A1A1E6A073E}" type="presParOf" srcId="{24013704-075E-4DA4-B1C8-55765CCB576F}" destId="{634C0A35-CBA7-4133-9EBE-2348870521EF}" srcOrd="0" destOrd="0" presId="urn:microsoft.com/office/officeart/2005/8/layout/orgChart1"/>
    <dgm:cxn modelId="{3B44029C-ACCE-4CCE-AF8E-6B04D812B22C}" type="presParOf" srcId="{634C0A35-CBA7-4133-9EBE-2348870521EF}" destId="{041509AC-EBA8-4F4D-A0B8-3EDC089D85F5}" srcOrd="0" destOrd="0" presId="urn:microsoft.com/office/officeart/2005/8/layout/orgChart1"/>
    <dgm:cxn modelId="{90A219E5-DC39-45CA-B570-3CF8C32EDAF7}" type="presParOf" srcId="{634C0A35-CBA7-4133-9EBE-2348870521EF}" destId="{7BDC7FEE-0D83-4C7A-9633-05F1535C3D41}" srcOrd="1" destOrd="0" presId="urn:microsoft.com/office/officeart/2005/8/layout/orgChart1"/>
    <dgm:cxn modelId="{8760C7EA-0FEF-4646-A403-D83592500D19}" type="presParOf" srcId="{24013704-075E-4DA4-B1C8-55765CCB576F}" destId="{2990F5B4-7B25-484C-887C-B0B4F84254C4}" srcOrd="1" destOrd="0" presId="urn:microsoft.com/office/officeart/2005/8/layout/orgChart1"/>
    <dgm:cxn modelId="{ECE9BB54-9F91-42E4-A085-793AAB23DEAC}" type="presParOf" srcId="{24013704-075E-4DA4-B1C8-55765CCB576F}" destId="{D7E2CDEE-D82A-4B05-AC21-7C52F8515DB4}" srcOrd="2" destOrd="0" presId="urn:microsoft.com/office/officeart/2005/8/layout/orgChart1"/>
    <dgm:cxn modelId="{BA43B18B-C3FA-4200-9BA4-47EA7670EDFA}" type="presParOf" srcId="{D7E2CDEE-D82A-4B05-AC21-7C52F8515DB4}" destId="{57F6374C-17F2-4D1C-9D5F-A608F5B39364}" srcOrd="0" destOrd="0" presId="urn:microsoft.com/office/officeart/2005/8/layout/orgChart1"/>
    <dgm:cxn modelId="{39422FC4-96AA-406C-ABBC-A2389A22457B}" type="presParOf" srcId="{D7E2CDEE-D82A-4B05-AC21-7C52F8515DB4}" destId="{EC8FB0C4-8834-45FB-BEAE-0005FFF8175F}" srcOrd="1" destOrd="0" presId="urn:microsoft.com/office/officeart/2005/8/layout/orgChart1"/>
    <dgm:cxn modelId="{AD619E42-F86F-484C-9AC9-68AD45FABBC0}" type="presParOf" srcId="{EC8FB0C4-8834-45FB-BEAE-0005FFF8175F}" destId="{D905C01B-7B9F-480C-995B-9696D749F350}" srcOrd="0" destOrd="0" presId="urn:microsoft.com/office/officeart/2005/8/layout/orgChart1"/>
    <dgm:cxn modelId="{A3F8584A-B517-47B3-A8FD-400CB78CB470}" type="presParOf" srcId="{D905C01B-7B9F-480C-995B-9696D749F350}" destId="{63CB6CCF-4272-4554-B587-207CFED5738A}" srcOrd="0" destOrd="0" presId="urn:microsoft.com/office/officeart/2005/8/layout/orgChart1"/>
    <dgm:cxn modelId="{4B561613-3DE3-484E-9031-B6115D893385}" type="presParOf" srcId="{D905C01B-7B9F-480C-995B-9696D749F350}" destId="{40992A4A-495F-4120-92CE-FAF3B431DDF4}" srcOrd="1" destOrd="0" presId="urn:microsoft.com/office/officeart/2005/8/layout/orgChart1"/>
    <dgm:cxn modelId="{4496057D-215F-40FE-96AB-62C8A153FBFF}" type="presParOf" srcId="{EC8FB0C4-8834-45FB-BEAE-0005FFF8175F}" destId="{2C7009F3-7DEB-404A-BDB8-AA72DBFA2B8B}" srcOrd="1" destOrd="0" presId="urn:microsoft.com/office/officeart/2005/8/layout/orgChart1"/>
    <dgm:cxn modelId="{1AF175E7-BE05-4EAA-B8B0-841007C72C55}" type="presParOf" srcId="{EC8FB0C4-8834-45FB-BEAE-0005FFF8175F}" destId="{E398E035-3D44-443F-8697-446290AB93B6}" srcOrd="2" destOrd="0" presId="urn:microsoft.com/office/officeart/2005/8/layout/orgChart1"/>
    <dgm:cxn modelId="{CCD45EF4-9A4F-4F40-AD09-AE87371F4BF5}" type="presParOf" srcId="{E398E035-3D44-443F-8697-446290AB93B6}" destId="{D9B2934D-DCAC-437C-90B1-7249E18DFD93}" srcOrd="0" destOrd="0" presId="urn:microsoft.com/office/officeart/2005/8/layout/orgChart1"/>
    <dgm:cxn modelId="{DF45B721-DC3F-4DA9-B47F-5FDF06568112}" type="presParOf" srcId="{E398E035-3D44-443F-8697-446290AB93B6}" destId="{F5AE4365-8CC0-4785-B19D-A86683DCD9DF}" srcOrd="1" destOrd="0" presId="urn:microsoft.com/office/officeart/2005/8/layout/orgChart1"/>
    <dgm:cxn modelId="{5AE2C05C-E24D-4674-AF96-7157A359FA2F}" type="presParOf" srcId="{F5AE4365-8CC0-4785-B19D-A86683DCD9DF}" destId="{5E7BF472-8088-40D4-A433-9E5B2E3F2EEE}" srcOrd="0" destOrd="0" presId="urn:microsoft.com/office/officeart/2005/8/layout/orgChart1"/>
    <dgm:cxn modelId="{8ED37618-4C64-4845-9764-6A14B62143A4}" type="presParOf" srcId="{5E7BF472-8088-40D4-A433-9E5B2E3F2EEE}" destId="{6C9AB912-1F71-4757-A903-D7737BF24FB7}" srcOrd="0" destOrd="0" presId="urn:microsoft.com/office/officeart/2005/8/layout/orgChart1"/>
    <dgm:cxn modelId="{89B29835-941E-47C6-ADA1-523072A467AD}" type="presParOf" srcId="{5E7BF472-8088-40D4-A433-9E5B2E3F2EEE}" destId="{80C3A2F2-0CE2-43A2-8B32-197E5FE6403F}" srcOrd="1" destOrd="0" presId="urn:microsoft.com/office/officeart/2005/8/layout/orgChart1"/>
    <dgm:cxn modelId="{208531F0-93BE-4627-8C0A-C9A393F2D707}" type="presParOf" srcId="{F5AE4365-8CC0-4785-B19D-A86683DCD9DF}" destId="{CED1A52E-1550-413D-A1D3-C2E5EE548E01}" srcOrd="1" destOrd="0" presId="urn:microsoft.com/office/officeart/2005/8/layout/orgChart1"/>
    <dgm:cxn modelId="{C7992267-0CC1-4F31-9DF2-9ED76DFCD045}" type="presParOf" srcId="{F5AE4365-8CC0-4785-B19D-A86683DCD9DF}" destId="{971B5DC4-EB3B-4E1A-8805-0962F9D1D912}" srcOrd="2" destOrd="0" presId="urn:microsoft.com/office/officeart/2005/8/layout/orgChart1"/>
    <dgm:cxn modelId="{FD7C6F38-7B6C-4305-8A58-8B007E68AEF1}" type="presParOf" srcId="{D7E2CDEE-D82A-4B05-AC21-7C52F8515DB4}" destId="{278A7946-8A97-4D92-A5A6-0D34BC073E94}" srcOrd="2" destOrd="0" presId="urn:microsoft.com/office/officeart/2005/8/layout/orgChart1"/>
    <dgm:cxn modelId="{854D286A-1F32-4DF4-802B-3A7DA3C285F4}" type="presParOf" srcId="{D7E2CDEE-D82A-4B05-AC21-7C52F8515DB4}" destId="{737C6D08-B2A4-4CDE-A4BA-05868C3B9256}" srcOrd="3" destOrd="0" presId="urn:microsoft.com/office/officeart/2005/8/layout/orgChart1"/>
    <dgm:cxn modelId="{6FCA0AA8-78F7-43B5-822C-6F1A9F9EA6E5}" type="presParOf" srcId="{737C6D08-B2A4-4CDE-A4BA-05868C3B9256}" destId="{C1C9CAEF-8DF0-4689-A029-06B39FEAE81A}" srcOrd="0" destOrd="0" presId="urn:microsoft.com/office/officeart/2005/8/layout/orgChart1"/>
    <dgm:cxn modelId="{A1D4B533-19AC-4CE5-ADE9-39FE507B3878}" type="presParOf" srcId="{C1C9CAEF-8DF0-4689-A029-06B39FEAE81A}" destId="{13C8D9B9-8B75-49F8-B54D-4013F77C88D0}" srcOrd="0" destOrd="0" presId="urn:microsoft.com/office/officeart/2005/8/layout/orgChart1"/>
    <dgm:cxn modelId="{19C9B9F0-142A-453D-B47E-295CC397A129}" type="presParOf" srcId="{C1C9CAEF-8DF0-4689-A029-06B39FEAE81A}" destId="{7AD85FD9-9F92-48AE-B4E0-B4C68465E65D}" srcOrd="1" destOrd="0" presId="urn:microsoft.com/office/officeart/2005/8/layout/orgChart1"/>
    <dgm:cxn modelId="{EC487479-9790-49F0-ABA3-EFDB2418CE34}" type="presParOf" srcId="{737C6D08-B2A4-4CDE-A4BA-05868C3B9256}" destId="{376DC19D-03ED-4B45-972C-810FA31A643B}" srcOrd="1" destOrd="0" presId="urn:microsoft.com/office/officeart/2005/8/layout/orgChart1"/>
    <dgm:cxn modelId="{F5B9F773-E937-413D-AC9F-14B2F6559091}" type="presParOf" srcId="{737C6D08-B2A4-4CDE-A4BA-05868C3B9256}" destId="{C2365A4F-4ABF-4D42-A0C9-EEF07689E7CE}" srcOrd="2" destOrd="0" presId="urn:microsoft.com/office/officeart/2005/8/layout/orgChart1"/>
    <dgm:cxn modelId="{C1ECB425-2ADC-49AC-B185-7A188E0A4C40}" type="presParOf" srcId="{C2365A4F-4ABF-4D42-A0C9-EEF07689E7CE}" destId="{1E681EAF-8212-4253-8F7A-A018AFFB93FD}" srcOrd="0" destOrd="0" presId="urn:microsoft.com/office/officeart/2005/8/layout/orgChart1"/>
    <dgm:cxn modelId="{CA87EC15-8DBC-4D80-9D2C-7E70B91843AD}" type="presParOf" srcId="{C2365A4F-4ABF-4D42-A0C9-EEF07689E7CE}" destId="{C68FA2B2-D488-4325-86F4-8EE40ACF02CA}" srcOrd="1" destOrd="0" presId="urn:microsoft.com/office/officeart/2005/8/layout/orgChart1"/>
    <dgm:cxn modelId="{72274831-5B20-4035-8514-0C138AFEBE6E}" type="presParOf" srcId="{C68FA2B2-D488-4325-86F4-8EE40ACF02CA}" destId="{96DBF4A3-AEDE-47D1-867F-957AFFB36D2D}" srcOrd="0" destOrd="0" presId="urn:microsoft.com/office/officeart/2005/8/layout/orgChart1"/>
    <dgm:cxn modelId="{EDC6203A-08EA-44CA-9CAE-A35B032FF2DD}" type="presParOf" srcId="{96DBF4A3-AEDE-47D1-867F-957AFFB36D2D}" destId="{0A15C02A-CA15-47A7-883E-2189FEE2446D}" srcOrd="0" destOrd="0" presId="urn:microsoft.com/office/officeart/2005/8/layout/orgChart1"/>
    <dgm:cxn modelId="{0F440BB0-4A30-4714-8531-8CC587EC5219}" type="presParOf" srcId="{96DBF4A3-AEDE-47D1-867F-957AFFB36D2D}" destId="{20A2549E-E30D-4C60-A7D0-32412927013F}" srcOrd="1" destOrd="0" presId="urn:microsoft.com/office/officeart/2005/8/layout/orgChart1"/>
    <dgm:cxn modelId="{3FEF1160-F294-4CF7-B0CF-D3593B21E1D1}" type="presParOf" srcId="{C68FA2B2-D488-4325-86F4-8EE40ACF02CA}" destId="{BD8DED57-1E87-439C-BEA7-87CE154DE8BD}" srcOrd="1" destOrd="0" presId="urn:microsoft.com/office/officeart/2005/8/layout/orgChart1"/>
    <dgm:cxn modelId="{3951BA0D-2C52-4647-A084-40D41B5EF925}" type="presParOf" srcId="{C68FA2B2-D488-4325-86F4-8EE40ACF02CA}" destId="{72848D94-0249-452C-B50F-18E7763D991F}" srcOrd="2" destOrd="0" presId="urn:microsoft.com/office/officeart/2005/8/layout/orgChart1"/>
    <dgm:cxn modelId="{BB0C2021-D76B-4902-9D04-6C35A961624C}" type="presParOf" srcId="{008809E1-391C-432B-80C6-186F83F94587}" destId="{BD832C8F-D0D8-443C-AF53-BCB0B164F1F0}" srcOrd="1" destOrd="0" presId="urn:microsoft.com/office/officeart/2005/8/layout/orgChart1"/>
    <dgm:cxn modelId="{133040D2-7730-40AC-8254-E3DF0CBA9EA7}" type="presParOf" srcId="{BD832C8F-D0D8-443C-AF53-BCB0B164F1F0}" destId="{910F1878-6D31-4B10-AE82-2FC0BCD4A28A}" srcOrd="0" destOrd="0" presId="urn:microsoft.com/office/officeart/2005/8/layout/orgChart1"/>
    <dgm:cxn modelId="{0E921FE0-E095-439C-AC05-6366C274671B}" type="presParOf" srcId="{910F1878-6D31-4B10-AE82-2FC0BCD4A28A}" destId="{4F8D4755-0131-4E96-8971-D54C7E2D7371}" srcOrd="0" destOrd="0" presId="urn:microsoft.com/office/officeart/2005/8/layout/orgChart1"/>
    <dgm:cxn modelId="{0FBB95C2-952B-45C8-B5D4-0E4091F2094F}" type="presParOf" srcId="{910F1878-6D31-4B10-AE82-2FC0BCD4A28A}" destId="{F7E86F00-B15C-4C5F-BE24-7CD34C158D69}" srcOrd="1" destOrd="0" presId="urn:microsoft.com/office/officeart/2005/8/layout/orgChart1"/>
    <dgm:cxn modelId="{1425ED0C-6B7E-4326-8D59-C03B39ED0284}" type="presParOf" srcId="{BD832C8F-D0D8-443C-AF53-BCB0B164F1F0}" destId="{AD39500E-8AAD-42CF-B635-02987D83C4C3}" srcOrd="1" destOrd="0" presId="urn:microsoft.com/office/officeart/2005/8/layout/orgChart1"/>
    <dgm:cxn modelId="{AD8D8AC1-344F-4FDC-A32C-C22F883065D0}" type="presParOf" srcId="{BD832C8F-D0D8-443C-AF53-BCB0B164F1F0}" destId="{6D024283-F50E-4D42-94C9-396461D2E4F5}" srcOrd="2" destOrd="0" presId="urn:microsoft.com/office/officeart/2005/8/layout/orgChart1"/>
    <dgm:cxn modelId="{4176ECF4-2445-4950-B1D0-CE8619490CDC}" type="presParOf" srcId="{008809E1-391C-432B-80C6-186F83F94587}" destId="{A4615EB5-E32C-4C03-8BF0-CBA77AAE06CD}" srcOrd="2" destOrd="0" presId="urn:microsoft.com/office/officeart/2005/8/layout/orgChart1"/>
    <dgm:cxn modelId="{C7BCBF35-61E3-4F38-A7BA-EC48D479F89E}" type="presParOf" srcId="{A4615EB5-E32C-4C03-8BF0-CBA77AAE06CD}" destId="{9590848E-2938-4945-B6B5-53E314B2DF1C}" srcOrd="0" destOrd="0" presId="urn:microsoft.com/office/officeart/2005/8/layout/orgChart1"/>
    <dgm:cxn modelId="{9D14A74A-14C5-4294-B1F9-DFD5944A092C}" type="presParOf" srcId="{9590848E-2938-4945-B6B5-53E314B2DF1C}" destId="{6B6E004A-4725-4BA5-8FC8-35F9EE70FCE0}" srcOrd="0" destOrd="0" presId="urn:microsoft.com/office/officeart/2005/8/layout/orgChart1"/>
    <dgm:cxn modelId="{42EE220E-562A-4AAF-80AB-6B522F44B534}" type="presParOf" srcId="{9590848E-2938-4945-B6B5-53E314B2DF1C}" destId="{B2C7A922-635B-46C4-B459-D6B960A5494D}" srcOrd="1" destOrd="0" presId="urn:microsoft.com/office/officeart/2005/8/layout/orgChart1"/>
    <dgm:cxn modelId="{AFE220AA-89D6-48EA-917D-A0DEFAF7807D}" type="presParOf" srcId="{A4615EB5-E32C-4C03-8BF0-CBA77AAE06CD}" destId="{1E043213-93FF-4D8E-AB08-C493F7924922}" srcOrd="1" destOrd="0" presId="urn:microsoft.com/office/officeart/2005/8/layout/orgChart1"/>
    <dgm:cxn modelId="{BCC728F2-0A39-4191-A449-EE54E8955939}" type="presParOf" srcId="{A4615EB5-E32C-4C03-8BF0-CBA77AAE06CD}" destId="{3E86B97D-C601-494B-A2B0-A0EF408C7A88}" srcOrd="2" destOrd="0" presId="urn:microsoft.com/office/officeart/2005/8/layout/orgChart1"/>
    <dgm:cxn modelId="{C66F8391-09BA-432E-8F25-005FF2F90F37}" type="presParOf" srcId="{008809E1-391C-432B-80C6-186F83F94587}" destId="{98C3BB9C-5EB1-4C1D-B250-32CD95064B6A}" srcOrd="3" destOrd="0" presId="urn:microsoft.com/office/officeart/2005/8/layout/orgChart1"/>
    <dgm:cxn modelId="{BF8AF138-5FB7-4905-B0B4-B0F703E43C3F}" type="presParOf" srcId="{98C3BB9C-5EB1-4C1D-B250-32CD95064B6A}" destId="{CE1FA4CD-5D59-474E-9EB2-4DF761421390}" srcOrd="0" destOrd="0" presId="urn:microsoft.com/office/officeart/2005/8/layout/orgChart1"/>
    <dgm:cxn modelId="{E30A5CDF-1FFC-477A-AD17-A8B5E2D58FD4}" type="presParOf" srcId="{CE1FA4CD-5D59-474E-9EB2-4DF761421390}" destId="{E0408B31-F7DC-4FFC-98D9-6F4C86DC8FAE}" srcOrd="0" destOrd="0" presId="urn:microsoft.com/office/officeart/2005/8/layout/orgChart1"/>
    <dgm:cxn modelId="{424B6CFA-AF16-4537-BC0B-84B688D01527}" type="presParOf" srcId="{CE1FA4CD-5D59-474E-9EB2-4DF761421390}" destId="{E69DA4AE-CAF0-4A7E-A250-B99555609EED}" srcOrd="1" destOrd="0" presId="urn:microsoft.com/office/officeart/2005/8/layout/orgChart1"/>
    <dgm:cxn modelId="{2678BBB0-01FF-48BA-A48D-3BD8B0DEABEE}" type="presParOf" srcId="{98C3BB9C-5EB1-4C1D-B250-32CD95064B6A}" destId="{F593B251-0822-468C-B2A5-B25F4CEBF4E8}" srcOrd="1" destOrd="0" presId="urn:microsoft.com/office/officeart/2005/8/layout/orgChart1"/>
    <dgm:cxn modelId="{BCC86B32-B3D7-441A-B3D0-63DABC277702}" type="presParOf" srcId="{98C3BB9C-5EB1-4C1D-B250-32CD95064B6A}" destId="{2C94DB3D-9390-4674-9C7D-77D0445ED3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F6CC4D-93E1-42BE-BBCB-66D5A43E6B46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C713DE0-93AD-4980-AEFE-4ADB4BB35FF9}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DAİRE BAŞKANI</a:t>
          </a:r>
          <a:endParaRPr lang="tr-TR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CD0020-ADD7-4F44-908D-96C0A6031041}" type="parTrans" cxnId="{4058D146-1459-4012-A5D2-5231DF9D2387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074A98-553A-43BB-876D-A37D1741CBFF}" type="sibTrans" cxnId="{4058D146-1459-4012-A5D2-5231DF9D2387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801E85-3CBE-49CB-90E9-EA7AEDF6137D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MÜDÜRÜ</a:t>
          </a:r>
        </a:p>
      </dgm:t>
    </dgm:pt>
    <dgm:pt modelId="{42A9D717-7B24-4FAF-83FF-A28121D25C41}" type="parTrans" cxnId="{5A0AA2BE-2689-47A3-A622-F0EDEC9B8798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A01AE1-0C34-406D-B10E-2BB9568980B2}" type="sibTrans" cxnId="{5A0AA2BE-2689-47A3-A622-F0EDEC9B8798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B9BFEB-46FC-4A73-859B-913AB4A21BAE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MÜDÜRÜ</a:t>
          </a:r>
        </a:p>
      </dgm:t>
    </dgm:pt>
    <dgm:pt modelId="{A0C1EDE2-8B09-43BE-BE0E-E0AF31CE8977}" type="parTrans" cxnId="{87EA41C0-FC76-424C-9361-FF121C2DC476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B99E5F-D410-4697-811D-AA916165E3E3}" type="sibTrans" cxnId="{87EA41C0-FC76-424C-9361-FF121C2DC476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8B080A-7D5B-4CFC-96A8-9EA1FC32079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gm:t>
    </dgm:pt>
    <dgm:pt modelId="{889DF3DE-A630-4525-B420-E437F06CB285}" type="parTrans" cxnId="{30A1D1C8-D2C6-4660-A937-69170D2B12EB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62EA61-8D5D-4555-BB24-A3419FD54767}" type="sibTrans" cxnId="{30A1D1C8-D2C6-4660-A937-69170D2B12EB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53416E-808A-4120-89F0-7E20514E9AB9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gm:t>
    </dgm:pt>
    <dgm:pt modelId="{D85D44D0-84A0-4569-9592-531BF98A908A}" type="parTrans" cxnId="{36782CE2-32C1-4B3B-9907-B37B77C0D4E9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537F52-31B7-4540-A21B-87148A9CCB54}" type="sibTrans" cxnId="{36782CE2-32C1-4B3B-9907-B37B77C0D4E9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BC033D-46A0-4157-BF08-0A006845B69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gm:t>
    </dgm:pt>
    <dgm:pt modelId="{634FE5E1-A70E-4A27-A2A1-420B6FAD6F70}" type="parTrans" cxnId="{92D72672-72D1-4952-8018-13051838DD62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E763F7-8CBE-4F1D-84A0-62E8C0B584F8}" type="sibTrans" cxnId="{92D72672-72D1-4952-8018-13051838DD62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093243-DAB2-4CAF-B8A3-4CEF2E97C474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gm:t>
    </dgm:pt>
    <dgm:pt modelId="{3C23EFF6-ECFF-42D4-A25A-0DDDEFF9C419}" type="parTrans" cxnId="{19DBCA47-BF87-47AE-B0A0-3918F0514E65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92C19B-C79A-40A4-A182-BA617BC9EA0B}" type="sibTrans" cxnId="{19DBCA47-BF87-47AE-B0A0-3918F0514E65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64C9B0-11E4-4930-B3D0-CE432A67B8AC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6E192785-A930-4A0A-963B-BCA58D752A08}" type="parTrans" cxnId="{875C6509-9560-4953-9D49-E0CD3ED5124F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801863-DC20-4498-BDB8-B9A7C538F952}" type="sibTrans" cxnId="{875C6509-9560-4953-9D49-E0CD3ED5124F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A20E01-8140-4604-8653-07807CDFC90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508FE190-C0BB-4D7E-8010-2AB822F82791}" type="parTrans" cxnId="{A7F84752-0DBD-4754-B755-0F6962E8C35D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B0A936-EDA6-4A8D-9555-CDF087FFA734}" type="sibTrans" cxnId="{A7F84752-0DBD-4754-B755-0F6962E8C35D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9FBEE5-A0FA-4D36-8246-1161A6F16A2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E51A91FE-FF78-4B7C-BF63-FECAA0C259A4}" type="parTrans" cxnId="{5D782628-C826-4527-B159-C4D3812E7590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B25C0B-CBC1-43D7-A135-F75E56AFE41B}" type="sibTrans" cxnId="{5D782628-C826-4527-B159-C4D3812E7590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3FFB28-4114-4ADE-861A-BEE11935EFD6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DA0139E5-85E3-447E-BBAC-655B1E96D29D}" type="parTrans" cxnId="{E8ABEF80-8AF4-4DE8-B9B9-2434F8E9069F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9184B7-C989-457A-A1CC-E87AA21E8498}" type="sibTrans" cxnId="{E8ABEF80-8AF4-4DE8-B9B9-2434F8E9069F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8809E1-391C-432B-80C6-186F83F94587}" type="pres">
      <dgm:prSet presAssocID="{02F6CC4D-93E1-42BE-BBCB-66D5A43E6B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BDF612A-D3DC-4FE4-ABB9-2E382231D77F}" type="pres">
      <dgm:prSet presAssocID="{6C713DE0-93AD-4980-AEFE-4ADB4BB35FF9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2102ABB-36F6-439E-89AE-833CEB3EA0D5}" type="pres">
      <dgm:prSet presAssocID="{6C713DE0-93AD-4980-AEFE-4ADB4BB35FF9}" presName="rootComposite1" presStyleCnt="0"/>
      <dgm:spPr/>
      <dgm:t>
        <a:bodyPr/>
        <a:lstStyle/>
        <a:p>
          <a:endParaRPr lang="tr-TR"/>
        </a:p>
      </dgm:t>
    </dgm:pt>
    <dgm:pt modelId="{262B13F5-1879-4D0F-9281-55978A5613D4}" type="pres">
      <dgm:prSet presAssocID="{6C713DE0-93AD-4980-AEFE-4ADB4BB35FF9}" presName="rootText1" presStyleLbl="node0" presStyleIdx="0" presStyleCnt="1" custScaleX="184773" custScaleY="1406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297EE8E-97EE-45EE-B932-A97114D966E9}" type="pres">
      <dgm:prSet presAssocID="{6C713DE0-93AD-4980-AEFE-4ADB4BB35FF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6F4644B-E900-4985-8775-B9DF4E4FCFF3}" type="pres">
      <dgm:prSet presAssocID="{6C713DE0-93AD-4980-AEFE-4ADB4BB35FF9}" presName="hierChild2" presStyleCnt="0"/>
      <dgm:spPr/>
      <dgm:t>
        <a:bodyPr/>
        <a:lstStyle/>
        <a:p>
          <a:endParaRPr lang="tr-TR"/>
        </a:p>
      </dgm:t>
    </dgm:pt>
    <dgm:pt modelId="{0501ED38-48E0-433F-9F16-02751885A9C1}" type="pres">
      <dgm:prSet presAssocID="{6C713DE0-93AD-4980-AEFE-4ADB4BB35FF9}" presName="hierChild3" presStyleCnt="0"/>
      <dgm:spPr/>
      <dgm:t>
        <a:bodyPr/>
        <a:lstStyle/>
        <a:p>
          <a:endParaRPr lang="tr-TR"/>
        </a:p>
      </dgm:t>
    </dgm:pt>
    <dgm:pt modelId="{15C45B38-6520-4B23-A404-5B6622C2C86B}" type="pres">
      <dgm:prSet presAssocID="{42A9D717-7B24-4FAF-83FF-A28121D25C41}" presName="Name111" presStyleLbl="parChTrans1D2" presStyleIdx="0" presStyleCnt="2"/>
      <dgm:spPr/>
      <dgm:t>
        <a:bodyPr/>
        <a:lstStyle/>
        <a:p>
          <a:endParaRPr lang="tr-TR"/>
        </a:p>
      </dgm:t>
    </dgm:pt>
    <dgm:pt modelId="{F032FE22-4B35-47FB-9A90-36B8D823CE0B}" type="pres">
      <dgm:prSet presAssocID="{3C801E85-3CBE-49CB-90E9-EA7AEDF6137D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8276B82-7110-4205-922D-D3D61EDCB8F1}" type="pres">
      <dgm:prSet presAssocID="{3C801E85-3CBE-49CB-90E9-EA7AEDF6137D}" presName="rootComposite3" presStyleCnt="0"/>
      <dgm:spPr/>
      <dgm:t>
        <a:bodyPr/>
        <a:lstStyle/>
        <a:p>
          <a:endParaRPr lang="tr-TR"/>
        </a:p>
      </dgm:t>
    </dgm:pt>
    <dgm:pt modelId="{3D97C7EE-AB0F-4B4D-A621-F0FB92B760B7}" type="pres">
      <dgm:prSet presAssocID="{3C801E85-3CBE-49CB-90E9-EA7AEDF6137D}" presName="rootText3" presStyleLbl="asst1" presStyleIdx="0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EDB8C25-006E-4824-98CC-4D2B37C95ED7}" type="pres">
      <dgm:prSet presAssocID="{3C801E85-3CBE-49CB-90E9-EA7AEDF6137D}" presName="rootConnector3" presStyleLbl="asst1" presStyleIdx="0" presStyleCnt="10"/>
      <dgm:spPr/>
      <dgm:t>
        <a:bodyPr/>
        <a:lstStyle/>
        <a:p>
          <a:endParaRPr lang="tr-TR"/>
        </a:p>
      </dgm:t>
    </dgm:pt>
    <dgm:pt modelId="{B9F32B1A-C032-42C6-8C94-40FE8C0B4AA3}" type="pres">
      <dgm:prSet presAssocID="{3C801E85-3CBE-49CB-90E9-EA7AEDF6137D}" presName="hierChild6" presStyleCnt="0"/>
      <dgm:spPr/>
      <dgm:t>
        <a:bodyPr/>
        <a:lstStyle/>
        <a:p>
          <a:endParaRPr lang="tr-TR"/>
        </a:p>
      </dgm:t>
    </dgm:pt>
    <dgm:pt modelId="{59AB1C66-E8F7-4EF9-BD97-326D829C48CC}" type="pres">
      <dgm:prSet presAssocID="{3C801E85-3CBE-49CB-90E9-EA7AEDF6137D}" presName="hierChild7" presStyleCnt="0"/>
      <dgm:spPr/>
      <dgm:t>
        <a:bodyPr/>
        <a:lstStyle/>
        <a:p>
          <a:endParaRPr lang="tr-TR"/>
        </a:p>
      </dgm:t>
    </dgm:pt>
    <dgm:pt modelId="{88DE856C-007E-4363-A1E1-A07A5F9373EF}" type="pres">
      <dgm:prSet presAssocID="{634FE5E1-A70E-4A27-A2A1-420B6FAD6F70}" presName="Name111" presStyleLbl="parChTrans1D3" presStyleIdx="0" presStyleCnt="4"/>
      <dgm:spPr/>
      <dgm:t>
        <a:bodyPr/>
        <a:lstStyle/>
        <a:p>
          <a:endParaRPr lang="tr-TR"/>
        </a:p>
      </dgm:t>
    </dgm:pt>
    <dgm:pt modelId="{62DBB259-544F-4830-AA0B-9CBD9F8A7E75}" type="pres">
      <dgm:prSet presAssocID="{9BBC033D-46A0-4157-BF08-0A006845B69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E0D7F711-95A0-435B-9AE7-45319978BB44}" type="pres">
      <dgm:prSet presAssocID="{9BBC033D-46A0-4157-BF08-0A006845B69B}" presName="rootComposite3" presStyleCnt="0"/>
      <dgm:spPr/>
      <dgm:t>
        <a:bodyPr/>
        <a:lstStyle/>
        <a:p>
          <a:endParaRPr lang="tr-TR"/>
        </a:p>
      </dgm:t>
    </dgm:pt>
    <dgm:pt modelId="{B21217EF-15DC-4361-B22C-6D2269C6D3C8}" type="pres">
      <dgm:prSet presAssocID="{9BBC033D-46A0-4157-BF08-0A006845B69B}" presName="rootText3" presStyleLbl="asst1" presStyleIdx="1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F00151-5B04-46A1-99FA-225A32C81665}" type="pres">
      <dgm:prSet presAssocID="{9BBC033D-46A0-4157-BF08-0A006845B69B}" presName="rootConnector3" presStyleLbl="asst1" presStyleIdx="1" presStyleCnt="10"/>
      <dgm:spPr/>
      <dgm:t>
        <a:bodyPr/>
        <a:lstStyle/>
        <a:p>
          <a:endParaRPr lang="tr-TR"/>
        </a:p>
      </dgm:t>
    </dgm:pt>
    <dgm:pt modelId="{8502A8E0-2350-4DD1-BAD9-751E7A718E42}" type="pres">
      <dgm:prSet presAssocID="{9BBC033D-46A0-4157-BF08-0A006845B69B}" presName="hierChild6" presStyleCnt="0"/>
      <dgm:spPr/>
      <dgm:t>
        <a:bodyPr/>
        <a:lstStyle/>
        <a:p>
          <a:endParaRPr lang="tr-TR"/>
        </a:p>
      </dgm:t>
    </dgm:pt>
    <dgm:pt modelId="{FB2B43CE-8F43-45D0-A1AD-F61FB50983AB}" type="pres">
      <dgm:prSet presAssocID="{9BBC033D-46A0-4157-BF08-0A006845B69B}" presName="hierChild7" presStyleCnt="0"/>
      <dgm:spPr/>
      <dgm:t>
        <a:bodyPr/>
        <a:lstStyle/>
        <a:p>
          <a:endParaRPr lang="tr-TR"/>
        </a:p>
      </dgm:t>
    </dgm:pt>
    <dgm:pt modelId="{0053A31B-7D20-4878-B66C-2F224C004BA5}" type="pres">
      <dgm:prSet presAssocID="{6E192785-A930-4A0A-963B-BCA58D752A08}" presName="Name111" presStyleLbl="parChTrans1D4" presStyleIdx="0" presStyleCnt="4"/>
      <dgm:spPr/>
      <dgm:t>
        <a:bodyPr/>
        <a:lstStyle/>
        <a:p>
          <a:endParaRPr lang="tr-TR"/>
        </a:p>
      </dgm:t>
    </dgm:pt>
    <dgm:pt modelId="{A6CBDCC6-F2DD-4B50-A1C1-1D0276C7E09C}" type="pres">
      <dgm:prSet presAssocID="{A964C9B0-11E4-4930-B3D0-CE432A67B8AC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3415F26-F800-475C-90F0-9B78818F5186}" type="pres">
      <dgm:prSet presAssocID="{A964C9B0-11E4-4930-B3D0-CE432A67B8AC}" presName="rootComposite3" presStyleCnt="0"/>
      <dgm:spPr/>
      <dgm:t>
        <a:bodyPr/>
        <a:lstStyle/>
        <a:p>
          <a:endParaRPr lang="tr-TR"/>
        </a:p>
      </dgm:t>
    </dgm:pt>
    <dgm:pt modelId="{C843FAF3-5BDE-4BBD-96D6-25A53C08CDD6}" type="pres">
      <dgm:prSet presAssocID="{A964C9B0-11E4-4930-B3D0-CE432A67B8AC}" presName="rootText3" presStyleLbl="asst1" presStyleIdx="2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29DD92A-9CA5-48FB-98E4-55A2EE479EB4}" type="pres">
      <dgm:prSet presAssocID="{A964C9B0-11E4-4930-B3D0-CE432A67B8AC}" presName="rootConnector3" presStyleLbl="asst1" presStyleIdx="2" presStyleCnt="10"/>
      <dgm:spPr/>
      <dgm:t>
        <a:bodyPr/>
        <a:lstStyle/>
        <a:p>
          <a:endParaRPr lang="tr-TR"/>
        </a:p>
      </dgm:t>
    </dgm:pt>
    <dgm:pt modelId="{32A52587-E4F5-4A83-B926-A057C32DBEB6}" type="pres">
      <dgm:prSet presAssocID="{A964C9B0-11E4-4930-B3D0-CE432A67B8AC}" presName="hierChild6" presStyleCnt="0"/>
      <dgm:spPr/>
      <dgm:t>
        <a:bodyPr/>
        <a:lstStyle/>
        <a:p>
          <a:endParaRPr lang="tr-TR"/>
        </a:p>
      </dgm:t>
    </dgm:pt>
    <dgm:pt modelId="{78EDB1ED-1E07-4179-A021-DF6585971B02}" type="pres">
      <dgm:prSet presAssocID="{A964C9B0-11E4-4930-B3D0-CE432A67B8AC}" presName="hierChild7" presStyleCnt="0"/>
      <dgm:spPr/>
      <dgm:t>
        <a:bodyPr/>
        <a:lstStyle/>
        <a:p>
          <a:endParaRPr lang="tr-TR"/>
        </a:p>
      </dgm:t>
    </dgm:pt>
    <dgm:pt modelId="{07E1BBD3-D30D-4E81-B349-825D70461E27}" type="pres">
      <dgm:prSet presAssocID="{3C23EFF6-ECFF-42D4-A25A-0DDDEFF9C419}" presName="Name111" presStyleLbl="parChTrans1D3" presStyleIdx="1" presStyleCnt="4"/>
      <dgm:spPr/>
      <dgm:t>
        <a:bodyPr/>
        <a:lstStyle/>
        <a:p>
          <a:endParaRPr lang="tr-TR"/>
        </a:p>
      </dgm:t>
    </dgm:pt>
    <dgm:pt modelId="{C2FA9AC2-B77B-4FC1-813B-B6B69439FBD8}" type="pres">
      <dgm:prSet presAssocID="{BC093243-DAB2-4CAF-B8A3-4CEF2E97C474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2E7B0B9E-E9E8-4C8E-9C65-683019A83BC6}" type="pres">
      <dgm:prSet presAssocID="{BC093243-DAB2-4CAF-B8A3-4CEF2E97C474}" presName="rootComposite3" presStyleCnt="0"/>
      <dgm:spPr/>
      <dgm:t>
        <a:bodyPr/>
        <a:lstStyle/>
        <a:p>
          <a:endParaRPr lang="tr-TR"/>
        </a:p>
      </dgm:t>
    </dgm:pt>
    <dgm:pt modelId="{4FFECF64-1341-4176-A315-4880C47C8841}" type="pres">
      <dgm:prSet presAssocID="{BC093243-DAB2-4CAF-B8A3-4CEF2E97C474}" presName="rootText3" presStyleLbl="asst1" presStyleIdx="3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D574904-8B24-4909-96A1-8A9BF20F07D0}" type="pres">
      <dgm:prSet presAssocID="{BC093243-DAB2-4CAF-B8A3-4CEF2E97C474}" presName="rootConnector3" presStyleLbl="asst1" presStyleIdx="3" presStyleCnt="10"/>
      <dgm:spPr/>
      <dgm:t>
        <a:bodyPr/>
        <a:lstStyle/>
        <a:p>
          <a:endParaRPr lang="tr-TR"/>
        </a:p>
      </dgm:t>
    </dgm:pt>
    <dgm:pt modelId="{02BE51C1-5DC9-445A-AE74-5535B4F7679E}" type="pres">
      <dgm:prSet presAssocID="{BC093243-DAB2-4CAF-B8A3-4CEF2E97C474}" presName="hierChild6" presStyleCnt="0"/>
      <dgm:spPr/>
      <dgm:t>
        <a:bodyPr/>
        <a:lstStyle/>
        <a:p>
          <a:endParaRPr lang="tr-TR"/>
        </a:p>
      </dgm:t>
    </dgm:pt>
    <dgm:pt modelId="{98D385B3-D34E-460E-AADE-851F2DF994B2}" type="pres">
      <dgm:prSet presAssocID="{BC093243-DAB2-4CAF-B8A3-4CEF2E97C474}" presName="hierChild7" presStyleCnt="0"/>
      <dgm:spPr/>
      <dgm:t>
        <a:bodyPr/>
        <a:lstStyle/>
        <a:p>
          <a:endParaRPr lang="tr-TR"/>
        </a:p>
      </dgm:t>
    </dgm:pt>
    <dgm:pt modelId="{5ECA67D6-9D1A-42B0-BB80-CCA405A252C8}" type="pres">
      <dgm:prSet presAssocID="{508FE190-C0BB-4D7E-8010-2AB822F82791}" presName="Name111" presStyleLbl="parChTrans1D4" presStyleIdx="1" presStyleCnt="4"/>
      <dgm:spPr/>
      <dgm:t>
        <a:bodyPr/>
        <a:lstStyle/>
        <a:p>
          <a:endParaRPr lang="tr-TR"/>
        </a:p>
      </dgm:t>
    </dgm:pt>
    <dgm:pt modelId="{720B0F48-9CD2-41C2-8421-F8FF5E235F27}" type="pres">
      <dgm:prSet presAssocID="{D3A20E01-8140-4604-8653-07807CDFC90A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8097911E-8CFB-4452-895D-7D9FD232258F}" type="pres">
      <dgm:prSet presAssocID="{D3A20E01-8140-4604-8653-07807CDFC90A}" presName="rootComposite3" presStyleCnt="0"/>
      <dgm:spPr/>
      <dgm:t>
        <a:bodyPr/>
        <a:lstStyle/>
        <a:p>
          <a:endParaRPr lang="tr-TR"/>
        </a:p>
      </dgm:t>
    </dgm:pt>
    <dgm:pt modelId="{F420DCC9-EFCF-4B64-8C91-48A8BEDEDB5E}" type="pres">
      <dgm:prSet presAssocID="{D3A20E01-8140-4604-8653-07807CDFC90A}" presName="rootText3" presStyleLbl="asst1" presStyleIdx="4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DCBCE8-FAB8-483F-82E6-9E4BC2ACAB77}" type="pres">
      <dgm:prSet presAssocID="{D3A20E01-8140-4604-8653-07807CDFC90A}" presName="rootConnector3" presStyleLbl="asst1" presStyleIdx="4" presStyleCnt="10"/>
      <dgm:spPr/>
      <dgm:t>
        <a:bodyPr/>
        <a:lstStyle/>
        <a:p>
          <a:endParaRPr lang="tr-TR"/>
        </a:p>
      </dgm:t>
    </dgm:pt>
    <dgm:pt modelId="{8D61F0D0-74B4-4B34-BFD4-79443C8D79AB}" type="pres">
      <dgm:prSet presAssocID="{D3A20E01-8140-4604-8653-07807CDFC90A}" presName="hierChild6" presStyleCnt="0"/>
      <dgm:spPr/>
      <dgm:t>
        <a:bodyPr/>
        <a:lstStyle/>
        <a:p>
          <a:endParaRPr lang="tr-TR"/>
        </a:p>
      </dgm:t>
    </dgm:pt>
    <dgm:pt modelId="{36DAE5A4-5B96-4FFE-BA99-07E2CFAB8B55}" type="pres">
      <dgm:prSet presAssocID="{D3A20E01-8140-4604-8653-07807CDFC90A}" presName="hierChild7" presStyleCnt="0"/>
      <dgm:spPr/>
      <dgm:t>
        <a:bodyPr/>
        <a:lstStyle/>
        <a:p>
          <a:endParaRPr lang="tr-TR"/>
        </a:p>
      </dgm:t>
    </dgm:pt>
    <dgm:pt modelId="{C4B49467-401F-4541-B0CA-9A73B4694C24}" type="pres">
      <dgm:prSet presAssocID="{A0C1EDE2-8B09-43BE-BE0E-E0AF31CE8977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24013704-075E-4DA4-B1C8-55765CCB576F}" type="pres">
      <dgm:prSet presAssocID="{A8B9BFEB-46FC-4A73-859B-913AB4A21BAE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34C0A35-CBA7-4133-9EBE-2348870521EF}" type="pres">
      <dgm:prSet presAssocID="{A8B9BFEB-46FC-4A73-859B-913AB4A21BAE}" presName="rootComposite3" presStyleCnt="0"/>
      <dgm:spPr/>
      <dgm:t>
        <a:bodyPr/>
        <a:lstStyle/>
        <a:p>
          <a:endParaRPr lang="tr-TR"/>
        </a:p>
      </dgm:t>
    </dgm:pt>
    <dgm:pt modelId="{041509AC-EBA8-4F4D-A0B8-3EDC089D85F5}" type="pres">
      <dgm:prSet presAssocID="{A8B9BFEB-46FC-4A73-859B-913AB4A21BAE}" presName="rootText3" presStyleLbl="asst1" presStyleIdx="5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DC7FEE-0D83-4C7A-9633-05F1535C3D41}" type="pres">
      <dgm:prSet presAssocID="{A8B9BFEB-46FC-4A73-859B-913AB4A21BAE}" presName="rootConnector3" presStyleLbl="asst1" presStyleIdx="5" presStyleCnt="10"/>
      <dgm:spPr/>
      <dgm:t>
        <a:bodyPr/>
        <a:lstStyle/>
        <a:p>
          <a:endParaRPr lang="tr-TR"/>
        </a:p>
      </dgm:t>
    </dgm:pt>
    <dgm:pt modelId="{2990F5B4-7B25-484C-887C-B0B4F84254C4}" type="pres">
      <dgm:prSet presAssocID="{A8B9BFEB-46FC-4A73-859B-913AB4A21BAE}" presName="hierChild6" presStyleCnt="0"/>
      <dgm:spPr/>
      <dgm:t>
        <a:bodyPr/>
        <a:lstStyle/>
        <a:p>
          <a:endParaRPr lang="tr-TR"/>
        </a:p>
      </dgm:t>
    </dgm:pt>
    <dgm:pt modelId="{D7E2CDEE-D82A-4B05-AC21-7C52F8515DB4}" type="pres">
      <dgm:prSet presAssocID="{A8B9BFEB-46FC-4A73-859B-913AB4A21BAE}" presName="hierChild7" presStyleCnt="0"/>
      <dgm:spPr/>
      <dgm:t>
        <a:bodyPr/>
        <a:lstStyle/>
        <a:p>
          <a:endParaRPr lang="tr-TR"/>
        </a:p>
      </dgm:t>
    </dgm:pt>
    <dgm:pt modelId="{57F6374C-17F2-4D1C-9D5F-A608F5B39364}" type="pres">
      <dgm:prSet presAssocID="{889DF3DE-A630-4525-B420-E437F06CB285}" presName="Name111" presStyleLbl="parChTrans1D3" presStyleIdx="2" presStyleCnt="4"/>
      <dgm:spPr/>
      <dgm:t>
        <a:bodyPr/>
        <a:lstStyle/>
        <a:p>
          <a:endParaRPr lang="tr-TR"/>
        </a:p>
      </dgm:t>
    </dgm:pt>
    <dgm:pt modelId="{EC8FB0C4-8834-45FB-BEAE-0005FFF8175F}" type="pres">
      <dgm:prSet presAssocID="{8C8B080A-7D5B-4CFC-96A8-9EA1FC32079A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905C01B-7B9F-480C-995B-9696D749F350}" type="pres">
      <dgm:prSet presAssocID="{8C8B080A-7D5B-4CFC-96A8-9EA1FC32079A}" presName="rootComposite3" presStyleCnt="0"/>
      <dgm:spPr/>
      <dgm:t>
        <a:bodyPr/>
        <a:lstStyle/>
        <a:p>
          <a:endParaRPr lang="tr-TR"/>
        </a:p>
      </dgm:t>
    </dgm:pt>
    <dgm:pt modelId="{63CB6CCF-4272-4554-B587-207CFED5738A}" type="pres">
      <dgm:prSet presAssocID="{8C8B080A-7D5B-4CFC-96A8-9EA1FC32079A}" presName="rootText3" presStyleLbl="asst1" presStyleIdx="6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992A4A-495F-4120-92CE-FAF3B431DDF4}" type="pres">
      <dgm:prSet presAssocID="{8C8B080A-7D5B-4CFC-96A8-9EA1FC32079A}" presName="rootConnector3" presStyleLbl="asst1" presStyleIdx="6" presStyleCnt="10"/>
      <dgm:spPr/>
      <dgm:t>
        <a:bodyPr/>
        <a:lstStyle/>
        <a:p>
          <a:endParaRPr lang="tr-TR"/>
        </a:p>
      </dgm:t>
    </dgm:pt>
    <dgm:pt modelId="{2C7009F3-7DEB-404A-BDB8-AA72DBFA2B8B}" type="pres">
      <dgm:prSet presAssocID="{8C8B080A-7D5B-4CFC-96A8-9EA1FC32079A}" presName="hierChild6" presStyleCnt="0"/>
      <dgm:spPr/>
      <dgm:t>
        <a:bodyPr/>
        <a:lstStyle/>
        <a:p>
          <a:endParaRPr lang="tr-TR"/>
        </a:p>
      </dgm:t>
    </dgm:pt>
    <dgm:pt modelId="{E398E035-3D44-443F-8697-446290AB93B6}" type="pres">
      <dgm:prSet presAssocID="{8C8B080A-7D5B-4CFC-96A8-9EA1FC32079A}" presName="hierChild7" presStyleCnt="0"/>
      <dgm:spPr/>
      <dgm:t>
        <a:bodyPr/>
        <a:lstStyle/>
        <a:p>
          <a:endParaRPr lang="tr-TR"/>
        </a:p>
      </dgm:t>
    </dgm:pt>
    <dgm:pt modelId="{D9B2934D-DCAC-437C-90B1-7249E18DFD93}" type="pres">
      <dgm:prSet presAssocID="{E51A91FE-FF78-4B7C-BF63-FECAA0C259A4}" presName="Name111" presStyleLbl="parChTrans1D4" presStyleIdx="2" presStyleCnt="4"/>
      <dgm:spPr/>
      <dgm:t>
        <a:bodyPr/>
        <a:lstStyle/>
        <a:p>
          <a:endParaRPr lang="tr-TR"/>
        </a:p>
      </dgm:t>
    </dgm:pt>
    <dgm:pt modelId="{F5AE4365-8CC0-4785-B19D-A86683DCD9DF}" type="pres">
      <dgm:prSet presAssocID="{729FBEE5-A0FA-4D36-8246-1161A6F16A2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E7BF472-8088-40D4-A433-9E5B2E3F2EEE}" type="pres">
      <dgm:prSet presAssocID="{729FBEE5-A0FA-4D36-8246-1161A6F16A2B}" presName="rootComposite3" presStyleCnt="0"/>
      <dgm:spPr/>
      <dgm:t>
        <a:bodyPr/>
        <a:lstStyle/>
        <a:p>
          <a:endParaRPr lang="tr-TR"/>
        </a:p>
      </dgm:t>
    </dgm:pt>
    <dgm:pt modelId="{6C9AB912-1F71-4757-A903-D7737BF24FB7}" type="pres">
      <dgm:prSet presAssocID="{729FBEE5-A0FA-4D36-8246-1161A6F16A2B}" presName="rootText3" presStyleLbl="asst1" presStyleIdx="7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C3A2F2-0CE2-43A2-8B32-197E5FE6403F}" type="pres">
      <dgm:prSet presAssocID="{729FBEE5-A0FA-4D36-8246-1161A6F16A2B}" presName="rootConnector3" presStyleLbl="asst1" presStyleIdx="7" presStyleCnt="10"/>
      <dgm:spPr/>
      <dgm:t>
        <a:bodyPr/>
        <a:lstStyle/>
        <a:p>
          <a:endParaRPr lang="tr-TR"/>
        </a:p>
      </dgm:t>
    </dgm:pt>
    <dgm:pt modelId="{CED1A52E-1550-413D-A1D3-C2E5EE548E01}" type="pres">
      <dgm:prSet presAssocID="{729FBEE5-A0FA-4D36-8246-1161A6F16A2B}" presName="hierChild6" presStyleCnt="0"/>
      <dgm:spPr/>
      <dgm:t>
        <a:bodyPr/>
        <a:lstStyle/>
        <a:p>
          <a:endParaRPr lang="tr-TR"/>
        </a:p>
      </dgm:t>
    </dgm:pt>
    <dgm:pt modelId="{971B5DC4-EB3B-4E1A-8805-0962F9D1D912}" type="pres">
      <dgm:prSet presAssocID="{729FBEE5-A0FA-4D36-8246-1161A6F16A2B}" presName="hierChild7" presStyleCnt="0"/>
      <dgm:spPr/>
      <dgm:t>
        <a:bodyPr/>
        <a:lstStyle/>
        <a:p>
          <a:endParaRPr lang="tr-TR"/>
        </a:p>
      </dgm:t>
    </dgm:pt>
    <dgm:pt modelId="{278A7946-8A97-4D92-A5A6-0D34BC073E94}" type="pres">
      <dgm:prSet presAssocID="{D85D44D0-84A0-4569-9592-531BF98A908A}" presName="Name111" presStyleLbl="parChTrans1D3" presStyleIdx="3" presStyleCnt="4"/>
      <dgm:spPr/>
      <dgm:t>
        <a:bodyPr/>
        <a:lstStyle/>
        <a:p>
          <a:endParaRPr lang="tr-TR"/>
        </a:p>
      </dgm:t>
    </dgm:pt>
    <dgm:pt modelId="{737C6D08-B2A4-4CDE-A4BA-05868C3B9256}" type="pres">
      <dgm:prSet presAssocID="{3953416E-808A-4120-89F0-7E20514E9AB9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1C9CAEF-8DF0-4689-A029-06B39FEAE81A}" type="pres">
      <dgm:prSet presAssocID="{3953416E-808A-4120-89F0-7E20514E9AB9}" presName="rootComposite3" presStyleCnt="0"/>
      <dgm:spPr/>
      <dgm:t>
        <a:bodyPr/>
        <a:lstStyle/>
        <a:p>
          <a:endParaRPr lang="tr-TR"/>
        </a:p>
      </dgm:t>
    </dgm:pt>
    <dgm:pt modelId="{13C8D9B9-8B75-49F8-B54D-4013F77C88D0}" type="pres">
      <dgm:prSet presAssocID="{3953416E-808A-4120-89F0-7E20514E9AB9}" presName="rootText3" presStyleLbl="asst1" presStyleIdx="8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D85FD9-9F92-48AE-B4E0-B4C68465E65D}" type="pres">
      <dgm:prSet presAssocID="{3953416E-808A-4120-89F0-7E20514E9AB9}" presName="rootConnector3" presStyleLbl="asst1" presStyleIdx="8" presStyleCnt="10"/>
      <dgm:spPr/>
      <dgm:t>
        <a:bodyPr/>
        <a:lstStyle/>
        <a:p>
          <a:endParaRPr lang="tr-TR"/>
        </a:p>
      </dgm:t>
    </dgm:pt>
    <dgm:pt modelId="{376DC19D-03ED-4B45-972C-810FA31A643B}" type="pres">
      <dgm:prSet presAssocID="{3953416E-808A-4120-89F0-7E20514E9AB9}" presName="hierChild6" presStyleCnt="0"/>
      <dgm:spPr/>
      <dgm:t>
        <a:bodyPr/>
        <a:lstStyle/>
        <a:p>
          <a:endParaRPr lang="tr-TR"/>
        </a:p>
      </dgm:t>
    </dgm:pt>
    <dgm:pt modelId="{C2365A4F-4ABF-4D42-A0C9-EEF07689E7CE}" type="pres">
      <dgm:prSet presAssocID="{3953416E-808A-4120-89F0-7E20514E9AB9}" presName="hierChild7" presStyleCnt="0"/>
      <dgm:spPr/>
      <dgm:t>
        <a:bodyPr/>
        <a:lstStyle/>
        <a:p>
          <a:endParaRPr lang="tr-TR"/>
        </a:p>
      </dgm:t>
    </dgm:pt>
    <dgm:pt modelId="{1E681EAF-8212-4253-8F7A-A018AFFB93FD}" type="pres">
      <dgm:prSet presAssocID="{DA0139E5-85E3-447E-BBAC-655B1E96D29D}" presName="Name111" presStyleLbl="parChTrans1D4" presStyleIdx="3" presStyleCnt="4"/>
      <dgm:spPr/>
      <dgm:t>
        <a:bodyPr/>
        <a:lstStyle/>
        <a:p>
          <a:endParaRPr lang="tr-TR"/>
        </a:p>
      </dgm:t>
    </dgm:pt>
    <dgm:pt modelId="{C68FA2B2-D488-4325-86F4-8EE40ACF02CA}" type="pres">
      <dgm:prSet presAssocID="{E23FFB28-4114-4ADE-861A-BEE11935EFD6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96DBF4A3-AEDE-47D1-867F-957AFFB36D2D}" type="pres">
      <dgm:prSet presAssocID="{E23FFB28-4114-4ADE-861A-BEE11935EFD6}" presName="rootComposite3" presStyleCnt="0"/>
      <dgm:spPr/>
      <dgm:t>
        <a:bodyPr/>
        <a:lstStyle/>
        <a:p>
          <a:endParaRPr lang="tr-TR"/>
        </a:p>
      </dgm:t>
    </dgm:pt>
    <dgm:pt modelId="{0A15C02A-CA15-47A7-883E-2189FEE2446D}" type="pres">
      <dgm:prSet presAssocID="{E23FFB28-4114-4ADE-861A-BEE11935EFD6}" presName="rootText3" presStyleLbl="asst1" presStyleIdx="9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0A2549E-E30D-4C60-A7D0-32412927013F}" type="pres">
      <dgm:prSet presAssocID="{E23FFB28-4114-4ADE-861A-BEE11935EFD6}" presName="rootConnector3" presStyleLbl="asst1" presStyleIdx="9" presStyleCnt="10"/>
      <dgm:spPr/>
      <dgm:t>
        <a:bodyPr/>
        <a:lstStyle/>
        <a:p>
          <a:endParaRPr lang="tr-TR"/>
        </a:p>
      </dgm:t>
    </dgm:pt>
    <dgm:pt modelId="{BD8DED57-1E87-439C-BEA7-87CE154DE8BD}" type="pres">
      <dgm:prSet presAssocID="{E23FFB28-4114-4ADE-861A-BEE11935EFD6}" presName="hierChild6" presStyleCnt="0"/>
      <dgm:spPr/>
      <dgm:t>
        <a:bodyPr/>
        <a:lstStyle/>
        <a:p>
          <a:endParaRPr lang="tr-TR"/>
        </a:p>
      </dgm:t>
    </dgm:pt>
    <dgm:pt modelId="{72848D94-0249-452C-B50F-18E7763D991F}" type="pres">
      <dgm:prSet presAssocID="{E23FFB28-4114-4ADE-861A-BEE11935EFD6}" presName="hierChild7" presStyleCnt="0"/>
      <dgm:spPr/>
      <dgm:t>
        <a:bodyPr/>
        <a:lstStyle/>
        <a:p>
          <a:endParaRPr lang="tr-TR"/>
        </a:p>
      </dgm:t>
    </dgm:pt>
  </dgm:ptLst>
  <dgm:cxnLst>
    <dgm:cxn modelId="{1A9CDBE7-8318-4051-874D-8C262701038F}" type="presOf" srcId="{02F6CC4D-93E1-42BE-BBCB-66D5A43E6B46}" destId="{008809E1-391C-432B-80C6-186F83F94587}" srcOrd="0" destOrd="0" presId="urn:microsoft.com/office/officeart/2005/8/layout/orgChart1"/>
    <dgm:cxn modelId="{C66D0F7D-BD6C-44C4-B0A9-B0AE54BDFA10}" type="presOf" srcId="{729FBEE5-A0FA-4D36-8246-1161A6F16A2B}" destId="{6C9AB912-1F71-4757-A903-D7737BF24FB7}" srcOrd="0" destOrd="0" presId="urn:microsoft.com/office/officeart/2005/8/layout/orgChart1"/>
    <dgm:cxn modelId="{92D72672-72D1-4952-8018-13051838DD62}" srcId="{3C801E85-3CBE-49CB-90E9-EA7AEDF6137D}" destId="{9BBC033D-46A0-4157-BF08-0A006845B69B}" srcOrd="0" destOrd="0" parTransId="{634FE5E1-A70E-4A27-A2A1-420B6FAD6F70}" sibTransId="{E2E763F7-8CBE-4F1D-84A0-62E8C0B584F8}"/>
    <dgm:cxn modelId="{3CCA68FC-0146-485C-8104-07C3A0979620}" type="presOf" srcId="{D85D44D0-84A0-4569-9592-531BF98A908A}" destId="{278A7946-8A97-4D92-A5A6-0D34BC073E94}" srcOrd="0" destOrd="0" presId="urn:microsoft.com/office/officeart/2005/8/layout/orgChart1"/>
    <dgm:cxn modelId="{45C4E079-A754-40EB-A4FB-84B954A263FA}" type="presOf" srcId="{6C713DE0-93AD-4980-AEFE-4ADB4BB35FF9}" destId="{262B13F5-1879-4D0F-9281-55978A5613D4}" srcOrd="0" destOrd="0" presId="urn:microsoft.com/office/officeart/2005/8/layout/orgChart1"/>
    <dgm:cxn modelId="{A8D1193A-9953-410E-932E-9078FC8E1C1D}" type="presOf" srcId="{9BBC033D-46A0-4157-BF08-0A006845B69B}" destId="{B21217EF-15DC-4361-B22C-6D2269C6D3C8}" srcOrd="0" destOrd="0" presId="urn:microsoft.com/office/officeart/2005/8/layout/orgChart1"/>
    <dgm:cxn modelId="{5A0AA2BE-2689-47A3-A622-F0EDEC9B8798}" srcId="{6C713DE0-93AD-4980-AEFE-4ADB4BB35FF9}" destId="{3C801E85-3CBE-49CB-90E9-EA7AEDF6137D}" srcOrd="0" destOrd="0" parTransId="{42A9D717-7B24-4FAF-83FF-A28121D25C41}" sibTransId="{92A01AE1-0C34-406D-B10E-2BB9568980B2}"/>
    <dgm:cxn modelId="{022ACEFA-7BB5-4501-ACAD-C7B281D7AD29}" type="presOf" srcId="{E23FFB28-4114-4ADE-861A-BEE11935EFD6}" destId="{0A15C02A-CA15-47A7-883E-2189FEE2446D}" srcOrd="0" destOrd="0" presId="urn:microsoft.com/office/officeart/2005/8/layout/orgChart1"/>
    <dgm:cxn modelId="{57D210CB-5639-4956-BAA3-D7060ED9471E}" type="presOf" srcId="{A964C9B0-11E4-4930-B3D0-CE432A67B8AC}" destId="{629DD92A-9CA5-48FB-98E4-55A2EE479EB4}" srcOrd="1" destOrd="0" presId="urn:microsoft.com/office/officeart/2005/8/layout/orgChart1"/>
    <dgm:cxn modelId="{875C6509-9560-4953-9D49-E0CD3ED5124F}" srcId="{9BBC033D-46A0-4157-BF08-0A006845B69B}" destId="{A964C9B0-11E4-4930-B3D0-CE432A67B8AC}" srcOrd="0" destOrd="0" parTransId="{6E192785-A930-4A0A-963B-BCA58D752A08}" sibTransId="{FD801863-DC20-4498-BDB8-B9A7C538F952}"/>
    <dgm:cxn modelId="{D232EE9E-2BC5-4ADA-951C-E2995DD1F3E1}" type="presOf" srcId="{3953416E-808A-4120-89F0-7E20514E9AB9}" destId="{13C8D9B9-8B75-49F8-B54D-4013F77C88D0}" srcOrd="0" destOrd="0" presId="urn:microsoft.com/office/officeart/2005/8/layout/orgChart1"/>
    <dgm:cxn modelId="{69E80A22-2B92-4F77-AB8A-3D1230854783}" type="presOf" srcId="{3C801E85-3CBE-49CB-90E9-EA7AEDF6137D}" destId="{8EDB8C25-006E-4824-98CC-4D2B37C95ED7}" srcOrd="1" destOrd="0" presId="urn:microsoft.com/office/officeart/2005/8/layout/orgChart1"/>
    <dgm:cxn modelId="{274F77BC-3AAD-43A9-97A9-5B248217BFEC}" type="presOf" srcId="{A0C1EDE2-8B09-43BE-BE0E-E0AF31CE8977}" destId="{C4B49467-401F-4541-B0CA-9A73B4694C24}" srcOrd="0" destOrd="0" presId="urn:microsoft.com/office/officeart/2005/8/layout/orgChart1"/>
    <dgm:cxn modelId="{87EA41C0-FC76-424C-9361-FF121C2DC476}" srcId="{6C713DE0-93AD-4980-AEFE-4ADB4BB35FF9}" destId="{A8B9BFEB-46FC-4A73-859B-913AB4A21BAE}" srcOrd="1" destOrd="0" parTransId="{A0C1EDE2-8B09-43BE-BE0E-E0AF31CE8977}" sibTransId="{F4B99E5F-D410-4697-811D-AA916165E3E3}"/>
    <dgm:cxn modelId="{14C1E026-083B-4120-934A-74D08834680A}" type="presOf" srcId="{42A9D717-7B24-4FAF-83FF-A28121D25C41}" destId="{15C45B38-6520-4B23-A404-5B6622C2C86B}" srcOrd="0" destOrd="0" presId="urn:microsoft.com/office/officeart/2005/8/layout/orgChart1"/>
    <dgm:cxn modelId="{484834AF-15DA-4E0C-BE89-E4BF16153FE3}" type="presOf" srcId="{D3A20E01-8140-4604-8653-07807CDFC90A}" destId="{A6DCBCE8-FAB8-483F-82E6-9E4BC2ACAB77}" srcOrd="1" destOrd="0" presId="urn:microsoft.com/office/officeart/2005/8/layout/orgChart1"/>
    <dgm:cxn modelId="{335C06A6-5F13-4718-9723-4B88E8E343EF}" type="presOf" srcId="{A8B9BFEB-46FC-4A73-859B-913AB4A21BAE}" destId="{7BDC7FEE-0D83-4C7A-9633-05F1535C3D41}" srcOrd="1" destOrd="0" presId="urn:microsoft.com/office/officeart/2005/8/layout/orgChart1"/>
    <dgm:cxn modelId="{51619587-0CA3-4D2F-85D9-3768BBA3E92D}" type="presOf" srcId="{6C713DE0-93AD-4980-AEFE-4ADB4BB35FF9}" destId="{A297EE8E-97EE-45EE-B932-A97114D966E9}" srcOrd="1" destOrd="0" presId="urn:microsoft.com/office/officeart/2005/8/layout/orgChart1"/>
    <dgm:cxn modelId="{A7F84752-0DBD-4754-B755-0F6962E8C35D}" srcId="{BC093243-DAB2-4CAF-B8A3-4CEF2E97C474}" destId="{D3A20E01-8140-4604-8653-07807CDFC90A}" srcOrd="0" destOrd="0" parTransId="{508FE190-C0BB-4D7E-8010-2AB822F82791}" sibTransId="{5FB0A936-EDA6-4A8D-9555-CDF087FFA734}"/>
    <dgm:cxn modelId="{27F85451-35FC-4655-9371-615200BE8AAD}" type="presOf" srcId="{A8B9BFEB-46FC-4A73-859B-913AB4A21BAE}" destId="{041509AC-EBA8-4F4D-A0B8-3EDC089D85F5}" srcOrd="0" destOrd="0" presId="urn:microsoft.com/office/officeart/2005/8/layout/orgChart1"/>
    <dgm:cxn modelId="{645C62A6-0FC2-4386-9211-08F3DCE3C4A3}" type="presOf" srcId="{BC093243-DAB2-4CAF-B8A3-4CEF2E97C474}" destId="{2D574904-8B24-4909-96A1-8A9BF20F07D0}" srcOrd="1" destOrd="0" presId="urn:microsoft.com/office/officeart/2005/8/layout/orgChart1"/>
    <dgm:cxn modelId="{30A1D1C8-D2C6-4660-A937-69170D2B12EB}" srcId="{A8B9BFEB-46FC-4A73-859B-913AB4A21BAE}" destId="{8C8B080A-7D5B-4CFC-96A8-9EA1FC32079A}" srcOrd="0" destOrd="0" parTransId="{889DF3DE-A630-4525-B420-E437F06CB285}" sibTransId="{4262EA61-8D5D-4555-BB24-A3419FD54767}"/>
    <dgm:cxn modelId="{C2878092-D854-4A0A-9A4E-8CDF7EC4396A}" type="presOf" srcId="{D3A20E01-8140-4604-8653-07807CDFC90A}" destId="{F420DCC9-EFCF-4B64-8C91-48A8BEDEDB5E}" srcOrd="0" destOrd="0" presId="urn:microsoft.com/office/officeart/2005/8/layout/orgChart1"/>
    <dgm:cxn modelId="{B7A993F4-3F62-44C7-B24C-44CE8A3534A7}" type="presOf" srcId="{A964C9B0-11E4-4930-B3D0-CE432A67B8AC}" destId="{C843FAF3-5BDE-4BBD-96D6-25A53C08CDD6}" srcOrd="0" destOrd="0" presId="urn:microsoft.com/office/officeart/2005/8/layout/orgChart1"/>
    <dgm:cxn modelId="{0CE1F977-8D9F-4269-82FC-A29B9B23B9FC}" type="presOf" srcId="{3953416E-808A-4120-89F0-7E20514E9AB9}" destId="{7AD85FD9-9F92-48AE-B4E0-B4C68465E65D}" srcOrd="1" destOrd="0" presId="urn:microsoft.com/office/officeart/2005/8/layout/orgChart1"/>
    <dgm:cxn modelId="{19DBCA47-BF87-47AE-B0A0-3918F0514E65}" srcId="{3C801E85-3CBE-49CB-90E9-EA7AEDF6137D}" destId="{BC093243-DAB2-4CAF-B8A3-4CEF2E97C474}" srcOrd="1" destOrd="0" parTransId="{3C23EFF6-ECFF-42D4-A25A-0DDDEFF9C419}" sibTransId="{BD92C19B-C79A-40A4-A182-BA617BC9EA0B}"/>
    <dgm:cxn modelId="{5D782628-C826-4527-B159-C4D3812E7590}" srcId="{8C8B080A-7D5B-4CFC-96A8-9EA1FC32079A}" destId="{729FBEE5-A0FA-4D36-8246-1161A6F16A2B}" srcOrd="0" destOrd="0" parTransId="{E51A91FE-FF78-4B7C-BF63-FECAA0C259A4}" sibTransId="{DCB25C0B-CBC1-43D7-A135-F75E56AFE41B}"/>
    <dgm:cxn modelId="{34E04EAB-2786-4422-82C5-E3D5943C196D}" type="presOf" srcId="{6E192785-A930-4A0A-963B-BCA58D752A08}" destId="{0053A31B-7D20-4878-B66C-2F224C004BA5}" srcOrd="0" destOrd="0" presId="urn:microsoft.com/office/officeart/2005/8/layout/orgChart1"/>
    <dgm:cxn modelId="{A558BC2C-7839-4F15-A722-21E197B5C532}" type="presOf" srcId="{889DF3DE-A630-4525-B420-E437F06CB285}" destId="{57F6374C-17F2-4D1C-9D5F-A608F5B39364}" srcOrd="0" destOrd="0" presId="urn:microsoft.com/office/officeart/2005/8/layout/orgChart1"/>
    <dgm:cxn modelId="{CDE0D1C1-AFBB-4918-9406-FBE5E3E54D62}" type="presOf" srcId="{BC093243-DAB2-4CAF-B8A3-4CEF2E97C474}" destId="{4FFECF64-1341-4176-A315-4880C47C8841}" srcOrd="0" destOrd="0" presId="urn:microsoft.com/office/officeart/2005/8/layout/orgChart1"/>
    <dgm:cxn modelId="{83A12D0B-A553-4C17-BBA7-50FAC4F582E4}" type="presOf" srcId="{DA0139E5-85E3-447E-BBAC-655B1E96D29D}" destId="{1E681EAF-8212-4253-8F7A-A018AFFB93FD}" srcOrd="0" destOrd="0" presId="urn:microsoft.com/office/officeart/2005/8/layout/orgChart1"/>
    <dgm:cxn modelId="{14268C05-0C40-4818-99E9-B502F58C3059}" type="presOf" srcId="{8C8B080A-7D5B-4CFC-96A8-9EA1FC32079A}" destId="{40992A4A-495F-4120-92CE-FAF3B431DDF4}" srcOrd="1" destOrd="0" presId="urn:microsoft.com/office/officeart/2005/8/layout/orgChart1"/>
    <dgm:cxn modelId="{3E68211F-722D-4A20-BEC0-8AF2D333B939}" type="presOf" srcId="{508FE190-C0BB-4D7E-8010-2AB822F82791}" destId="{5ECA67D6-9D1A-42B0-BB80-CCA405A252C8}" srcOrd="0" destOrd="0" presId="urn:microsoft.com/office/officeart/2005/8/layout/orgChart1"/>
    <dgm:cxn modelId="{679927D1-B502-487B-889E-E50025D8657C}" type="presOf" srcId="{3C801E85-3CBE-49CB-90E9-EA7AEDF6137D}" destId="{3D97C7EE-AB0F-4B4D-A621-F0FB92B760B7}" srcOrd="0" destOrd="0" presId="urn:microsoft.com/office/officeart/2005/8/layout/orgChart1"/>
    <dgm:cxn modelId="{36782CE2-32C1-4B3B-9907-B37B77C0D4E9}" srcId="{A8B9BFEB-46FC-4A73-859B-913AB4A21BAE}" destId="{3953416E-808A-4120-89F0-7E20514E9AB9}" srcOrd="1" destOrd="0" parTransId="{D85D44D0-84A0-4569-9592-531BF98A908A}" sibTransId="{D8537F52-31B7-4540-A21B-87148A9CCB54}"/>
    <dgm:cxn modelId="{3E750BD6-1E4D-4771-AACB-DC6BC17F0111}" type="presOf" srcId="{E23FFB28-4114-4ADE-861A-BEE11935EFD6}" destId="{20A2549E-E30D-4C60-A7D0-32412927013F}" srcOrd="1" destOrd="0" presId="urn:microsoft.com/office/officeart/2005/8/layout/orgChart1"/>
    <dgm:cxn modelId="{6486EEE6-1453-4BB2-A5DD-3518265343E4}" type="presOf" srcId="{729FBEE5-A0FA-4D36-8246-1161A6F16A2B}" destId="{80C3A2F2-0CE2-43A2-8B32-197E5FE6403F}" srcOrd="1" destOrd="0" presId="urn:microsoft.com/office/officeart/2005/8/layout/orgChart1"/>
    <dgm:cxn modelId="{2CE461B7-C59E-4FCD-8191-0C74E5AC7DBC}" type="presOf" srcId="{9BBC033D-46A0-4157-BF08-0A006845B69B}" destId="{C9F00151-5B04-46A1-99FA-225A32C81665}" srcOrd="1" destOrd="0" presId="urn:microsoft.com/office/officeart/2005/8/layout/orgChart1"/>
    <dgm:cxn modelId="{FBDF6725-A8C1-4CBC-BB8E-E3CCEA2E17B3}" type="presOf" srcId="{E51A91FE-FF78-4B7C-BF63-FECAA0C259A4}" destId="{D9B2934D-DCAC-437C-90B1-7249E18DFD93}" srcOrd="0" destOrd="0" presId="urn:microsoft.com/office/officeart/2005/8/layout/orgChart1"/>
    <dgm:cxn modelId="{4C4F6D39-8C1A-471E-8C0D-5A97720DE468}" type="presOf" srcId="{634FE5E1-A70E-4A27-A2A1-420B6FAD6F70}" destId="{88DE856C-007E-4363-A1E1-A07A5F9373EF}" srcOrd="0" destOrd="0" presId="urn:microsoft.com/office/officeart/2005/8/layout/orgChart1"/>
    <dgm:cxn modelId="{57BEDE09-0ED3-43A3-83B2-559593E5410E}" type="presOf" srcId="{3C23EFF6-ECFF-42D4-A25A-0DDDEFF9C419}" destId="{07E1BBD3-D30D-4E81-B349-825D70461E27}" srcOrd="0" destOrd="0" presId="urn:microsoft.com/office/officeart/2005/8/layout/orgChart1"/>
    <dgm:cxn modelId="{E8ABEF80-8AF4-4DE8-B9B9-2434F8E9069F}" srcId="{3953416E-808A-4120-89F0-7E20514E9AB9}" destId="{E23FFB28-4114-4ADE-861A-BEE11935EFD6}" srcOrd="0" destOrd="0" parTransId="{DA0139E5-85E3-447E-BBAC-655B1E96D29D}" sibTransId="{E29184B7-C989-457A-A1CC-E87AA21E8498}"/>
    <dgm:cxn modelId="{4058D146-1459-4012-A5D2-5231DF9D2387}" srcId="{02F6CC4D-93E1-42BE-BBCB-66D5A43E6B46}" destId="{6C713DE0-93AD-4980-AEFE-4ADB4BB35FF9}" srcOrd="0" destOrd="0" parTransId="{DBCD0020-ADD7-4F44-908D-96C0A6031041}" sibTransId="{D4074A98-553A-43BB-876D-A37D1741CBFF}"/>
    <dgm:cxn modelId="{003C6A49-107A-4FB8-83B3-2EBDB26D1CC6}" type="presOf" srcId="{8C8B080A-7D5B-4CFC-96A8-9EA1FC32079A}" destId="{63CB6CCF-4272-4554-B587-207CFED5738A}" srcOrd="0" destOrd="0" presId="urn:microsoft.com/office/officeart/2005/8/layout/orgChart1"/>
    <dgm:cxn modelId="{7F911C75-6F7F-4613-86F0-6FF3632357F6}" type="presParOf" srcId="{008809E1-391C-432B-80C6-186F83F94587}" destId="{EBDF612A-D3DC-4FE4-ABB9-2E382231D77F}" srcOrd="0" destOrd="0" presId="urn:microsoft.com/office/officeart/2005/8/layout/orgChart1"/>
    <dgm:cxn modelId="{CAF33986-5851-4A10-BAC9-0E04DAFA6381}" type="presParOf" srcId="{EBDF612A-D3DC-4FE4-ABB9-2E382231D77F}" destId="{62102ABB-36F6-439E-89AE-833CEB3EA0D5}" srcOrd="0" destOrd="0" presId="urn:microsoft.com/office/officeart/2005/8/layout/orgChart1"/>
    <dgm:cxn modelId="{2965D663-8512-4ACC-BFC7-C6694C9C39AE}" type="presParOf" srcId="{62102ABB-36F6-439E-89AE-833CEB3EA0D5}" destId="{262B13F5-1879-4D0F-9281-55978A5613D4}" srcOrd="0" destOrd="0" presId="urn:microsoft.com/office/officeart/2005/8/layout/orgChart1"/>
    <dgm:cxn modelId="{7D787289-0B18-45AC-9B6B-E6BBD0D703EF}" type="presParOf" srcId="{62102ABB-36F6-439E-89AE-833CEB3EA0D5}" destId="{A297EE8E-97EE-45EE-B932-A97114D966E9}" srcOrd="1" destOrd="0" presId="urn:microsoft.com/office/officeart/2005/8/layout/orgChart1"/>
    <dgm:cxn modelId="{79CF37D9-ED08-4AC9-8D1C-EB0B5C289DD9}" type="presParOf" srcId="{EBDF612A-D3DC-4FE4-ABB9-2E382231D77F}" destId="{86F4644B-E900-4985-8775-B9DF4E4FCFF3}" srcOrd="1" destOrd="0" presId="urn:microsoft.com/office/officeart/2005/8/layout/orgChart1"/>
    <dgm:cxn modelId="{F1D38026-B6AC-4304-9C6B-80BD989E8006}" type="presParOf" srcId="{EBDF612A-D3DC-4FE4-ABB9-2E382231D77F}" destId="{0501ED38-48E0-433F-9F16-02751885A9C1}" srcOrd="2" destOrd="0" presId="urn:microsoft.com/office/officeart/2005/8/layout/orgChart1"/>
    <dgm:cxn modelId="{7C1D4E79-573B-4681-86A6-98D019B7C64E}" type="presParOf" srcId="{0501ED38-48E0-433F-9F16-02751885A9C1}" destId="{15C45B38-6520-4B23-A404-5B6622C2C86B}" srcOrd="0" destOrd="0" presId="urn:microsoft.com/office/officeart/2005/8/layout/orgChart1"/>
    <dgm:cxn modelId="{AC48E230-D6F6-471A-8FB3-1891B4247D1E}" type="presParOf" srcId="{0501ED38-48E0-433F-9F16-02751885A9C1}" destId="{F032FE22-4B35-47FB-9A90-36B8D823CE0B}" srcOrd="1" destOrd="0" presId="urn:microsoft.com/office/officeart/2005/8/layout/orgChart1"/>
    <dgm:cxn modelId="{FFC78BD8-6926-493F-8FA2-951814A640BE}" type="presParOf" srcId="{F032FE22-4B35-47FB-9A90-36B8D823CE0B}" destId="{58276B82-7110-4205-922D-D3D61EDCB8F1}" srcOrd="0" destOrd="0" presId="urn:microsoft.com/office/officeart/2005/8/layout/orgChart1"/>
    <dgm:cxn modelId="{AD734C3C-5C9D-4CF2-A045-E7BA65873EEB}" type="presParOf" srcId="{58276B82-7110-4205-922D-D3D61EDCB8F1}" destId="{3D97C7EE-AB0F-4B4D-A621-F0FB92B760B7}" srcOrd="0" destOrd="0" presId="urn:microsoft.com/office/officeart/2005/8/layout/orgChart1"/>
    <dgm:cxn modelId="{8EAC6735-1A44-4938-A9A9-6A92569DE3F6}" type="presParOf" srcId="{58276B82-7110-4205-922D-D3D61EDCB8F1}" destId="{8EDB8C25-006E-4824-98CC-4D2B37C95ED7}" srcOrd="1" destOrd="0" presId="urn:microsoft.com/office/officeart/2005/8/layout/orgChart1"/>
    <dgm:cxn modelId="{2C8823AE-F266-4050-8C62-B2517ACF30FD}" type="presParOf" srcId="{F032FE22-4B35-47FB-9A90-36B8D823CE0B}" destId="{B9F32B1A-C032-42C6-8C94-40FE8C0B4AA3}" srcOrd="1" destOrd="0" presId="urn:microsoft.com/office/officeart/2005/8/layout/orgChart1"/>
    <dgm:cxn modelId="{93B16AF3-1422-4628-B93F-3CD2ED538642}" type="presParOf" srcId="{F032FE22-4B35-47FB-9A90-36B8D823CE0B}" destId="{59AB1C66-E8F7-4EF9-BD97-326D829C48CC}" srcOrd="2" destOrd="0" presId="urn:microsoft.com/office/officeart/2005/8/layout/orgChart1"/>
    <dgm:cxn modelId="{F5C672B9-9CBB-454B-AC43-88297385A675}" type="presParOf" srcId="{59AB1C66-E8F7-4EF9-BD97-326D829C48CC}" destId="{88DE856C-007E-4363-A1E1-A07A5F9373EF}" srcOrd="0" destOrd="0" presId="urn:microsoft.com/office/officeart/2005/8/layout/orgChart1"/>
    <dgm:cxn modelId="{7B245540-B27A-44A4-80FC-B31FF4215195}" type="presParOf" srcId="{59AB1C66-E8F7-4EF9-BD97-326D829C48CC}" destId="{62DBB259-544F-4830-AA0B-9CBD9F8A7E75}" srcOrd="1" destOrd="0" presId="urn:microsoft.com/office/officeart/2005/8/layout/orgChart1"/>
    <dgm:cxn modelId="{FBAEE44B-274F-4FFB-BDF4-D726DC04052A}" type="presParOf" srcId="{62DBB259-544F-4830-AA0B-9CBD9F8A7E75}" destId="{E0D7F711-95A0-435B-9AE7-45319978BB44}" srcOrd="0" destOrd="0" presId="urn:microsoft.com/office/officeart/2005/8/layout/orgChart1"/>
    <dgm:cxn modelId="{587C0EC8-18AE-4708-B6D2-B561805E09F1}" type="presParOf" srcId="{E0D7F711-95A0-435B-9AE7-45319978BB44}" destId="{B21217EF-15DC-4361-B22C-6D2269C6D3C8}" srcOrd="0" destOrd="0" presId="urn:microsoft.com/office/officeart/2005/8/layout/orgChart1"/>
    <dgm:cxn modelId="{B7B291A1-42D1-4C98-A58B-BBCE814DC3DD}" type="presParOf" srcId="{E0D7F711-95A0-435B-9AE7-45319978BB44}" destId="{C9F00151-5B04-46A1-99FA-225A32C81665}" srcOrd="1" destOrd="0" presId="urn:microsoft.com/office/officeart/2005/8/layout/orgChart1"/>
    <dgm:cxn modelId="{DF814628-2EAD-4570-A03D-519D97BAAFF7}" type="presParOf" srcId="{62DBB259-544F-4830-AA0B-9CBD9F8A7E75}" destId="{8502A8E0-2350-4DD1-BAD9-751E7A718E42}" srcOrd="1" destOrd="0" presId="urn:microsoft.com/office/officeart/2005/8/layout/orgChart1"/>
    <dgm:cxn modelId="{295022B4-C122-415E-8310-7A7CFD4A9947}" type="presParOf" srcId="{62DBB259-544F-4830-AA0B-9CBD9F8A7E75}" destId="{FB2B43CE-8F43-45D0-A1AD-F61FB50983AB}" srcOrd="2" destOrd="0" presId="urn:microsoft.com/office/officeart/2005/8/layout/orgChart1"/>
    <dgm:cxn modelId="{FFA3B819-137F-4FDB-8977-855D279FA6A8}" type="presParOf" srcId="{FB2B43CE-8F43-45D0-A1AD-F61FB50983AB}" destId="{0053A31B-7D20-4878-B66C-2F224C004BA5}" srcOrd="0" destOrd="0" presId="urn:microsoft.com/office/officeart/2005/8/layout/orgChart1"/>
    <dgm:cxn modelId="{23BF3A07-74EC-4015-A1A0-2DC60D317270}" type="presParOf" srcId="{FB2B43CE-8F43-45D0-A1AD-F61FB50983AB}" destId="{A6CBDCC6-F2DD-4B50-A1C1-1D0276C7E09C}" srcOrd="1" destOrd="0" presId="urn:microsoft.com/office/officeart/2005/8/layout/orgChart1"/>
    <dgm:cxn modelId="{5CC3E663-511A-4AC0-9ADB-CD4C238C688E}" type="presParOf" srcId="{A6CBDCC6-F2DD-4B50-A1C1-1D0276C7E09C}" destId="{53415F26-F800-475C-90F0-9B78818F5186}" srcOrd="0" destOrd="0" presId="urn:microsoft.com/office/officeart/2005/8/layout/orgChart1"/>
    <dgm:cxn modelId="{A4B830FD-89D9-42EA-94A0-4D08C60AF6EC}" type="presParOf" srcId="{53415F26-F800-475C-90F0-9B78818F5186}" destId="{C843FAF3-5BDE-4BBD-96D6-25A53C08CDD6}" srcOrd="0" destOrd="0" presId="urn:microsoft.com/office/officeart/2005/8/layout/orgChart1"/>
    <dgm:cxn modelId="{6341CAC8-F058-4310-9D50-22AECE313A52}" type="presParOf" srcId="{53415F26-F800-475C-90F0-9B78818F5186}" destId="{629DD92A-9CA5-48FB-98E4-55A2EE479EB4}" srcOrd="1" destOrd="0" presId="urn:microsoft.com/office/officeart/2005/8/layout/orgChart1"/>
    <dgm:cxn modelId="{D86EC6FE-123C-428A-A056-730278BC7993}" type="presParOf" srcId="{A6CBDCC6-F2DD-4B50-A1C1-1D0276C7E09C}" destId="{32A52587-E4F5-4A83-B926-A057C32DBEB6}" srcOrd="1" destOrd="0" presId="urn:microsoft.com/office/officeart/2005/8/layout/orgChart1"/>
    <dgm:cxn modelId="{5DBF5A5D-EFF6-4F47-BB63-ADBD054A90E6}" type="presParOf" srcId="{A6CBDCC6-F2DD-4B50-A1C1-1D0276C7E09C}" destId="{78EDB1ED-1E07-4179-A021-DF6585971B02}" srcOrd="2" destOrd="0" presId="urn:microsoft.com/office/officeart/2005/8/layout/orgChart1"/>
    <dgm:cxn modelId="{84912CDB-446D-4ABA-A3DC-BE84540034FD}" type="presParOf" srcId="{59AB1C66-E8F7-4EF9-BD97-326D829C48CC}" destId="{07E1BBD3-D30D-4E81-B349-825D70461E27}" srcOrd="2" destOrd="0" presId="urn:microsoft.com/office/officeart/2005/8/layout/orgChart1"/>
    <dgm:cxn modelId="{1F886407-4531-463B-8EDB-0A6445324B9F}" type="presParOf" srcId="{59AB1C66-E8F7-4EF9-BD97-326D829C48CC}" destId="{C2FA9AC2-B77B-4FC1-813B-B6B69439FBD8}" srcOrd="3" destOrd="0" presId="urn:microsoft.com/office/officeart/2005/8/layout/orgChart1"/>
    <dgm:cxn modelId="{CC9F6EF8-4A60-4184-850E-F6FF825137D5}" type="presParOf" srcId="{C2FA9AC2-B77B-4FC1-813B-B6B69439FBD8}" destId="{2E7B0B9E-E9E8-4C8E-9C65-683019A83BC6}" srcOrd="0" destOrd="0" presId="urn:microsoft.com/office/officeart/2005/8/layout/orgChart1"/>
    <dgm:cxn modelId="{4E9F3244-2125-46F1-B37B-F645E385BA33}" type="presParOf" srcId="{2E7B0B9E-E9E8-4C8E-9C65-683019A83BC6}" destId="{4FFECF64-1341-4176-A315-4880C47C8841}" srcOrd="0" destOrd="0" presId="urn:microsoft.com/office/officeart/2005/8/layout/orgChart1"/>
    <dgm:cxn modelId="{9F5B62AD-CC1E-4D22-AF5A-29DE9A589EDB}" type="presParOf" srcId="{2E7B0B9E-E9E8-4C8E-9C65-683019A83BC6}" destId="{2D574904-8B24-4909-96A1-8A9BF20F07D0}" srcOrd="1" destOrd="0" presId="urn:microsoft.com/office/officeart/2005/8/layout/orgChart1"/>
    <dgm:cxn modelId="{2E20B28A-FD90-4021-A84A-3B447B4D05F7}" type="presParOf" srcId="{C2FA9AC2-B77B-4FC1-813B-B6B69439FBD8}" destId="{02BE51C1-5DC9-445A-AE74-5535B4F7679E}" srcOrd="1" destOrd="0" presId="urn:microsoft.com/office/officeart/2005/8/layout/orgChart1"/>
    <dgm:cxn modelId="{BFDF2686-5739-49F3-8346-B2C1B9CF1E08}" type="presParOf" srcId="{C2FA9AC2-B77B-4FC1-813B-B6B69439FBD8}" destId="{98D385B3-D34E-460E-AADE-851F2DF994B2}" srcOrd="2" destOrd="0" presId="urn:microsoft.com/office/officeart/2005/8/layout/orgChart1"/>
    <dgm:cxn modelId="{C648CCBD-4389-4A52-83B1-654D69985FA1}" type="presParOf" srcId="{98D385B3-D34E-460E-AADE-851F2DF994B2}" destId="{5ECA67D6-9D1A-42B0-BB80-CCA405A252C8}" srcOrd="0" destOrd="0" presId="urn:microsoft.com/office/officeart/2005/8/layout/orgChart1"/>
    <dgm:cxn modelId="{FD01D9B9-2A25-4366-8DF2-24917182AFF7}" type="presParOf" srcId="{98D385B3-D34E-460E-AADE-851F2DF994B2}" destId="{720B0F48-9CD2-41C2-8421-F8FF5E235F27}" srcOrd="1" destOrd="0" presId="urn:microsoft.com/office/officeart/2005/8/layout/orgChart1"/>
    <dgm:cxn modelId="{1938F8DA-1BFD-488B-BE76-BC3D709CC7C0}" type="presParOf" srcId="{720B0F48-9CD2-41C2-8421-F8FF5E235F27}" destId="{8097911E-8CFB-4452-895D-7D9FD232258F}" srcOrd="0" destOrd="0" presId="urn:microsoft.com/office/officeart/2005/8/layout/orgChart1"/>
    <dgm:cxn modelId="{68A499AA-53FB-4493-8CE7-2423D8DA7413}" type="presParOf" srcId="{8097911E-8CFB-4452-895D-7D9FD232258F}" destId="{F420DCC9-EFCF-4B64-8C91-48A8BEDEDB5E}" srcOrd="0" destOrd="0" presId="urn:microsoft.com/office/officeart/2005/8/layout/orgChart1"/>
    <dgm:cxn modelId="{2516D7B2-1AA0-4009-A083-702A3BE1C6A8}" type="presParOf" srcId="{8097911E-8CFB-4452-895D-7D9FD232258F}" destId="{A6DCBCE8-FAB8-483F-82E6-9E4BC2ACAB77}" srcOrd="1" destOrd="0" presId="urn:microsoft.com/office/officeart/2005/8/layout/orgChart1"/>
    <dgm:cxn modelId="{A1A628BB-8C16-40D0-9051-A9A6450A6E5F}" type="presParOf" srcId="{720B0F48-9CD2-41C2-8421-F8FF5E235F27}" destId="{8D61F0D0-74B4-4B34-BFD4-79443C8D79AB}" srcOrd="1" destOrd="0" presId="urn:microsoft.com/office/officeart/2005/8/layout/orgChart1"/>
    <dgm:cxn modelId="{F08916AE-101B-403D-AF1A-68ED99075D76}" type="presParOf" srcId="{720B0F48-9CD2-41C2-8421-F8FF5E235F27}" destId="{36DAE5A4-5B96-4FFE-BA99-07E2CFAB8B55}" srcOrd="2" destOrd="0" presId="urn:microsoft.com/office/officeart/2005/8/layout/orgChart1"/>
    <dgm:cxn modelId="{A91D3D40-359D-44B9-9DAE-2F3DDF346682}" type="presParOf" srcId="{0501ED38-48E0-433F-9F16-02751885A9C1}" destId="{C4B49467-401F-4541-B0CA-9A73B4694C24}" srcOrd="2" destOrd="0" presId="urn:microsoft.com/office/officeart/2005/8/layout/orgChart1"/>
    <dgm:cxn modelId="{3808F37E-0AAC-4F6C-9CCD-2E6F28A2B117}" type="presParOf" srcId="{0501ED38-48E0-433F-9F16-02751885A9C1}" destId="{24013704-075E-4DA4-B1C8-55765CCB576F}" srcOrd="3" destOrd="0" presId="urn:microsoft.com/office/officeart/2005/8/layout/orgChart1"/>
    <dgm:cxn modelId="{87050380-46AF-4A08-8637-2A1A1E6A073E}" type="presParOf" srcId="{24013704-075E-4DA4-B1C8-55765CCB576F}" destId="{634C0A35-CBA7-4133-9EBE-2348870521EF}" srcOrd="0" destOrd="0" presId="urn:microsoft.com/office/officeart/2005/8/layout/orgChart1"/>
    <dgm:cxn modelId="{3B44029C-ACCE-4CCE-AF8E-6B04D812B22C}" type="presParOf" srcId="{634C0A35-CBA7-4133-9EBE-2348870521EF}" destId="{041509AC-EBA8-4F4D-A0B8-3EDC089D85F5}" srcOrd="0" destOrd="0" presId="urn:microsoft.com/office/officeart/2005/8/layout/orgChart1"/>
    <dgm:cxn modelId="{90A219E5-DC39-45CA-B570-3CF8C32EDAF7}" type="presParOf" srcId="{634C0A35-CBA7-4133-9EBE-2348870521EF}" destId="{7BDC7FEE-0D83-4C7A-9633-05F1535C3D41}" srcOrd="1" destOrd="0" presId="urn:microsoft.com/office/officeart/2005/8/layout/orgChart1"/>
    <dgm:cxn modelId="{8760C7EA-0FEF-4646-A403-D83592500D19}" type="presParOf" srcId="{24013704-075E-4DA4-B1C8-55765CCB576F}" destId="{2990F5B4-7B25-484C-887C-B0B4F84254C4}" srcOrd="1" destOrd="0" presId="urn:microsoft.com/office/officeart/2005/8/layout/orgChart1"/>
    <dgm:cxn modelId="{ECE9BB54-9F91-42E4-A085-793AAB23DEAC}" type="presParOf" srcId="{24013704-075E-4DA4-B1C8-55765CCB576F}" destId="{D7E2CDEE-D82A-4B05-AC21-7C52F8515DB4}" srcOrd="2" destOrd="0" presId="urn:microsoft.com/office/officeart/2005/8/layout/orgChart1"/>
    <dgm:cxn modelId="{BA43B18B-C3FA-4200-9BA4-47EA7670EDFA}" type="presParOf" srcId="{D7E2CDEE-D82A-4B05-AC21-7C52F8515DB4}" destId="{57F6374C-17F2-4D1C-9D5F-A608F5B39364}" srcOrd="0" destOrd="0" presId="urn:microsoft.com/office/officeart/2005/8/layout/orgChart1"/>
    <dgm:cxn modelId="{39422FC4-96AA-406C-ABBC-A2389A22457B}" type="presParOf" srcId="{D7E2CDEE-D82A-4B05-AC21-7C52F8515DB4}" destId="{EC8FB0C4-8834-45FB-BEAE-0005FFF8175F}" srcOrd="1" destOrd="0" presId="urn:microsoft.com/office/officeart/2005/8/layout/orgChart1"/>
    <dgm:cxn modelId="{AD619E42-F86F-484C-9AC9-68AD45FABBC0}" type="presParOf" srcId="{EC8FB0C4-8834-45FB-BEAE-0005FFF8175F}" destId="{D905C01B-7B9F-480C-995B-9696D749F350}" srcOrd="0" destOrd="0" presId="urn:microsoft.com/office/officeart/2005/8/layout/orgChart1"/>
    <dgm:cxn modelId="{A3F8584A-B517-47B3-A8FD-400CB78CB470}" type="presParOf" srcId="{D905C01B-7B9F-480C-995B-9696D749F350}" destId="{63CB6CCF-4272-4554-B587-207CFED5738A}" srcOrd="0" destOrd="0" presId="urn:microsoft.com/office/officeart/2005/8/layout/orgChart1"/>
    <dgm:cxn modelId="{4B561613-3DE3-484E-9031-B6115D893385}" type="presParOf" srcId="{D905C01B-7B9F-480C-995B-9696D749F350}" destId="{40992A4A-495F-4120-92CE-FAF3B431DDF4}" srcOrd="1" destOrd="0" presId="urn:microsoft.com/office/officeart/2005/8/layout/orgChart1"/>
    <dgm:cxn modelId="{4496057D-215F-40FE-96AB-62C8A153FBFF}" type="presParOf" srcId="{EC8FB0C4-8834-45FB-BEAE-0005FFF8175F}" destId="{2C7009F3-7DEB-404A-BDB8-AA72DBFA2B8B}" srcOrd="1" destOrd="0" presId="urn:microsoft.com/office/officeart/2005/8/layout/orgChart1"/>
    <dgm:cxn modelId="{1AF175E7-BE05-4EAA-B8B0-841007C72C55}" type="presParOf" srcId="{EC8FB0C4-8834-45FB-BEAE-0005FFF8175F}" destId="{E398E035-3D44-443F-8697-446290AB93B6}" srcOrd="2" destOrd="0" presId="urn:microsoft.com/office/officeart/2005/8/layout/orgChart1"/>
    <dgm:cxn modelId="{CCD45EF4-9A4F-4F40-AD09-AE87371F4BF5}" type="presParOf" srcId="{E398E035-3D44-443F-8697-446290AB93B6}" destId="{D9B2934D-DCAC-437C-90B1-7249E18DFD93}" srcOrd="0" destOrd="0" presId="urn:microsoft.com/office/officeart/2005/8/layout/orgChart1"/>
    <dgm:cxn modelId="{DF45B721-DC3F-4DA9-B47F-5FDF06568112}" type="presParOf" srcId="{E398E035-3D44-443F-8697-446290AB93B6}" destId="{F5AE4365-8CC0-4785-B19D-A86683DCD9DF}" srcOrd="1" destOrd="0" presId="urn:microsoft.com/office/officeart/2005/8/layout/orgChart1"/>
    <dgm:cxn modelId="{5AE2C05C-E24D-4674-AF96-7157A359FA2F}" type="presParOf" srcId="{F5AE4365-8CC0-4785-B19D-A86683DCD9DF}" destId="{5E7BF472-8088-40D4-A433-9E5B2E3F2EEE}" srcOrd="0" destOrd="0" presId="urn:microsoft.com/office/officeart/2005/8/layout/orgChart1"/>
    <dgm:cxn modelId="{8ED37618-4C64-4845-9764-6A14B62143A4}" type="presParOf" srcId="{5E7BF472-8088-40D4-A433-9E5B2E3F2EEE}" destId="{6C9AB912-1F71-4757-A903-D7737BF24FB7}" srcOrd="0" destOrd="0" presId="urn:microsoft.com/office/officeart/2005/8/layout/orgChart1"/>
    <dgm:cxn modelId="{89B29835-941E-47C6-ADA1-523072A467AD}" type="presParOf" srcId="{5E7BF472-8088-40D4-A433-9E5B2E3F2EEE}" destId="{80C3A2F2-0CE2-43A2-8B32-197E5FE6403F}" srcOrd="1" destOrd="0" presId="urn:microsoft.com/office/officeart/2005/8/layout/orgChart1"/>
    <dgm:cxn modelId="{208531F0-93BE-4627-8C0A-C9A393F2D707}" type="presParOf" srcId="{F5AE4365-8CC0-4785-B19D-A86683DCD9DF}" destId="{CED1A52E-1550-413D-A1D3-C2E5EE548E01}" srcOrd="1" destOrd="0" presId="urn:microsoft.com/office/officeart/2005/8/layout/orgChart1"/>
    <dgm:cxn modelId="{C7992267-0CC1-4F31-9DF2-9ED76DFCD045}" type="presParOf" srcId="{F5AE4365-8CC0-4785-B19D-A86683DCD9DF}" destId="{971B5DC4-EB3B-4E1A-8805-0962F9D1D912}" srcOrd="2" destOrd="0" presId="urn:microsoft.com/office/officeart/2005/8/layout/orgChart1"/>
    <dgm:cxn modelId="{FD7C6F38-7B6C-4305-8A58-8B007E68AEF1}" type="presParOf" srcId="{D7E2CDEE-D82A-4B05-AC21-7C52F8515DB4}" destId="{278A7946-8A97-4D92-A5A6-0D34BC073E94}" srcOrd="2" destOrd="0" presId="urn:microsoft.com/office/officeart/2005/8/layout/orgChart1"/>
    <dgm:cxn modelId="{854D286A-1F32-4DF4-802B-3A7DA3C285F4}" type="presParOf" srcId="{D7E2CDEE-D82A-4B05-AC21-7C52F8515DB4}" destId="{737C6D08-B2A4-4CDE-A4BA-05868C3B9256}" srcOrd="3" destOrd="0" presId="urn:microsoft.com/office/officeart/2005/8/layout/orgChart1"/>
    <dgm:cxn modelId="{6FCA0AA8-78F7-43B5-822C-6F1A9F9EA6E5}" type="presParOf" srcId="{737C6D08-B2A4-4CDE-A4BA-05868C3B9256}" destId="{C1C9CAEF-8DF0-4689-A029-06B39FEAE81A}" srcOrd="0" destOrd="0" presId="urn:microsoft.com/office/officeart/2005/8/layout/orgChart1"/>
    <dgm:cxn modelId="{A1D4B533-19AC-4CE5-ADE9-39FE507B3878}" type="presParOf" srcId="{C1C9CAEF-8DF0-4689-A029-06B39FEAE81A}" destId="{13C8D9B9-8B75-49F8-B54D-4013F77C88D0}" srcOrd="0" destOrd="0" presId="urn:microsoft.com/office/officeart/2005/8/layout/orgChart1"/>
    <dgm:cxn modelId="{19C9B9F0-142A-453D-B47E-295CC397A129}" type="presParOf" srcId="{C1C9CAEF-8DF0-4689-A029-06B39FEAE81A}" destId="{7AD85FD9-9F92-48AE-B4E0-B4C68465E65D}" srcOrd="1" destOrd="0" presId="urn:microsoft.com/office/officeart/2005/8/layout/orgChart1"/>
    <dgm:cxn modelId="{EC487479-9790-49F0-ABA3-EFDB2418CE34}" type="presParOf" srcId="{737C6D08-B2A4-4CDE-A4BA-05868C3B9256}" destId="{376DC19D-03ED-4B45-972C-810FA31A643B}" srcOrd="1" destOrd="0" presId="urn:microsoft.com/office/officeart/2005/8/layout/orgChart1"/>
    <dgm:cxn modelId="{F5B9F773-E937-413D-AC9F-14B2F6559091}" type="presParOf" srcId="{737C6D08-B2A4-4CDE-A4BA-05868C3B9256}" destId="{C2365A4F-4ABF-4D42-A0C9-EEF07689E7CE}" srcOrd="2" destOrd="0" presId="urn:microsoft.com/office/officeart/2005/8/layout/orgChart1"/>
    <dgm:cxn modelId="{C1ECB425-2ADC-49AC-B185-7A188E0A4C40}" type="presParOf" srcId="{C2365A4F-4ABF-4D42-A0C9-EEF07689E7CE}" destId="{1E681EAF-8212-4253-8F7A-A018AFFB93FD}" srcOrd="0" destOrd="0" presId="urn:microsoft.com/office/officeart/2005/8/layout/orgChart1"/>
    <dgm:cxn modelId="{CA87EC15-8DBC-4D80-9D2C-7E70B91843AD}" type="presParOf" srcId="{C2365A4F-4ABF-4D42-A0C9-EEF07689E7CE}" destId="{C68FA2B2-D488-4325-86F4-8EE40ACF02CA}" srcOrd="1" destOrd="0" presId="urn:microsoft.com/office/officeart/2005/8/layout/orgChart1"/>
    <dgm:cxn modelId="{72274831-5B20-4035-8514-0C138AFEBE6E}" type="presParOf" srcId="{C68FA2B2-D488-4325-86F4-8EE40ACF02CA}" destId="{96DBF4A3-AEDE-47D1-867F-957AFFB36D2D}" srcOrd="0" destOrd="0" presId="urn:microsoft.com/office/officeart/2005/8/layout/orgChart1"/>
    <dgm:cxn modelId="{EDC6203A-08EA-44CA-9CAE-A35B032FF2DD}" type="presParOf" srcId="{96DBF4A3-AEDE-47D1-867F-957AFFB36D2D}" destId="{0A15C02A-CA15-47A7-883E-2189FEE2446D}" srcOrd="0" destOrd="0" presId="urn:microsoft.com/office/officeart/2005/8/layout/orgChart1"/>
    <dgm:cxn modelId="{0F440BB0-4A30-4714-8531-8CC587EC5219}" type="presParOf" srcId="{96DBF4A3-AEDE-47D1-867F-957AFFB36D2D}" destId="{20A2549E-E30D-4C60-A7D0-32412927013F}" srcOrd="1" destOrd="0" presId="urn:microsoft.com/office/officeart/2005/8/layout/orgChart1"/>
    <dgm:cxn modelId="{3FEF1160-F294-4CF7-B0CF-D3593B21E1D1}" type="presParOf" srcId="{C68FA2B2-D488-4325-86F4-8EE40ACF02CA}" destId="{BD8DED57-1E87-439C-BEA7-87CE154DE8BD}" srcOrd="1" destOrd="0" presId="urn:microsoft.com/office/officeart/2005/8/layout/orgChart1"/>
    <dgm:cxn modelId="{3951BA0D-2C52-4647-A084-40D41B5EF925}" type="presParOf" srcId="{C68FA2B2-D488-4325-86F4-8EE40ACF02CA}" destId="{72848D94-0249-452C-B50F-18E7763D99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81EAF-8212-4253-8F7A-A018AFFB93FD}">
      <dsp:nvSpPr>
        <dsp:cNvPr id="0" name=""/>
        <dsp:cNvSpPr/>
      </dsp:nvSpPr>
      <dsp:spPr>
        <a:xfrm>
          <a:off x="9610439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A7946-8A97-4D92-A5A6-0D34BC073E94}">
      <dsp:nvSpPr>
        <dsp:cNvPr id="0" name=""/>
        <dsp:cNvSpPr/>
      </dsp:nvSpPr>
      <dsp:spPr>
        <a:xfrm>
          <a:off x="7963293" y="2281042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058347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2934D-DCAC-437C-90B1-7249E18DFD93}">
      <dsp:nvSpPr>
        <dsp:cNvPr id="0" name=""/>
        <dsp:cNvSpPr/>
      </dsp:nvSpPr>
      <dsp:spPr>
        <a:xfrm>
          <a:off x="6904946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6374C-17F2-4D1C-9D5F-A608F5B39364}">
      <dsp:nvSpPr>
        <dsp:cNvPr id="0" name=""/>
        <dsp:cNvSpPr/>
      </dsp:nvSpPr>
      <dsp:spPr>
        <a:xfrm>
          <a:off x="7806777" y="2281042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49467-401F-4541-B0CA-9A73B4694C24}">
      <dsp:nvSpPr>
        <dsp:cNvPr id="0" name=""/>
        <dsp:cNvSpPr/>
      </dsp:nvSpPr>
      <dsp:spPr>
        <a:xfrm>
          <a:off x="5257800" y="1222695"/>
          <a:ext cx="1960178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960178" y="685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A67D6-9D1A-42B0-BB80-CCA405A252C8}">
      <dsp:nvSpPr>
        <dsp:cNvPr id="0" name=""/>
        <dsp:cNvSpPr/>
      </dsp:nvSpPr>
      <dsp:spPr>
        <a:xfrm>
          <a:off x="4199452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1BBD3-D30D-4E81-B349-825D70461E27}">
      <dsp:nvSpPr>
        <dsp:cNvPr id="0" name=""/>
        <dsp:cNvSpPr/>
      </dsp:nvSpPr>
      <dsp:spPr>
        <a:xfrm>
          <a:off x="2552306" y="2281042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058347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3A31B-7D20-4878-B66C-2F224C004BA5}">
      <dsp:nvSpPr>
        <dsp:cNvPr id="0" name=""/>
        <dsp:cNvSpPr/>
      </dsp:nvSpPr>
      <dsp:spPr>
        <a:xfrm>
          <a:off x="1493959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E856C-007E-4363-A1E1-A07A5F9373EF}">
      <dsp:nvSpPr>
        <dsp:cNvPr id="0" name=""/>
        <dsp:cNvSpPr/>
      </dsp:nvSpPr>
      <dsp:spPr>
        <a:xfrm>
          <a:off x="2395790" y="2281042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45B38-6520-4B23-A404-5B6622C2C86B}">
      <dsp:nvSpPr>
        <dsp:cNvPr id="0" name=""/>
        <dsp:cNvSpPr/>
      </dsp:nvSpPr>
      <dsp:spPr>
        <a:xfrm>
          <a:off x="3297621" y="1222695"/>
          <a:ext cx="1960178" cy="685689"/>
        </a:xfrm>
        <a:custGeom>
          <a:avLst/>
          <a:gdLst/>
          <a:ahLst/>
          <a:cxnLst/>
          <a:rect l="0" t="0" r="0" b="0"/>
          <a:pathLst>
            <a:path>
              <a:moveTo>
                <a:pt x="1960178" y="0"/>
              </a:moveTo>
              <a:lnTo>
                <a:pt x="1960178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B13F5-1879-4D0F-9281-55978A5613D4}">
      <dsp:nvSpPr>
        <dsp:cNvPr id="0" name=""/>
        <dsp:cNvSpPr/>
      </dsp:nvSpPr>
      <dsp:spPr>
        <a:xfrm>
          <a:off x="3880659" y="174551"/>
          <a:ext cx="2754281" cy="10481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İDARİ İŞLER VE KOOR. DAİ. BŞK</a:t>
          </a:r>
          <a:r>
            <a:rPr lang="tr-TR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dsp:txBody>
      <dsp:txXfrm>
        <a:off x="3880659" y="174551"/>
        <a:ext cx="2754281" cy="1048143"/>
      </dsp:txXfrm>
    </dsp:sp>
    <dsp:sp modelId="{3D97C7EE-AB0F-4B4D-A621-F0FB92B760B7}">
      <dsp:nvSpPr>
        <dsp:cNvPr id="0" name=""/>
        <dsp:cNvSpPr/>
      </dsp:nvSpPr>
      <dsp:spPr>
        <a:xfrm>
          <a:off x="1806991" y="1535727"/>
          <a:ext cx="1490629" cy="7453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DAİRE BAŞKANI</a:t>
          </a:r>
        </a:p>
      </dsp:txBody>
      <dsp:txXfrm>
        <a:off x="1806991" y="1535727"/>
        <a:ext cx="1490629" cy="745314"/>
      </dsp:txXfrm>
    </dsp:sp>
    <dsp:sp modelId="{B21217EF-15DC-4361-B22C-6D2269C6D3C8}">
      <dsp:nvSpPr>
        <dsp:cNvPr id="0" name=""/>
        <dsp:cNvSpPr/>
      </dsp:nvSpPr>
      <dsp:spPr>
        <a:xfrm>
          <a:off x="905160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sp:txBody>
      <dsp:txXfrm>
        <a:off x="905160" y="2594075"/>
        <a:ext cx="1490629" cy="745314"/>
      </dsp:txXfrm>
    </dsp:sp>
    <dsp:sp modelId="{C843FAF3-5BDE-4BBD-96D6-25A53C08CDD6}">
      <dsp:nvSpPr>
        <dsp:cNvPr id="0" name=""/>
        <dsp:cNvSpPr/>
      </dsp:nvSpPr>
      <dsp:spPr>
        <a:xfrm>
          <a:off x="3329" y="3652422"/>
          <a:ext cx="1490629" cy="745314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3329" y="3652422"/>
        <a:ext cx="1490629" cy="745314"/>
      </dsp:txXfrm>
    </dsp:sp>
    <dsp:sp modelId="{4FFECF64-1341-4176-A315-4880C47C8841}">
      <dsp:nvSpPr>
        <dsp:cNvPr id="0" name=""/>
        <dsp:cNvSpPr/>
      </dsp:nvSpPr>
      <dsp:spPr>
        <a:xfrm>
          <a:off x="3610653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sp:txBody>
      <dsp:txXfrm>
        <a:off x="3610653" y="2594075"/>
        <a:ext cx="1490629" cy="745314"/>
      </dsp:txXfrm>
    </dsp:sp>
    <dsp:sp modelId="{F420DCC9-EFCF-4B64-8C91-48A8BEDEDB5E}">
      <dsp:nvSpPr>
        <dsp:cNvPr id="0" name=""/>
        <dsp:cNvSpPr/>
      </dsp:nvSpPr>
      <dsp:spPr>
        <a:xfrm>
          <a:off x="2708822" y="3652422"/>
          <a:ext cx="1490629" cy="745314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2708822" y="3652422"/>
        <a:ext cx="1490629" cy="745314"/>
      </dsp:txXfrm>
    </dsp:sp>
    <dsp:sp modelId="{041509AC-EBA8-4F4D-A0B8-3EDC089D85F5}">
      <dsp:nvSpPr>
        <dsp:cNvPr id="0" name=""/>
        <dsp:cNvSpPr/>
      </dsp:nvSpPr>
      <dsp:spPr>
        <a:xfrm>
          <a:off x="7217978" y="1535727"/>
          <a:ext cx="1490629" cy="7453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DAİRE BAŞKANI</a:t>
          </a:r>
        </a:p>
      </dsp:txBody>
      <dsp:txXfrm>
        <a:off x="7217978" y="1535727"/>
        <a:ext cx="1490629" cy="745314"/>
      </dsp:txXfrm>
    </dsp:sp>
    <dsp:sp modelId="{63CB6CCF-4272-4554-B587-207CFED5738A}">
      <dsp:nvSpPr>
        <dsp:cNvPr id="0" name=""/>
        <dsp:cNvSpPr/>
      </dsp:nvSpPr>
      <dsp:spPr>
        <a:xfrm>
          <a:off x="6316147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sp:txBody>
      <dsp:txXfrm>
        <a:off x="6316147" y="2594075"/>
        <a:ext cx="1490629" cy="745314"/>
      </dsp:txXfrm>
    </dsp:sp>
    <dsp:sp modelId="{6C9AB912-1F71-4757-A903-D7737BF24FB7}">
      <dsp:nvSpPr>
        <dsp:cNvPr id="0" name=""/>
        <dsp:cNvSpPr/>
      </dsp:nvSpPr>
      <dsp:spPr>
        <a:xfrm>
          <a:off x="5414316" y="3652422"/>
          <a:ext cx="1490629" cy="745314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5414316" y="3652422"/>
        <a:ext cx="1490629" cy="745314"/>
      </dsp:txXfrm>
    </dsp:sp>
    <dsp:sp modelId="{13C8D9B9-8B75-49F8-B54D-4013F77C88D0}">
      <dsp:nvSpPr>
        <dsp:cNvPr id="0" name=""/>
        <dsp:cNvSpPr/>
      </dsp:nvSpPr>
      <dsp:spPr>
        <a:xfrm>
          <a:off x="9021640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sp:txBody>
      <dsp:txXfrm>
        <a:off x="9021640" y="2594075"/>
        <a:ext cx="1490629" cy="745314"/>
      </dsp:txXfrm>
    </dsp:sp>
    <dsp:sp modelId="{0A15C02A-CA15-47A7-883E-2189FEE2446D}">
      <dsp:nvSpPr>
        <dsp:cNvPr id="0" name=""/>
        <dsp:cNvSpPr/>
      </dsp:nvSpPr>
      <dsp:spPr>
        <a:xfrm>
          <a:off x="8119809" y="3652422"/>
          <a:ext cx="1490629" cy="745314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8119809" y="3652422"/>
        <a:ext cx="1490629" cy="745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27BB4-CCC7-4A4A-A3A9-D916A5638532}">
      <dsp:nvSpPr>
        <dsp:cNvPr id="0" name=""/>
        <dsp:cNvSpPr/>
      </dsp:nvSpPr>
      <dsp:spPr>
        <a:xfrm>
          <a:off x="9288373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761"/>
              </a:lnTo>
              <a:lnTo>
                <a:pt x="116586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81EAF-8212-4253-8F7A-A018AFFB93FD}">
      <dsp:nvSpPr>
        <dsp:cNvPr id="0" name=""/>
        <dsp:cNvSpPr/>
      </dsp:nvSpPr>
      <dsp:spPr>
        <a:xfrm>
          <a:off x="9171786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116586" y="0"/>
              </a:moveTo>
              <a:lnTo>
                <a:pt x="116586" y="510761"/>
              </a:lnTo>
              <a:lnTo>
                <a:pt x="0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A7946-8A97-4D92-A5A6-0D34BC073E94}">
      <dsp:nvSpPr>
        <dsp:cNvPr id="0" name=""/>
        <dsp:cNvSpPr/>
      </dsp:nvSpPr>
      <dsp:spPr>
        <a:xfrm>
          <a:off x="7944849" y="2418351"/>
          <a:ext cx="788349" cy="5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761"/>
              </a:lnTo>
              <a:lnTo>
                <a:pt x="788349" y="51076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DCD79-BF90-4828-A9A6-BFAD2DB27605}">
      <dsp:nvSpPr>
        <dsp:cNvPr id="0" name=""/>
        <dsp:cNvSpPr/>
      </dsp:nvSpPr>
      <dsp:spPr>
        <a:xfrm>
          <a:off x="6601324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761"/>
              </a:lnTo>
              <a:lnTo>
                <a:pt x="116586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2934D-DCAC-437C-90B1-7249E18DFD93}">
      <dsp:nvSpPr>
        <dsp:cNvPr id="0" name=""/>
        <dsp:cNvSpPr/>
      </dsp:nvSpPr>
      <dsp:spPr>
        <a:xfrm>
          <a:off x="6484737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116586" y="0"/>
              </a:moveTo>
              <a:lnTo>
                <a:pt x="116586" y="510761"/>
              </a:lnTo>
              <a:lnTo>
                <a:pt x="0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6374C-17F2-4D1C-9D5F-A608F5B39364}">
      <dsp:nvSpPr>
        <dsp:cNvPr id="0" name=""/>
        <dsp:cNvSpPr/>
      </dsp:nvSpPr>
      <dsp:spPr>
        <a:xfrm>
          <a:off x="7156499" y="2418351"/>
          <a:ext cx="788349" cy="510761"/>
        </a:xfrm>
        <a:custGeom>
          <a:avLst/>
          <a:gdLst/>
          <a:ahLst/>
          <a:cxnLst/>
          <a:rect l="0" t="0" r="0" b="0"/>
          <a:pathLst>
            <a:path>
              <a:moveTo>
                <a:pt x="788349" y="0"/>
              </a:moveTo>
              <a:lnTo>
                <a:pt x="788349" y="510761"/>
              </a:lnTo>
              <a:lnTo>
                <a:pt x="0" y="51076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49467-401F-4541-B0CA-9A73B4694C24}">
      <dsp:nvSpPr>
        <dsp:cNvPr id="0" name=""/>
        <dsp:cNvSpPr/>
      </dsp:nvSpPr>
      <dsp:spPr>
        <a:xfrm>
          <a:off x="5257800" y="1529415"/>
          <a:ext cx="2043461" cy="561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054"/>
              </a:lnTo>
              <a:lnTo>
                <a:pt x="2043461" y="5610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B8EB7-41E1-4A42-A8A1-CE8DA2298181}">
      <dsp:nvSpPr>
        <dsp:cNvPr id="0" name=""/>
        <dsp:cNvSpPr/>
      </dsp:nvSpPr>
      <dsp:spPr>
        <a:xfrm>
          <a:off x="3914275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761"/>
              </a:lnTo>
              <a:lnTo>
                <a:pt x="116586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A67D6-9D1A-42B0-BB80-CCA405A252C8}">
      <dsp:nvSpPr>
        <dsp:cNvPr id="0" name=""/>
        <dsp:cNvSpPr/>
      </dsp:nvSpPr>
      <dsp:spPr>
        <a:xfrm>
          <a:off x="3797688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116586" y="0"/>
              </a:moveTo>
              <a:lnTo>
                <a:pt x="116586" y="510761"/>
              </a:lnTo>
              <a:lnTo>
                <a:pt x="0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1BBD3-D30D-4E81-B349-825D70461E27}">
      <dsp:nvSpPr>
        <dsp:cNvPr id="0" name=""/>
        <dsp:cNvSpPr/>
      </dsp:nvSpPr>
      <dsp:spPr>
        <a:xfrm>
          <a:off x="2570750" y="2418351"/>
          <a:ext cx="788349" cy="5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761"/>
              </a:lnTo>
              <a:lnTo>
                <a:pt x="788349" y="51076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3EE67-FBC9-411F-A41E-19C8DFE34257}">
      <dsp:nvSpPr>
        <dsp:cNvPr id="0" name=""/>
        <dsp:cNvSpPr/>
      </dsp:nvSpPr>
      <dsp:spPr>
        <a:xfrm>
          <a:off x="1227226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761"/>
              </a:lnTo>
              <a:lnTo>
                <a:pt x="116586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3A31B-7D20-4878-B66C-2F224C004BA5}">
      <dsp:nvSpPr>
        <dsp:cNvPr id="0" name=""/>
        <dsp:cNvSpPr/>
      </dsp:nvSpPr>
      <dsp:spPr>
        <a:xfrm>
          <a:off x="1110639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116586" y="0"/>
              </a:moveTo>
              <a:lnTo>
                <a:pt x="116586" y="510761"/>
              </a:lnTo>
              <a:lnTo>
                <a:pt x="0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E856C-007E-4363-A1E1-A07A5F9373EF}">
      <dsp:nvSpPr>
        <dsp:cNvPr id="0" name=""/>
        <dsp:cNvSpPr/>
      </dsp:nvSpPr>
      <dsp:spPr>
        <a:xfrm>
          <a:off x="1782401" y="2418351"/>
          <a:ext cx="788349" cy="510761"/>
        </a:xfrm>
        <a:custGeom>
          <a:avLst/>
          <a:gdLst/>
          <a:ahLst/>
          <a:cxnLst/>
          <a:rect l="0" t="0" r="0" b="0"/>
          <a:pathLst>
            <a:path>
              <a:moveTo>
                <a:pt x="788349" y="0"/>
              </a:moveTo>
              <a:lnTo>
                <a:pt x="788349" y="510761"/>
              </a:lnTo>
              <a:lnTo>
                <a:pt x="0" y="51076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45B38-6520-4B23-A404-5B6622C2C86B}">
      <dsp:nvSpPr>
        <dsp:cNvPr id="0" name=""/>
        <dsp:cNvSpPr/>
      </dsp:nvSpPr>
      <dsp:spPr>
        <a:xfrm>
          <a:off x="3276601" y="1529415"/>
          <a:ext cx="1981198" cy="561054"/>
        </a:xfrm>
        <a:custGeom>
          <a:avLst/>
          <a:gdLst/>
          <a:ahLst/>
          <a:cxnLst/>
          <a:rect l="0" t="0" r="0" b="0"/>
          <a:pathLst>
            <a:path>
              <a:moveTo>
                <a:pt x="1981198" y="0"/>
              </a:moveTo>
              <a:lnTo>
                <a:pt x="1981198" y="561054"/>
              </a:lnTo>
              <a:lnTo>
                <a:pt x="0" y="5610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B13F5-1879-4D0F-9281-55978A5613D4}">
      <dsp:nvSpPr>
        <dsp:cNvPr id="0" name=""/>
        <dsp:cNvSpPr/>
      </dsp:nvSpPr>
      <dsp:spPr>
        <a:xfrm>
          <a:off x="4146666" y="577239"/>
          <a:ext cx="2222267" cy="9521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MÜDÜRÜ</a:t>
          </a:r>
        </a:p>
      </dsp:txBody>
      <dsp:txXfrm>
        <a:off x="4146666" y="577239"/>
        <a:ext cx="2222267" cy="952175"/>
      </dsp:txXfrm>
    </dsp:sp>
    <dsp:sp modelId="{3D97C7EE-AB0F-4B4D-A621-F0FB92B760B7}">
      <dsp:nvSpPr>
        <dsp:cNvPr id="0" name=""/>
        <dsp:cNvSpPr/>
      </dsp:nvSpPr>
      <dsp:spPr>
        <a:xfrm>
          <a:off x="1864900" y="1762589"/>
          <a:ext cx="1411700" cy="6557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MÜDÜR YARDIMCISI</a:t>
          </a:r>
        </a:p>
      </dsp:txBody>
      <dsp:txXfrm>
        <a:off x="1864900" y="1762589"/>
        <a:ext cx="1411700" cy="655762"/>
      </dsp:txXfrm>
    </dsp:sp>
    <dsp:sp modelId="{B21217EF-15DC-4361-B22C-6D2269C6D3C8}">
      <dsp:nvSpPr>
        <dsp:cNvPr id="0" name=""/>
        <dsp:cNvSpPr/>
      </dsp:nvSpPr>
      <dsp:spPr>
        <a:xfrm>
          <a:off x="672051" y="2651524"/>
          <a:ext cx="1110350" cy="555175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ŞUBE MÜDÜRÜ</a:t>
          </a:r>
        </a:p>
      </dsp:txBody>
      <dsp:txXfrm>
        <a:off x="672051" y="2651524"/>
        <a:ext cx="1110350" cy="555175"/>
      </dsp:txXfrm>
    </dsp:sp>
    <dsp:sp modelId="{C843FAF3-5BDE-4BBD-96D6-25A53C08CDD6}">
      <dsp:nvSpPr>
        <dsp:cNvPr id="0" name=""/>
        <dsp:cNvSpPr/>
      </dsp:nvSpPr>
      <dsp:spPr>
        <a:xfrm>
          <a:off x="288" y="3439873"/>
          <a:ext cx="1110350" cy="555175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288" y="3439873"/>
        <a:ext cx="1110350" cy="555175"/>
      </dsp:txXfrm>
    </dsp:sp>
    <dsp:sp modelId="{2E6C0A7C-DBFD-455F-82BC-8DDB2339EEE6}">
      <dsp:nvSpPr>
        <dsp:cNvPr id="0" name=""/>
        <dsp:cNvSpPr/>
      </dsp:nvSpPr>
      <dsp:spPr>
        <a:xfrm>
          <a:off x="1343813" y="3439873"/>
          <a:ext cx="1110350" cy="555175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1343813" y="3439873"/>
        <a:ext cx="1110350" cy="555175"/>
      </dsp:txXfrm>
    </dsp:sp>
    <dsp:sp modelId="{4FFECF64-1341-4176-A315-4880C47C8841}">
      <dsp:nvSpPr>
        <dsp:cNvPr id="0" name=""/>
        <dsp:cNvSpPr/>
      </dsp:nvSpPr>
      <dsp:spPr>
        <a:xfrm>
          <a:off x="3359100" y="2651524"/>
          <a:ext cx="1110350" cy="555175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İLÇE MÜDÜRÜ</a:t>
          </a:r>
        </a:p>
      </dsp:txBody>
      <dsp:txXfrm>
        <a:off x="3359100" y="2651524"/>
        <a:ext cx="1110350" cy="555175"/>
      </dsp:txXfrm>
    </dsp:sp>
    <dsp:sp modelId="{F420DCC9-EFCF-4B64-8C91-48A8BEDEDB5E}">
      <dsp:nvSpPr>
        <dsp:cNvPr id="0" name=""/>
        <dsp:cNvSpPr/>
      </dsp:nvSpPr>
      <dsp:spPr>
        <a:xfrm>
          <a:off x="2687337" y="3439873"/>
          <a:ext cx="1110350" cy="555175"/>
        </a:xfrm>
        <a:prstGeom prst="rect">
          <a:avLst/>
        </a:prstGeom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2687337" y="3439873"/>
        <a:ext cx="1110350" cy="555175"/>
      </dsp:txXfrm>
    </dsp:sp>
    <dsp:sp modelId="{BDD1D59E-735B-465D-98C8-22E0344E7037}">
      <dsp:nvSpPr>
        <dsp:cNvPr id="0" name=""/>
        <dsp:cNvSpPr/>
      </dsp:nvSpPr>
      <dsp:spPr>
        <a:xfrm>
          <a:off x="4030862" y="3439873"/>
          <a:ext cx="1110350" cy="555175"/>
        </a:xfrm>
        <a:prstGeom prst="rect">
          <a:avLst/>
        </a:prstGeom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4030862" y="3439873"/>
        <a:ext cx="1110350" cy="555175"/>
      </dsp:txXfrm>
    </dsp:sp>
    <dsp:sp modelId="{041509AC-EBA8-4F4D-A0B8-3EDC089D85F5}">
      <dsp:nvSpPr>
        <dsp:cNvPr id="0" name=""/>
        <dsp:cNvSpPr/>
      </dsp:nvSpPr>
      <dsp:spPr>
        <a:xfrm>
          <a:off x="7301261" y="1762589"/>
          <a:ext cx="1287174" cy="6557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MÜDÜR YARDIMCISI</a:t>
          </a:r>
        </a:p>
      </dsp:txBody>
      <dsp:txXfrm>
        <a:off x="7301261" y="1762589"/>
        <a:ext cx="1287174" cy="655762"/>
      </dsp:txXfrm>
    </dsp:sp>
    <dsp:sp modelId="{63CB6CCF-4272-4554-B587-207CFED5738A}">
      <dsp:nvSpPr>
        <dsp:cNvPr id="0" name=""/>
        <dsp:cNvSpPr/>
      </dsp:nvSpPr>
      <dsp:spPr>
        <a:xfrm>
          <a:off x="6046149" y="2651524"/>
          <a:ext cx="1110350" cy="555175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ŞUBE MÜDÜRÜ</a:t>
          </a:r>
        </a:p>
      </dsp:txBody>
      <dsp:txXfrm>
        <a:off x="6046149" y="2651524"/>
        <a:ext cx="1110350" cy="555175"/>
      </dsp:txXfrm>
    </dsp:sp>
    <dsp:sp modelId="{6C9AB912-1F71-4757-A903-D7737BF24FB7}">
      <dsp:nvSpPr>
        <dsp:cNvPr id="0" name=""/>
        <dsp:cNvSpPr/>
      </dsp:nvSpPr>
      <dsp:spPr>
        <a:xfrm>
          <a:off x="5374386" y="3439873"/>
          <a:ext cx="1110350" cy="555175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5374386" y="3439873"/>
        <a:ext cx="1110350" cy="555175"/>
      </dsp:txXfrm>
    </dsp:sp>
    <dsp:sp modelId="{899D5546-369E-475B-B4B2-A433DCE61B2E}">
      <dsp:nvSpPr>
        <dsp:cNvPr id="0" name=""/>
        <dsp:cNvSpPr/>
      </dsp:nvSpPr>
      <dsp:spPr>
        <a:xfrm>
          <a:off x="6717911" y="3439873"/>
          <a:ext cx="1110350" cy="555175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6717911" y="3439873"/>
        <a:ext cx="1110350" cy="555175"/>
      </dsp:txXfrm>
    </dsp:sp>
    <dsp:sp modelId="{13C8D9B9-8B75-49F8-B54D-4013F77C88D0}">
      <dsp:nvSpPr>
        <dsp:cNvPr id="0" name=""/>
        <dsp:cNvSpPr/>
      </dsp:nvSpPr>
      <dsp:spPr>
        <a:xfrm>
          <a:off x="8733198" y="2651524"/>
          <a:ext cx="1110350" cy="555175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İLÇE MÜDÜRÜ</a:t>
          </a:r>
        </a:p>
      </dsp:txBody>
      <dsp:txXfrm>
        <a:off x="8733198" y="2651524"/>
        <a:ext cx="1110350" cy="555175"/>
      </dsp:txXfrm>
    </dsp:sp>
    <dsp:sp modelId="{0A15C02A-CA15-47A7-883E-2189FEE2446D}">
      <dsp:nvSpPr>
        <dsp:cNvPr id="0" name=""/>
        <dsp:cNvSpPr/>
      </dsp:nvSpPr>
      <dsp:spPr>
        <a:xfrm>
          <a:off x="8061435" y="3439873"/>
          <a:ext cx="1110350" cy="555175"/>
        </a:xfrm>
        <a:prstGeom prst="rect">
          <a:avLst/>
        </a:prstGeom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8061435" y="3439873"/>
        <a:ext cx="1110350" cy="555175"/>
      </dsp:txXfrm>
    </dsp:sp>
    <dsp:sp modelId="{BF399AB2-5817-4708-8748-EBA019E1E980}">
      <dsp:nvSpPr>
        <dsp:cNvPr id="0" name=""/>
        <dsp:cNvSpPr/>
      </dsp:nvSpPr>
      <dsp:spPr>
        <a:xfrm>
          <a:off x="9404960" y="3439873"/>
          <a:ext cx="1110350" cy="555175"/>
        </a:xfrm>
        <a:prstGeom prst="rect">
          <a:avLst/>
        </a:prstGeom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9404960" y="3439873"/>
        <a:ext cx="1110350" cy="5551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81EAF-8212-4253-8F7A-A018AFFB93FD}">
      <dsp:nvSpPr>
        <dsp:cNvPr id="0" name=""/>
        <dsp:cNvSpPr/>
      </dsp:nvSpPr>
      <dsp:spPr>
        <a:xfrm>
          <a:off x="8516208" y="3284224"/>
          <a:ext cx="258787" cy="703156"/>
        </a:xfrm>
        <a:custGeom>
          <a:avLst/>
          <a:gdLst/>
          <a:ahLst/>
          <a:cxnLst/>
          <a:rect l="0" t="0" r="0" b="0"/>
          <a:pathLst>
            <a:path>
              <a:moveTo>
                <a:pt x="258787" y="0"/>
              </a:moveTo>
              <a:lnTo>
                <a:pt x="0" y="70315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A7946-8A97-4D92-A5A6-0D34BC073E94}">
      <dsp:nvSpPr>
        <dsp:cNvPr id="0" name=""/>
        <dsp:cNvSpPr/>
      </dsp:nvSpPr>
      <dsp:spPr>
        <a:xfrm>
          <a:off x="7629430" y="2281103"/>
          <a:ext cx="409075" cy="634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876"/>
              </a:lnTo>
              <a:lnTo>
                <a:pt x="409075" y="63487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2934D-DCAC-437C-90B1-7249E18DFD93}">
      <dsp:nvSpPr>
        <dsp:cNvPr id="0" name=""/>
        <dsp:cNvSpPr/>
      </dsp:nvSpPr>
      <dsp:spPr>
        <a:xfrm>
          <a:off x="6546642" y="3284077"/>
          <a:ext cx="174901" cy="746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226"/>
              </a:lnTo>
              <a:lnTo>
                <a:pt x="174901" y="7462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6374C-17F2-4D1C-9D5F-A608F5B39364}">
      <dsp:nvSpPr>
        <dsp:cNvPr id="0" name=""/>
        <dsp:cNvSpPr/>
      </dsp:nvSpPr>
      <dsp:spPr>
        <a:xfrm>
          <a:off x="7283132" y="2281103"/>
          <a:ext cx="346297" cy="634729"/>
        </a:xfrm>
        <a:custGeom>
          <a:avLst/>
          <a:gdLst/>
          <a:ahLst/>
          <a:cxnLst/>
          <a:rect l="0" t="0" r="0" b="0"/>
          <a:pathLst>
            <a:path>
              <a:moveTo>
                <a:pt x="346297" y="0"/>
              </a:moveTo>
              <a:lnTo>
                <a:pt x="346297" y="634729"/>
              </a:lnTo>
              <a:lnTo>
                <a:pt x="0" y="63472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49467-401F-4541-B0CA-9A73B4694C24}">
      <dsp:nvSpPr>
        <dsp:cNvPr id="0" name=""/>
        <dsp:cNvSpPr/>
      </dsp:nvSpPr>
      <dsp:spPr>
        <a:xfrm>
          <a:off x="4955971" y="1235287"/>
          <a:ext cx="1936968" cy="67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570"/>
              </a:lnTo>
              <a:lnTo>
                <a:pt x="1936968" y="67757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A67D6-9D1A-42B0-BB80-CCA405A252C8}">
      <dsp:nvSpPr>
        <dsp:cNvPr id="0" name=""/>
        <dsp:cNvSpPr/>
      </dsp:nvSpPr>
      <dsp:spPr>
        <a:xfrm>
          <a:off x="3955156" y="3326918"/>
          <a:ext cx="91440" cy="702088"/>
        </a:xfrm>
        <a:custGeom>
          <a:avLst/>
          <a:gdLst/>
          <a:ahLst/>
          <a:cxnLst/>
          <a:rect l="0" t="0" r="0" b="0"/>
          <a:pathLst>
            <a:path>
              <a:moveTo>
                <a:pt x="109662" y="0"/>
              </a:moveTo>
              <a:lnTo>
                <a:pt x="109662" y="702088"/>
              </a:lnTo>
              <a:lnTo>
                <a:pt x="45720" y="70208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1BBD3-D30D-4E81-B349-825D70461E27}">
      <dsp:nvSpPr>
        <dsp:cNvPr id="0" name=""/>
        <dsp:cNvSpPr/>
      </dsp:nvSpPr>
      <dsp:spPr>
        <a:xfrm>
          <a:off x="2494850" y="2281103"/>
          <a:ext cx="833478" cy="67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570"/>
              </a:lnTo>
              <a:lnTo>
                <a:pt x="833478" y="6775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3A31B-7D20-4878-B66C-2F224C004BA5}">
      <dsp:nvSpPr>
        <dsp:cNvPr id="0" name=""/>
        <dsp:cNvSpPr/>
      </dsp:nvSpPr>
      <dsp:spPr>
        <a:xfrm>
          <a:off x="1474856" y="3326918"/>
          <a:ext cx="154662" cy="677570"/>
        </a:xfrm>
        <a:custGeom>
          <a:avLst/>
          <a:gdLst/>
          <a:ahLst/>
          <a:cxnLst/>
          <a:rect l="0" t="0" r="0" b="0"/>
          <a:pathLst>
            <a:path>
              <a:moveTo>
                <a:pt x="154662" y="0"/>
              </a:moveTo>
              <a:lnTo>
                <a:pt x="154662" y="677570"/>
              </a:lnTo>
              <a:lnTo>
                <a:pt x="0" y="6775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E856C-007E-4363-A1E1-A07A5F9373EF}">
      <dsp:nvSpPr>
        <dsp:cNvPr id="0" name=""/>
        <dsp:cNvSpPr/>
      </dsp:nvSpPr>
      <dsp:spPr>
        <a:xfrm>
          <a:off x="2366009" y="2281103"/>
          <a:ext cx="128841" cy="677570"/>
        </a:xfrm>
        <a:custGeom>
          <a:avLst/>
          <a:gdLst/>
          <a:ahLst/>
          <a:cxnLst/>
          <a:rect l="0" t="0" r="0" b="0"/>
          <a:pathLst>
            <a:path>
              <a:moveTo>
                <a:pt x="128841" y="0"/>
              </a:moveTo>
              <a:lnTo>
                <a:pt x="128841" y="677570"/>
              </a:lnTo>
              <a:lnTo>
                <a:pt x="0" y="6775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45B38-6520-4B23-A404-5B6622C2C86B}">
      <dsp:nvSpPr>
        <dsp:cNvPr id="0" name=""/>
        <dsp:cNvSpPr/>
      </dsp:nvSpPr>
      <dsp:spPr>
        <a:xfrm>
          <a:off x="3231340" y="1235287"/>
          <a:ext cx="1724631" cy="677570"/>
        </a:xfrm>
        <a:custGeom>
          <a:avLst/>
          <a:gdLst/>
          <a:ahLst/>
          <a:cxnLst/>
          <a:rect l="0" t="0" r="0" b="0"/>
          <a:pathLst>
            <a:path>
              <a:moveTo>
                <a:pt x="1724631" y="0"/>
              </a:moveTo>
              <a:lnTo>
                <a:pt x="1724631" y="677570"/>
              </a:lnTo>
              <a:lnTo>
                <a:pt x="0" y="67757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B13F5-1879-4D0F-9281-55978A5613D4}">
      <dsp:nvSpPr>
        <dsp:cNvPr id="0" name=""/>
        <dsp:cNvSpPr/>
      </dsp:nvSpPr>
      <dsp:spPr>
        <a:xfrm>
          <a:off x="3595137" y="199554"/>
          <a:ext cx="2721669" cy="1035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MÜDÜRÜ</a:t>
          </a:r>
        </a:p>
      </dsp:txBody>
      <dsp:txXfrm>
        <a:off x="3595137" y="199554"/>
        <a:ext cx="2721669" cy="1035733"/>
      </dsp:txXfrm>
    </dsp:sp>
    <dsp:sp modelId="{3D97C7EE-AB0F-4B4D-A621-F0FB92B760B7}">
      <dsp:nvSpPr>
        <dsp:cNvPr id="0" name=""/>
        <dsp:cNvSpPr/>
      </dsp:nvSpPr>
      <dsp:spPr>
        <a:xfrm>
          <a:off x="1758360" y="1544613"/>
          <a:ext cx="1472979" cy="7364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 YARDIMCISI</a:t>
          </a:r>
        </a:p>
      </dsp:txBody>
      <dsp:txXfrm>
        <a:off x="1758360" y="1544613"/>
        <a:ext cx="1472979" cy="736489"/>
      </dsp:txXfrm>
    </dsp:sp>
    <dsp:sp modelId="{B21217EF-15DC-4361-B22C-6D2269C6D3C8}">
      <dsp:nvSpPr>
        <dsp:cNvPr id="0" name=""/>
        <dsp:cNvSpPr/>
      </dsp:nvSpPr>
      <dsp:spPr>
        <a:xfrm>
          <a:off x="893029" y="2590428"/>
          <a:ext cx="1472979" cy="736489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Müdürlüğü Şube Müdürü</a:t>
          </a:r>
        </a:p>
      </dsp:txBody>
      <dsp:txXfrm>
        <a:off x="893029" y="2590428"/>
        <a:ext cx="1472979" cy="736489"/>
      </dsp:txXfrm>
    </dsp:sp>
    <dsp:sp modelId="{C843FAF3-5BDE-4BBD-96D6-25A53C08CDD6}">
      <dsp:nvSpPr>
        <dsp:cNvPr id="0" name=""/>
        <dsp:cNvSpPr/>
      </dsp:nvSpPr>
      <dsp:spPr>
        <a:xfrm>
          <a:off x="1876" y="3636244"/>
          <a:ext cx="1472979" cy="736489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İlgili Şube Personeli</a:t>
          </a:r>
        </a:p>
      </dsp:txBody>
      <dsp:txXfrm>
        <a:off x="1876" y="3636244"/>
        <a:ext cx="1472979" cy="736489"/>
      </dsp:txXfrm>
    </dsp:sp>
    <dsp:sp modelId="{4FFECF64-1341-4176-A315-4880C47C8841}">
      <dsp:nvSpPr>
        <dsp:cNvPr id="0" name=""/>
        <dsp:cNvSpPr/>
      </dsp:nvSpPr>
      <dsp:spPr>
        <a:xfrm>
          <a:off x="3328328" y="2590428"/>
          <a:ext cx="1472979" cy="736489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Şube Müdürü</a:t>
          </a:r>
        </a:p>
      </dsp:txBody>
      <dsp:txXfrm>
        <a:off x="3328328" y="2590428"/>
        <a:ext cx="1472979" cy="736489"/>
      </dsp:txXfrm>
    </dsp:sp>
    <dsp:sp modelId="{F420DCC9-EFCF-4B64-8C91-48A8BEDEDB5E}">
      <dsp:nvSpPr>
        <dsp:cNvPr id="0" name=""/>
        <dsp:cNvSpPr/>
      </dsp:nvSpPr>
      <dsp:spPr>
        <a:xfrm>
          <a:off x="3004214" y="3660762"/>
          <a:ext cx="996662" cy="736489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DKMP Şefi</a:t>
          </a:r>
        </a:p>
      </dsp:txBody>
      <dsp:txXfrm>
        <a:off x="3004214" y="3660762"/>
        <a:ext cx="996662" cy="736489"/>
      </dsp:txXfrm>
    </dsp:sp>
    <dsp:sp modelId="{041509AC-EBA8-4F4D-A0B8-3EDC089D85F5}">
      <dsp:nvSpPr>
        <dsp:cNvPr id="0" name=""/>
        <dsp:cNvSpPr/>
      </dsp:nvSpPr>
      <dsp:spPr>
        <a:xfrm>
          <a:off x="6892940" y="1544613"/>
          <a:ext cx="1472979" cy="7364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 YARDIMCISI</a:t>
          </a:r>
        </a:p>
      </dsp:txBody>
      <dsp:txXfrm>
        <a:off x="6892940" y="1544613"/>
        <a:ext cx="1472979" cy="736489"/>
      </dsp:txXfrm>
    </dsp:sp>
    <dsp:sp modelId="{63CB6CCF-4272-4554-B587-207CFED5738A}">
      <dsp:nvSpPr>
        <dsp:cNvPr id="0" name=""/>
        <dsp:cNvSpPr/>
      </dsp:nvSpPr>
      <dsp:spPr>
        <a:xfrm>
          <a:off x="5810152" y="2547587"/>
          <a:ext cx="1472979" cy="736489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Milli Park Müdürlüğü</a:t>
          </a:r>
        </a:p>
      </dsp:txBody>
      <dsp:txXfrm>
        <a:off x="5810152" y="2547587"/>
        <a:ext cx="1472979" cy="736489"/>
      </dsp:txXfrm>
    </dsp:sp>
    <dsp:sp modelId="{6C9AB912-1F71-4757-A903-D7737BF24FB7}">
      <dsp:nvSpPr>
        <dsp:cNvPr id="0" name=""/>
        <dsp:cNvSpPr/>
      </dsp:nvSpPr>
      <dsp:spPr>
        <a:xfrm>
          <a:off x="6721544" y="3662058"/>
          <a:ext cx="1472979" cy="736489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Milli Park Şefi</a:t>
          </a:r>
        </a:p>
      </dsp:txBody>
      <dsp:txXfrm>
        <a:off x="6721544" y="3662058"/>
        <a:ext cx="1472979" cy="736489"/>
      </dsp:txXfrm>
    </dsp:sp>
    <dsp:sp modelId="{13C8D9B9-8B75-49F8-B54D-4013F77C88D0}">
      <dsp:nvSpPr>
        <dsp:cNvPr id="0" name=""/>
        <dsp:cNvSpPr/>
      </dsp:nvSpPr>
      <dsp:spPr>
        <a:xfrm>
          <a:off x="8038506" y="2547734"/>
          <a:ext cx="1472979" cy="736489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Tarihi Milli Park Müdürlüğü</a:t>
          </a:r>
        </a:p>
      </dsp:txBody>
      <dsp:txXfrm>
        <a:off x="8038506" y="2547734"/>
        <a:ext cx="1472979" cy="736489"/>
      </dsp:txXfrm>
    </dsp:sp>
    <dsp:sp modelId="{0A15C02A-CA15-47A7-883E-2189FEE2446D}">
      <dsp:nvSpPr>
        <dsp:cNvPr id="0" name=""/>
        <dsp:cNvSpPr/>
      </dsp:nvSpPr>
      <dsp:spPr>
        <a:xfrm>
          <a:off x="8516208" y="3619136"/>
          <a:ext cx="1472979" cy="736489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Tarihi Milli Park Şefi</a:t>
          </a:r>
        </a:p>
      </dsp:txBody>
      <dsp:txXfrm>
        <a:off x="8516208" y="3619136"/>
        <a:ext cx="1472979" cy="736489"/>
      </dsp:txXfrm>
    </dsp:sp>
    <dsp:sp modelId="{4F8D4755-0131-4E96-8971-D54C7E2D7371}">
      <dsp:nvSpPr>
        <dsp:cNvPr id="0" name=""/>
        <dsp:cNvSpPr/>
      </dsp:nvSpPr>
      <dsp:spPr>
        <a:xfrm>
          <a:off x="4112035" y="3658759"/>
          <a:ext cx="1072844" cy="73648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Yaban Hayatı Üretim Şefi</a:t>
          </a:r>
        </a:p>
      </dsp:txBody>
      <dsp:txXfrm>
        <a:off x="4112035" y="3658759"/>
        <a:ext cx="1072844" cy="736489"/>
      </dsp:txXfrm>
    </dsp:sp>
    <dsp:sp modelId="{6B6E004A-4725-4BA5-8FC8-35F9EE70FCE0}">
      <dsp:nvSpPr>
        <dsp:cNvPr id="0" name=""/>
        <dsp:cNvSpPr/>
      </dsp:nvSpPr>
      <dsp:spPr>
        <a:xfrm>
          <a:off x="5264715" y="3659230"/>
          <a:ext cx="1091124" cy="736489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Yaban Hayatı Ticaret Şefi</a:t>
          </a:r>
        </a:p>
      </dsp:txBody>
      <dsp:txXfrm>
        <a:off x="5264715" y="3659230"/>
        <a:ext cx="1091124" cy="736489"/>
      </dsp:txXfrm>
    </dsp:sp>
    <dsp:sp modelId="{E0408B31-F7DC-4FFC-98D9-6F4C86DC8FAE}">
      <dsp:nvSpPr>
        <dsp:cNvPr id="0" name=""/>
        <dsp:cNvSpPr/>
      </dsp:nvSpPr>
      <dsp:spPr>
        <a:xfrm>
          <a:off x="1831523" y="3665439"/>
          <a:ext cx="1104970" cy="736489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İlgili İl Şube Personeli</a:t>
          </a:r>
        </a:p>
      </dsp:txBody>
      <dsp:txXfrm>
        <a:off x="1831523" y="3665439"/>
        <a:ext cx="1104970" cy="7364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81EAF-8212-4253-8F7A-A018AFFB93FD}">
      <dsp:nvSpPr>
        <dsp:cNvPr id="0" name=""/>
        <dsp:cNvSpPr/>
      </dsp:nvSpPr>
      <dsp:spPr>
        <a:xfrm>
          <a:off x="9610439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A7946-8A97-4D92-A5A6-0D34BC073E94}">
      <dsp:nvSpPr>
        <dsp:cNvPr id="0" name=""/>
        <dsp:cNvSpPr/>
      </dsp:nvSpPr>
      <dsp:spPr>
        <a:xfrm>
          <a:off x="7963293" y="2281042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058347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2934D-DCAC-437C-90B1-7249E18DFD93}">
      <dsp:nvSpPr>
        <dsp:cNvPr id="0" name=""/>
        <dsp:cNvSpPr/>
      </dsp:nvSpPr>
      <dsp:spPr>
        <a:xfrm>
          <a:off x="6904946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6374C-17F2-4D1C-9D5F-A608F5B39364}">
      <dsp:nvSpPr>
        <dsp:cNvPr id="0" name=""/>
        <dsp:cNvSpPr/>
      </dsp:nvSpPr>
      <dsp:spPr>
        <a:xfrm>
          <a:off x="7806777" y="2281042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49467-401F-4541-B0CA-9A73B4694C24}">
      <dsp:nvSpPr>
        <dsp:cNvPr id="0" name=""/>
        <dsp:cNvSpPr/>
      </dsp:nvSpPr>
      <dsp:spPr>
        <a:xfrm>
          <a:off x="5257800" y="1222695"/>
          <a:ext cx="1960178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960178" y="685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A67D6-9D1A-42B0-BB80-CCA405A252C8}">
      <dsp:nvSpPr>
        <dsp:cNvPr id="0" name=""/>
        <dsp:cNvSpPr/>
      </dsp:nvSpPr>
      <dsp:spPr>
        <a:xfrm>
          <a:off x="4199452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1BBD3-D30D-4E81-B349-825D70461E27}">
      <dsp:nvSpPr>
        <dsp:cNvPr id="0" name=""/>
        <dsp:cNvSpPr/>
      </dsp:nvSpPr>
      <dsp:spPr>
        <a:xfrm>
          <a:off x="2552306" y="2281042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058347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3A31B-7D20-4878-B66C-2F224C004BA5}">
      <dsp:nvSpPr>
        <dsp:cNvPr id="0" name=""/>
        <dsp:cNvSpPr/>
      </dsp:nvSpPr>
      <dsp:spPr>
        <a:xfrm>
          <a:off x="1493959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E856C-007E-4363-A1E1-A07A5F9373EF}">
      <dsp:nvSpPr>
        <dsp:cNvPr id="0" name=""/>
        <dsp:cNvSpPr/>
      </dsp:nvSpPr>
      <dsp:spPr>
        <a:xfrm>
          <a:off x="2395790" y="2281042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45B38-6520-4B23-A404-5B6622C2C86B}">
      <dsp:nvSpPr>
        <dsp:cNvPr id="0" name=""/>
        <dsp:cNvSpPr/>
      </dsp:nvSpPr>
      <dsp:spPr>
        <a:xfrm>
          <a:off x="3297621" y="1222695"/>
          <a:ext cx="1960178" cy="685689"/>
        </a:xfrm>
        <a:custGeom>
          <a:avLst/>
          <a:gdLst/>
          <a:ahLst/>
          <a:cxnLst/>
          <a:rect l="0" t="0" r="0" b="0"/>
          <a:pathLst>
            <a:path>
              <a:moveTo>
                <a:pt x="1960178" y="0"/>
              </a:moveTo>
              <a:lnTo>
                <a:pt x="1960178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B13F5-1879-4D0F-9281-55978A5613D4}">
      <dsp:nvSpPr>
        <dsp:cNvPr id="0" name=""/>
        <dsp:cNvSpPr/>
      </dsp:nvSpPr>
      <dsp:spPr>
        <a:xfrm>
          <a:off x="3880659" y="174551"/>
          <a:ext cx="2754281" cy="10481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DAİRE BAŞKANI</a:t>
          </a:r>
          <a:endParaRPr lang="tr-TR" sz="32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80659" y="174551"/>
        <a:ext cx="2754281" cy="1048143"/>
      </dsp:txXfrm>
    </dsp:sp>
    <dsp:sp modelId="{3D97C7EE-AB0F-4B4D-A621-F0FB92B760B7}">
      <dsp:nvSpPr>
        <dsp:cNvPr id="0" name=""/>
        <dsp:cNvSpPr/>
      </dsp:nvSpPr>
      <dsp:spPr>
        <a:xfrm>
          <a:off x="1806991" y="1535727"/>
          <a:ext cx="1490629" cy="7453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MÜDÜRÜ</a:t>
          </a:r>
        </a:p>
      </dsp:txBody>
      <dsp:txXfrm>
        <a:off x="1806991" y="1535727"/>
        <a:ext cx="1490629" cy="745314"/>
      </dsp:txXfrm>
    </dsp:sp>
    <dsp:sp modelId="{B21217EF-15DC-4361-B22C-6D2269C6D3C8}">
      <dsp:nvSpPr>
        <dsp:cNvPr id="0" name=""/>
        <dsp:cNvSpPr/>
      </dsp:nvSpPr>
      <dsp:spPr>
        <a:xfrm>
          <a:off x="905160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sp:txBody>
      <dsp:txXfrm>
        <a:off x="905160" y="2594075"/>
        <a:ext cx="1490629" cy="745314"/>
      </dsp:txXfrm>
    </dsp:sp>
    <dsp:sp modelId="{C843FAF3-5BDE-4BBD-96D6-25A53C08CDD6}">
      <dsp:nvSpPr>
        <dsp:cNvPr id="0" name=""/>
        <dsp:cNvSpPr/>
      </dsp:nvSpPr>
      <dsp:spPr>
        <a:xfrm>
          <a:off x="3329" y="3652422"/>
          <a:ext cx="1490629" cy="745314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3329" y="3652422"/>
        <a:ext cx="1490629" cy="745314"/>
      </dsp:txXfrm>
    </dsp:sp>
    <dsp:sp modelId="{4FFECF64-1341-4176-A315-4880C47C8841}">
      <dsp:nvSpPr>
        <dsp:cNvPr id="0" name=""/>
        <dsp:cNvSpPr/>
      </dsp:nvSpPr>
      <dsp:spPr>
        <a:xfrm>
          <a:off x="3610653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sp:txBody>
      <dsp:txXfrm>
        <a:off x="3610653" y="2594075"/>
        <a:ext cx="1490629" cy="745314"/>
      </dsp:txXfrm>
    </dsp:sp>
    <dsp:sp modelId="{F420DCC9-EFCF-4B64-8C91-48A8BEDEDB5E}">
      <dsp:nvSpPr>
        <dsp:cNvPr id="0" name=""/>
        <dsp:cNvSpPr/>
      </dsp:nvSpPr>
      <dsp:spPr>
        <a:xfrm>
          <a:off x="2708822" y="3652422"/>
          <a:ext cx="1490629" cy="745314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2708822" y="3652422"/>
        <a:ext cx="1490629" cy="745314"/>
      </dsp:txXfrm>
    </dsp:sp>
    <dsp:sp modelId="{041509AC-EBA8-4F4D-A0B8-3EDC089D85F5}">
      <dsp:nvSpPr>
        <dsp:cNvPr id="0" name=""/>
        <dsp:cNvSpPr/>
      </dsp:nvSpPr>
      <dsp:spPr>
        <a:xfrm>
          <a:off x="7217978" y="1535727"/>
          <a:ext cx="1490629" cy="7453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MÜDÜRÜ</a:t>
          </a:r>
        </a:p>
      </dsp:txBody>
      <dsp:txXfrm>
        <a:off x="7217978" y="1535727"/>
        <a:ext cx="1490629" cy="745314"/>
      </dsp:txXfrm>
    </dsp:sp>
    <dsp:sp modelId="{63CB6CCF-4272-4554-B587-207CFED5738A}">
      <dsp:nvSpPr>
        <dsp:cNvPr id="0" name=""/>
        <dsp:cNvSpPr/>
      </dsp:nvSpPr>
      <dsp:spPr>
        <a:xfrm>
          <a:off x="6316147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sp:txBody>
      <dsp:txXfrm>
        <a:off x="6316147" y="2594075"/>
        <a:ext cx="1490629" cy="745314"/>
      </dsp:txXfrm>
    </dsp:sp>
    <dsp:sp modelId="{6C9AB912-1F71-4757-A903-D7737BF24FB7}">
      <dsp:nvSpPr>
        <dsp:cNvPr id="0" name=""/>
        <dsp:cNvSpPr/>
      </dsp:nvSpPr>
      <dsp:spPr>
        <a:xfrm>
          <a:off x="5414316" y="3652422"/>
          <a:ext cx="1490629" cy="745314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5414316" y="3652422"/>
        <a:ext cx="1490629" cy="745314"/>
      </dsp:txXfrm>
    </dsp:sp>
    <dsp:sp modelId="{13C8D9B9-8B75-49F8-B54D-4013F77C88D0}">
      <dsp:nvSpPr>
        <dsp:cNvPr id="0" name=""/>
        <dsp:cNvSpPr/>
      </dsp:nvSpPr>
      <dsp:spPr>
        <a:xfrm>
          <a:off x="9021640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sp:txBody>
      <dsp:txXfrm>
        <a:off x="9021640" y="2594075"/>
        <a:ext cx="1490629" cy="745314"/>
      </dsp:txXfrm>
    </dsp:sp>
    <dsp:sp modelId="{0A15C02A-CA15-47A7-883E-2189FEE2446D}">
      <dsp:nvSpPr>
        <dsp:cNvPr id="0" name=""/>
        <dsp:cNvSpPr/>
      </dsp:nvSpPr>
      <dsp:spPr>
        <a:xfrm>
          <a:off x="8119809" y="3652422"/>
          <a:ext cx="1490629" cy="745314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8119809" y="3652422"/>
        <a:ext cx="1490629" cy="745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0F6B8-02E7-4AB7-B287-D4499A24C2F6}" type="datetimeFigureOut">
              <a:rPr lang="tr-TR" smtClean="0"/>
              <a:t>13.11.2021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435A6-5680-4117-A3A7-A2BFED8A7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25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448593"/>
            <a:ext cx="9144000" cy="896983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772296"/>
            <a:ext cx="9144000" cy="48550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32D6-7A4C-4A52-B0F1-0AA49C00A344}" type="datetime1">
              <a:rPr lang="tr-TR" smtClean="0"/>
              <a:t>13.11.2021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050" y="300601"/>
            <a:ext cx="2857899" cy="2838846"/>
          </a:xfrm>
          <a:prstGeom prst="rect">
            <a:avLst/>
          </a:prstGeom>
          <a:effectLst>
            <a:outerShdw blurRad="63500" dist="50800" dir="5160000" sx="98000" sy="98000" algn="ctr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294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20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25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1138" y="365125"/>
            <a:ext cx="10515600" cy="975359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9661"/>
            <a:ext cx="10515600" cy="4307302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11" y="365125"/>
            <a:ext cx="1338655" cy="132973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cxnSp>
        <p:nvCxnSpPr>
          <p:cNvPr id="10" name="Düz Bağlayıcı 9"/>
          <p:cNvCxnSpPr/>
          <p:nvPr userDrawn="1"/>
        </p:nvCxnSpPr>
        <p:spPr>
          <a:xfrm flipH="1">
            <a:off x="1680467" y="1515290"/>
            <a:ext cx="9673333" cy="1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2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7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21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13.11.2021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89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13.11.2021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73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13.11.2021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47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6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10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4FBD-23E1-4FC5-9620-0569F0FA5A4B}" type="datetimeFigureOut">
              <a:rPr lang="tr-TR" smtClean="0"/>
              <a:t>13.11.2021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5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bys.tarim.gov.t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PERSONEL GENEL MÜDÜRLÜĞÜ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KADRO BİLGİ SİSTEMİ</a:t>
            </a:r>
          </a:p>
        </p:txBody>
      </p:sp>
    </p:spTree>
    <p:extLst>
      <p:ext uri="{BB962C8B-B14F-4D97-AF65-F5344CB8AC3E}">
        <p14:creationId xmlns:p14="http://schemas.microsoft.com/office/powerpoint/2010/main" val="4788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 </a:t>
            </a:r>
            <a:r>
              <a:rPr lang="tr-TR" dirty="0"/>
              <a:t>KADRO </a:t>
            </a:r>
            <a:r>
              <a:rPr lang="tr-TR" smtClean="0"/>
              <a:t>KRİTERLERİ </a:t>
            </a:r>
            <a:r>
              <a:rPr lang="tr-TR" smtClean="0"/>
              <a:t>(</a:t>
            </a:r>
            <a:r>
              <a:rPr lang="tr-TR" smtClean="0"/>
              <a:t>1029</a:t>
            </a:r>
            <a:r>
              <a:rPr lang="tr-TR" smtClean="0"/>
              <a:t> </a:t>
            </a:r>
            <a:r>
              <a:rPr lang="tr-TR" dirty="0" smtClean="0"/>
              <a:t>ADET)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191" y="2216686"/>
            <a:ext cx="6385957" cy="35689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 MÜDÜRLÜKLERİ ŞUBELERİ       </a:t>
            </a: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(756 </a:t>
            </a: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Adet)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ARAZİ TOPLULAŞTIRMA VE TARIMSAL ALTYAPI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  62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BALIKÇILIK VE SU ÜRÜNLERİ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	  51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BİTKİSEL ÜRETİM VE BİTKİ SAĞLIĞI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	100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GIDA VE YEM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			  40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HAYVAN SAĞLIĞI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YETİŞTİRİCİLİĞİ(/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ürünleri</a:t>
            </a:r>
            <a:r>
              <a:rPr lang="tr-TR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ŞUBE MÜDÜRLÜĞÜ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107/153</a:t>
            </a:r>
            <a:endParaRPr lang="tr-TR" sz="15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KIRSAL KALKINMA VE ÖRGÜTLENME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	  57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KOORDİNASYON VE TARIMSAL VERİLER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  44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ÇAYIR, MERA VE YEM BİTKİLERİ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	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47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İDARİ VE MALİ İŞLER ŞUBE MÜDÜRLÜĞÜ			  95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858000" y="2216686"/>
            <a:ext cx="4668738" cy="176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İLÇE MÜDÜRLÜKLERİ </a:t>
            </a: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273 </a:t>
            </a:r>
            <a:r>
              <a:rPr lang="tr-TR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Adet)</a:t>
            </a:r>
          </a:p>
          <a:p>
            <a:pPr algn="just">
              <a:lnSpc>
                <a:spcPct val="150000"/>
              </a:lnSpc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ZİRAAT İŞLERİ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HAYVAN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SAĞLIĞI İŞLERİ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53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GIDA DENETİMİ İŞLERİ		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BALIKÇILIK VE SU ÜRÜNLERİ İŞLERİ	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32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İDARİ İŞLER				  42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9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NORM </a:t>
            </a:r>
            <a:r>
              <a:rPr lang="tr-TR" dirty="0"/>
              <a:t>KADRO BİLGİ </a:t>
            </a:r>
            <a:r>
              <a:rPr lang="tr-TR" dirty="0" smtClean="0"/>
              <a:t>SİSTEMİ YETKİ DAĞILIMI</a:t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>BÖLGE MÜDÜRLÜKLERİ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544960"/>
              </p:ext>
            </p:extLst>
          </p:nvPr>
        </p:nvGraphicFramePr>
        <p:xfrm>
          <a:off x="838200" y="1870074"/>
          <a:ext cx="10515600" cy="457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6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705" y="390062"/>
            <a:ext cx="10515600" cy="97535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BÖLGE MÜDÜRLÜĞÜ NORM KRİTERLERİ (427 ADET)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207" y="2200061"/>
            <a:ext cx="5155276" cy="36429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ŞUBE MÜDÜRLÜKLERİ       (357 Adet)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PLANLAMA VE KOORDİNASYON ŞUBE MÜDÜRLÜĞÜ	  25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MİLLİ PARKLAR ŞUBE MÜDÜRLÜĞÜ		  46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AVCILIK VE YABAN HAYATI ŞUBE MÜDÜRLÜĞÜ		  47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DOĞA KORUMA VE SULAK ALANLAR </a:t>
            </a:r>
            <a:r>
              <a:rPr lang="tr-TR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ŞUBE MÜDÜRLÜĞÜ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57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İDARİ VE MALİ İŞLER ŞUBE MÜDÜRLÜĞÜ 		  47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 ŞUBE MÜDÜRLÜĞÜ	                                                                111</a:t>
            </a:r>
            <a:endParaRPr lang="tr-TR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MİLLİ PARK/TARİHİ MİLLİ PARK MÜDÜRLÜĞÜ                          24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032567" y="2200061"/>
            <a:ext cx="4668738" cy="1531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ŞEFLİKLER                  (70 </a:t>
            </a:r>
            <a:r>
              <a:rPr lang="tr-TR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Adet)</a:t>
            </a:r>
          </a:p>
          <a:p>
            <a:pPr algn="just">
              <a:lnSpc>
                <a:spcPct val="150000"/>
              </a:lnSpc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DKMP ŞEFLİKLERİ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MİLLİ PARK/TARİHİ MİLLİ PARK ŞEFLİKLERİ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YABAN HAYATI ÜRETİM ŞEFLİKLERİ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YABAN HAYATI TİCARET ŞEFLİKLERİ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562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NORM </a:t>
            </a:r>
            <a:r>
              <a:rPr lang="tr-TR" dirty="0"/>
              <a:t>KADRO BİLGİ </a:t>
            </a:r>
            <a:r>
              <a:rPr lang="tr-TR" dirty="0" smtClean="0"/>
              <a:t>SİSTEMİ YETKİ </a:t>
            </a:r>
            <a:r>
              <a:rPr lang="tr-TR" dirty="0"/>
              <a:t>DAĞILIMI </a:t>
            </a:r>
            <a:br>
              <a:rPr lang="tr-TR" dirty="0"/>
            </a:br>
            <a:r>
              <a:rPr lang="tr-TR" dirty="0" smtClean="0">
                <a:solidFill>
                  <a:srgbClr val="FF0000"/>
                </a:solidFill>
              </a:rPr>
              <a:t>KURULUŞ MÜDÜRLÜKLERİ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454819"/>
              </p:ext>
            </p:extLst>
          </p:nvPr>
        </p:nvGraphicFramePr>
        <p:xfrm>
          <a:off x="838200" y="1870074"/>
          <a:ext cx="10515600" cy="457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39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 </a:t>
            </a:r>
            <a:r>
              <a:rPr lang="tr-TR" dirty="0"/>
              <a:t>EDERİM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75363" y="4627057"/>
            <a:ext cx="4641273" cy="1425399"/>
          </a:xfrm>
        </p:spPr>
        <p:txBody>
          <a:bodyPr>
            <a:noAutofit/>
          </a:bodyPr>
          <a:lstStyle/>
          <a:p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Ömer ŞENTÜRK</a:t>
            </a:r>
          </a:p>
          <a:p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Seçme ve Yerleştirme Daire Başkanlığı</a:t>
            </a:r>
          </a:p>
          <a:p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Şube Müdürü</a:t>
            </a:r>
          </a:p>
        </p:txBody>
      </p:sp>
    </p:spTree>
    <p:extLst>
      <p:ext uri="{BB962C8B-B14F-4D97-AF65-F5344CB8AC3E}">
        <p14:creationId xmlns:p14="http://schemas.microsoft.com/office/powerpoint/2010/main" val="18380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NORM KADRO NEDİR?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/>
              <a:t>	Kamu Kurum ve Kuruluşlarının görevlerini etkin ve verimli bir şekilde yerine getirebilmeleri için </a:t>
            </a:r>
            <a:r>
              <a:rPr lang="tr-TR" sz="3200" dirty="0" smtClean="0"/>
              <a:t>unvan </a:t>
            </a:r>
            <a:r>
              <a:rPr lang="tr-TR" sz="3200" dirty="0"/>
              <a:t>grubu ve sayı itibarıyla bulunması gereken </a:t>
            </a:r>
            <a:r>
              <a:rPr lang="tr-TR" sz="3200" b="1" dirty="0">
                <a:solidFill>
                  <a:srgbClr val="FF0000"/>
                </a:solidFill>
              </a:rPr>
              <a:t>azami personel </a:t>
            </a:r>
            <a:r>
              <a:rPr lang="tr-TR" sz="3200" dirty="0" smtClean="0"/>
              <a:t>sayısıdır. </a:t>
            </a:r>
          </a:p>
          <a:p>
            <a:pPr marL="0" indent="0" algn="just">
              <a:buNone/>
            </a:pPr>
            <a:r>
              <a:rPr lang="tr-TR" sz="3200" dirty="0"/>
              <a:t>	</a:t>
            </a:r>
            <a:r>
              <a:rPr lang="tr-TR" sz="3200" dirty="0" smtClean="0"/>
              <a:t>Bakanlığımızın tüm birimleri için, </a:t>
            </a:r>
            <a:r>
              <a:rPr lang="tr-TR" sz="3200" dirty="0"/>
              <a:t>mevcut çalışanlar dahil her bir </a:t>
            </a:r>
            <a:r>
              <a:rPr lang="tr-TR" sz="3200" dirty="0" smtClean="0"/>
              <a:t>unvan, sadece kuruluşlar için ayrıca  bölüm </a:t>
            </a:r>
            <a:r>
              <a:rPr lang="tr-TR" sz="3200" dirty="0"/>
              <a:t>(</a:t>
            </a:r>
            <a:r>
              <a:rPr lang="tr-TR" sz="3200" dirty="0" err="1"/>
              <a:t>Örn</a:t>
            </a:r>
            <a:r>
              <a:rPr lang="tr-TR" sz="3200" dirty="0"/>
              <a:t>: Ziraat Mühendisi/Toprak Bölümü</a:t>
            </a:r>
            <a:r>
              <a:rPr lang="tr-TR" sz="3200" dirty="0" smtClean="0"/>
              <a:t>), </a:t>
            </a:r>
            <a:r>
              <a:rPr lang="tr-TR" sz="3200" dirty="0"/>
              <a:t>bazında </a:t>
            </a:r>
            <a:r>
              <a:rPr lang="tr-TR" sz="3200" b="1" dirty="0">
                <a:solidFill>
                  <a:schemeClr val="accent5"/>
                </a:solidFill>
              </a:rPr>
              <a:t>bulunması gereken en fazla personel sayısı</a:t>
            </a:r>
            <a:r>
              <a:rPr lang="tr-TR" sz="3200" dirty="0"/>
              <a:t>dır</a:t>
            </a:r>
            <a:r>
              <a:rPr lang="tr-TR" sz="3200" dirty="0" smtClean="0"/>
              <a:t>.</a:t>
            </a:r>
            <a:endParaRPr lang="tr-TR" sz="3200" dirty="0">
              <a:solidFill>
                <a:schemeClr val="accent5"/>
              </a:solidFill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2BFFCD1-4746-4868-BC48-172FFBB51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405" y="4695616"/>
            <a:ext cx="3317467" cy="207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0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F3E63B-2FD0-4A0F-9D4D-B54FD0E75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NORM KADROYA DAHİL </a:t>
            </a:r>
            <a:r>
              <a:rPr lang="tr-TR" dirty="0"/>
              <a:t>PERSONEL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239AB4-D713-48EF-807C-F46C0D46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422" y="1609989"/>
            <a:ext cx="8861367" cy="8666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400" dirty="0" smtClean="0"/>
              <a:t>Yeni ‘‘</a:t>
            </a:r>
            <a:r>
              <a:rPr lang="tr-TR" sz="2400" b="1" dirty="0" smtClean="0">
                <a:solidFill>
                  <a:schemeClr val="accent5"/>
                </a:solidFill>
              </a:rPr>
              <a:t>Tarım ve Orman Bakanlığı Norm Kadro Yönergesi</a:t>
            </a:r>
            <a:r>
              <a:rPr lang="tr-TR" sz="2400" dirty="0" smtClean="0"/>
              <a:t>’’ </a:t>
            </a:r>
            <a:r>
              <a:rPr lang="tr-TR" dirty="0" smtClean="0"/>
              <a:t>gereği </a:t>
            </a:r>
            <a:r>
              <a:rPr lang="tr-TR" sz="2400" dirty="0" smtClean="0"/>
              <a:t>Merkez ve Taşra </a:t>
            </a:r>
            <a:r>
              <a:rPr lang="tr-TR" sz="2400" dirty="0"/>
              <a:t>Teşkilatında aşağıdaki </a:t>
            </a:r>
            <a:r>
              <a:rPr lang="tr-TR" sz="2400" dirty="0" smtClean="0"/>
              <a:t>unvanlarda çalışan personel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D4CCF97E-28B5-463F-8D05-3730BFAF72B4}"/>
              </a:ext>
            </a:extLst>
          </p:cNvPr>
          <p:cNvSpPr txBox="1"/>
          <p:nvPr/>
        </p:nvSpPr>
        <p:spPr>
          <a:xfrm>
            <a:off x="2634866" y="6249770"/>
            <a:ext cx="726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Personelin kadrolu veya sözleşmeli olması fark etmiyor!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545333"/>
              </p:ext>
            </p:extLst>
          </p:nvPr>
        </p:nvGraphicFramePr>
        <p:xfrm>
          <a:off x="641294" y="2624542"/>
          <a:ext cx="2337121" cy="3485622"/>
        </p:xfrm>
        <a:graphic>
          <a:graphicData uri="http://schemas.openxmlformats.org/drawingml/2006/table">
            <a:tbl>
              <a:tblPr/>
              <a:tblGrid>
                <a:gridCol w="2337121">
                  <a:extLst>
                    <a:ext uri="{9D8B030D-6E8A-4147-A177-3AD203B41FA5}">
                      <a16:colId xmlns:a16="http://schemas.microsoft.com/office/drawing/2014/main" val="2704631304"/>
                    </a:ext>
                  </a:extLst>
                </a:gridCol>
              </a:tblGrid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 UZMANI/YARDIMCISI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947212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AVUKAT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253974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BASIN YAYIN PERSONELİ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525864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BİYOLOG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56585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BÜRO PERSONELİ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784503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 PERSONELİ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615799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GEMİ ADAMI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126166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GÜVENLİK GÖREVLİSİ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045919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MÜŞAVİRİ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974176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İSTATİSTİKÇİ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482802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KAPTAN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996699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KİMYAGER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88182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KONTROLÖR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637157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LABORANT</a:t>
                      </a:r>
                      <a:endParaRPr lang="tr-TR" sz="16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448463"/>
                  </a:ext>
                </a:extLst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11015"/>
              </p:ext>
            </p:extLst>
          </p:nvPr>
        </p:nvGraphicFramePr>
        <p:xfrm>
          <a:off x="9320286" y="2624542"/>
          <a:ext cx="2206452" cy="3216117"/>
        </p:xfrm>
        <a:graphic>
          <a:graphicData uri="http://schemas.openxmlformats.org/drawingml/2006/table">
            <a:tbl>
              <a:tblPr/>
              <a:tblGrid>
                <a:gridCol w="2206452">
                  <a:extLst>
                    <a:ext uri="{9D8B030D-6E8A-4147-A177-3AD203B41FA5}">
                      <a16:colId xmlns:a16="http://schemas.microsoft.com/office/drawing/2014/main" val="2704631304"/>
                    </a:ext>
                  </a:extLst>
                </a:gridCol>
              </a:tblGrid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BİLGİSAYAR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74686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TÜTÜN (ALAN)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947835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ELEKTRİK/ELEKTRONİK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742833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İNŞAAT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643459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JEOLOJİ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390408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ORMAN (ALAN)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509460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SU ÜRÜNLERİ/BALIKÇILIK TEKNOLOJİSİ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465240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ENDÜSTRİ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244035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İNSPEKTÖR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442861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86249"/>
              </p:ext>
            </p:extLst>
          </p:nvPr>
        </p:nvGraphicFramePr>
        <p:xfrm>
          <a:off x="6466996" y="2616233"/>
          <a:ext cx="2366761" cy="3465090"/>
        </p:xfrm>
        <a:graphic>
          <a:graphicData uri="http://schemas.openxmlformats.org/drawingml/2006/table">
            <a:tbl>
              <a:tblPr/>
              <a:tblGrid>
                <a:gridCol w="2366761">
                  <a:extLst>
                    <a:ext uri="{9D8B030D-6E8A-4147-A177-3AD203B41FA5}">
                      <a16:colId xmlns:a16="http://schemas.microsoft.com/office/drawing/2014/main" val="2113202655"/>
                    </a:ext>
                  </a:extLst>
                </a:gridCol>
              </a:tblGrid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TARIM VE ORMAN  UZMANI/YARDIMCISI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549596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TEKNİKER/TEKNİSYEN (Diğer)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821612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UZMAN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127605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VETERİNER HEKİM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686206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VETERİNER SAĞLIK </a:t>
                      </a:r>
                      <a:r>
                        <a:rPr lang="tr-TR" sz="1600" b="1" i="0" u="none" strike="noStrike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TEKNİKERİ/TEKNİSYENİ</a:t>
                      </a:r>
                      <a:endParaRPr lang="tr-TR" sz="16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330328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ZİRAAT </a:t>
                      </a:r>
                      <a:r>
                        <a:rPr lang="tr-TR" sz="1600" b="1" i="0" u="none" strike="noStrike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TEKNİKERİ/TEKNİSYENİ</a:t>
                      </a:r>
                      <a:endParaRPr lang="tr-TR" sz="16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660476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ZİRAAT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416523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GIDA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278709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KİMYA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774850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HARİTA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530403"/>
                  </a:ext>
                </a:extLst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456378"/>
              </p:ext>
            </p:extLst>
          </p:nvPr>
        </p:nvGraphicFramePr>
        <p:xfrm>
          <a:off x="3453324" y="2616233"/>
          <a:ext cx="2538763" cy="3470223"/>
        </p:xfrm>
        <a:graphic>
          <a:graphicData uri="http://schemas.openxmlformats.org/drawingml/2006/table">
            <a:tbl>
              <a:tblPr/>
              <a:tblGrid>
                <a:gridCol w="2538763">
                  <a:extLst>
                    <a:ext uri="{9D8B030D-6E8A-4147-A177-3AD203B41FA5}">
                      <a16:colId xmlns:a16="http://schemas.microsoft.com/office/drawing/2014/main" val="27811382"/>
                    </a:ext>
                  </a:extLst>
                </a:gridCol>
              </a:tblGrid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MALİ HİZMETLER UZMANI/YARDIMCISI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006387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MİMAR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846316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MÜHENDİS (DİĞER)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651254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MÜTERCİM/TERCÜMAN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137609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ORMAN MUHAFAZA MEMURU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670313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SAĞLIK PERSONELİ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771951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SAĞLIK TEKNİKERİ/TEKNİSYENİ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660743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SOSYOLOG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849037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ŞOFÖR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975780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TABİP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118625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TEKNİK PERSONEL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422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1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F3E63B-2FD0-4A0F-9D4D-B54FD0E75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NORM KADRO DIŞI TUTULAN </a:t>
            </a:r>
            <a:r>
              <a:rPr lang="tr-TR" dirty="0"/>
              <a:t>PERSONEL</a:t>
            </a:r>
            <a:endParaRPr lang="tr-TR" sz="4000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9EDE7BCA-8444-4939-9A91-1394520105AD}"/>
              </a:ext>
            </a:extLst>
          </p:cNvPr>
          <p:cNvSpPr/>
          <p:nvPr/>
        </p:nvSpPr>
        <p:spPr>
          <a:xfrm>
            <a:off x="689956" y="1954122"/>
            <a:ext cx="104823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sz="2400" dirty="0"/>
              <a:t>Atama ve görevlendirme biçimine </a:t>
            </a:r>
            <a:r>
              <a:rPr lang="nn-NO" sz="2400" dirty="0" smtClean="0"/>
              <a:t>bakılmaksızın</a:t>
            </a:r>
            <a:r>
              <a:rPr lang="tr-TR" sz="2400" dirty="0" smtClean="0"/>
              <a:t> </a:t>
            </a:r>
            <a:r>
              <a:rPr lang="tr-TR" sz="2400" b="1" dirty="0" smtClean="0">
                <a:solidFill>
                  <a:schemeClr val="accent5"/>
                </a:solidFill>
              </a:rPr>
              <a:t>Tüm Yöneticilerimiz ve Eşleri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TBMM’de </a:t>
            </a:r>
            <a:r>
              <a:rPr lang="tr-TR" sz="2400" dirty="0"/>
              <a:t>TKDK, Ajanslar veya benzeri kurumda görevli (</a:t>
            </a:r>
            <a:r>
              <a:rPr lang="tr-TR" sz="2400" b="1" dirty="0">
                <a:solidFill>
                  <a:schemeClr val="accent5"/>
                </a:solidFill>
              </a:rPr>
              <a:t>aylıksız </a:t>
            </a:r>
            <a:r>
              <a:rPr lang="tr-TR" sz="2400" b="1" dirty="0" smtClean="0">
                <a:solidFill>
                  <a:schemeClr val="accent5"/>
                </a:solidFill>
              </a:rPr>
              <a:t>izinli olanlar</a:t>
            </a:r>
            <a:r>
              <a:rPr lang="tr-TR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Kurum içi veya kurum dışına </a:t>
            </a:r>
            <a:r>
              <a:rPr lang="tr-TR" sz="2400" b="1" dirty="0">
                <a:solidFill>
                  <a:schemeClr val="accent5"/>
                </a:solidFill>
              </a:rPr>
              <a:t>geçici olarak </a:t>
            </a:r>
            <a:r>
              <a:rPr lang="tr-TR" sz="2400" b="1" dirty="0" smtClean="0">
                <a:solidFill>
                  <a:schemeClr val="accent5"/>
                </a:solidFill>
              </a:rPr>
              <a:t>görevlendirilenler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chemeClr val="accent5"/>
                </a:solidFill>
              </a:rPr>
              <a:t>Yönetici</a:t>
            </a:r>
            <a:r>
              <a:rPr lang="tr-TR" sz="2400" dirty="0" smtClean="0">
                <a:solidFill>
                  <a:schemeClr val="accent5"/>
                </a:solidFill>
              </a:rPr>
              <a:t> </a:t>
            </a:r>
            <a:r>
              <a:rPr lang="tr-TR" sz="2400" dirty="0"/>
              <a:t>kadro veya pozisyonlarında bulunurken </a:t>
            </a:r>
            <a:r>
              <a:rPr lang="tr-TR" sz="2400" b="1" dirty="0">
                <a:solidFill>
                  <a:schemeClr val="accent5"/>
                </a:solidFill>
              </a:rPr>
              <a:t>görevi sona erenler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60BB6646-2C3E-4706-B1ED-4B5CB1ECB68E}"/>
              </a:ext>
            </a:extLst>
          </p:cNvPr>
          <p:cNvSpPr/>
          <p:nvPr/>
        </p:nvSpPr>
        <p:spPr>
          <a:xfrm>
            <a:off x="689956" y="3897521"/>
            <a:ext cx="779733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Ayrıca Bakanlığımız personelinden;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Eşi Mülki İdare Amirliği </a:t>
            </a:r>
            <a:r>
              <a:rPr lang="tr-TR" sz="2400" dirty="0"/>
              <a:t>Hizmetleri Sınıfı Mensubu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Eşi Jandarma </a:t>
            </a:r>
            <a:r>
              <a:rPr lang="tr-TR" sz="2400" dirty="0"/>
              <a:t>Hizmetleri Sınıfı </a:t>
            </a:r>
            <a:r>
              <a:rPr lang="tr-TR" sz="2400" dirty="0" smtClean="0"/>
              <a:t>Mensubu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Eşi Sahil Güvenlik Hizmetleri </a:t>
            </a:r>
            <a:r>
              <a:rPr lang="tr-TR" sz="2400" dirty="0"/>
              <a:t>Sınıfı Mensubu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Eşi Emniyet Hizmetleri </a:t>
            </a:r>
            <a:r>
              <a:rPr lang="tr-TR" sz="2400" dirty="0"/>
              <a:t>Sınıfı Mensubu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Eşi Türk Silahlı Kuvvetleri Mensubu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Eşi Hakim </a:t>
            </a:r>
            <a:r>
              <a:rPr lang="tr-TR" sz="2400" dirty="0" smtClean="0"/>
              <a:t>veya Savcı olanlar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611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 </a:t>
            </a:r>
            <a:r>
              <a:rPr lang="tr-TR" dirty="0"/>
              <a:t>KADRO BİLGİ </a:t>
            </a:r>
            <a:r>
              <a:rPr lang="tr-TR" dirty="0" smtClean="0"/>
              <a:t>SİSTEMİ GİRİŞLERİ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dirty="0" smtClean="0"/>
              <a:t>Bakanlığımızın tüm birimleri için;</a:t>
            </a:r>
          </a:p>
          <a:p>
            <a:pPr marL="0" indent="0" algn="ctr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pbys.tarimorman.gov.tr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2400" dirty="0" smtClean="0"/>
              <a:t>web adresi kullanılacaktadır.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tr-TR" sz="2400" dirty="0"/>
              <a:t>	</a:t>
            </a:r>
            <a:r>
              <a:rPr lang="tr-TR" b="1" u="sng" dirty="0" smtClean="0">
                <a:solidFill>
                  <a:srgbClr val="0070C0"/>
                </a:solidFill>
              </a:rPr>
              <a:t>Norm </a:t>
            </a:r>
            <a:r>
              <a:rPr lang="tr-TR" b="1" u="sng" dirty="0">
                <a:solidFill>
                  <a:srgbClr val="0070C0"/>
                </a:solidFill>
              </a:rPr>
              <a:t>kadro güncellemesi </a:t>
            </a:r>
            <a:r>
              <a:rPr lang="tr-TR" b="1" u="sng" dirty="0">
                <a:solidFill>
                  <a:srgbClr val="FF0000"/>
                </a:solidFill>
              </a:rPr>
              <a:t>yılda en fazla bir defa sistem </a:t>
            </a:r>
            <a:r>
              <a:rPr lang="tr-TR" b="1" u="sng" dirty="0" smtClean="0">
                <a:solidFill>
                  <a:srgbClr val="FF0000"/>
                </a:solidFill>
              </a:rPr>
              <a:t>üzerinden girilen veriler ve matematiksel işlemlerle </a:t>
            </a:r>
            <a:r>
              <a:rPr lang="tr-TR" b="1" u="sng" dirty="0">
                <a:solidFill>
                  <a:srgbClr val="0070C0"/>
                </a:solidFill>
              </a:rPr>
              <a:t>yapılmaktadır</a:t>
            </a:r>
            <a:r>
              <a:rPr lang="tr-TR" b="1" u="sng" dirty="0" smtClean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tr-TR" sz="2400" b="1" u="sng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YAZI İLE YAPILAN TALEPLER DİKKATE ALINMAMAKTADIR!</a:t>
            </a:r>
            <a:endParaRPr lang="tr-TR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75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4" y="365125"/>
            <a:ext cx="10075026" cy="975359"/>
          </a:xfrm>
        </p:spPr>
        <p:txBody>
          <a:bodyPr>
            <a:normAutofit/>
          </a:bodyPr>
          <a:lstStyle/>
          <a:p>
            <a:r>
              <a:rPr lang="tr-TR" dirty="0" smtClean="0"/>
              <a:t>NORM </a:t>
            </a:r>
            <a:r>
              <a:rPr lang="tr-TR" dirty="0"/>
              <a:t>KADRO </a:t>
            </a:r>
            <a:r>
              <a:rPr lang="tr-TR" dirty="0" smtClean="0"/>
              <a:t>HESAPLAMA TABLOSU ÖRNEĞİ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74105"/>
              </p:ext>
            </p:extLst>
          </p:nvPr>
        </p:nvGraphicFramePr>
        <p:xfrm>
          <a:off x="404309" y="2074639"/>
          <a:ext cx="11266760" cy="3994978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244978">
                  <a:extLst>
                    <a:ext uri="{9D8B030D-6E8A-4147-A177-3AD203B41FA5}">
                      <a16:colId xmlns:a16="http://schemas.microsoft.com/office/drawing/2014/main" val="753589994"/>
                    </a:ext>
                  </a:extLst>
                </a:gridCol>
                <a:gridCol w="616149">
                  <a:extLst>
                    <a:ext uri="{9D8B030D-6E8A-4147-A177-3AD203B41FA5}">
                      <a16:colId xmlns:a16="http://schemas.microsoft.com/office/drawing/2014/main" val="1402961391"/>
                    </a:ext>
                  </a:extLst>
                </a:gridCol>
                <a:gridCol w="729595">
                  <a:extLst>
                    <a:ext uri="{9D8B030D-6E8A-4147-A177-3AD203B41FA5}">
                      <a16:colId xmlns:a16="http://schemas.microsoft.com/office/drawing/2014/main" val="4258812181"/>
                    </a:ext>
                  </a:extLst>
                </a:gridCol>
                <a:gridCol w="850662">
                  <a:extLst>
                    <a:ext uri="{9D8B030D-6E8A-4147-A177-3AD203B41FA5}">
                      <a16:colId xmlns:a16="http://schemas.microsoft.com/office/drawing/2014/main" val="3581171966"/>
                    </a:ext>
                  </a:extLst>
                </a:gridCol>
                <a:gridCol w="559945">
                  <a:extLst>
                    <a:ext uri="{9D8B030D-6E8A-4147-A177-3AD203B41FA5}">
                      <a16:colId xmlns:a16="http://schemas.microsoft.com/office/drawing/2014/main" val="2159412144"/>
                    </a:ext>
                  </a:extLst>
                </a:gridCol>
                <a:gridCol w="644071">
                  <a:extLst>
                    <a:ext uri="{9D8B030D-6E8A-4147-A177-3AD203B41FA5}">
                      <a16:colId xmlns:a16="http://schemas.microsoft.com/office/drawing/2014/main" val="1878821962"/>
                    </a:ext>
                  </a:extLst>
                </a:gridCol>
                <a:gridCol w="678175">
                  <a:extLst>
                    <a:ext uri="{9D8B030D-6E8A-4147-A177-3AD203B41FA5}">
                      <a16:colId xmlns:a16="http://schemas.microsoft.com/office/drawing/2014/main" val="1424498047"/>
                    </a:ext>
                  </a:extLst>
                </a:gridCol>
                <a:gridCol w="716137">
                  <a:extLst>
                    <a:ext uri="{9D8B030D-6E8A-4147-A177-3AD203B41FA5}">
                      <a16:colId xmlns:a16="http://schemas.microsoft.com/office/drawing/2014/main" val="2464709509"/>
                    </a:ext>
                  </a:extLst>
                </a:gridCol>
                <a:gridCol w="654120">
                  <a:extLst>
                    <a:ext uri="{9D8B030D-6E8A-4147-A177-3AD203B41FA5}">
                      <a16:colId xmlns:a16="http://schemas.microsoft.com/office/drawing/2014/main" val="2941662584"/>
                    </a:ext>
                  </a:extLst>
                </a:gridCol>
                <a:gridCol w="643232">
                  <a:extLst>
                    <a:ext uri="{9D8B030D-6E8A-4147-A177-3AD203B41FA5}">
                      <a16:colId xmlns:a16="http://schemas.microsoft.com/office/drawing/2014/main" val="1116963989"/>
                    </a:ext>
                  </a:extLst>
                </a:gridCol>
                <a:gridCol w="643232">
                  <a:extLst>
                    <a:ext uri="{9D8B030D-6E8A-4147-A177-3AD203B41FA5}">
                      <a16:colId xmlns:a16="http://schemas.microsoft.com/office/drawing/2014/main" val="1194665612"/>
                    </a:ext>
                  </a:extLst>
                </a:gridCol>
                <a:gridCol w="643232">
                  <a:extLst>
                    <a:ext uri="{9D8B030D-6E8A-4147-A177-3AD203B41FA5}">
                      <a16:colId xmlns:a16="http://schemas.microsoft.com/office/drawing/2014/main" val="2683564149"/>
                    </a:ext>
                  </a:extLst>
                </a:gridCol>
                <a:gridCol w="643232">
                  <a:extLst>
                    <a:ext uri="{9D8B030D-6E8A-4147-A177-3AD203B41FA5}">
                      <a16:colId xmlns:a16="http://schemas.microsoft.com/office/drawing/2014/main" val="634686011"/>
                    </a:ext>
                  </a:extLst>
                </a:gridCol>
              </a:tblGrid>
              <a:tr h="779338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İŞİN TANIMI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SÜRE (DAKİKA)</a:t>
                      </a:r>
                      <a:endParaRPr lang="tr-TR" sz="11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 YILI İŞLEM VERİLERİ (ADET)</a:t>
                      </a:r>
                      <a:endParaRPr lang="tr-TR" sz="11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HESAPLAMA</a:t>
                      </a:r>
                      <a:r>
                        <a:rPr lang="tr-TR" sz="1100" b="1" kern="1200" baseline="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SONUCU </a:t>
                      </a:r>
                      <a:r>
                        <a:rPr lang="tr-TR" sz="1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ÇIKAN NORM SAYISI</a:t>
                      </a:r>
                      <a:endParaRPr lang="tr-TR" sz="11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ZİR. MÜH. (%)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VET. HEK.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GIDA MÜH.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SU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ÜR. MÜH.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ORMAN  MÜH.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(%)</a:t>
                      </a:r>
                    </a:p>
                    <a:p>
                      <a:pPr algn="ctr" fontAlgn="ctr"/>
                      <a:endParaRPr lang="tr-TR" sz="11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ZİRAAT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TEKNR /TEKNS. </a:t>
                      </a: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ORMAN MUH. MEMURU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MEMUR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HİZMETLİ (%)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0363923"/>
                  </a:ext>
                </a:extLst>
              </a:tr>
              <a:tr h="423765">
                <a:tc>
                  <a:txBody>
                    <a:bodyPr/>
                    <a:lstStyle/>
                    <a:p>
                      <a:pPr algn="just"/>
                      <a:r>
                        <a:rPr lang="tr-T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TÜRKİYE TARIM HAVZALARI ÜRETİM VE DESTEKLEME MODELİNE GÖRE FARK ÖDEME DESTEKLERİ KAPSAMINDA YAPILAN İŞ VE İŞLEM SAYISI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</a:t>
                      </a:r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14794"/>
                  </a:ext>
                </a:extLst>
              </a:tr>
              <a:tr h="470212">
                <a:tc>
                  <a:txBody>
                    <a:bodyPr/>
                    <a:lstStyle/>
                    <a:p>
                      <a:pPr algn="just"/>
                      <a:r>
                        <a:rPr lang="tr-T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İL MÜDÜRLÜĞÜ TARAFINDAN KONTROLÜ</a:t>
                      </a:r>
                      <a:r>
                        <a:rPr lang="tr-TR" sz="11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YAPILAN HUBUBAT, BAKLAGİL, DANE MISIR VE PAMUK FARK ÖDEMESİ DESTEKLEME DOSYA SAYISI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16135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tr-TR" sz="1400" b="1" i="0" u="none" strike="noStrike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</a:t>
                      </a:r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3151187"/>
                  </a:ext>
                </a:extLst>
              </a:tr>
              <a:tr h="470212">
                <a:tc>
                  <a:txBody>
                    <a:bodyPr/>
                    <a:lstStyle/>
                    <a:p>
                      <a:pPr algn="just"/>
                      <a:r>
                        <a:rPr lang="tr-T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BÖLGE MÜDÜRLÜĞÜ TARAFINDAN YAPILAN; 5199 SAYILI KANUN KAPSAMINDA UYGULANAN İDARİ PARA CEZALARI VE SOKAK HAYVANLARI REHABİLİTASYON ÇALIŞMALARININ KONTROL VE RAPORLAMA SAYISI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461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tr-TR" sz="1400" b="1" i="0" u="none" strike="noStrike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4022656"/>
                  </a:ext>
                </a:extLst>
              </a:tr>
              <a:tr h="470212">
                <a:tc>
                  <a:txBody>
                    <a:bodyPr/>
                    <a:lstStyle/>
                    <a:p>
                      <a:pPr algn="just"/>
                      <a:r>
                        <a:rPr lang="tr-T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ARAŞTIRMA KURULUŞUNDA GÖREV YAPAN PERSONELİN YETİŞTİRİLMELERİNE YÖNELİK OLARAK BAKANLAR KURULU KARARI LİSTESİNDE YER ALAN EĞİTİMLER İÇİN YURTDIŞI GÖREVLENDİRİLMELERİNE YÖNELİK YAPILAN İŞ VE İŞLEM SAYISI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tr-TR" sz="1400" b="1" i="0" u="none" strike="noStrike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tr-T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tr-T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tr-T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tr-TR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tr-TR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tr-TR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tr-TR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019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60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NORM </a:t>
            </a:r>
            <a:r>
              <a:rPr lang="tr-TR" dirty="0"/>
              <a:t>KADRO BİLGİ </a:t>
            </a:r>
            <a:r>
              <a:rPr lang="tr-TR" dirty="0" smtClean="0"/>
              <a:t>SİSTEMİ YETKİ DAĞILIMI</a:t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>MERKEZ TEŞKİLAT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8502"/>
              </p:ext>
            </p:extLst>
          </p:nvPr>
        </p:nvGraphicFramePr>
        <p:xfrm>
          <a:off x="838200" y="1870074"/>
          <a:ext cx="10515600" cy="457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80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 </a:t>
            </a:r>
            <a:r>
              <a:rPr lang="tr-TR" dirty="0"/>
              <a:t>KADRO </a:t>
            </a:r>
            <a:r>
              <a:rPr lang="tr-TR" smtClean="0"/>
              <a:t>KRİTERLERİ (4962 </a:t>
            </a:r>
            <a:r>
              <a:rPr lang="tr-TR" dirty="0" smtClean="0"/>
              <a:t>ADET)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192" y="2216686"/>
            <a:ext cx="5819899" cy="44192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GENEL MÜDÜRLÜKLER       (3512 Adet)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AVRUPA BİRLİĞİ VE DIŞ İLİŞKİLER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159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BALIKÇILIK VE SU ÜRÜNLERİ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177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BİTKİSEL 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ÜRETİM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  266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ÇÖLLEŞME VE EROZYONLA MÜCADELE GENEL MÜDÜRLÜĞÜ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163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DOĞA 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KORUMA VE MİLLİ PARKLAR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293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GIDA 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KONTROL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470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HAYVANCILIK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          157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HUKUK HİZMETLERİ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62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               377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YÖNETİMİ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          314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TARIM REFORMU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   720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TARIMSAL ARAŞTIRMALAR VE POLİTİKALAR GENEL </a:t>
            </a:r>
            <a:r>
              <a:rPr lang="tr-TR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</a:t>
            </a:r>
            <a:r>
              <a:rPr lang="tr-TR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354</a:t>
            </a:r>
            <a:endParaRPr lang="tr-T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470469" y="2216686"/>
            <a:ext cx="505626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BAŞKANLIKLAR (1450 </a:t>
            </a:r>
            <a:r>
              <a:rPr lang="tr-TR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Adet)</a:t>
            </a:r>
          </a:p>
          <a:p>
            <a:pPr algn="just">
              <a:lnSpc>
                <a:spcPct val="150000"/>
              </a:lnSpc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STRATEJİ 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GELİŞTİRME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BAŞKANLIĞI                                     253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ŞEKER 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DAİRESİ BAŞKANLIĞI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65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TÜTÜN 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ALKOL DAİRESİ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BAŞKANLIĞI                             278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İŞLEM DAİRESİ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BAŞKANLIĞI                                       136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VE YAYIN DAİRESİ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BAŞKANLIĞI                              240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HİZMETLERİ DAİRESİ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BAŞKANLIĞI                        478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5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NORM </a:t>
            </a:r>
            <a:r>
              <a:rPr lang="tr-TR" dirty="0"/>
              <a:t>KADRO BİLGİ </a:t>
            </a:r>
            <a:r>
              <a:rPr lang="tr-TR" dirty="0" smtClean="0"/>
              <a:t>SİSTEMİ YETKİ DAĞILIMI </a:t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>İL </a:t>
            </a:r>
            <a:r>
              <a:rPr lang="tr-TR" dirty="0">
                <a:solidFill>
                  <a:srgbClr val="FF0000"/>
                </a:solidFill>
              </a:rPr>
              <a:t>VE İLÇE TARIM ve ORMAN MÜDÜRLÜKLERİ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618268"/>
              </p:ext>
            </p:extLst>
          </p:nvPr>
        </p:nvGraphicFramePr>
        <p:xfrm>
          <a:off x="838200" y="1870074"/>
          <a:ext cx="10515600" cy="457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10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5355E4-B433-4AA1-8325-97F4EC78367E}"/>
</file>

<file path=customXml/itemProps2.xml><?xml version="1.0" encoding="utf-8"?>
<ds:datastoreItem xmlns:ds="http://schemas.openxmlformats.org/officeDocument/2006/customXml" ds:itemID="{D154C00F-9145-4E18-A9C8-E70BF1259224}"/>
</file>

<file path=customXml/itemProps3.xml><?xml version="1.0" encoding="utf-8"?>
<ds:datastoreItem xmlns:ds="http://schemas.openxmlformats.org/officeDocument/2006/customXml" ds:itemID="{E1DE5C9B-519B-40BF-9F05-C789EC9AE082}"/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1055</Words>
  <Application>Microsoft Office PowerPoint</Application>
  <PresentationFormat>Geniş ekran</PresentationFormat>
  <Paragraphs>244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PERSONEL GENEL MÜDÜRLÜĞÜ</vt:lpstr>
      <vt:lpstr>NORM KADRO NEDİR?</vt:lpstr>
      <vt:lpstr>NORM KADROYA DAHİL PERSONEL</vt:lpstr>
      <vt:lpstr>NORM KADRO DIŞI TUTULAN PERSONEL</vt:lpstr>
      <vt:lpstr>NORM KADRO BİLGİ SİSTEMİ GİRİŞLERİ</vt:lpstr>
      <vt:lpstr>NORM KADRO HESAPLAMA TABLOSU ÖRNEĞİ</vt:lpstr>
      <vt:lpstr>NORM KADRO BİLGİ SİSTEMİ YETKİ DAĞILIMI MERKEZ TEŞKİLAT</vt:lpstr>
      <vt:lpstr>NORM KADRO KRİTERLERİ (4962 ADET)</vt:lpstr>
      <vt:lpstr>NORM KADRO BİLGİ SİSTEMİ YETKİ DAĞILIMI  İL VE İLÇE TARIM ve ORMAN MÜDÜRLÜKLERİ</vt:lpstr>
      <vt:lpstr>NORM KADRO KRİTERLERİ (1029 ADET)</vt:lpstr>
      <vt:lpstr>NORM KADRO BİLGİ SİSTEMİ YETKİ DAĞILIMI BÖLGE MÜDÜRLÜKLERİ</vt:lpstr>
      <vt:lpstr>BÖLGE MÜDÜRLÜĞÜ NORM KRİTERLERİ (427 ADET)</vt:lpstr>
      <vt:lpstr>NORM KADRO BİLGİ SİSTEMİ YETKİ DAĞILIMI  KURULUŞ MÜDÜRLÜKLERİ</vt:lpstr>
      <vt:lpstr>TEŞEKKÜR EDERİM</vt:lpstr>
    </vt:vector>
  </TitlesOfParts>
  <Company>GIDA TARIM VE HAYVANCILIK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 SATICI</dc:creator>
  <cp:lastModifiedBy>Ömer ŞENTÜRK</cp:lastModifiedBy>
  <cp:revision>106</cp:revision>
  <dcterms:created xsi:type="dcterms:W3CDTF">2018-12-31T08:31:26Z</dcterms:created>
  <dcterms:modified xsi:type="dcterms:W3CDTF">2021-11-13T19:59:17Z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