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62" r:id="rId6"/>
    <p:sldId id="261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58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0F6B8-02E7-4AB7-B287-D4499A24C2F6}" type="datetimeFigureOut">
              <a:rPr lang="tr-TR" smtClean="0"/>
              <a:t>16.11.2021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435A6-5680-4117-A3A7-A2BFED8A7E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9250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3448593"/>
            <a:ext cx="9144000" cy="896983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772296"/>
            <a:ext cx="9144000" cy="485503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32D6-7A4C-4A52-B0F1-0AA49C00A344}" type="datetime1">
              <a:rPr lang="tr-TR" smtClean="0"/>
              <a:t>16.11.2021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050" y="300601"/>
            <a:ext cx="2857899" cy="2838846"/>
          </a:xfrm>
          <a:prstGeom prst="rect">
            <a:avLst/>
          </a:prstGeom>
          <a:effectLst>
            <a:outerShdw blurRad="63500" dist="50800" dir="5160000" sx="98000" sy="98000" algn="ctr" rotWithShape="0">
              <a:srgbClr val="000000">
                <a:alpha val="2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4294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16.11.2021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520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16.11.2021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259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11138" y="365125"/>
            <a:ext cx="10515600" cy="975359"/>
          </a:xfrm>
        </p:spPr>
        <p:txBody>
          <a:bodyPr>
            <a:normAutofit/>
          </a:bodyPr>
          <a:lstStyle>
            <a:lvl1pPr algn="r">
              <a:defRPr sz="4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69661"/>
            <a:ext cx="10515600" cy="4307302"/>
          </a:xfrm>
        </p:spPr>
        <p:txBody>
          <a:bodyPr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16.11.2021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11" y="365125"/>
            <a:ext cx="1338655" cy="132973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7000"/>
              </a:srgbClr>
            </a:outerShdw>
          </a:effectLst>
        </p:spPr>
      </p:pic>
      <p:cxnSp>
        <p:nvCxnSpPr>
          <p:cNvPr id="10" name="Düz Bağlayıcı 9"/>
          <p:cNvCxnSpPr/>
          <p:nvPr userDrawn="1"/>
        </p:nvCxnSpPr>
        <p:spPr>
          <a:xfrm flipH="1">
            <a:off x="1680467" y="1515290"/>
            <a:ext cx="9673333" cy="1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blurRad="50800" dist="50800" dir="5400000" algn="ctr" rotWithShape="0">
              <a:srgbClr val="000000">
                <a:alpha val="2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73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16.11.2021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321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16.11.2021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63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16.11.2021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89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16.11.2021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773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16.11.2021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479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16.11.2021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76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16.11.2021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10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74FBD-23E1-4FC5-9620-0569F0FA5A4B}" type="datetimeFigureOut">
              <a:rPr lang="tr-TR" smtClean="0"/>
              <a:t>16.11.2021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59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furkan.karatas@tarimorman.gov.tr" TargetMode="External"/><Relationship Id="rId2" Type="http://schemas.openxmlformats.org/officeDocument/2006/relationships/hyperlink" Target="mailto:ebru.cicek@tarimorman.gov.tr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/>
              <a:t>PERSONEL GENEL MÜDÜRLÜĞÜ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PERSONEL BİLGİ ve YÖNETİM SİSTEMİ (PBYS)</a:t>
            </a:r>
            <a:endParaRPr lang="tr-T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883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PERSONEL BİLGİ ve YÖNETİM SİSTEMİ (PBYS)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ÖĞRENİM BÖLÜMÜ</a:t>
            </a:r>
            <a:endParaRPr lang="tr-TR" sz="2400" b="1" u="sng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sz="2400" dirty="0" smtClean="0"/>
          </a:p>
          <a:p>
            <a:pPr lvl="0" algn="just"/>
            <a:r>
              <a:rPr lang="tr-TR" dirty="0"/>
              <a:t>Personel Bilgi ve Yönetim Sistemi </a:t>
            </a:r>
            <a:r>
              <a:rPr lang="tr-TR" b="1" u="sng" dirty="0"/>
              <a:t>ÖĞRENİM</a:t>
            </a:r>
            <a:r>
              <a:rPr lang="tr-TR" dirty="0"/>
              <a:t> bölümünde Personelin eğitim bilgileri Lise / Ön lisans / Lisans/ Lisansüstü / Doktora olarak mutlaka girilmelidir. Tarihler ve okullar düzgün bir şekilde işlenmelidir.</a:t>
            </a:r>
          </a:p>
        </p:txBody>
      </p:sp>
    </p:spTree>
    <p:extLst>
      <p:ext uri="{BB962C8B-B14F-4D97-AF65-F5344CB8AC3E}">
        <p14:creationId xmlns:p14="http://schemas.microsoft.com/office/powerpoint/2010/main" val="155745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PERSONEL BİLGİ ve YÖNETİM SİSTEMİ (PBYS)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ASKERLİK</a:t>
            </a: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BÖLÜMÜ</a:t>
            </a:r>
            <a:endParaRPr lang="tr-TR" sz="2400" b="1" u="sng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sz="2400" dirty="0" smtClean="0"/>
          </a:p>
          <a:p>
            <a:pPr lvl="0"/>
            <a:r>
              <a:rPr lang="tr-TR" dirty="0"/>
              <a:t>Personel Bilgi ve Yönetim Sistemi </a:t>
            </a:r>
            <a:r>
              <a:rPr lang="tr-TR" b="1" u="sng" dirty="0"/>
              <a:t>ASKERLİK </a:t>
            </a:r>
            <a:r>
              <a:rPr lang="tr-TR" dirty="0"/>
              <a:t>bölümünde, askerlik bilgileri net ve eksiksiz olmalıdır.</a:t>
            </a:r>
          </a:p>
        </p:txBody>
      </p:sp>
    </p:spTree>
    <p:extLst>
      <p:ext uri="{BB962C8B-B14F-4D97-AF65-F5344CB8AC3E}">
        <p14:creationId xmlns:p14="http://schemas.microsoft.com/office/powerpoint/2010/main" val="270057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PERSONEL BİLGİ ve YÖNETİM SİSTEMİ (PBYS)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HİZMET CETVELİ BÖLÜMÜ</a:t>
            </a:r>
            <a:endParaRPr lang="tr-TR" sz="2400" b="1" u="sng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sz="2400" dirty="0" smtClean="0"/>
          </a:p>
          <a:p>
            <a:pPr lvl="0"/>
            <a:r>
              <a:rPr lang="tr-TR" dirty="0"/>
              <a:t>Personel Bilgi ve Yönetim Sistemi </a:t>
            </a:r>
            <a:r>
              <a:rPr lang="tr-TR" b="1" u="sng" dirty="0"/>
              <a:t>HİZMET CETVELİ </a:t>
            </a:r>
            <a:r>
              <a:rPr lang="tr-TR" dirty="0"/>
              <a:t>bölümünde, hizmet cetvelinde bulunan özellikle kırmızı satırlar yeniden gözden geçirilerek düzeltilmelidir</a:t>
            </a:r>
            <a:r>
              <a:rPr lang="tr-TR" dirty="0" smtClean="0"/>
              <a:t>.</a:t>
            </a:r>
          </a:p>
          <a:p>
            <a:r>
              <a:rPr lang="tr-TR" dirty="0"/>
              <a:t>Atamalarda ayrılış-başlayış tarihleri </a:t>
            </a:r>
            <a:r>
              <a:rPr lang="tr-TR" b="1" u="sng" dirty="0" smtClean="0"/>
              <a:t>mutlaka zamanında </a:t>
            </a:r>
            <a:r>
              <a:rPr lang="tr-TR" dirty="0"/>
              <a:t>girilmelidir.</a:t>
            </a:r>
          </a:p>
          <a:p>
            <a:pPr lv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476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PERSONEL BİLGİ ve YÖNETİM SİSTEMİ (PBYS)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DİĞER HİZMETLER</a:t>
            </a: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BÖLÜMÜ</a:t>
            </a:r>
            <a:endParaRPr lang="tr-TR" sz="2400" b="1" u="sng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sz="2400" dirty="0" smtClean="0"/>
          </a:p>
          <a:p>
            <a:pPr lvl="0" algn="just"/>
            <a:r>
              <a:rPr lang="tr-TR" dirty="0"/>
              <a:t>Personel Bilgi ve Yönetim Sistemi </a:t>
            </a:r>
            <a:r>
              <a:rPr lang="tr-TR" b="1" u="sng" dirty="0"/>
              <a:t>DİĞER HİZMETLER </a:t>
            </a:r>
            <a:r>
              <a:rPr lang="tr-TR" dirty="0"/>
              <a:t>bölümünde, Diğer Statülere Tabi hizmetler alanına varsa personelin 4B’li çalışmaları SSK </a:t>
            </a:r>
            <a:r>
              <a:rPr lang="tr-TR" dirty="0" smtClean="0"/>
              <a:t>Kamu, </a:t>
            </a:r>
            <a:r>
              <a:rPr lang="tr-TR" dirty="0"/>
              <a:t>özel sektör çalışmaları </a:t>
            </a:r>
            <a:r>
              <a:rPr lang="tr-TR" b="1" dirty="0"/>
              <a:t>SSK Özel </a:t>
            </a:r>
            <a:r>
              <a:rPr lang="tr-TR" dirty="0"/>
              <a:t>olarak mutlaka işlenmelidir. Borçlanma bilgileri varsa işlenmelidir. Aylıksız izin/1416-Yurtdışı İntibak bilgileri işlenmelidir.</a:t>
            </a:r>
          </a:p>
        </p:txBody>
      </p:sp>
    </p:spTree>
    <p:extLst>
      <p:ext uri="{BB962C8B-B14F-4D97-AF65-F5344CB8AC3E}">
        <p14:creationId xmlns:p14="http://schemas.microsoft.com/office/powerpoint/2010/main" val="172056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PERSONEL BİLGİ ve YÖNETİM SİSTEMİ (PBYS)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RAPORLAR BÖLÜMÜ</a:t>
            </a:r>
            <a:endParaRPr lang="tr-TR" sz="2400" b="1" u="sng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sz="2400" dirty="0" smtClean="0"/>
          </a:p>
          <a:p>
            <a:pPr lvl="0" algn="just"/>
            <a:r>
              <a:rPr lang="tr-TR" dirty="0"/>
              <a:t>PBYS Ana Sayfası sol menüde bulunan </a:t>
            </a:r>
            <a:r>
              <a:rPr lang="tr-TR" b="1" u="sng" dirty="0"/>
              <a:t>RAPORLAR </a:t>
            </a:r>
            <a:r>
              <a:rPr lang="tr-TR" dirty="0"/>
              <a:t>bölümünde yer alan </a:t>
            </a:r>
            <a:r>
              <a:rPr lang="tr-TR" b="1" i="1" dirty="0"/>
              <a:t>“Verilerinde Hata/Eksiklik Olan Personel” </a:t>
            </a:r>
            <a:r>
              <a:rPr lang="tr-TR" dirty="0"/>
              <a:t>raporu sık sık kontrol edilerek, hatalar düzeltilmelidir. </a:t>
            </a:r>
          </a:p>
        </p:txBody>
      </p:sp>
    </p:spTree>
    <p:extLst>
      <p:ext uri="{BB962C8B-B14F-4D97-AF65-F5344CB8AC3E}">
        <p14:creationId xmlns:p14="http://schemas.microsoft.com/office/powerpoint/2010/main" val="27726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PERSONEL BİLGİ ve YÖNETİM SİSTEMİ (PBYS)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BENİM SAYFAM</a:t>
            </a: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BÖLÜMÜ</a:t>
            </a:r>
            <a:endParaRPr lang="tr-TR" sz="2400" b="1" u="sng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sz="2400" dirty="0" smtClean="0"/>
          </a:p>
          <a:p>
            <a:pPr lvl="0" algn="just"/>
            <a:r>
              <a:rPr lang="tr-TR" dirty="0"/>
              <a:t>Birimlerde tüm personelin, </a:t>
            </a:r>
            <a:r>
              <a:rPr lang="tr-TR" b="1" u="sng" dirty="0"/>
              <a:t>BENİM SAYFAM </a:t>
            </a:r>
            <a:r>
              <a:rPr lang="tr-TR" dirty="0"/>
              <a:t>bölümünü gözden geçirerek, kendi verilerini kontrol etmesi sağlanmalıdır. Yetkiler dahilinde, birimlerin PBYS sorumluları tarafından düzeltmeler yapılmalıdır. </a:t>
            </a:r>
          </a:p>
        </p:txBody>
      </p:sp>
    </p:spTree>
    <p:extLst>
      <p:ext uri="{BB962C8B-B14F-4D97-AF65-F5344CB8AC3E}">
        <p14:creationId xmlns:p14="http://schemas.microsoft.com/office/powerpoint/2010/main" val="367757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PERSONEL BİLGİ ve YÖNETİM SİSTEMİ (PBYS)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/>
          </a:p>
          <a:p>
            <a:pPr marL="0" indent="0" algn="just">
              <a:buNone/>
            </a:pPr>
            <a:endParaRPr lang="tr-TR" sz="2400" dirty="0" smtClean="0"/>
          </a:p>
          <a:p>
            <a:r>
              <a:rPr lang="tr-TR" dirty="0"/>
              <a:t>PBYS ile ilgili sorun ve sorular için</a:t>
            </a:r>
            <a:r>
              <a:rPr lang="tr-TR" dirty="0" smtClean="0"/>
              <a:t>,                 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(0312) 287 33 60</a:t>
            </a: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dirty="0"/>
              <a:t>Birimden, Ebru ÇİÇEK </a:t>
            </a:r>
            <a:r>
              <a:rPr lang="tr-TR" u="sng" dirty="0">
                <a:hlinkClick r:id="rId2"/>
              </a:rPr>
              <a:t>ebru.cicek@tarimorman.gov.tr</a:t>
            </a: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(21 71) </a:t>
            </a:r>
            <a:r>
              <a:rPr lang="tr-TR" dirty="0"/>
              <a:t>ve </a:t>
            </a:r>
          </a:p>
          <a:p>
            <a:r>
              <a:rPr lang="tr-TR" dirty="0"/>
              <a:t>Furkan KARATAŞ </a:t>
            </a:r>
            <a:r>
              <a:rPr lang="tr-TR" u="sng" dirty="0">
                <a:hlinkClick r:id="rId3"/>
              </a:rPr>
              <a:t>furkan.karatas@tarimorman.gov.tr</a:t>
            </a:r>
            <a:r>
              <a:rPr lang="tr-TR" dirty="0"/>
              <a:t>  </a:t>
            </a:r>
            <a:r>
              <a:rPr lang="tr-T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(21 78)  </a:t>
            </a:r>
          </a:p>
          <a:p>
            <a:r>
              <a:rPr lang="tr-TR" dirty="0"/>
              <a:t>ile iletişime geçebilirsiniz.</a:t>
            </a:r>
          </a:p>
        </p:txBody>
      </p:sp>
    </p:spTree>
    <p:extLst>
      <p:ext uri="{BB962C8B-B14F-4D97-AF65-F5344CB8AC3E}">
        <p14:creationId xmlns:p14="http://schemas.microsoft.com/office/powerpoint/2010/main" val="138124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TEŞEKKÜR </a:t>
            </a:r>
            <a:r>
              <a:rPr lang="tr-TR" dirty="0"/>
              <a:t>EDERİM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775363" y="4627057"/>
            <a:ext cx="4641273" cy="1425399"/>
          </a:xfrm>
        </p:spPr>
        <p:txBody>
          <a:bodyPr>
            <a:noAutofit/>
          </a:bodyPr>
          <a:lstStyle/>
          <a:p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Ömer ŞENTÜRK</a:t>
            </a:r>
          </a:p>
          <a:p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Seçme ve Yerleştirme Daire Başkanlığı</a:t>
            </a:r>
          </a:p>
          <a:p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Şube Müdürü</a:t>
            </a:r>
          </a:p>
        </p:txBody>
      </p:sp>
    </p:spTree>
    <p:extLst>
      <p:ext uri="{BB962C8B-B14F-4D97-AF65-F5344CB8AC3E}">
        <p14:creationId xmlns:p14="http://schemas.microsoft.com/office/powerpoint/2010/main" val="183803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/>
              <a:t>PERSONEL BİLGİ ve YÖNETİM SİSTEMİ (</a:t>
            </a:r>
            <a:r>
              <a:rPr lang="tr-TR" sz="3200" dirty="0" smtClean="0"/>
              <a:t>PBYS) NEDİR</a:t>
            </a:r>
            <a:r>
              <a:rPr lang="tr-TR" sz="3200" dirty="0"/>
              <a:t>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/>
              <a:t>	</a:t>
            </a:r>
            <a:r>
              <a:rPr lang="tr-TR" sz="3200" dirty="0" smtClean="0"/>
              <a:t>PBYS </a:t>
            </a:r>
            <a:r>
              <a:rPr lang="tr-TR" sz="3200" dirty="0"/>
              <a:t>(Personel </a:t>
            </a:r>
            <a:r>
              <a:rPr lang="tr-TR" sz="3200" dirty="0" smtClean="0"/>
              <a:t>Bilgi ve Yönetim </a:t>
            </a:r>
            <a:r>
              <a:rPr lang="tr-TR" sz="3200" dirty="0"/>
              <a:t>Sistemi) </a:t>
            </a:r>
            <a:r>
              <a:rPr lang="tr-TR" sz="3200" dirty="0" smtClean="0"/>
              <a:t>Tarım ve Orman Bakanlığı </a:t>
            </a:r>
            <a:r>
              <a:rPr lang="tr-TR" sz="3200" dirty="0"/>
              <a:t>M</a:t>
            </a:r>
            <a:r>
              <a:rPr lang="tr-TR" sz="3200" dirty="0" smtClean="0"/>
              <a:t>erkez ve Taşra Teşkilatı </a:t>
            </a:r>
            <a:r>
              <a:rPr lang="tr-TR" sz="3200" dirty="0"/>
              <a:t>personelinin mesleğe girişinden emekliliğine kadar olan süreçteki atama, kıdem, </a:t>
            </a:r>
            <a:r>
              <a:rPr lang="tr-TR" sz="3200" dirty="0" smtClean="0"/>
              <a:t>terfi</a:t>
            </a:r>
            <a:r>
              <a:rPr lang="tr-TR" sz="3200" dirty="0"/>
              <a:t>, ödüllendirme, </a:t>
            </a:r>
            <a:r>
              <a:rPr lang="tr-TR" sz="3200" dirty="0" smtClean="0"/>
              <a:t>disiplin, </a:t>
            </a:r>
            <a:r>
              <a:rPr lang="tr-TR" sz="3200" dirty="0"/>
              <a:t>izin, sağlık vb. tüm iş ve </a:t>
            </a:r>
            <a:r>
              <a:rPr lang="tr-TR" sz="3200" dirty="0" smtClean="0"/>
              <a:t>işlemlerinin, </a:t>
            </a:r>
            <a:r>
              <a:rPr lang="tr-TR" sz="3200" dirty="0"/>
              <a:t>Devlet Memurları Kanunu’nun 109. maddesine </a:t>
            </a:r>
            <a:r>
              <a:rPr lang="tr-TR" sz="3200" b="1" i="1" dirty="0"/>
              <a:t>(Memurlar, Türkiye Cumhuriyeti kimlik numarası esas alınarak kurumlarınca tutulacak personel bilgi sistemine </a:t>
            </a:r>
            <a:r>
              <a:rPr lang="tr-TR" sz="3200" b="1" i="1" dirty="0" err="1"/>
              <a:t>kaydolunurlar</a:t>
            </a:r>
            <a:r>
              <a:rPr lang="tr-TR" sz="3200" b="1" i="1" dirty="0" smtClean="0"/>
              <a:t>.) </a:t>
            </a:r>
            <a:r>
              <a:rPr lang="tr-TR" sz="3200" dirty="0" smtClean="0"/>
              <a:t>göre </a:t>
            </a:r>
            <a:r>
              <a:rPr lang="tr-TR" sz="3200" dirty="0"/>
              <a:t>yürütüldüğü insan kaynakları yönetim sistemidir.</a:t>
            </a:r>
            <a:endParaRPr lang="tr-TR" sz="3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05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F3E63B-2FD0-4A0F-9D4D-B54FD0E75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138" y="365125"/>
            <a:ext cx="10515600" cy="732155"/>
          </a:xfrm>
        </p:spPr>
        <p:txBody>
          <a:bodyPr>
            <a:normAutofit/>
          </a:bodyPr>
          <a:lstStyle/>
          <a:p>
            <a:r>
              <a:rPr lang="tr-TR" dirty="0"/>
              <a:t>PERSONEL BİLGİ ve YÖNETİM SİSTEMİ (PBYS)</a:t>
            </a:r>
            <a:endParaRPr lang="tr-TR" sz="4000" dirty="0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921" y="1541416"/>
            <a:ext cx="5552033" cy="531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17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F3E63B-2FD0-4A0F-9D4D-B54FD0E75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PERSONEL BİLGİ ve YÖNETİM SİSTEMİ (PBYS)</a:t>
            </a:r>
            <a:endParaRPr lang="tr-TR" sz="4000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9EDE7BCA-8444-4939-9A91-1394520105AD}"/>
              </a:ext>
            </a:extLst>
          </p:cNvPr>
          <p:cNvSpPr/>
          <p:nvPr/>
        </p:nvSpPr>
        <p:spPr>
          <a:xfrm>
            <a:off x="1987534" y="1875744"/>
            <a:ext cx="71825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     </a:t>
            </a:r>
            <a:r>
              <a:rPr lang="tr-TR" sz="2400" b="1" u="sng" dirty="0" smtClean="0">
                <a:solidFill>
                  <a:schemeClr val="accent5"/>
                </a:solidFill>
              </a:rPr>
              <a:t>PBYS BÖLÜMLERİ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 smtClean="0"/>
              <a:t>Personel Genel Bilgileri                                                            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/>
              <a:t>Kimlik Bilgileri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/>
              <a:t>Özlük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 smtClean="0"/>
              <a:t>İzin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 smtClean="0"/>
              <a:t>Kadro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 smtClean="0"/>
              <a:t>Öğrenim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 smtClean="0"/>
              <a:t>Askerlik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 smtClean="0"/>
              <a:t>Hizmet Cetveli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 smtClean="0"/>
              <a:t>Diğer Hizmetler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 smtClean="0"/>
              <a:t>Disiplin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26117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PERSONEL BİLGİ ve YÖNETİM SİSTEMİ (PBYS)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PERSONEL GENEL BİLGİLERİ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algn="just"/>
            <a:r>
              <a:rPr lang="tr-TR" dirty="0" smtClean="0"/>
              <a:t>Personel </a:t>
            </a:r>
            <a:r>
              <a:rPr lang="tr-TR" dirty="0"/>
              <a:t>Bilgi ve Yönetim Sistemi, </a:t>
            </a:r>
            <a:r>
              <a:rPr lang="tr-TR" b="1" u="sng" dirty="0"/>
              <a:t>PERSONEL GENEL BİLGİLERİ</a:t>
            </a:r>
            <a:r>
              <a:rPr lang="tr-TR" b="1" dirty="0"/>
              <a:t> </a:t>
            </a:r>
            <a:r>
              <a:rPr lang="tr-TR" dirty="0"/>
              <a:t>bölümünde personelin fotoğrafları mümkünse </a:t>
            </a:r>
            <a:r>
              <a:rPr lang="tr-TR" dirty="0" err="1"/>
              <a:t>biometrik</a:t>
            </a:r>
            <a:r>
              <a:rPr lang="tr-TR" dirty="0"/>
              <a:t> olarak; resmi iş ve </a:t>
            </a:r>
            <a:r>
              <a:rPr lang="tr-TR" dirty="0" smtClean="0"/>
              <a:t>işlemlerde </a:t>
            </a:r>
            <a:r>
              <a:rPr lang="tr-TR" dirty="0"/>
              <a:t>kullanmaya  uygun olacak şekilde güncellenmelidir. Fotoğrafı eksik olan personel tespit edilerek, eksikler giderilmelidir.</a:t>
            </a:r>
          </a:p>
        </p:txBody>
      </p:sp>
    </p:spTree>
    <p:extLst>
      <p:ext uri="{BB962C8B-B14F-4D97-AF65-F5344CB8AC3E}">
        <p14:creationId xmlns:p14="http://schemas.microsoft.com/office/powerpoint/2010/main" val="208347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PERSONEL BİLGİ ve YÖNETİM SİSTEMİ (PBYS)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KİMLİK </a:t>
            </a: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BİLGİLERİ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lvl="0" algn="just"/>
            <a:r>
              <a:rPr lang="tr-TR" dirty="0"/>
              <a:t>Personel Bilgi ve Yönetim Sistemi </a:t>
            </a:r>
            <a:r>
              <a:rPr lang="tr-TR" b="1" u="sng" dirty="0"/>
              <a:t>KİMLİK</a:t>
            </a:r>
            <a:r>
              <a:rPr lang="tr-TR" dirty="0"/>
              <a:t> bölümünde, </a:t>
            </a:r>
            <a:r>
              <a:rPr lang="tr-TR" dirty="0" smtClean="0"/>
              <a:t>personelin kimlik bilgileri, irtibat bilgileri (ev ve iş adresi, iş </a:t>
            </a:r>
            <a:r>
              <a:rPr lang="tr-TR" dirty="0"/>
              <a:t>telefonu, cep telefonu vb</a:t>
            </a:r>
            <a:r>
              <a:rPr lang="tr-TR" dirty="0" smtClean="0"/>
              <a:t>.) ve aile birey bilgilerinin  </a:t>
            </a:r>
            <a:r>
              <a:rPr lang="tr-TR" dirty="0"/>
              <a:t>mutlaka girilmesi gerekmektedir</a:t>
            </a:r>
            <a:r>
              <a:rPr lang="tr-TR" dirty="0" smtClean="0"/>
              <a:t>. Bu bilgiler </a:t>
            </a:r>
            <a:r>
              <a:rPr lang="tr-TR" dirty="0" err="1" smtClean="0"/>
              <a:t>mernisten</a:t>
            </a:r>
            <a:r>
              <a:rPr lang="tr-TR" dirty="0" smtClean="0"/>
              <a:t> otomatik olarak gelmektedir.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757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PERSONEL BİLGİ ve YÖNETİM SİSTEMİ (PBYS)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ÖZLÜK BÖLÜMÜ</a:t>
            </a:r>
            <a:endParaRPr lang="tr-TR" sz="2400" b="1" u="sng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sz="2400" dirty="0" smtClean="0"/>
          </a:p>
          <a:p>
            <a:pPr lvl="0"/>
            <a:r>
              <a:rPr lang="tr-TR" dirty="0"/>
              <a:t>Personel Bilgi ve Yönetim Sistemi </a:t>
            </a:r>
            <a:r>
              <a:rPr lang="tr-TR" b="1" u="sng" dirty="0"/>
              <a:t>ÖZLÜK</a:t>
            </a:r>
            <a:r>
              <a:rPr lang="tr-TR" dirty="0"/>
              <a:t> bölümünde, özlük bilgileri (kan grubu, ehliyet vb.), engelli bilgileri, hükümlülük bilgileri ve sendika bilgileri mutlaka girilmelidir.</a:t>
            </a:r>
          </a:p>
        </p:txBody>
      </p:sp>
    </p:spTree>
    <p:extLst>
      <p:ext uri="{BB962C8B-B14F-4D97-AF65-F5344CB8AC3E}">
        <p14:creationId xmlns:p14="http://schemas.microsoft.com/office/powerpoint/2010/main" val="74381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PERSONEL BİLGİ ve YÖNETİM SİSTEMİ (PBYS)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İZİN</a:t>
            </a: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BÖLÜMÜ</a:t>
            </a:r>
            <a:endParaRPr lang="tr-TR" sz="2400" b="1" u="sng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sz="2400" dirty="0" smtClean="0"/>
          </a:p>
          <a:p>
            <a:pPr lvl="0"/>
            <a:r>
              <a:rPr lang="tr-TR" dirty="0"/>
              <a:t>Personel Bilgi ve Yönetim Sistemi </a:t>
            </a:r>
            <a:r>
              <a:rPr lang="tr-TR" b="1" u="sng" dirty="0"/>
              <a:t>İZİN</a:t>
            </a:r>
            <a:r>
              <a:rPr lang="tr-TR" dirty="0"/>
              <a:t> bölümünde, izinler düzenli bir şekilde işlenmeli, izin dönüş tarihi kişi göreve başlayınca girilmelidir.</a:t>
            </a:r>
          </a:p>
        </p:txBody>
      </p:sp>
    </p:spTree>
    <p:extLst>
      <p:ext uri="{BB962C8B-B14F-4D97-AF65-F5344CB8AC3E}">
        <p14:creationId xmlns:p14="http://schemas.microsoft.com/office/powerpoint/2010/main" val="84356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PERSONEL BİLGİ ve YÖNETİM SİSTEMİ (PBYS)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KADRO</a:t>
            </a: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BÖLÜMÜ</a:t>
            </a:r>
            <a:endParaRPr lang="tr-TR" sz="2400" b="1" u="sng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sz="2400" dirty="0" smtClean="0"/>
          </a:p>
          <a:p>
            <a:pPr lvl="0" algn="just"/>
            <a:r>
              <a:rPr lang="tr-TR" dirty="0"/>
              <a:t>Personel Bilgi ve Yönetim Sistemi </a:t>
            </a:r>
            <a:r>
              <a:rPr lang="tr-TR" b="1" u="sng" dirty="0"/>
              <a:t>KADRO </a:t>
            </a:r>
            <a:r>
              <a:rPr lang="tr-TR" dirty="0"/>
              <a:t>bölümünde, kadro bilgileri personelin çalıştığı birime uygun olarak girilmelidir. Görevlendirmeler mutlaka sisteme işlenmeli, birim, unvan, başlama ve bitiş tarihleri zamanında ve eksiksiz girilmelidir.</a:t>
            </a:r>
          </a:p>
        </p:txBody>
      </p:sp>
    </p:spTree>
    <p:extLst>
      <p:ext uri="{BB962C8B-B14F-4D97-AF65-F5344CB8AC3E}">
        <p14:creationId xmlns:p14="http://schemas.microsoft.com/office/powerpoint/2010/main" val="200318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51D7C39C1B8B0C418611E891EFC7D9C8" ma:contentTypeVersion="1" ma:contentTypeDescription="Yeni belge oluşturun." ma:contentTypeScope="" ma:versionID="c66a8c4b848cc5315524a28821a485d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4d4e3fdf9f7a112181f73f79ec0ec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FD903F0-2659-4F93-9479-FFAF2A5A528A}"/>
</file>

<file path=customXml/itemProps2.xml><?xml version="1.0" encoding="utf-8"?>
<ds:datastoreItem xmlns:ds="http://schemas.openxmlformats.org/officeDocument/2006/customXml" ds:itemID="{72ED22FC-D92D-4A1B-A7D0-DACF640A2517}"/>
</file>

<file path=customXml/itemProps3.xml><?xml version="1.0" encoding="utf-8"?>
<ds:datastoreItem xmlns:ds="http://schemas.openxmlformats.org/officeDocument/2006/customXml" ds:itemID="{325D2FA7-5FFF-4208-9306-604149BB9C12}"/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626</Words>
  <Application>Microsoft Office PowerPoint</Application>
  <PresentationFormat>Geniş ekran</PresentationFormat>
  <Paragraphs>73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Teması</vt:lpstr>
      <vt:lpstr>PERSONEL GENEL MÜDÜRLÜĞÜ</vt:lpstr>
      <vt:lpstr>PERSONEL BİLGİ ve YÖNETİM SİSTEMİ (PBYS) NEDİR?</vt:lpstr>
      <vt:lpstr>PERSONEL BİLGİ ve YÖNETİM SİSTEMİ (PBYS)</vt:lpstr>
      <vt:lpstr>PERSONEL BİLGİ ve YÖNETİM SİSTEMİ (PBYS)</vt:lpstr>
      <vt:lpstr>PERSONEL BİLGİ ve YÖNETİM SİSTEMİ (PBYS)</vt:lpstr>
      <vt:lpstr>PERSONEL BİLGİ ve YÖNETİM SİSTEMİ (PBYS)</vt:lpstr>
      <vt:lpstr>PERSONEL BİLGİ ve YÖNETİM SİSTEMİ (PBYS)</vt:lpstr>
      <vt:lpstr>PERSONEL BİLGİ ve YÖNETİM SİSTEMİ (PBYS)</vt:lpstr>
      <vt:lpstr>PERSONEL BİLGİ ve YÖNETİM SİSTEMİ (PBYS)</vt:lpstr>
      <vt:lpstr>PERSONEL BİLGİ ve YÖNETİM SİSTEMİ (PBYS)</vt:lpstr>
      <vt:lpstr>PERSONEL BİLGİ ve YÖNETİM SİSTEMİ (PBYS)</vt:lpstr>
      <vt:lpstr>PERSONEL BİLGİ ve YÖNETİM SİSTEMİ (PBYS)</vt:lpstr>
      <vt:lpstr>PERSONEL BİLGİ ve YÖNETİM SİSTEMİ (PBYS)</vt:lpstr>
      <vt:lpstr>PERSONEL BİLGİ ve YÖNETİM SİSTEMİ (PBYS)</vt:lpstr>
      <vt:lpstr>PERSONEL BİLGİ ve YÖNETİM SİSTEMİ (PBYS)</vt:lpstr>
      <vt:lpstr>PERSONEL BİLGİ ve YÖNETİM SİSTEMİ (PBYS)</vt:lpstr>
      <vt:lpstr>TEŞEKKÜR EDERİM</vt:lpstr>
    </vt:vector>
  </TitlesOfParts>
  <Company>GIDA TARIM VE HAYVANCILIK BAKANLIGI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Fatih SATICI</dc:creator>
  <cp:lastModifiedBy>Ömer ŞENTÜRK</cp:lastModifiedBy>
  <cp:revision>146</cp:revision>
  <dcterms:created xsi:type="dcterms:W3CDTF">2018-12-31T08:31:26Z</dcterms:created>
  <dcterms:modified xsi:type="dcterms:W3CDTF">2021-11-16T07:32:55Z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0x01010051D7C39C1B8B0C418611E891EFC7D9C8</vt:lpwstr>
  </property>
</Properties>
</file>