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4" r:id="rId6"/>
    <p:sldId id="263" r:id="rId7"/>
    <p:sldId id="265" r:id="rId8"/>
    <p:sldId id="266" r:id="rId9"/>
    <p:sldId id="258" r:id="rId10"/>
    <p:sldId id="259" r:id="rId11"/>
    <p:sldId id="260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3E0-CC58-4FAF-9552-FBA458F7D598}" type="datetimeFigureOut">
              <a:rPr lang="tr-TR" smtClean="0"/>
              <a:t>16.02.2022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83E5-BE4E-4CE1-81FE-845A88BDB6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886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3E0-CC58-4FAF-9552-FBA458F7D598}" type="datetimeFigureOut">
              <a:rPr lang="tr-TR" smtClean="0"/>
              <a:t>16.02.2022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83E5-BE4E-4CE1-81FE-845A88BDB6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214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3E0-CC58-4FAF-9552-FBA458F7D598}" type="datetimeFigureOut">
              <a:rPr lang="tr-TR" smtClean="0"/>
              <a:t>16.02.2022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83E5-BE4E-4CE1-81FE-845A88BDB6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516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3E0-CC58-4FAF-9552-FBA458F7D598}" type="datetimeFigureOut">
              <a:rPr lang="tr-TR" smtClean="0"/>
              <a:t>16.02.2022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83E5-BE4E-4CE1-81FE-845A88BDB6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693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3E0-CC58-4FAF-9552-FBA458F7D598}" type="datetimeFigureOut">
              <a:rPr lang="tr-TR" smtClean="0"/>
              <a:t>16.02.2022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83E5-BE4E-4CE1-81FE-845A88BDB6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371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3E0-CC58-4FAF-9552-FBA458F7D598}" type="datetimeFigureOut">
              <a:rPr lang="tr-TR" smtClean="0"/>
              <a:t>16.02.2022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83E5-BE4E-4CE1-81FE-845A88BDB6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96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3E0-CC58-4FAF-9552-FBA458F7D598}" type="datetimeFigureOut">
              <a:rPr lang="tr-TR" smtClean="0"/>
              <a:t>16.02.2022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83E5-BE4E-4CE1-81FE-845A88BDB6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36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3E0-CC58-4FAF-9552-FBA458F7D598}" type="datetimeFigureOut">
              <a:rPr lang="tr-TR" smtClean="0"/>
              <a:t>16.02.2022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83E5-BE4E-4CE1-81FE-845A88BDB6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818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3E0-CC58-4FAF-9552-FBA458F7D598}" type="datetimeFigureOut">
              <a:rPr lang="tr-TR" smtClean="0"/>
              <a:t>16.02.2022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83E5-BE4E-4CE1-81FE-845A88BDB6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500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3E0-CC58-4FAF-9552-FBA458F7D598}" type="datetimeFigureOut">
              <a:rPr lang="tr-TR" smtClean="0"/>
              <a:t>16.02.2022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83E5-BE4E-4CE1-81FE-845A88BDB6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791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3E0-CC58-4FAF-9552-FBA458F7D598}" type="datetimeFigureOut">
              <a:rPr lang="tr-TR" smtClean="0"/>
              <a:t>16.02.2022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83E5-BE4E-4CE1-81FE-845A88BDB6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869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BCB3E0-CC58-4FAF-9552-FBA458F7D598}" type="datetimeFigureOut">
              <a:rPr lang="tr-TR" smtClean="0"/>
              <a:t>16.02.2022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B9783E5-BE4E-4CE1-81FE-845A88BDB6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18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37492" y="1160584"/>
            <a:ext cx="7347556" cy="281353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tr-TR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HAYATINDA MOTİVASYON </a:t>
            </a:r>
            <a:br>
              <a:rPr lang="tr-TR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br>
              <a:rPr lang="tr-TR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 YÖNETİMİNİN ÖNEMİ</a:t>
            </a:r>
            <a:endParaRPr lang="tr-TR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Nihal YÜKSEK SARIÖZ</a:t>
            </a:r>
          </a:p>
          <a:p>
            <a:pPr algn="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Veteriner Hekim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tr-T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 YÖNETİMİ</a:t>
            </a:r>
            <a:endParaRPr lang="tr-T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 YÖNETİMİ; 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 faktörlerinin oluşturduğu duygusal gerilimi azaltmak, yok etmek ya da bu gerilime katlanma amacıyla gösterilen davranış veya duygusal tepkileri güçlendirmek için yapılan etkinlikler.</a:t>
            </a:r>
          </a:p>
          <a:p>
            <a:pPr marL="274320" indent="-27432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tr-T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STRESLE BAŞA ÇIKMANIN TEMEL AMAÇLARI;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Stresin önemi ve nedenleri konusunda bilgilendirmek, farkındalık yaratmak,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Stres faktörlerinden uzak durmak, önlemek, etkisini azaltmak,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Stresin düzeyini azaltmak ve zararlı etkilerini önlemek,</a:t>
            </a:r>
          </a:p>
          <a:p>
            <a:pPr marL="274320" indent="-274320" algn="just">
              <a:buFont typeface="Wingdings"/>
              <a:buChar char=""/>
              <a:defRPr/>
            </a:pPr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1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3499338" y="518748"/>
            <a:ext cx="3297116" cy="37279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BİREYSEL YÖNTEMLER</a:t>
            </a:r>
            <a:endParaRPr lang="tr-T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Fiziksel egzersizler</a:t>
            </a:r>
            <a:endParaRPr lang="tr-T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Solunum egzersizleri</a:t>
            </a:r>
            <a:endParaRPr lang="tr-T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Gevşeme/Meditasyon</a:t>
            </a:r>
            <a:endParaRPr lang="tr-T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Düzenli beslenme/uyku</a:t>
            </a:r>
            <a:endParaRPr lang="tr-T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 yönetimi</a:t>
            </a:r>
            <a:endParaRPr lang="tr-T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İnanca 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yönelik 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ritüeller</a:t>
            </a:r>
            <a:endParaRPr lang="tr-T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Kültürel ve sosyal etkinlikler</a:t>
            </a:r>
            <a:endParaRPr lang="tr-T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İçerik Yer Tutucusu 3"/>
          <p:cNvSpPr txBox="1">
            <a:spLocks/>
          </p:cNvSpPr>
          <p:nvPr/>
        </p:nvSpPr>
        <p:spPr>
          <a:xfrm>
            <a:off x="7323993" y="2241176"/>
            <a:ext cx="4026876" cy="4397017"/>
          </a:xfrm>
          <a:prstGeom prst="rect">
            <a:avLst/>
          </a:prstGeom>
        </p:spPr>
        <p:txBody>
          <a:bodyPr/>
          <a:lstStyle/>
          <a:p>
            <a:pPr algn="ctr" defTabSz="914400">
              <a:lnSpc>
                <a:spcPct val="150000"/>
              </a:lnSpc>
              <a:defRPr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ÇALIŞMA HAYATINDA YÖNTEMLER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v"/>
              <a:defRPr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Mesleki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gelişim ve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hizmet içi eğitim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programları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v"/>
              <a:defRPr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Danışmanlık hizmetleri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düzenleme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v"/>
              <a:defRPr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tatmini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motivasyonu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artırmak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v"/>
              <a:defRPr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 yerinde değişim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süreklilik arasında denge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kurmak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v"/>
              <a:defRPr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Liderlik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kararlara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katılım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v"/>
              <a:defRPr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yönetimi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spcBef>
                <a:spcPct val="20000"/>
              </a:spcBef>
              <a:defRPr/>
            </a:pPr>
            <a:endParaRPr lang="tr-TR" sz="32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F1A5BB7-FC96-457E-9CAB-7BB4487AC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24" y="2241176"/>
            <a:ext cx="3101390" cy="24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2224" y="1123838"/>
            <a:ext cx="3068514" cy="3122848"/>
          </a:xfrm>
        </p:spPr>
        <p:txBody>
          <a:bodyPr/>
          <a:lstStyle/>
          <a:p>
            <a:pPr algn="ctr"/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YETERİ KADAR NEDENİNİZ VARSA HER ŞEYİ YAPABİLİRSİNİZ.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Hayatın içinde olmak en önemlisidir ve streste hayatımızın içinde olduğuna göre iyi bir stres yöneticisi olmak hepimiz için önemlidir.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tr-T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Başarı ile motivasyon doğru orantılıdır. UNUTMAYALIM…</a:t>
            </a:r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7029" t="2128" r="16389" b="-2128"/>
          <a:stretch/>
        </p:blipFill>
        <p:spPr>
          <a:xfrm>
            <a:off x="681731" y="3253887"/>
            <a:ext cx="1925515" cy="28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 ediyorum.</a:t>
            </a:r>
            <a:endParaRPr lang="tr-TR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gembaakademi.com/wp-content/uploads/2017/06/gemba-akademi-motivasy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9" y="2285999"/>
            <a:ext cx="2947481" cy="290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9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SUNUM PLANI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Motivasyon nedir?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Yönetici açısından motivasyon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Çalışan açısından motivasyon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Motivasyonda temel araçlar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 nedir?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Stresle baş etme yöntemleri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3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MOTİVASYON TANIMI </a:t>
            </a:r>
            <a:b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31223" y="984738"/>
            <a:ext cx="7131214" cy="295934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Motivasyonu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"kişilerin belirli bir amacı gerçekleştirmek üzere kendi arzu ve istekleri ile davranmaları" şeklinde tanımlamak mümkündür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tr-T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Diğer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deyişle bir veya birden çok insanı belirli bir yöne doğru devamlı şekilde harekete geçirmek için yapılan 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çabalardır.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tr-T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İnsanları  amaçlarına  yönelten  içsel  kuvvettir  ve  sadece  kendisi tarafından yönlendirilir. 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8" y="3944083"/>
            <a:ext cx="7315200" cy="2381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21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İnsanları harekete geçiren, yönlerini belirleyen umutları, inançları ve ihtiyaçları vardır.  </a:t>
            </a:r>
            <a:endParaRPr lang="tr-TR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tr-TR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Ayrıca  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motivasyonu   çalışana   enerji   sağlayan,   onu   yönlendiren   ve   belirli davranışlarının  devamını  </a:t>
            </a:r>
            <a:r>
              <a:rPr lang="tr-TR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temin  </a:t>
            </a:r>
            <a:r>
              <a:rPr lang="tr-TR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eden 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  güç  olarak  kabul  edebiliriz. </a:t>
            </a:r>
            <a:endParaRPr lang="tr-TR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tr-TR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yönüyle motivasyon  iş  performansına  etki  eden  çalışmanın  zinde  ve  verilecek  görevlere  her  an hazırlıklı olmasını sağlayan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psikososyal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bir etkendir.</a:t>
            </a:r>
            <a:endParaRPr lang="tr-TR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6" name="Resim 5" descr="İletişimin Motivasyona Etkisi - Kayseri Psikoloj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9" y="1123836"/>
            <a:ext cx="2947481" cy="4601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5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Motivasyon kavramını oluşturan üç temel faktör</a:t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İnsan Davranışını Tetikleme; insanın içinde bulunduğu çevre, güç ve güdüler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Davranışı Yönlendirme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İki faktöre bağlı olarak davranışın sürdürebilirliğini sağlama</a:t>
            </a:r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YÖNETİCİ AÇISINDAN MOTİVASYON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9268" y="703385"/>
            <a:ext cx="7315200" cy="5477607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Motivasyon ve </a:t>
            </a:r>
            <a:r>
              <a:rPr lang="tr-TR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organizasyonel</a:t>
            </a:r>
            <a:r>
              <a:rPr lang="tr-T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hedeflere ulaşmak için  çalışanlarla beraber hareket edin.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tr-TR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Çalışanlarınızın </a:t>
            </a:r>
            <a:r>
              <a:rPr lang="tr-T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eğitimine önem verin</a:t>
            </a:r>
            <a:r>
              <a:rPr lang="tr-T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tr-T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tehlikeli şey, size korkuyla gösterilen saygıdır. </a:t>
            </a:r>
            <a:endParaRPr lang="tr-TR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tr-TR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Çalışanlarınızı </a:t>
            </a:r>
            <a:r>
              <a:rPr lang="tr-T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yetki </a:t>
            </a:r>
            <a:r>
              <a:rPr lang="tr-T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konumunuza </a:t>
            </a:r>
            <a:r>
              <a:rPr lang="tr-T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dayanarak tehdit etmeyin</a:t>
            </a:r>
            <a:r>
              <a:rPr lang="tr-T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tr-T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Yetenekli, becerikli çalışanlarınızı kendinize rakip görmeyin</a:t>
            </a:r>
            <a:r>
              <a:rPr lang="tr-T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tr-T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personelin mutlaka gizli bir yeteneği vardır, onu ortaya </a:t>
            </a:r>
            <a:r>
              <a:rPr lang="tr-T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çıkarmaya çalışın.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tr-T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UNUTMAYIN, HİÇBİR OYUNU TEKNİK DİREKTÖR OYNAMAZ…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8308" t="12453" r="11964" b="40549"/>
          <a:stretch/>
        </p:blipFill>
        <p:spPr>
          <a:xfrm>
            <a:off x="123093" y="4202723"/>
            <a:ext cx="3235569" cy="181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3843817"/>
          </a:xfrm>
        </p:spPr>
        <p:txBody>
          <a:bodyPr>
            <a:normAutofit/>
          </a:bodyPr>
          <a:lstStyle/>
          <a:p>
            <a:pPr algn="ctr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ÇALIŞAN AÇISINDAN MOTİVASYON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9268" y="703385"/>
            <a:ext cx="7315200" cy="511712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İşinize ilgi duyun. Kayıtsız kalmak kimseye yarar getirmez.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İşinize özen gösterin ancak hata yapmaktan da </a:t>
            </a:r>
            <a:r>
              <a:rPr lang="tr-T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korkmayın.</a:t>
            </a:r>
            <a:endParaRPr lang="tr-T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Bilgi, beceri ve davranışlar açısından kendinizi </a:t>
            </a:r>
            <a:r>
              <a:rPr lang="tr-T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geliştirin.</a:t>
            </a:r>
            <a:endParaRPr lang="tr-T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Başkalarının sizden üstün yanlarına saygı </a:t>
            </a:r>
            <a:r>
              <a:rPr lang="tr-T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duyun.</a:t>
            </a:r>
            <a:endParaRPr lang="tr-T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Dostça duygular besleyin, aynı ekibin bir üyesi olduğunuzu UNUTMAYIN…</a:t>
            </a:r>
          </a:p>
        </p:txBody>
      </p:sp>
      <p:pic>
        <p:nvPicPr>
          <p:cNvPr id="3074" name="Picture 2" descr="130114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9" y="3754315"/>
            <a:ext cx="2947482" cy="231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MOTİVASYONU YÜKSEK    İNSANLARLA     ÇALIŞMANIN YARARLARI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İş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belirlenmiş zaman içerisinde ve doğru standarda uygun olarak yapılır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İnsanlar iş yaparken zevk alır ve kendilerine değer verildiğini düşünürler. </a:t>
            </a:r>
            <a:endParaRPr lang="tr-T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Başarı 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durumu  ilgili  kişiler  tarafından  izlenir  ve   fazla  denetlemeye  gerek kalmaz. </a:t>
            </a:r>
            <a:endParaRPr lang="tr-T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Moral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durumu yüksek olur. </a:t>
            </a:r>
            <a:endParaRPr lang="tr-T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mükemmel bir iş ortamı sağlar.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65" y="4311162"/>
            <a:ext cx="2068320" cy="17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 NEDENLERİ </a:t>
            </a:r>
            <a:b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SONUÇLARI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77" y="463730"/>
            <a:ext cx="7165741" cy="5521146"/>
          </a:xfrm>
        </p:spPr>
      </p:pic>
    </p:spTree>
    <p:extLst>
      <p:ext uri="{BB962C8B-B14F-4D97-AF65-F5344CB8AC3E}">
        <p14:creationId xmlns:p14="http://schemas.microsoft.com/office/powerpoint/2010/main" val="37275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Çerçeve">
  <a:themeElements>
    <a:clrScheme name="Çerçev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Çerçev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Çerçev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51D7C39C1B8B0C418611E891EFC7D9C8" ma:contentTypeVersion="1" ma:contentTypeDescription="Yeni belge oluşturun." ma:contentTypeScope="" ma:versionID="c66a8c4b848cc5315524a28821a485d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6755182-70AF-47C8-A5DB-427AE7C63B3B}"/>
</file>

<file path=customXml/itemProps2.xml><?xml version="1.0" encoding="utf-8"?>
<ds:datastoreItem xmlns:ds="http://schemas.openxmlformats.org/officeDocument/2006/customXml" ds:itemID="{3C42FC26-3473-4F85-BBB6-D6D9E5B1731D}"/>
</file>

<file path=customXml/itemProps3.xml><?xml version="1.0" encoding="utf-8"?>
<ds:datastoreItem xmlns:ds="http://schemas.openxmlformats.org/officeDocument/2006/customXml" ds:itemID="{C19ABDDC-93B8-49C7-83B1-A3FD390973DC}"/>
</file>

<file path=docProps/app.xml><?xml version="1.0" encoding="utf-8"?>
<Properties xmlns="http://schemas.openxmlformats.org/officeDocument/2006/extended-properties" xmlns:vt="http://schemas.openxmlformats.org/officeDocument/2006/docPropsVTypes">
  <Template>Çerçeve</Template>
  <TotalTime>330</TotalTime>
  <Words>521</Words>
  <Application>Microsoft Office PowerPoint</Application>
  <PresentationFormat>Geniş ekran</PresentationFormat>
  <Paragraphs>80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Calibri</vt:lpstr>
      <vt:lpstr>Corbel</vt:lpstr>
      <vt:lpstr>Times New Roman</vt:lpstr>
      <vt:lpstr>Wingdings</vt:lpstr>
      <vt:lpstr>Wingdings 2</vt:lpstr>
      <vt:lpstr>Çerçeve</vt:lpstr>
      <vt:lpstr>İŞ HAYATINDA MOTİVASYON  VE  STRES YÖNETİMİNİN ÖNEMİ</vt:lpstr>
      <vt:lpstr>SUNUM PLANI</vt:lpstr>
      <vt:lpstr>MOTİVASYON TANIMI  </vt:lpstr>
      <vt:lpstr>PowerPoint Sunusu</vt:lpstr>
      <vt:lpstr>Motivasyon kavramını oluşturan üç temel faktör </vt:lpstr>
      <vt:lpstr>YÖNETİCİ AÇISINDAN MOTİVASYON</vt:lpstr>
      <vt:lpstr>ÇALIŞAN AÇISINDAN MOTİVASYON</vt:lpstr>
      <vt:lpstr>MOTİVASYONU YÜKSEK    İNSANLARLA     ÇALIŞMANIN YARARLARI </vt:lpstr>
      <vt:lpstr>STRES NEDENLERİ  VE SONUÇLARI</vt:lpstr>
      <vt:lpstr>STRES YÖNETİMİ</vt:lpstr>
      <vt:lpstr>PowerPoint Sunusu</vt:lpstr>
      <vt:lpstr>YETERİ KADAR NEDENİNİZ VARSA HER ŞEYİ YAPABİLİRSİNİZ. </vt:lpstr>
      <vt:lpstr>PowerPoint Sunusu</vt:lpstr>
    </vt:vector>
  </TitlesOfParts>
  <Company>T.C. Tarım ve Orman Bakanlığı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 HAYATINDA MOTİVASYON VE STRES YÖNETİMİUN ÖNEMİ</dc:title>
  <dc:creator>Nihal YÜKSEK SARIÖZ</dc:creator>
  <cp:lastModifiedBy>Nihal YÜKSEK SARIÖZ</cp:lastModifiedBy>
  <cp:revision>27</cp:revision>
  <dcterms:created xsi:type="dcterms:W3CDTF">2022-02-03T12:01:15Z</dcterms:created>
  <dcterms:modified xsi:type="dcterms:W3CDTF">2022-02-16T13:05:23Z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0x01010051D7C39C1B8B0C418611E891EFC7D9C8</vt:lpwstr>
  </property>
</Properties>
</file>