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24" r:id="rId1"/>
  </p:sldMasterIdLst>
  <p:notesMasterIdLst>
    <p:notesMasterId r:id="rId9"/>
  </p:notesMasterIdLst>
  <p:handoutMasterIdLst>
    <p:handoutMasterId r:id="rId10"/>
  </p:handoutMasterIdLst>
  <p:sldIdLst>
    <p:sldId id="436" r:id="rId2"/>
    <p:sldId id="541" r:id="rId3"/>
    <p:sldId id="542" r:id="rId4"/>
    <p:sldId id="543" r:id="rId5"/>
    <p:sldId id="544" r:id="rId6"/>
    <p:sldId id="545" r:id="rId7"/>
    <p:sldId id="546" r:id="rId8"/>
  </p:sldIdLst>
  <p:sldSz cx="12192000" cy="6858000"/>
  <p:notesSz cx="6797675" cy="9874250"/>
  <p:defaultTextStyle>
    <a:defPPr>
      <a:defRPr lang="tr-TR"/>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591ED"/>
    <a:srgbClr val="FFCA0C"/>
    <a:srgbClr val="008CE7"/>
    <a:srgbClr val="99CC00"/>
    <a:srgbClr val="66CCFF"/>
    <a:srgbClr val="FF9933"/>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FD4443E-F989-4FC4-A0C8-D5A2AF1F390B}" styleName="Koyu Stil 1 - Vurgu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6838" autoAdjust="0"/>
    <p:restoredTop sz="82182" autoAdjust="0"/>
  </p:normalViewPr>
  <p:slideViewPr>
    <p:cSldViewPr>
      <p:cViewPr varScale="1">
        <p:scale>
          <a:sx n="54" d="100"/>
          <a:sy n="54" d="100"/>
        </p:scale>
        <p:origin x="86" y="797"/>
      </p:cViewPr>
      <p:guideLst>
        <p:guide orient="horz" pos="2160"/>
        <p:guide pos="3840"/>
      </p:guideLst>
    </p:cSldViewPr>
  </p:slideViewPr>
  <p:outlineViewPr>
    <p:cViewPr>
      <p:scale>
        <a:sx n="20" d="100"/>
        <a:sy n="20"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tr-TR"/>
          </a:p>
        </p:txBody>
      </p:sp>
      <p:sp>
        <p:nvSpPr>
          <p:cNvPr id="126979"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tr-TR"/>
          </a:p>
        </p:txBody>
      </p:sp>
      <p:sp>
        <p:nvSpPr>
          <p:cNvPr id="126980"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tr-TR"/>
          </a:p>
        </p:txBody>
      </p:sp>
      <p:sp>
        <p:nvSpPr>
          <p:cNvPr id="126981"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8F2A986-09C8-4459-99DE-B2799E1DBACE}" type="slidenum">
              <a:rPr lang="tr-TR" altLang="tr-TR"/>
              <a:pPr/>
              <a:t>‹#›</a:t>
            </a:fld>
            <a:endParaRPr lang="tr-TR" altLang="tr-TR"/>
          </a:p>
        </p:txBody>
      </p:sp>
    </p:spTree>
    <p:extLst>
      <p:ext uri="{BB962C8B-B14F-4D97-AF65-F5344CB8AC3E}">
        <p14:creationId xmlns:p14="http://schemas.microsoft.com/office/powerpoint/2010/main" val="39540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tr-TR"/>
          </a:p>
        </p:txBody>
      </p:sp>
      <p:sp>
        <p:nvSpPr>
          <p:cNvPr id="34819" name="Rectangle 3"/>
          <p:cNvSpPr>
            <a:spLocks noGrp="1" noChangeArrowheads="1"/>
          </p:cNvSpPr>
          <p:nvPr>
            <p:ph type="dt"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tr-TR"/>
          </a:p>
        </p:txBody>
      </p:sp>
      <p:sp>
        <p:nvSpPr>
          <p:cNvPr id="12292" name="Rectangle 4"/>
          <p:cNvSpPr>
            <a:spLocks noGrp="1" noRot="1" noChangeAspect="1" noChangeArrowheads="1" noTextEdit="1"/>
          </p:cNvSpPr>
          <p:nvPr>
            <p:ph type="sldImg" idx="2"/>
          </p:nvPr>
        </p:nvSpPr>
        <p:spPr bwMode="auto">
          <a:xfrm>
            <a:off x="107950" y="739775"/>
            <a:ext cx="6583363"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34822" name="Rectangle 6"/>
          <p:cNvSpPr>
            <a:spLocks noGrp="1" noChangeArrowheads="1"/>
          </p:cNvSpPr>
          <p:nvPr>
            <p:ph type="ftr" sz="quarter" idx="4"/>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tr-TR"/>
          </a:p>
        </p:txBody>
      </p:sp>
      <p:sp>
        <p:nvSpPr>
          <p:cNvPr id="34823" name="Rectangle 7"/>
          <p:cNvSpPr>
            <a:spLocks noGrp="1" noChangeArrowheads="1"/>
          </p:cNvSpPr>
          <p:nvPr>
            <p:ph type="sldNum" sz="quarter" idx="5"/>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1CF0E98-533F-4E45-8EE1-B6A4CA2E52BC}" type="slidenum">
              <a:rPr lang="tr-TR" altLang="tr-TR"/>
              <a:pPr/>
              <a:t>‹#›</a:t>
            </a:fld>
            <a:endParaRPr lang="tr-TR" altLang="tr-TR"/>
          </a:p>
        </p:txBody>
      </p:sp>
    </p:spTree>
    <p:extLst>
      <p:ext uri="{BB962C8B-B14F-4D97-AF65-F5344CB8AC3E}">
        <p14:creationId xmlns:p14="http://schemas.microsoft.com/office/powerpoint/2010/main" val="2019080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yt Görüntüsü Yer Tutucusu 1"/>
          <p:cNvSpPr>
            <a:spLocks noGrp="1" noRot="1" noChangeAspect="1" noTextEdit="1"/>
          </p:cNvSpPr>
          <p:nvPr>
            <p:ph type="sldImg"/>
          </p:nvPr>
        </p:nvSpPr>
        <p:spPr>
          <a:ln/>
        </p:spPr>
      </p:sp>
      <p:sp>
        <p:nvSpPr>
          <p:cNvPr id="15363"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5364"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1BE5400A-71D9-4FB6-84F3-09A0B5AC37DC}" type="slidenum">
              <a:rPr lang="tr-TR" altLang="tr-TR"/>
              <a:pPr/>
              <a:t>1</a:t>
            </a:fld>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a:ln/>
        </p:spPr>
      </p:sp>
      <p:sp>
        <p:nvSpPr>
          <p:cNvPr id="1741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741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37174F99-718A-4431-B01D-22BF5E290048}" type="slidenum">
              <a:rPr lang="tr-TR" altLang="tr-TR"/>
              <a:pPr/>
              <a:t>2</a:t>
            </a:fld>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a:ln/>
        </p:spPr>
      </p:sp>
      <p:sp>
        <p:nvSpPr>
          <p:cNvPr id="1741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741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37174F99-718A-4431-B01D-22BF5E290048}" type="slidenum">
              <a:rPr lang="tr-TR" altLang="tr-TR"/>
              <a:pPr/>
              <a:t>3</a:t>
            </a:fld>
            <a:endParaRPr lang="tr-TR" altLang="tr-TR"/>
          </a:p>
        </p:txBody>
      </p:sp>
    </p:spTree>
    <p:extLst>
      <p:ext uri="{BB962C8B-B14F-4D97-AF65-F5344CB8AC3E}">
        <p14:creationId xmlns:p14="http://schemas.microsoft.com/office/powerpoint/2010/main" val="3574368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a:ln/>
        </p:spPr>
      </p:sp>
      <p:sp>
        <p:nvSpPr>
          <p:cNvPr id="1741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741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37174F99-718A-4431-B01D-22BF5E290048}" type="slidenum">
              <a:rPr lang="tr-TR" altLang="tr-TR"/>
              <a:pPr/>
              <a:t>4</a:t>
            </a:fld>
            <a:endParaRPr lang="tr-TR" altLang="tr-TR"/>
          </a:p>
        </p:txBody>
      </p:sp>
    </p:spTree>
    <p:extLst>
      <p:ext uri="{BB962C8B-B14F-4D97-AF65-F5344CB8AC3E}">
        <p14:creationId xmlns:p14="http://schemas.microsoft.com/office/powerpoint/2010/main" val="4088639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a:ln/>
        </p:spPr>
      </p:sp>
      <p:sp>
        <p:nvSpPr>
          <p:cNvPr id="1741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741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37174F99-718A-4431-B01D-22BF5E290048}" type="slidenum">
              <a:rPr lang="tr-TR" altLang="tr-TR"/>
              <a:pPr/>
              <a:t>5</a:t>
            </a:fld>
            <a:endParaRPr lang="tr-TR" altLang="tr-TR"/>
          </a:p>
        </p:txBody>
      </p:sp>
    </p:spTree>
    <p:extLst>
      <p:ext uri="{BB962C8B-B14F-4D97-AF65-F5344CB8AC3E}">
        <p14:creationId xmlns:p14="http://schemas.microsoft.com/office/powerpoint/2010/main" val="2461618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a:ln/>
        </p:spPr>
      </p:sp>
      <p:sp>
        <p:nvSpPr>
          <p:cNvPr id="1741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741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37174F99-718A-4431-B01D-22BF5E290048}" type="slidenum">
              <a:rPr lang="tr-TR" altLang="tr-TR"/>
              <a:pPr/>
              <a:t>6</a:t>
            </a:fld>
            <a:endParaRPr lang="tr-TR" altLang="tr-TR"/>
          </a:p>
        </p:txBody>
      </p:sp>
    </p:spTree>
    <p:extLst>
      <p:ext uri="{BB962C8B-B14F-4D97-AF65-F5344CB8AC3E}">
        <p14:creationId xmlns:p14="http://schemas.microsoft.com/office/powerpoint/2010/main" val="1649777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Görüntüsü Yer Tutucusu 1"/>
          <p:cNvSpPr>
            <a:spLocks noGrp="1" noRot="1" noChangeAspect="1" noTextEdit="1"/>
          </p:cNvSpPr>
          <p:nvPr>
            <p:ph type="sldImg"/>
          </p:nvPr>
        </p:nvSpPr>
        <p:spPr>
          <a:ln/>
        </p:spPr>
      </p:sp>
      <p:sp>
        <p:nvSpPr>
          <p:cNvPr id="1741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
        <p:nvSpPr>
          <p:cNvPr id="1741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37174F99-718A-4431-B01D-22BF5E290048}" type="slidenum">
              <a:rPr lang="tr-TR" altLang="tr-TR"/>
              <a:pPr/>
              <a:t>7</a:t>
            </a:fld>
            <a:endParaRPr lang="tr-TR" altLang="tr-TR"/>
          </a:p>
        </p:txBody>
      </p:sp>
    </p:spTree>
    <p:extLst>
      <p:ext uri="{BB962C8B-B14F-4D97-AF65-F5344CB8AC3E}">
        <p14:creationId xmlns:p14="http://schemas.microsoft.com/office/powerpoint/2010/main" val="1854577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fld id="{9A41381A-43D8-4438-B358-E09F4B843243}" type="slidenum">
              <a:rPr lang="tr-TR" altLang="tr-TR"/>
              <a:pPr/>
              <a:t>‹#›</a:t>
            </a:fld>
            <a:endParaRPr lang="tr-TR" altLang="tr-TR"/>
          </a:p>
        </p:txBody>
      </p:sp>
    </p:spTree>
    <p:extLst>
      <p:ext uri="{BB962C8B-B14F-4D97-AF65-F5344CB8AC3E}">
        <p14:creationId xmlns:p14="http://schemas.microsoft.com/office/powerpoint/2010/main" val="2370466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0F234467-2139-4F8C-BA4E-2CE65B071EA4}" type="datetimeFigureOut">
              <a:rPr lang="tr-TR"/>
              <a:pPr>
                <a:defRPr/>
              </a:pPr>
              <a:t>24.05.2022</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fld id="{CE65D52A-5D95-46E4-8375-6AA85A3B782D}" type="slidenum">
              <a:rPr lang="tr-TR" altLang="tr-TR"/>
              <a:pPr/>
              <a:t>‹#›</a:t>
            </a:fld>
            <a:endParaRPr lang="tr-TR" altLang="tr-TR"/>
          </a:p>
        </p:txBody>
      </p:sp>
    </p:spTree>
    <p:extLst>
      <p:ext uri="{BB962C8B-B14F-4D97-AF65-F5344CB8AC3E}">
        <p14:creationId xmlns:p14="http://schemas.microsoft.com/office/powerpoint/2010/main" val="207904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fld id="{0940435B-3DE3-4B32-9A63-69E327481A34}" type="slidenum">
              <a:rPr lang="tr-TR" altLang="tr-TR"/>
              <a:pPr/>
              <a:t>‹#›</a:t>
            </a:fld>
            <a:endParaRPr lang="tr-TR" altLang="tr-TR"/>
          </a:p>
        </p:txBody>
      </p:sp>
    </p:spTree>
    <p:extLst>
      <p:ext uri="{BB962C8B-B14F-4D97-AF65-F5344CB8AC3E}">
        <p14:creationId xmlns:p14="http://schemas.microsoft.com/office/powerpoint/2010/main" val="1257095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fld id="{D202DC85-9443-4271-8C3D-D95E02478D07}" type="slidenum">
              <a:rPr lang="tr-TR" altLang="tr-TR"/>
              <a:pPr/>
              <a:t>‹#›</a:t>
            </a:fld>
            <a:endParaRPr lang="tr-TR" altLang="tr-TR"/>
          </a:p>
        </p:txBody>
      </p:sp>
    </p:spTree>
    <p:extLst>
      <p:ext uri="{BB962C8B-B14F-4D97-AF65-F5344CB8AC3E}">
        <p14:creationId xmlns:p14="http://schemas.microsoft.com/office/powerpoint/2010/main" val="251492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vl1pPr>
          </a:lstStyle>
          <a:p>
            <a:pPr>
              <a:defRPr/>
            </a:pPr>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fld id="{C57733B5-C5B7-4FA6-BD8C-04B23816316C}" type="slidenum">
              <a:rPr lang="tr-TR" altLang="tr-TR"/>
              <a:pPr/>
              <a:t>‹#›</a:t>
            </a:fld>
            <a:endParaRPr lang="tr-TR" altLang="tr-TR"/>
          </a:p>
        </p:txBody>
      </p:sp>
    </p:spTree>
    <p:extLst>
      <p:ext uri="{BB962C8B-B14F-4D97-AF65-F5344CB8AC3E}">
        <p14:creationId xmlns:p14="http://schemas.microsoft.com/office/powerpoint/2010/main" val="277244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a:lvl1pPr>
          </a:lstStyle>
          <a:p>
            <a:fld id="{CC532E8A-C08E-4680-9DB2-0E093F8C0082}" type="slidenum">
              <a:rPr lang="tr-TR" altLang="tr-TR"/>
              <a:pPr/>
              <a:t>‹#›</a:t>
            </a:fld>
            <a:endParaRPr lang="tr-TR" altLang="tr-TR"/>
          </a:p>
        </p:txBody>
      </p:sp>
    </p:spTree>
    <p:extLst>
      <p:ext uri="{BB962C8B-B14F-4D97-AF65-F5344CB8AC3E}">
        <p14:creationId xmlns:p14="http://schemas.microsoft.com/office/powerpoint/2010/main" val="293893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lvl1pPr>
          </a:lstStyle>
          <a:p>
            <a:pPr>
              <a:defRPr/>
            </a:pPr>
            <a:endParaRPr lang="tr-TR"/>
          </a:p>
        </p:txBody>
      </p:sp>
      <p:sp>
        <p:nvSpPr>
          <p:cNvPr id="8" name="Footer Placeholder 7"/>
          <p:cNvSpPr>
            <a:spLocks noGrp="1"/>
          </p:cNvSpPr>
          <p:nvPr>
            <p:ph type="ftr" sz="quarter" idx="11"/>
          </p:nvPr>
        </p:nvSpPr>
        <p:spPr/>
        <p:txBody>
          <a:bodyPr/>
          <a:lstStyle>
            <a:lvl1pPr>
              <a:defRPr/>
            </a:lvl1pPr>
          </a:lstStyle>
          <a:p>
            <a:pPr>
              <a:defRPr/>
            </a:pPr>
            <a:endParaRPr lang="tr-TR"/>
          </a:p>
        </p:txBody>
      </p:sp>
      <p:sp>
        <p:nvSpPr>
          <p:cNvPr id="9" name="Slide Number Placeholder 8"/>
          <p:cNvSpPr>
            <a:spLocks noGrp="1"/>
          </p:cNvSpPr>
          <p:nvPr>
            <p:ph type="sldNum" sz="quarter" idx="12"/>
          </p:nvPr>
        </p:nvSpPr>
        <p:spPr/>
        <p:txBody>
          <a:bodyPr/>
          <a:lstStyle>
            <a:lvl1pPr>
              <a:defRPr/>
            </a:lvl1pPr>
          </a:lstStyle>
          <a:p>
            <a:fld id="{55D745E4-FB6C-449D-8FA7-3ECCED420133}" type="slidenum">
              <a:rPr lang="tr-TR" altLang="tr-TR"/>
              <a:pPr/>
              <a:t>‹#›</a:t>
            </a:fld>
            <a:endParaRPr lang="tr-TR" altLang="tr-TR"/>
          </a:p>
        </p:txBody>
      </p:sp>
    </p:spTree>
    <p:extLst>
      <p:ext uri="{BB962C8B-B14F-4D97-AF65-F5344CB8AC3E}">
        <p14:creationId xmlns:p14="http://schemas.microsoft.com/office/powerpoint/2010/main" val="100801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lvl1pPr>
          </a:lstStyle>
          <a:p>
            <a:pPr>
              <a:defRPr/>
            </a:pPr>
            <a:endParaRPr lang="tr-TR"/>
          </a:p>
        </p:txBody>
      </p:sp>
      <p:sp>
        <p:nvSpPr>
          <p:cNvPr id="4" name="Footer Placeholder 3"/>
          <p:cNvSpPr>
            <a:spLocks noGrp="1"/>
          </p:cNvSpPr>
          <p:nvPr>
            <p:ph type="ftr" sz="quarter" idx="11"/>
          </p:nvPr>
        </p:nvSpPr>
        <p:spPr/>
        <p:txBody>
          <a:bodyPr/>
          <a:lstStyle>
            <a:lvl1pPr>
              <a:defRPr/>
            </a:lvl1pPr>
          </a:lstStyle>
          <a:p>
            <a:pPr>
              <a:defRPr/>
            </a:pPr>
            <a:endParaRPr lang="tr-TR"/>
          </a:p>
        </p:txBody>
      </p:sp>
      <p:sp>
        <p:nvSpPr>
          <p:cNvPr id="5" name="Slide Number Placeholder 4"/>
          <p:cNvSpPr>
            <a:spLocks noGrp="1"/>
          </p:cNvSpPr>
          <p:nvPr>
            <p:ph type="sldNum" sz="quarter" idx="12"/>
          </p:nvPr>
        </p:nvSpPr>
        <p:spPr/>
        <p:txBody>
          <a:bodyPr/>
          <a:lstStyle>
            <a:lvl1pPr>
              <a:defRPr/>
            </a:lvl1pPr>
          </a:lstStyle>
          <a:p>
            <a:fld id="{9D8935BD-58AF-412A-B344-AAD6AD0C3329}" type="slidenum">
              <a:rPr lang="tr-TR" altLang="tr-TR"/>
              <a:pPr/>
              <a:t>‹#›</a:t>
            </a:fld>
            <a:endParaRPr lang="tr-TR" altLang="tr-TR"/>
          </a:p>
        </p:txBody>
      </p:sp>
    </p:spTree>
    <p:extLst>
      <p:ext uri="{BB962C8B-B14F-4D97-AF65-F5344CB8AC3E}">
        <p14:creationId xmlns:p14="http://schemas.microsoft.com/office/powerpoint/2010/main" val="257940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tr-TR"/>
          </a:p>
        </p:txBody>
      </p:sp>
      <p:sp>
        <p:nvSpPr>
          <p:cNvPr id="3" name="Footer Placeholder 2"/>
          <p:cNvSpPr>
            <a:spLocks noGrp="1"/>
          </p:cNvSpPr>
          <p:nvPr>
            <p:ph type="ftr" sz="quarter" idx="11"/>
          </p:nvPr>
        </p:nvSpPr>
        <p:spPr/>
        <p:txBody>
          <a:bodyPr/>
          <a:lstStyle>
            <a:lvl1pPr>
              <a:defRPr/>
            </a:lvl1pPr>
          </a:lstStyle>
          <a:p>
            <a:pPr>
              <a:defRPr/>
            </a:pPr>
            <a:endParaRPr lang="tr-TR"/>
          </a:p>
        </p:txBody>
      </p:sp>
      <p:sp>
        <p:nvSpPr>
          <p:cNvPr id="4" name="Slide Number Placeholder 3"/>
          <p:cNvSpPr>
            <a:spLocks noGrp="1"/>
          </p:cNvSpPr>
          <p:nvPr>
            <p:ph type="sldNum" sz="quarter" idx="12"/>
          </p:nvPr>
        </p:nvSpPr>
        <p:spPr/>
        <p:txBody>
          <a:bodyPr/>
          <a:lstStyle>
            <a:lvl1pPr>
              <a:defRPr/>
            </a:lvl1pPr>
          </a:lstStyle>
          <a:p>
            <a:fld id="{035776BC-B907-4A9D-9A60-8D0769829355}" type="slidenum">
              <a:rPr lang="tr-TR" altLang="tr-TR"/>
              <a:pPr/>
              <a:t>‹#›</a:t>
            </a:fld>
            <a:endParaRPr lang="tr-TR" altLang="tr-TR"/>
          </a:p>
        </p:txBody>
      </p:sp>
    </p:spTree>
    <p:extLst>
      <p:ext uri="{BB962C8B-B14F-4D97-AF65-F5344CB8AC3E}">
        <p14:creationId xmlns:p14="http://schemas.microsoft.com/office/powerpoint/2010/main" val="3856293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a:lvl1pPr>
          </a:lstStyle>
          <a:p>
            <a:fld id="{6E0E9156-8D04-492C-9986-FBD5F6119A92}" type="slidenum">
              <a:rPr lang="tr-TR" altLang="tr-TR"/>
              <a:pPr/>
              <a:t>‹#›</a:t>
            </a:fld>
            <a:endParaRPr lang="tr-TR" altLang="tr-TR"/>
          </a:p>
        </p:txBody>
      </p:sp>
    </p:spTree>
    <p:extLst>
      <p:ext uri="{BB962C8B-B14F-4D97-AF65-F5344CB8AC3E}">
        <p14:creationId xmlns:p14="http://schemas.microsoft.com/office/powerpoint/2010/main" val="141520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lvl1pPr>
          </a:lstStyle>
          <a:p>
            <a:pPr>
              <a:defRPr/>
            </a:pPr>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a:lvl1pPr>
          </a:lstStyle>
          <a:p>
            <a:fld id="{4D959425-7B1A-441E-A054-C9ACF253483F}" type="slidenum">
              <a:rPr lang="tr-TR" altLang="tr-TR"/>
              <a:pPr/>
              <a:t>‹#›</a:t>
            </a:fld>
            <a:endParaRPr lang="tr-TR" altLang="tr-TR"/>
          </a:p>
        </p:txBody>
      </p:sp>
    </p:spTree>
    <p:extLst>
      <p:ext uri="{BB962C8B-B14F-4D97-AF65-F5344CB8AC3E}">
        <p14:creationId xmlns:p14="http://schemas.microsoft.com/office/powerpoint/2010/main" val="194683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itchFamily="34" charset="0"/>
              </a:defRPr>
            </a:lvl1pPr>
          </a:lstStyle>
          <a:p>
            <a:pPr>
              <a:defRPr/>
            </a:pPr>
            <a:fld id="{3AC15806-02AA-416B-8277-343DD03890A2}" type="datetimeFigureOut">
              <a:rPr lang="tr-TR"/>
              <a:pPr>
                <a:defRPr/>
              </a:pPr>
              <a:t>24.05.2022</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itchFamily="34" charset="0"/>
              </a:defRPr>
            </a:lvl1pPr>
          </a:lstStyle>
          <a:p>
            <a:pPr>
              <a:defRPr/>
            </a:pPr>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E2448B7-E166-47C0-A1B6-07DEB7A44F79}"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730" r:id="rId1"/>
    <p:sldLayoutId id="2147485731" r:id="rId2"/>
    <p:sldLayoutId id="2147485732" r:id="rId3"/>
    <p:sldLayoutId id="2147485733" r:id="rId4"/>
    <p:sldLayoutId id="2147485734" r:id="rId5"/>
    <p:sldLayoutId id="2147485735" r:id="rId6"/>
    <p:sldLayoutId id="2147485736" r:id="rId7"/>
    <p:sldLayoutId id="2147485737" r:id="rId8"/>
    <p:sldLayoutId id="2147485738" r:id="rId9"/>
    <p:sldLayoutId id="2147485729" r:id="rId10"/>
    <p:sldLayoutId id="214748573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Unvan 1"/>
          <p:cNvSpPr txBox="1">
            <a:spLocks/>
          </p:cNvSpPr>
          <p:nvPr/>
        </p:nvSpPr>
        <p:spPr>
          <a:xfrm>
            <a:off x="263352" y="1052736"/>
            <a:ext cx="9001000" cy="2000281"/>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T.C.</a:t>
            </a:r>
          </a:p>
          <a:p>
            <a:pPr marL="0" marR="0" lvl="0" indent="0" algn="ctr" defTabSz="914400" rtl="0" eaLnBrk="1" fontAlgn="auto" latinLnBrk="0" hangingPunct="1">
              <a:lnSpc>
                <a:spcPct val="90000"/>
              </a:lnSpc>
              <a:spcBef>
                <a:spcPct val="0"/>
              </a:spcBef>
              <a:spcAft>
                <a:spcPts val="0"/>
              </a:spcAft>
              <a:buClrTx/>
              <a:buSzTx/>
              <a:buFontTx/>
              <a:buNone/>
              <a:tabLst/>
              <a:defRPr/>
            </a:pPr>
            <a:r>
              <a:rPr lang="tr-TR"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TARIM VE ORMAN BAKANLIĞI</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PERSONEL GENEL MÜDÜRLÜĞÜ</a:t>
            </a:r>
          </a:p>
          <a:p>
            <a:pPr marL="0" marR="0" lvl="0" indent="0" algn="ctr" defTabSz="914400" rtl="0" eaLnBrk="1" fontAlgn="auto" latinLnBrk="0" hangingPunct="1">
              <a:lnSpc>
                <a:spcPct val="90000"/>
              </a:lnSpc>
              <a:spcBef>
                <a:spcPct val="0"/>
              </a:spcBef>
              <a:spcAft>
                <a:spcPts val="0"/>
              </a:spcAft>
              <a:buClrTx/>
              <a:buSzTx/>
              <a:buFontTx/>
              <a:buNone/>
              <a:tabLst/>
              <a:defRPr/>
            </a:pPr>
            <a:r>
              <a:rPr lang="tr-TR"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SEÇME VE YERLEŞTİRME DAİRE BAŞKANLIĞI</a:t>
            </a:r>
            <a:endParaRPr kumimoji="0" lang="tr-TR"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p:txBody>
      </p:sp>
      <p:sp>
        <p:nvSpPr>
          <p:cNvPr id="5" name="Unvan 1"/>
          <p:cNvSpPr txBox="1">
            <a:spLocks/>
          </p:cNvSpPr>
          <p:nvPr/>
        </p:nvSpPr>
        <p:spPr>
          <a:xfrm>
            <a:off x="623392" y="5085184"/>
            <a:ext cx="7272808" cy="92016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Ömer </a:t>
            </a:r>
            <a:r>
              <a:rPr lang="tr-TR"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ŞENTÜRK</a:t>
            </a:r>
            <a:endParaRPr lang="tr-TR"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Şube </a:t>
            </a:r>
            <a:r>
              <a:rPr kumimoji="0" lang="tr-TR" sz="2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Müdürü</a:t>
            </a:r>
            <a:endParaRPr kumimoji="0" lang="tr-TR" sz="32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487488" y="404664"/>
            <a:ext cx="10081120"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800" b="1" dirty="0" smtClean="0">
                <a:solidFill>
                  <a:srgbClr val="C00000"/>
                </a:solidFill>
                <a:effectLst>
                  <a:outerShdw blurRad="38100" dist="38100" dir="2700000" algn="tl">
                    <a:srgbClr val="000000">
                      <a:alpha val="43137"/>
                    </a:srgbClr>
                  </a:outerShdw>
                </a:effectLst>
              </a:rPr>
              <a:t>SEÇME VE YERLEŞTİRME DAİRE BAŞKANLĞI</a:t>
            </a:r>
          </a:p>
        </p:txBody>
      </p:sp>
      <p:sp>
        <p:nvSpPr>
          <p:cNvPr id="5" name="Unvan 4"/>
          <p:cNvSpPr>
            <a:spLocks noGrp="1"/>
          </p:cNvSpPr>
          <p:nvPr>
            <p:ph type="ctrTitle"/>
          </p:nvPr>
        </p:nvSpPr>
        <p:spPr>
          <a:xfrm>
            <a:off x="1415480" y="1796267"/>
            <a:ext cx="9144000" cy="624622"/>
          </a:xfrm>
        </p:spPr>
        <p:txBody>
          <a:bodyPr/>
          <a:lstStyle/>
          <a:p>
            <a:r>
              <a:rPr lang="tr-TR" sz="3200" b="1" u="sng" dirty="0" smtClean="0">
                <a:solidFill>
                  <a:schemeClr val="accent5"/>
                </a:solidFill>
                <a:latin typeface="Times New Roman" panose="02020603050405020304" pitchFamily="18" charset="0"/>
                <a:cs typeface="Times New Roman" panose="02020603050405020304" pitchFamily="18" charset="0"/>
              </a:rPr>
              <a:t>Amaç</a:t>
            </a:r>
            <a:endParaRPr lang="tr-TR" sz="3200" b="1" u="sng" dirty="0">
              <a:solidFill>
                <a:schemeClr val="accent5"/>
              </a:solidFill>
              <a:latin typeface="Times New Roman" panose="02020603050405020304" pitchFamily="18" charset="0"/>
              <a:cs typeface="Times New Roman" panose="02020603050405020304" pitchFamily="18" charset="0"/>
            </a:endParaRPr>
          </a:p>
        </p:txBody>
      </p:sp>
      <p:sp>
        <p:nvSpPr>
          <p:cNvPr id="6" name="Alt Başlık 5"/>
          <p:cNvSpPr>
            <a:spLocks noGrp="1"/>
          </p:cNvSpPr>
          <p:nvPr>
            <p:ph type="subTitle" idx="1"/>
          </p:nvPr>
        </p:nvSpPr>
        <p:spPr>
          <a:xfrm>
            <a:off x="839416" y="2708920"/>
            <a:ext cx="10585176" cy="2376264"/>
          </a:xfrm>
        </p:spPr>
        <p:txBody>
          <a:bodyPr/>
          <a:lstStyle/>
          <a:p>
            <a:pPr algn="just"/>
            <a:r>
              <a:rPr lang="tr-TR" dirty="0"/>
              <a:t>18/9/2020 tarihli ve 31248 sayılı Resmi </a:t>
            </a:r>
            <a:r>
              <a:rPr lang="tr-TR" dirty="0" err="1"/>
              <a:t>Gazete'de</a:t>
            </a:r>
            <a:r>
              <a:rPr lang="tr-TR" dirty="0"/>
              <a:t> yayımlanan 67 </a:t>
            </a:r>
            <a:r>
              <a:rPr lang="tr-TR" dirty="0" smtClean="0"/>
              <a:t>sayılı </a:t>
            </a:r>
            <a:r>
              <a:rPr lang="tr-TR" b="1" i="1" dirty="0" smtClean="0"/>
              <a:t>‘’Bazı </a:t>
            </a:r>
            <a:r>
              <a:rPr lang="tr-TR" b="1" i="1" dirty="0"/>
              <a:t>Cumhurbaşkanlığı Kararnamelerinde Değişiklik Yapılması Hakkında </a:t>
            </a:r>
            <a:r>
              <a:rPr lang="tr-TR" b="1" i="1" dirty="0" smtClean="0"/>
              <a:t>Cumhurbaşkanlığı Kararnamesi’’</a:t>
            </a:r>
            <a:r>
              <a:rPr lang="tr-TR" dirty="0" smtClean="0"/>
              <a:t> </a:t>
            </a:r>
            <a:r>
              <a:rPr lang="tr-TR" dirty="0" err="1" smtClean="0"/>
              <a:t>nin</a:t>
            </a:r>
            <a:r>
              <a:rPr lang="tr-TR" dirty="0" smtClean="0"/>
              <a:t> </a:t>
            </a:r>
            <a:r>
              <a:rPr lang="tr-TR" dirty="0"/>
              <a:t>1 ve 2 inci maddeleri uyarınca Bakanlığımız uhdesinde gerçekleştirilecek olan </a:t>
            </a:r>
            <a:r>
              <a:rPr lang="tr-TR" dirty="0" smtClean="0"/>
              <a:t>personel eğitimleri </a:t>
            </a:r>
            <a:r>
              <a:rPr lang="tr-TR" dirty="0"/>
              <a:t>görevi Personel Genel Müdürlüğüne devredilmiş olup söz konusu görevin </a:t>
            </a:r>
            <a:r>
              <a:rPr lang="tr-TR" dirty="0" smtClean="0"/>
              <a:t>yürütülebilmesi </a:t>
            </a:r>
            <a:r>
              <a:rPr lang="tr-TR" b="1" u="sng" dirty="0" smtClean="0"/>
              <a:t>amacıyla</a:t>
            </a:r>
            <a:r>
              <a:rPr lang="tr-TR" b="1" dirty="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487488" y="404664"/>
            <a:ext cx="10081120"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800" b="1" dirty="0" smtClean="0">
                <a:solidFill>
                  <a:srgbClr val="C00000"/>
                </a:solidFill>
                <a:effectLst>
                  <a:outerShdw blurRad="38100" dist="38100" dir="2700000" algn="tl">
                    <a:srgbClr val="000000">
                      <a:alpha val="43137"/>
                    </a:srgbClr>
                  </a:outerShdw>
                </a:effectLst>
              </a:rPr>
              <a:t>SEÇME VE YERLEŞTİRME DAİRE BAŞKANLĞI</a:t>
            </a:r>
          </a:p>
        </p:txBody>
      </p:sp>
      <p:sp>
        <p:nvSpPr>
          <p:cNvPr id="5" name="Unvan 4"/>
          <p:cNvSpPr>
            <a:spLocks noGrp="1"/>
          </p:cNvSpPr>
          <p:nvPr>
            <p:ph type="ctrTitle"/>
          </p:nvPr>
        </p:nvSpPr>
        <p:spPr>
          <a:xfrm>
            <a:off x="1415480" y="1796267"/>
            <a:ext cx="9144000" cy="624622"/>
          </a:xfrm>
        </p:spPr>
        <p:txBody>
          <a:bodyPr/>
          <a:lstStyle/>
          <a:p>
            <a:r>
              <a:rPr lang="tr-TR" sz="3200" b="1" u="sng" dirty="0" smtClean="0">
                <a:solidFill>
                  <a:schemeClr val="accent5"/>
                </a:solidFill>
                <a:latin typeface="Times New Roman" panose="02020603050405020304" pitchFamily="18" charset="0"/>
                <a:cs typeface="Times New Roman" panose="02020603050405020304" pitchFamily="18" charset="0"/>
              </a:rPr>
              <a:t>Dayanak</a:t>
            </a:r>
            <a:endParaRPr lang="tr-TR" sz="3200" b="1" u="sng" dirty="0">
              <a:solidFill>
                <a:schemeClr val="accent5"/>
              </a:solidFill>
              <a:latin typeface="Times New Roman" panose="02020603050405020304" pitchFamily="18" charset="0"/>
              <a:cs typeface="Times New Roman" panose="02020603050405020304" pitchFamily="18" charset="0"/>
            </a:endParaRPr>
          </a:p>
        </p:txBody>
      </p:sp>
      <p:sp>
        <p:nvSpPr>
          <p:cNvPr id="6" name="Alt Başlık 5"/>
          <p:cNvSpPr>
            <a:spLocks noGrp="1"/>
          </p:cNvSpPr>
          <p:nvPr>
            <p:ph type="subTitle" idx="1"/>
          </p:nvPr>
        </p:nvSpPr>
        <p:spPr>
          <a:xfrm>
            <a:off x="839416" y="2708920"/>
            <a:ext cx="10585176" cy="2880320"/>
          </a:xfrm>
        </p:spPr>
        <p:txBody>
          <a:bodyPr/>
          <a:lstStyle/>
          <a:p>
            <a:pPr marL="342900" indent="-342900" algn="just">
              <a:buFont typeface="Arial" panose="020B0604020202020204" pitchFamily="34" charset="0"/>
              <a:buChar char="•"/>
            </a:pPr>
            <a:r>
              <a:rPr lang="tr-TR" dirty="0"/>
              <a:t>18/9/2020 tarihli ve 31248 sayılı Resmi </a:t>
            </a:r>
            <a:r>
              <a:rPr lang="tr-TR" dirty="0" err="1"/>
              <a:t>Gazete'de</a:t>
            </a:r>
            <a:r>
              <a:rPr lang="tr-TR" dirty="0"/>
              <a:t> yayımlanan 67 </a:t>
            </a:r>
            <a:r>
              <a:rPr lang="tr-TR" dirty="0" smtClean="0"/>
              <a:t>sayılı </a:t>
            </a:r>
            <a:r>
              <a:rPr lang="tr-TR" b="1" i="1" dirty="0" smtClean="0"/>
              <a:t>‘’Bazı </a:t>
            </a:r>
            <a:r>
              <a:rPr lang="tr-TR" b="1" i="1" dirty="0"/>
              <a:t>Cumhurbaşkanlığı Kararnamelerinde Değişiklik Yapılması Hakkında </a:t>
            </a:r>
            <a:r>
              <a:rPr lang="tr-TR" b="1" i="1" dirty="0" smtClean="0"/>
              <a:t>Cumhurbaşkanlığı Kararnamesi;</a:t>
            </a:r>
          </a:p>
          <a:p>
            <a:pPr marL="342900" indent="-342900" algn="just">
              <a:buFont typeface="Arial" panose="020B0604020202020204" pitchFamily="34" charset="0"/>
              <a:buChar char="•"/>
            </a:pPr>
            <a:endParaRPr lang="tr-TR" b="1" i="1" dirty="0" smtClean="0"/>
          </a:p>
          <a:p>
            <a:pPr marL="342900" indent="-342900" algn="just">
              <a:buFont typeface="Arial" panose="020B0604020202020204" pitchFamily="34" charset="0"/>
              <a:buChar char="•"/>
            </a:pPr>
            <a:r>
              <a:rPr lang="tr-TR" dirty="0">
                <a:latin typeface="Times New Roman" panose="02020603050405020304" pitchFamily="18" charset="0"/>
                <a:ea typeface="Times New Roman" panose="02020603050405020304" pitchFamily="18" charset="0"/>
              </a:rPr>
              <a:t>Bakanlık Makamının </a:t>
            </a:r>
            <a:r>
              <a:rPr lang="tr-TR" b="1" dirty="0">
                <a:solidFill>
                  <a:srgbClr val="FF0000"/>
                </a:solidFill>
                <a:latin typeface="Times New Roman" panose="02020603050405020304" pitchFamily="18" charset="0"/>
                <a:ea typeface="Times New Roman" panose="02020603050405020304" pitchFamily="18" charset="0"/>
              </a:rPr>
              <a:t>01.10.2020 tarih ve </a:t>
            </a:r>
            <a:r>
              <a:rPr lang="tr-TR" b="1" dirty="0">
                <a:solidFill>
                  <a:srgbClr val="FF0000"/>
                </a:solidFill>
                <a:latin typeface="Times New Roman" panose="02020603050405020304" pitchFamily="18" charset="0"/>
                <a:cs typeface="Times New Roman" panose="02020603050405020304" pitchFamily="18" charset="0"/>
              </a:rPr>
              <a:t>E-31705301-010.04-2691114</a:t>
            </a:r>
            <a:r>
              <a:rPr lang="tr-TR"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a:latin typeface="Times New Roman" panose="02020603050405020304" pitchFamily="18" charset="0"/>
                <a:ea typeface="Times New Roman" panose="02020603050405020304" pitchFamily="18" charset="0"/>
                <a:cs typeface="Times New Roman" panose="02020603050405020304" pitchFamily="18" charset="0"/>
              </a:rPr>
              <a:t>sayılı </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oluru</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dirty="0">
                <a:latin typeface="Times New Roman" panose="02020603050405020304" pitchFamily="18" charset="0"/>
                <a:ea typeface="Times New Roman" panose="02020603050405020304" pitchFamily="18" charset="0"/>
                <a:cs typeface="Times New Roman" panose="02020603050405020304" pitchFamily="18" charset="0"/>
              </a:rPr>
              <a:t>ile kurulmuştur.</a:t>
            </a:r>
          </a:p>
          <a:p>
            <a:pPr marL="342900" indent="-342900" algn="just">
              <a:buFont typeface="Arial" panose="020B0604020202020204" pitchFamily="34" charset="0"/>
              <a:buChar char="•"/>
            </a:pPr>
            <a:endParaRPr lang="tr-TR" dirty="0"/>
          </a:p>
        </p:txBody>
      </p:sp>
    </p:spTree>
    <p:extLst>
      <p:ext uri="{BB962C8B-B14F-4D97-AF65-F5344CB8AC3E}">
        <p14:creationId xmlns:p14="http://schemas.microsoft.com/office/powerpoint/2010/main" val="3568378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487488" y="404664"/>
            <a:ext cx="10081120"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800" b="1" dirty="0" smtClean="0">
                <a:solidFill>
                  <a:srgbClr val="C00000"/>
                </a:solidFill>
                <a:effectLst>
                  <a:outerShdw blurRad="38100" dist="38100" dir="2700000" algn="tl">
                    <a:srgbClr val="000000">
                      <a:alpha val="43137"/>
                    </a:srgbClr>
                  </a:outerShdw>
                </a:effectLst>
              </a:rPr>
              <a:t>SEÇME VE YERLEŞTİRME DAİRE BAŞKANLĞI</a:t>
            </a:r>
          </a:p>
        </p:txBody>
      </p:sp>
      <p:sp>
        <p:nvSpPr>
          <p:cNvPr id="5" name="Unvan 4"/>
          <p:cNvSpPr>
            <a:spLocks noGrp="1"/>
          </p:cNvSpPr>
          <p:nvPr>
            <p:ph type="ctrTitle"/>
          </p:nvPr>
        </p:nvSpPr>
        <p:spPr>
          <a:xfrm>
            <a:off x="1415480" y="1796267"/>
            <a:ext cx="9144000" cy="624622"/>
          </a:xfrm>
        </p:spPr>
        <p:txBody>
          <a:bodyPr/>
          <a:lstStyle/>
          <a:p>
            <a:r>
              <a:rPr lang="tr-TR" sz="3200" b="1" u="sng" dirty="0" smtClean="0">
                <a:solidFill>
                  <a:schemeClr val="accent5"/>
                </a:solidFill>
                <a:latin typeface="Times New Roman" panose="02020603050405020304" pitchFamily="18" charset="0"/>
                <a:cs typeface="Times New Roman" panose="02020603050405020304" pitchFamily="18" charset="0"/>
              </a:rPr>
              <a:t>Görevleri</a:t>
            </a:r>
            <a:endParaRPr lang="tr-TR" sz="3200" b="1" u="sng" dirty="0">
              <a:solidFill>
                <a:schemeClr val="accent5"/>
              </a:solidFill>
              <a:latin typeface="Times New Roman" panose="02020603050405020304" pitchFamily="18" charset="0"/>
              <a:cs typeface="Times New Roman" panose="02020603050405020304" pitchFamily="18" charset="0"/>
            </a:endParaRPr>
          </a:p>
        </p:txBody>
      </p:sp>
      <p:sp>
        <p:nvSpPr>
          <p:cNvPr id="6" name="Alt Başlık 5"/>
          <p:cNvSpPr>
            <a:spLocks noGrp="1"/>
          </p:cNvSpPr>
          <p:nvPr>
            <p:ph type="subTitle" idx="1"/>
          </p:nvPr>
        </p:nvSpPr>
        <p:spPr>
          <a:xfrm>
            <a:off x="839416" y="2708920"/>
            <a:ext cx="10585176" cy="3528392"/>
          </a:xfrm>
        </p:spPr>
        <p:txBody>
          <a:bodyPr/>
          <a:lstStyle/>
          <a:p>
            <a:pPr algn="just"/>
            <a:r>
              <a:rPr lang="tr-TR" b="1" dirty="0" smtClean="0"/>
              <a:t>a</a:t>
            </a:r>
            <a:r>
              <a:rPr lang="tr-TR" b="1" smtClean="0"/>
              <a:t>)</a:t>
            </a:r>
            <a:r>
              <a:rPr lang="tr-TR" smtClean="0"/>
              <a:t> Bakanlığın </a:t>
            </a:r>
            <a:r>
              <a:rPr lang="tr-TR" dirty="0"/>
              <a:t>personel ihtiyacını tespit ederek yapılacak seçme ve yerleştirme işlemlerine esas personel sayı ve niteliklerini tespit etmek, gerekli bildirimleri yapmak ve buna ilişkin iş ve işlemleri yürütmek.</a:t>
            </a:r>
          </a:p>
          <a:p>
            <a:pPr algn="just"/>
            <a:r>
              <a:rPr lang="tr-TR" b="1" dirty="0"/>
              <a:t>b)</a:t>
            </a:r>
            <a:r>
              <a:rPr lang="tr-TR" dirty="0"/>
              <a:t> Bakanlık tarafından yapılacak personel alım sınavlarına ilişkin iş ve işlemleri Genel Müdürün Onayı ile yürütmek, </a:t>
            </a:r>
            <a:endParaRPr lang="tr-TR" dirty="0" smtClean="0"/>
          </a:p>
          <a:p>
            <a:pPr algn="just"/>
            <a:r>
              <a:rPr lang="tr-TR" b="1" dirty="0" smtClean="0"/>
              <a:t>c</a:t>
            </a:r>
            <a:r>
              <a:rPr lang="tr-TR" b="1" dirty="0"/>
              <a:t>)</a:t>
            </a:r>
            <a:r>
              <a:rPr lang="tr-TR" dirty="0"/>
              <a:t> 2828 sayılı Sosyal Hizmetler Kanunun, 3713 sayılı Terörle Mücadele Kanunu, 4046 sayılı Özelleştirme Uygulamaları Hakkında Kanun ve engelli personel istihdamına esas personel sayı ve niteliklerini tespit etmek, gerekli bildirimleri yapmak ve buna ilişkin iş ve işlemleri yürütmek. </a:t>
            </a:r>
          </a:p>
          <a:p>
            <a:pPr marL="342900" indent="-342900" algn="just">
              <a:buFont typeface="Arial" panose="020B0604020202020204" pitchFamily="34" charset="0"/>
              <a:buChar char="•"/>
            </a:pPr>
            <a:endParaRPr lang="tr-TR" dirty="0"/>
          </a:p>
        </p:txBody>
      </p:sp>
    </p:spTree>
    <p:extLst>
      <p:ext uri="{BB962C8B-B14F-4D97-AF65-F5344CB8AC3E}">
        <p14:creationId xmlns:p14="http://schemas.microsoft.com/office/powerpoint/2010/main" val="263394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487488" y="404664"/>
            <a:ext cx="10081120"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800" b="1" dirty="0" smtClean="0">
                <a:solidFill>
                  <a:srgbClr val="C00000"/>
                </a:solidFill>
                <a:effectLst>
                  <a:outerShdw blurRad="38100" dist="38100" dir="2700000" algn="tl">
                    <a:srgbClr val="000000">
                      <a:alpha val="43137"/>
                    </a:srgbClr>
                  </a:outerShdw>
                </a:effectLst>
              </a:rPr>
              <a:t>SEÇME VE YERLEŞTİRME DAİRE BAŞKANLĞI</a:t>
            </a:r>
          </a:p>
        </p:txBody>
      </p:sp>
      <p:sp>
        <p:nvSpPr>
          <p:cNvPr id="5" name="Unvan 4"/>
          <p:cNvSpPr>
            <a:spLocks noGrp="1"/>
          </p:cNvSpPr>
          <p:nvPr>
            <p:ph type="ctrTitle"/>
          </p:nvPr>
        </p:nvSpPr>
        <p:spPr>
          <a:xfrm>
            <a:off x="1415480" y="1796267"/>
            <a:ext cx="9144000" cy="624622"/>
          </a:xfrm>
        </p:spPr>
        <p:txBody>
          <a:bodyPr/>
          <a:lstStyle/>
          <a:p>
            <a:r>
              <a:rPr lang="tr-TR" sz="3200" b="1" u="sng" dirty="0" smtClean="0">
                <a:solidFill>
                  <a:schemeClr val="accent5"/>
                </a:solidFill>
                <a:latin typeface="Times New Roman" panose="02020603050405020304" pitchFamily="18" charset="0"/>
                <a:cs typeface="Times New Roman" panose="02020603050405020304" pitchFamily="18" charset="0"/>
              </a:rPr>
              <a:t>Görevleri</a:t>
            </a:r>
            <a:endParaRPr lang="tr-TR" sz="3200" b="1" u="sng" dirty="0">
              <a:solidFill>
                <a:schemeClr val="accent5"/>
              </a:solidFill>
              <a:latin typeface="Times New Roman" panose="02020603050405020304" pitchFamily="18" charset="0"/>
              <a:cs typeface="Times New Roman" panose="02020603050405020304" pitchFamily="18" charset="0"/>
            </a:endParaRPr>
          </a:p>
        </p:txBody>
      </p:sp>
      <p:sp>
        <p:nvSpPr>
          <p:cNvPr id="6" name="Alt Başlık 5"/>
          <p:cNvSpPr>
            <a:spLocks noGrp="1"/>
          </p:cNvSpPr>
          <p:nvPr>
            <p:ph type="subTitle" idx="1"/>
          </p:nvPr>
        </p:nvSpPr>
        <p:spPr>
          <a:xfrm>
            <a:off x="839416" y="2636912"/>
            <a:ext cx="10585176" cy="3744416"/>
          </a:xfrm>
        </p:spPr>
        <p:txBody>
          <a:bodyPr/>
          <a:lstStyle/>
          <a:p>
            <a:pPr algn="just"/>
            <a:r>
              <a:rPr lang="tr-TR" b="1" dirty="0"/>
              <a:t>ç)</a:t>
            </a:r>
            <a:r>
              <a:rPr lang="tr-TR" dirty="0"/>
              <a:t> Personel Bilgi ve Yönetim Sistemi uygulamasının yönetimini sağlamak, yazılım güncellenmesi ve iyileştirilmesi taleplerini değerlendirerek ilgili birimlerle gerekli koordinasyon ve iş birliğini sağlamak. </a:t>
            </a:r>
          </a:p>
          <a:p>
            <a:pPr algn="just"/>
            <a:r>
              <a:rPr lang="tr-TR" b="1" dirty="0"/>
              <a:t>d)</a:t>
            </a:r>
            <a:r>
              <a:rPr lang="tr-TR" dirty="0"/>
              <a:t> Personel Bilgi ve Yönetim Sisteminde personele ait eksik bilgilerin tespitini yapmak ve raporlayarak ilgili birimlere eksik olan verilerin tamamlanmasını bildirmek. </a:t>
            </a:r>
          </a:p>
          <a:p>
            <a:pPr algn="just"/>
            <a:r>
              <a:rPr lang="tr-TR" b="1" dirty="0"/>
              <a:t>e)</a:t>
            </a:r>
            <a:r>
              <a:rPr lang="tr-TR" dirty="0"/>
              <a:t> Bakanlık personeli ve norm kadro ile ilgili istatistiki verileri toplamak, raporları hazırlamak, bu bilgileri değerlendirmek, istenildiğinde ilgili birim ve mercilere iletmek, arşivlemek. </a:t>
            </a:r>
          </a:p>
        </p:txBody>
      </p:sp>
    </p:spTree>
    <p:extLst>
      <p:ext uri="{BB962C8B-B14F-4D97-AF65-F5344CB8AC3E}">
        <p14:creationId xmlns:p14="http://schemas.microsoft.com/office/powerpoint/2010/main" val="93092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487488" y="404664"/>
            <a:ext cx="10081120"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800" b="1" dirty="0" smtClean="0">
                <a:solidFill>
                  <a:srgbClr val="C00000"/>
                </a:solidFill>
                <a:effectLst>
                  <a:outerShdw blurRad="38100" dist="38100" dir="2700000" algn="tl">
                    <a:srgbClr val="000000">
                      <a:alpha val="43137"/>
                    </a:srgbClr>
                  </a:outerShdw>
                </a:effectLst>
              </a:rPr>
              <a:t>SEÇME VE YERLEŞTİRME DAİRE BAŞKANLĞI</a:t>
            </a:r>
          </a:p>
        </p:txBody>
      </p:sp>
      <p:sp>
        <p:nvSpPr>
          <p:cNvPr id="5" name="Unvan 4"/>
          <p:cNvSpPr>
            <a:spLocks noGrp="1"/>
          </p:cNvSpPr>
          <p:nvPr>
            <p:ph type="ctrTitle"/>
          </p:nvPr>
        </p:nvSpPr>
        <p:spPr>
          <a:xfrm>
            <a:off x="1415480" y="1796267"/>
            <a:ext cx="9144000" cy="624622"/>
          </a:xfrm>
        </p:spPr>
        <p:txBody>
          <a:bodyPr/>
          <a:lstStyle/>
          <a:p>
            <a:r>
              <a:rPr lang="tr-TR" sz="3200" b="1" u="sng" dirty="0" smtClean="0">
                <a:solidFill>
                  <a:schemeClr val="accent5"/>
                </a:solidFill>
                <a:latin typeface="Times New Roman" panose="02020603050405020304" pitchFamily="18" charset="0"/>
                <a:cs typeface="Times New Roman" panose="02020603050405020304" pitchFamily="18" charset="0"/>
              </a:rPr>
              <a:t>Görevleri</a:t>
            </a:r>
            <a:endParaRPr lang="tr-TR" sz="3200" b="1" u="sng" dirty="0">
              <a:solidFill>
                <a:schemeClr val="accent5"/>
              </a:solidFill>
              <a:latin typeface="Times New Roman" panose="02020603050405020304" pitchFamily="18" charset="0"/>
              <a:cs typeface="Times New Roman" panose="02020603050405020304" pitchFamily="18" charset="0"/>
            </a:endParaRPr>
          </a:p>
        </p:txBody>
      </p:sp>
      <p:sp>
        <p:nvSpPr>
          <p:cNvPr id="6" name="Alt Başlık 5"/>
          <p:cNvSpPr>
            <a:spLocks noGrp="1"/>
          </p:cNvSpPr>
          <p:nvPr>
            <p:ph type="subTitle" idx="1"/>
          </p:nvPr>
        </p:nvSpPr>
        <p:spPr>
          <a:xfrm>
            <a:off x="839416" y="2564904"/>
            <a:ext cx="10585176" cy="4104456"/>
          </a:xfrm>
        </p:spPr>
        <p:txBody>
          <a:bodyPr/>
          <a:lstStyle/>
          <a:p>
            <a:pPr algn="just"/>
            <a:r>
              <a:rPr lang="tr-TR" b="1" dirty="0"/>
              <a:t>f)</a:t>
            </a:r>
            <a:r>
              <a:rPr lang="tr-TR" dirty="0"/>
              <a:t> Personel Genel Müdürlüğünün ihtiyaç duyduğu bilgi sistemlerinin yönetimini sağlamak, yazılım güncellenmesi ve iyileştirilmesi ile ilgili iş ve işlemleri yapmak. </a:t>
            </a:r>
          </a:p>
          <a:p>
            <a:pPr algn="just"/>
            <a:r>
              <a:rPr lang="tr-TR" b="1" dirty="0"/>
              <a:t>g)</a:t>
            </a:r>
            <a:r>
              <a:rPr lang="tr-TR" dirty="0"/>
              <a:t> Genel Müdürlük sorumluluk ve görev alanındaki her türlü bilgi ve belgeyi, talep halinde Genel Müdür onayı alınarak Bakanlık ve Personel Genel Müdürlüğü resmî web sitesinde yayınlamak, yayınlatmak. </a:t>
            </a:r>
          </a:p>
          <a:p>
            <a:pPr algn="just"/>
            <a:r>
              <a:rPr lang="tr-TR" b="1" dirty="0" smtClean="0"/>
              <a:t>ğ)</a:t>
            </a:r>
            <a:r>
              <a:rPr lang="tr-TR" dirty="0"/>
              <a:t> </a:t>
            </a:r>
            <a:r>
              <a:rPr lang="tr-TR" dirty="0" smtClean="0"/>
              <a:t>1416 </a:t>
            </a:r>
            <a:r>
              <a:rPr lang="tr-TR" dirty="0"/>
              <a:t>sayılı Ecnebi Memleketlere Gönderilecek Talebe Hakkında Kanun kapsamında; gönderilecek öğrencilere ilişkin planlama yapmak, koordinasyonu sağlamak ve bu kanun çerçevesinde gerçekleştirilen mecburi hizmete dair iş ve işlemlerin takibini </a:t>
            </a:r>
            <a:r>
              <a:rPr lang="tr-TR" dirty="0" smtClean="0"/>
              <a:t>yapmak.</a:t>
            </a:r>
          </a:p>
          <a:p>
            <a:pPr algn="just"/>
            <a:r>
              <a:rPr lang="tr-TR" b="1" dirty="0" smtClean="0"/>
              <a:t>h) </a:t>
            </a:r>
            <a:r>
              <a:rPr lang="tr-TR" dirty="0"/>
              <a:t>Genel Müdür tarafından verilen benzeri görevleri yapmak. </a:t>
            </a:r>
            <a:endParaRPr lang="tr-TR" b="1" dirty="0"/>
          </a:p>
        </p:txBody>
      </p:sp>
    </p:spTree>
    <p:extLst>
      <p:ext uri="{BB962C8B-B14F-4D97-AF65-F5344CB8AC3E}">
        <p14:creationId xmlns:p14="http://schemas.microsoft.com/office/powerpoint/2010/main" val="187313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487488" y="404664"/>
            <a:ext cx="10081120"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tr-TR" sz="2800" b="1" dirty="0" smtClean="0">
                <a:solidFill>
                  <a:srgbClr val="C00000"/>
                </a:solidFill>
                <a:effectLst>
                  <a:outerShdw blurRad="38100" dist="38100" dir="2700000" algn="tl">
                    <a:srgbClr val="000000">
                      <a:alpha val="43137"/>
                    </a:srgbClr>
                  </a:outerShdw>
                </a:effectLst>
              </a:rPr>
              <a:t>SEÇME VE YERLEŞTİRME DAİRE BAŞKANLĞI</a:t>
            </a:r>
          </a:p>
        </p:txBody>
      </p:sp>
      <p:sp>
        <p:nvSpPr>
          <p:cNvPr id="5" name="Unvan 4"/>
          <p:cNvSpPr>
            <a:spLocks noGrp="1"/>
          </p:cNvSpPr>
          <p:nvPr>
            <p:ph type="ctrTitle"/>
          </p:nvPr>
        </p:nvSpPr>
        <p:spPr>
          <a:xfrm>
            <a:off x="1415480" y="1796267"/>
            <a:ext cx="9144000" cy="624622"/>
          </a:xfrm>
        </p:spPr>
        <p:txBody>
          <a:bodyPr/>
          <a:lstStyle/>
          <a:p>
            <a:r>
              <a:rPr lang="tr-TR" sz="3200" b="1" u="sng" dirty="0" smtClean="0">
                <a:solidFill>
                  <a:schemeClr val="accent5"/>
                </a:solidFill>
                <a:latin typeface="Times New Roman" panose="02020603050405020304" pitchFamily="18" charset="0"/>
                <a:cs typeface="Times New Roman" panose="02020603050405020304" pitchFamily="18" charset="0"/>
              </a:rPr>
              <a:t>Birimler</a:t>
            </a:r>
            <a:endParaRPr lang="tr-TR" sz="3200" b="1" u="sng" dirty="0">
              <a:solidFill>
                <a:schemeClr val="accent5"/>
              </a:solidFill>
              <a:latin typeface="Times New Roman" panose="02020603050405020304" pitchFamily="18" charset="0"/>
              <a:cs typeface="Times New Roman" panose="02020603050405020304" pitchFamily="18" charset="0"/>
            </a:endParaRPr>
          </a:p>
        </p:txBody>
      </p:sp>
      <p:sp>
        <p:nvSpPr>
          <p:cNvPr id="6" name="Alt Başlık 5"/>
          <p:cNvSpPr>
            <a:spLocks noGrp="1"/>
          </p:cNvSpPr>
          <p:nvPr>
            <p:ph type="subTitle" idx="1"/>
          </p:nvPr>
        </p:nvSpPr>
        <p:spPr>
          <a:xfrm>
            <a:off x="839416" y="2636912"/>
            <a:ext cx="10585176" cy="2664296"/>
          </a:xfrm>
        </p:spPr>
        <p:txBody>
          <a:bodyPr/>
          <a:lstStyle/>
          <a:p>
            <a:pPr algn="l"/>
            <a:r>
              <a:rPr lang="tr-TR" b="1" dirty="0"/>
              <a:t>Seçme ve Yerleştirme Daire Başkanlığının Çalışma Grupları şunlardır</a:t>
            </a:r>
            <a:r>
              <a:rPr lang="tr-TR" b="1" dirty="0" smtClean="0"/>
              <a:t>:</a:t>
            </a:r>
          </a:p>
          <a:p>
            <a:pPr lvl="0" algn="l"/>
            <a:r>
              <a:rPr lang="tr-TR" b="1" dirty="0" smtClean="0"/>
              <a:t>a) </a:t>
            </a:r>
            <a:r>
              <a:rPr lang="tr-TR" dirty="0" smtClean="0"/>
              <a:t>Norm </a:t>
            </a:r>
            <a:r>
              <a:rPr lang="tr-TR" dirty="0"/>
              <a:t>Kadro ve İş Analizi Çalışma Grubu.</a:t>
            </a:r>
          </a:p>
          <a:p>
            <a:pPr lvl="0" algn="l"/>
            <a:r>
              <a:rPr lang="tr-TR" b="1" dirty="0" smtClean="0"/>
              <a:t>b) </a:t>
            </a:r>
            <a:r>
              <a:rPr lang="tr-TR" dirty="0" smtClean="0"/>
              <a:t>Personel Planlama Çalışma </a:t>
            </a:r>
            <a:r>
              <a:rPr lang="tr-TR" dirty="0"/>
              <a:t>Grubu.</a:t>
            </a:r>
          </a:p>
          <a:p>
            <a:pPr lvl="0" algn="l"/>
            <a:r>
              <a:rPr lang="tr-TR" b="1" dirty="0" smtClean="0"/>
              <a:t>c) </a:t>
            </a:r>
            <a:r>
              <a:rPr lang="tr-TR" dirty="0" smtClean="0"/>
              <a:t>Personel </a:t>
            </a:r>
            <a:r>
              <a:rPr lang="tr-TR" dirty="0"/>
              <a:t>Bilgi Sistemleri Yönetimi Çalışma Grubu.</a:t>
            </a:r>
          </a:p>
        </p:txBody>
      </p:sp>
    </p:spTree>
    <p:extLst>
      <p:ext uri="{BB962C8B-B14F-4D97-AF65-F5344CB8AC3E}">
        <p14:creationId xmlns:p14="http://schemas.microsoft.com/office/powerpoint/2010/main" val="231372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5F05815-8F7F-4A82-99DA-48FA2D2FA35C}"/>
</file>

<file path=customXml/itemProps2.xml><?xml version="1.0" encoding="utf-8"?>
<ds:datastoreItem xmlns:ds="http://schemas.openxmlformats.org/officeDocument/2006/customXml" ds:itemID="{81767DE9-86FB-4009-848B-0F8B083EC2CD}"/>
</file>

<file path=customXml/itemProps3.xml><?xml version="1.0" encoding="utf-8"?>
<ds:datastoreItem xmlns:ds="http://schemas.openxmlformats.org/officeDocument/2006/customXml" ds:itemID="{73D36C1F-F9EC-4B94-A787-2DFD5CFFF1FC}"/>
</file>

<file path=docProps/app.xml><?xml version="1.0" encoding="utf-8"?>
<Properties xmlns="http://schemas.openxmlformats.org/officeDocument/2006/extended-properties" xmlns:vt="http://schemas.openxmlformats.org/officeDocument/2006/docPropsVTypes">
  <Template>Slice</Template>
  <TotalTime>4717</TotalTime>
  <Words>443</Words>
  <Application>Microsoft Office PowerPoint</Application>
  <PresentationFormat>Geniş ekran</PresentationFormat>
  <Paragraphs>44</Paragraphs>
  <Slides>7</Slides>
  <Notes>7</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PowerPoint Sunusu</vt:lpstr>
      <vt:lpstr>Amaç</vt:lpstr>
      <vt:lpstr>Dayanak</vt:lpstr>
      <vt:lpstr>Görevleri</vt:lpstr>
      <vt:lpstr>Görevleri</vt:lpstr>
      <vt:lpstr>Görevleri</vt:lpstr>
      <vt:lpstr>Birimler</vt:lpstr>
    </vt:vector>
  </TitlesOfParts>
  <Company>AZMMAE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c:creator>
  <cp:lastModifiedBy>Ömer ŞENTÜRK</cp:lastModifiedBy>
  <cp:revision>508</cp:revision>
  <cp:lastPrinted>2019-11-07T10:35:57Z</cp:lastPrinted>
  <dcterms:created xsi:type="dcterms:W3CDTF">2001-02-20T09:12:49Z</dcterms:created>
  <dcterms:modified xsi:type="dcterms:W3CDTF">2022-05-24T13:15:57Z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