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6.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17.xml" ContentType="application/vnd.openxmlformats-officedocument.presentationml.slide+xml"/>
  <Override PartName="/ppt/slides/slide3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9.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18.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slideLayouts/slideLayout2.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3.xml" ContentType="application/vnd.openxmlformats-officedocument.presentationml.slide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layout2.xml" ContentType="application/vnd.openxmlformats-officedocument.drawingml.diagramLayout+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Masters/notesMaster1.xml" ContentType="application/vnd.openxmlformats-officedocument.presentationml.notesMaster+xml"/>
  <Override PartName="/ppt/diagrams/quickStyle4.xml" ContentType="application/vnd.openxmlformats-officedocument.drawingml.diagramStyle+xml"/>
  <Override PartName="/ppt/diagrams/drawing4.xml" ContentType="application/vnd.ms-office.drawingml.diagramDrawing+xml"/>
  <Override PartName="/ppt/diagrams/colors4.xml" ContentType="application/vnd.openxmlformats-officedocument.drawingml.diagramColors+xml"/>
  <Override PartName="/ppt/diagrams/colors6.xml" ContentType="application/vnd.openxmlformats-officedocument.drawingml.diagramColors+xml"/>
  <Override PartName="/ppt/diagrams/drawing6.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drawing5.xml" ContentType="application/vnd.ms-office.drawingml.diagramDrawing+xml"/>
  <Override PartName="/ppt/theme/theme1.xml" ContentType="application/vnd.openxmlformats-officedocument.theme+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373" r:id="rId2"/>
    <p:sldId id="374" r:id="rId3"/>
    <p:sldId id="471" r:id="rId4"/>
    <p:sldId id="470" r:id="rId5"/>
    <p:sldId id="484" r:id="rId6"/>
    <p:sldId id="434" r:id="rId7"/>
    <p:sldId id="375" r:id="rId8"/>
    <p:sldId id="475" r:id="rId9"/>
    <p:sldId id="433" r:id="rId10"/>
    <p:sldId id="457" r:id="rId11"/>
    <p:sldId id="456" r:id="rId12"/>
    <p:sldId id="476" r:id="rId13"/>
    <p:sldId id="472" r:id="rId14"/>
    <p:sldId id="473" r:id="rId15"/>
    <p:sldId id="474" r:id="rId16"/>
    <p:sldId id="464" r:id="rId17"/>
    <p:sldId id="450" r:id="rId18"/>
    <p:sldId id="397" r:id="rId19"/>
    <p:sldId id="399" r:id="rId20"/>
    <p:sldId id="435" r:id="rId21"/>
    <p:sldId id="436" r:id="rId22"/>
    <p:sldId id="437" r:id="rId23"/>
    <p:sldId id="438" r:id="rId24"/>
    <p:sldId id="439" r:id="rId25"/>
    <p:sldId id="441" r:id="rId26"/>
    <p:sldId id="442" r:id="rId27"/>
    <p:sldId id="443" r:id="rId28"/>
    <p:sldId id="480" r:id="rId29"/>
    <p:sldId id="469" r:id="rId30"/>
    <p:sldId id="481" r:id="rId31"/>
    <p:sldId id="482" r:id="rId32"/>
    <p:sldId id="483" r:id="rId3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6C9D4"/>
    <a:srgbClr val="EDEDC5"/>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2" autoAdjust="0"/>
    <p:restoredTop sz="92895" autoAdjust="0"/>
  </p:normalViewPr>
  <p:slideViewPr>
    <p:cSldViewPr>
      <p:cViewPr varScale="1">
        <p:scale>
          <a:sx n="108" d="100"/>
          <a:sy n="108" d="100"/>
        </p:scale>
        <p:origin x="1692" y="84"/>
      </p:cViewPr>
      <p:guideLst>
        <p:guide orient="horz" pos="2160"/>
        <p:guide pos="2880"/>
      </p:guideLst>
    </p:cSldViewPr>
  </p:slideViewPr>
  <p:notesTextViewPr>
    <p:cViewPr>
      <p:scale>
        <a:sx n="66" d="100"/>
        <a:sy n="66"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2" Type="http://schemas.openxmlformats.org/officeDocument/2006/relationships/hyperlink" Target="24.02.2015_M&#252;ste&#351;ar_Hassas_sunum/ASPT.PNG" TargetMode="External"/><Relationship Id="rId1" Type="http://schemas.openxmlformats.org/officeDocument/2006/relationships/hyperlink" Target="ASPT.jpg" TargetMode="Externa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93E99E-D394-48D9-B76A-61687392C94C}" type="doc">
      <dgm:prSet loTypeId="urn:microsoft.com/office/officeart/2005/8/layout/default#1" loCatId="list" qsTypeId="urn:microsoft.com/office/officeart/2005/8/quickstyle/simple3" qsCatId="simple" csTypeId="urn:microsoft.com/office/officeart/2005/8/colors/colorful1#1" csCatId="colorful" phldr="1"/>
      <dgm:spPr/>
      <dgm:t>
        <a:bodyPr/>
        <a:lstStyle/>
        <a:p>
          <a:endParaRPr lang="tr-TR"/>
        </a:p>
      </dgm:t>
    </dgm:pt>
    <dgm:pt modelId="{FCDF9854-B368-4408-BF4D-D3FC1F55B4F1}">
      <dgm:prSet phldrT="[Metin]" custT="1"/>
      <dgm:spPr/>
      <dgm:t>
        <a:bodyPr/>
        <a:lstStyle/>
        <a:p>
          <a:r>
            <a:rPr lang="tr-TR" sz="1800" b="1" dirty="0" smtClean="0">
              <a:solidFill>
                <a:srgbClr val="0000FF"/>
              </a:solidFill>
              <a:latin typeface="Calibri" pitchFamily="34" charset="0"/>
              <a:cs typeface="Calibri" pitchFamily="34" charset="0"/>
            </a:rPr>
            <a:t>Yüzey Sularında Su Kütlelerinin Belirlenmesi</a:t>
          </a:r>
          <a:endParaRPr lang="tr-TR" sz="1800" b="1" dirty="0">
            <a:solidFill>
              <a:srgbClr val="0000FF"/>
            </a:solidFill>
          </a:endParaRPr>
        </a:p>
      </dgm:t>
    </dgm:pt>
    <dgm:pt modelId="{FF1E62E1-322F-4F29-BB35-5BA87E255171}" type="parTrans" cxnId="{5C97199F-4102-4066-B11C-0B92B7FCAE35}">
      <dgm:prSet/>
      <dgm:spPr/>
      <dgm:t>
        <a:bodyPr/>
        <a:lstStyle/>
        <a:p>
          <a:endParaRPr lang="tr-TR" sz="1600" b="1">
            <a:solidFill>
              <a:schemeClr val="accent6">
                <a:lumMod val="75000"/>
              </a:schemeClr>
            </a:solidFill>
          </a:endParaRPr>
        </a:p>
      </dgm:t>
    </dgm:pt>
    <dgm:pt modelId="{A6077C89-34B3-4022-BAD1-BF3051CD719E}" type="sibTrans" cxnId="{5C97199F-4102-4066-B11C-0B92B7FCAE35}">
      <dgm:prSet/>
      <dgm:spPr/>
      <dgm:t>
        <a:bodyPr/>
        <a:lstStyle/>
        <a:p>
          <a:endParaRPr lang="tr-TR" sz="1600" b="1">
            <a:solidFill>
              <a:schemeClr val="accent6">
                <a:lumMod val="75000"/>
              </a:schemeClr>
            </a:solidFill>
          </a:endParaRPr>
        </a:p>
      </dgm:t>
    </dgm:pt>
    <dgm:pt modelId="{099DF933-4A40-40E4-B992-38D314CFD95D}">
      <dgm:prSet phldrT="[Metin]" custT="1"/>
      <dgm:spPr/>
      <dgm:t>
        <a:bodyPr/>
        <a:lstStyle/>
        <a:p>
          <a:r>
            <a:rPr lang="tr-TR" sz="1800" b="1" dirty="0" smtClean="0">
              <a:solidFill>
                <a:srgbClr val="0000FF"/>
              </a:solidFill>
              <a:latin typeface="Calibri" pitchFamily="34" charset="0"/>
              <a:cs typeface="Calibri" pitchFamily="34" charset="0"/>
            </a:rPr>
            <a:t>Potansiyel Hassas Alanların Belirlenmesi </a:t>
          </a:r>
          <a:r>
            <a:rPr lang="tr-TR" sz="1400" b="1" dirty="0" smtClean="0">
              <a:latin typeface="Calibri" pitchFamily="34" charset="0"/>
              <a:cs typeface="Calibri" pitchFamily="34" charset="0"/>
            </a:rPr>
            <a:t>(baskı etkiler, SWAT, mevcut izleme verileri, uzman görüşü)</a:t>
          </a:r>
          <a:endParaRPr lang="tr-TR" sz="1400" b="1" dirty="0"/>
        </a:p>
      </dgm:t>
    </dgm:pt>
    <dgm:pt modelId="{EE828FC3-460E-4A59-8A2C-B0DDEBA4C6D3}" type="parTrans" cxnId="{FD0F58B8-9F9C-41F6-9385-6862E586317E}">
      <dgm:prSet/>
      <dgm:spPr/>
      <dgm:t>
        <a:bodyPr/>
        <a:lstStyle/>
        <a:p>
          <a:endParaRPr lang="tr-TR" sz="1600" b="1">
            <a:solidFill>
              <a:schemeClr val="accent6">
                <a:lumMod val="75000"/>
              </a:schemeClr>
            </a:solidFill>
          </a:endParaRPr>
        </a:p>
      </dgm:t>
    </dgm:pt>
    <dgm:pt modelId="{59A0C389-598E-49FF-983F-BB497E0650E9}" type="sibTrans" cxnId="{FD0F58B8-9F9C-41F6-9385-6862E586317E}">
      <dgm:prSet/>
      <dgm:spPr/>
      <dgm:t>
        <a:bodyPr/>
        <a:lstStyle/>
        <a:p>
          <a:endParaRPr lang="tr-TR" sz="1600" b="1">
            <a:solidFill>
              <a:schemeClr val="accent6">
                <a:lumMod val="75000"/>
              </a:schemeClr>
            </a:solidFill>
          </a:endParaRPr>
        </a:p>
      </dgm:t>
    </dgm:pt>
    <dgm:pt modelId="{1D6EA0AE-C043-4FBF-B953-4CEAEA9F3D54}">
      <dgm:prSet phldrT="[Metin]" custT="1"/>
      <dgm:spPr/>
      <dgm:t>
        <a:bodyPr/>
        <a:lstStyle/>
        <a:p>
          <a:r>
            <a:rPr lang="tr-TR" sz="1800" b="1" dirty="0" smtClean="0">
              <a:solidFill>
                <a:srgbClr val="0000FF"/>
              </a:solidFill>
              <a:latin typeface="Calibri" pitchFamily="34" charset="0"/>
              <a:cs typeface="Calibri" pitchFamily="34" charset="0"/>
            </a:rPr>
            <a:t>Potansiyel Hassas Alanlarda izleme </a:t>
          </a:r>
        </a:p>
        <a:p>
          <a:r>
            <a:rPr lang="tr-TR" sz="1400" b="1" dirty="0" smtClean="0">
              <a:solidFill>
                <a:schemeClr val="tx1"/>
              </a:solidFill>
              <a:latin typeface="Calibri" pitchFamily="34" charset="0"/>
              <a:cs typeface="Calibri" pitchFamily="34" charset="0"/>
            </a:rPr>
            <a:t>(ÇO, </a:t>
          </a:r>
          <a:r>
            <a:rPr lang="tr-TR" sz="1400" b="1" dirty="0" err="1" smtClean="0">
              <a:solidFill>
                <a:schemeClr val="tx1"/>
              </a:solidFill>
              <a:latin typeface="Calibri" pitchFamily="34" charset="0"/>
              <a:cs typeface="Calibri" pitchFamily="34" charset="0"/>
            </a:rPr>
            <a:t>pH</a:t>
          </a:r>
          <a:r>
            <a:rPr lang="tr-TR" sz="1400" b="1" dirty="0" smtClean="0">
              <a:solidFill>
                <a:schemeClr val="tx1"/>
              </a:solidFill>
              <a:latin typeface="Calibri" pitchFamily="34" charset="0"/>
              <a:cs typeface="Calibri" pitchFamily="34" charset="0"/>
            </a:rPr>
            <a:t>, T, TN, TP, TOK, PO</a:t>
          </a:r>
          <a:r>
            <a:rPr lang="tr-TR" sz="1400" b="1" baseline="-25000" dirty="0" smtClean="0">
              <a:solidFill>
                <a:schemeClr val="tx1"/>
              </a:solidFill>
              <a:latin typeface="Calibri" pitchFamily="34" charset="0"/>
              <a:cs typeface="Calibri" pitchFamily="34" charset="0"/>
            </a:rPr>
            <a:t>4</a:t>
          </a:r>
          <a:r>
            <a:rPr lang="tr-TR" sz="1400" b="1" dirty="0" smtClean="0">
              <a:solidFill>
                <a:schemeClr val="tx1"/>
              </a:solidFill>
              <a:latin typeface="Calibri" pitchFamily="34" charset="0"/>
              <a:cs typeface="Calibri" pitchFamily="34" charset="0"/>
            </a:rPr>
            <a:t>, NO</a:t>
          </a:r>
          <a:r>
            <a:rPr lang="tr-TR" sz="1400" b="1" baseline="-25000" dirty="0" smtClean="0">
              <a:solidFill>
                <a:schemeClr val="tx1"/>
              </a:solidFill>
              <a:latin typeface="Calibri" pitchFamily="34" charset="0"/>
              <a:cs typeface="Calibri" pitchFamily="34" charset="0"/>
            </a:rPr>
            <a:t>3</a:t>
          </a:r>
          <a:r>
            <a:rPr lang="tr-TR" sz="1400" b="1" dirty="0" smtClean="0">
              <a:solidFill>
                <a:schemeClr val="tx1"/>
              </a:solidFill>
              <a:latin typeface="Calibri" pitchFamily="34" charset="0"/>
              <a:cs typeface="Calibri" pitchFamily="34" charset="0"/>
            </a:rPr>
            <a:t>, NH</a:t>
          </a:r>
          <a:r>
            <a:rPr lang="tr-TR" sz="1400" b="1" baseline="-25000" dirty="0" smtClean="0">
              <a:solidFill>
                <a:schemeClr val="tx1"/>
              </a:solidFill>
              <a:latin typeface="Calibri" pitchFamily="34" charset="0"/>
              <a:cs typeface="Calibri" pitchFamily="34" charset="0"/>
            </a:rPr>
            <a:t>4</a:t>
          </a:r>
          <a:r>
            <a:rPr lang="tr-TR" sz="1400" b="1" dirty="0" smtClean="0">
              <a:solidFill>
                <a:schemeClr val="tx1"/>
              </a:solidFill>
              <a:latin typeface="Calibri" pitchFamily="34" charset="0"/>
              <a:cs typeface="Calibri" pitchFamily="34" charset="0"/>
            </a:rPr>
            <a:t>, seki diski, klorofil-a, AKM, biyolojik parametreler) </a:t>
          </a:r>
          <a:endParaRPr lang="tr-TR" sz="1400" b="1" dirty="0">
            <a:solidFill>
              <a:schemeClr val="tx1"/>
            </a:solidFill>
          </a:endParaRPr>
        </a:p>
      </dgm:t>
    </dgm:pt>
    <dgm:pt modelId="{90C0DADE-77BD-4CCA-A9E6-970A99F47C41}" type="parTrans" cxnId="{3FBC3359-D1A5-4B89-809A-F2FC77CB1EE8}">
      <dgm:prSet/>
      <dgm:spPr/>
      <dgm:t>
        <a:bodyPr/>
        <a:lstStyle/>
        <a:p>
          <a:endParaRPr lang="tr-TR" sz="1600" b="1">
            <a:solidFill>
              <a:schemeClr val="accent6">
                <a:lumMod val="75000"/>
              </a:schemeClr>
            </a:solidFill>
          </a:endParaRPr>
        </a:p>
      </dgm:t>
    </dgm:pt>
    <dgm:pt modelId="{86281FC8-5BE0-478E-8141-F28EC5FC8F21}" type="sibTrans" cxnId="{3FBC3359-D1A5-4B89-809A-F2FC77CB1EE8}">
      <dgm:prSet/>
      <dgm:spPr/>
      <dgm:t>
        <a:bodyPr/>
        <a:lstStyle/>
        <a:p>
          <a:endParaRPr lang="tr-TR" sz="1600" b="1">
            <a:solidFill>
              <a:schemeClr val="accent6">
                <a:lumMod val="75000"/>
              </a:schemeClr>
            </a:solidFill>
          </a:endParaRPr>
        </a:p>
      </dgm:t>
    </dgm:pt>
    <dgm:pt modelId="{276D86E5-5781-4986-8390-5FCBDCDC784E}">
      <dgm:prSet custT="1"/>
      <dgm:spPr/>
      <dgm:t>
        <a:bodyPr/>
        <a:lstStyle/>
        <a:p>
          <a:r>
            <a:rPr lang="tr-TR" sz="1800" b="1" dirty="0" smtClean="0">
              <a:solidFill>
                <a:srgbClr val="0000FF"/>
              </a:solidFill>
              <a:latin typeface="Calibri" pitchFamily="34" charset="0"/>
              <a:cs typeface="Calibri" pitchFamily="34" charset="0"/>
            </a:rPr>
            <a:t>Nihai Hassas Alanların belirlenmesi </a:t>
          </a:r>
        </a:p>
        <a:p>
          <a:r>
            <a:rPr lang="tr-TR" sz="1400" b="1" dirty="0" smtClean="0">
              <a:latin typeface="Calibri" pitchFamily="34" charset="0"/>
              <a:cs typeface="Calibri" pitchFamily="34" charset="0"/>
            </a:rPr>
            <a:t>(izleme verileri ile)</a:t>
          </a:r>
          <a:endParaRPr lang="tr-TR" sz="1400" b="1" dirty="0"/>
        </a:p>
      </dgm:t>
    </dgm:pt>
    <dgm:pt modelId="{2A6C97DC-2F56-4A6E-AAE4-77747AC1BEA6}" type="parTrans" cxnId="{646F8F61-E926-4F89-8B9D-A9CBCC88E0A1}">
      <dgm:prSet/>
      <dgm:spPr/>
      <dgm:t>
        <a:bodyPr/>
        <a:lstStyle/>
        <a:p>
          <a:endParaRPr lang="tr-TR" sz="1600" b="1">
            <a:solidFill>
              <a:schemeClr val="accent6">
                <a:lumMod val="75000"/>
              </a:schemeClr>
            </a:solidFill>
          </a:endParaRPr>
        </a:p>
      </dgm:t>
    </dgm:pt>
    <dgm:pt modelId="{3B7F1A82-134B-4C77-A883-0FBDF90375DC}" type="sibTrans" cxnId="{646F8F61-E926-4F89-8B9D-A9CBCC88E0A1}">
      <dgm:prSet/>
      <dgm:spPr/>
      <dgm:t>
        <a:bodyPr/>
        <a:lstStyle/>
        <a:p>
          <a:endParaRPr lang="tr-TR" sz="1600" b="1">
            <a:solidFill>
              <a:schemeClr val="accent6">
                <a:lumMod val="75000"/>
              </a:schemeClr>
            </a:solidFill>
          </a:endParaRPr>
        </a:p>
      </dgm:t>
    </dgm:pt>
    <dgm:pt modelId="{0A1E2D91-379F-43C8-B189-EBEF64C0502A}">
      <dgm:prSet custT="1"/>
      <dgm:spPr/>
      <dgm:t>
        <a:bodyPr/>
        <a:lstStyle/>
        <a:p>
          <a:r>
            <a:rPr lang="tr-TR" sz="1800" b="1" dirty="0" smtClean="0">
              <a:solidFill>
                <a:srgbClr val="0000FF"/>
              </a:solidFill>
              <a:latin typeface="Calibri" pitchFamily="34" charset="0"/>
              <a:cs typeface="Calibri" pitchFamily="34" charset="0"/>
            </a:rPr>
            <a:t>Hassas su kütleleri için referans su kütlelerinin ve su kalitesi hedeflerinin belirlenmesi </a:t>
          </a:r>
          <a:endParaRPr lang="tr-TR" sz="1800" b="1" dirty="0">
            <a:solidFill>
              <a:srgbClr val="0000FF"/>
            </a:solidFill>
          </a:endParaRPr>
        </a:p>
      </dgm:t>
    </dgm:pt>
    <dgm:pt modelId="{AE256A3A-DEAD-4E33-B806-5A2C48938532}" type="parTrans" cxnId="{071EFF4F-4749-4C45-A52B-9588FB37FFEE}">
      <dgm:prSet/>
      <dgm:spPr/>
      <dgm:t>
        <a:bodyPr/>
        <a:lstStyle/>
        <a:p>
          <a:endParaRPr lang="tr-TR" sz="1600" b="1">
            <a:solidFill>
              <a:schemeClr val="accent6">
                <a:lumMod val="75000"/>
              </a:schemeClr>
            </a:solidFill>
          </a:endParaRPr>
        </a:p>
      </dgm:t>
    </dgm:pt>
    <dgm:pt modelId="{43095757-48D9-4E54-9A3F-258FBD60204D}" type="sibTrans" cxnId="{071EFF4F-4749-4C45-A52B-9588FB37FFEE}">
      <dgm:prSet/>
      <dgm:spPr/>
      <dgm:t>
        <a:bodyPr/>
        <a:lstStyle/>
        <a:p>
          <a:endParaRPr lang="tr-TR" sz="1600" b="1">
            <a:solidFill>
              <a:schemeClr val="accent6">
                <a:lumMod val="75000"/>
              </a:schemeClr>
            </a:solidFill>
          </a:endParaRPr>
        </a:p>
      </dgm:t>
    </dgm:pt>
    <dgm:pt modelId="{C546AA8F-E831-4B4C-823F-ED768BCF4311}">
      <dgm:prSet custT="1"/>
      <dgm:spPr/>
      <dgm:t>
        <a:bodyPr/>
        <a:lstStyle/>
        <a:p>
          <a:r>
            <a:rPr lang="tr-TR" sz="1800" b="1" dirty="0" smtClean="0">
              <a:solidFill>
                <a:srgbClr val="0000FF"/>
              </a:solidFill>
              <a:latin typeface="Calibri" pitchFamily="34" charset="0"/>
              <a:cs typeface="Calibri" pitchFamily="34" charset="0"/>
            </a:rPr>
            <a:t>Göl ve baraj göllerinde literatürdeki ampirik ifadeler ile C, N, P özümleme kapasitelerinin belirlenmesi </a:t>
          </a:r>
          <a:endParaRPr lang="tr-TR" sz="1800" b="1" dirty="0">
            <a:solidFill>
              <a:srgbClr val="0000FF"/>
            </a:solidFill>
          </a:endParaRPr>
        </a:p>
      </dgm:t>
    </dgm:pt>
    <dgm:pt modelId="{E1B7A95F-D2A8-4552-9EDB-1B916F32D22D}" type="parTrans" cxnId="{4F8A953F-4F96-4850-87D9-CB0B0F903895}">
      <dgm:prSet/>
      <dgm:spPr/>
      <dgm:t>
        <a:bodyPr/>
        <a:lstStyle/>
        <a:p>
          <a:endParaRPr lang="tr-TR" sz="1600" b="1">
            <a:solidFill>
              <a:schemeClr val="accent6">
                <a:lumMod val="75000"/>
              </a:schemeClr>
            </a:solidFill>
          </a:endParaRPr>
        </a:p>
      </dgm:t>
    </dgm:pt>
    <dgm:pt modelId="{B55D19A9-B1CA-409C-8B43-80C0463FD631}" type="sibTrans" cxnId="{4F8A953F-4F96-4850-87D9-CB0B0F903895}">
      <dgm:prSet/>
      <dgm:spPr/>
      <dgm:t>
        <a:bodyPr/>
        <a:lstStyle/>
        <a:p>
          <a:endParaRPr lang="tr-TR" sz="1600" b="1">
            <a:solidFill>
              <a:schemeClr val="accent6">
                <a:lumMod val="75000"/>
              </a:schemeClr>
            </a:solidFill>
          </a:endParaRPr>
        </a:p>
      </dgm:t>
    </dgm:pt>
    <dgm:pt modelId="{474A46DC-94AF-41C4-A197-78FCA16C9118}">
      <dgm:prSet custT="1"/>
      <dgm:spPr/>
      <dgm:t>
        <a:bodyPr/>
        <a:lstStyle/>
        <a:p>
          <a:r>
            <a:rPr lang="tr-TR" sz="1500" b="1" dirty="0" smtClean="0"/>
            <a:t> </a:t>
          </a:r>
          <a:r>
            <a:rPr lang="tr-TR" sz="1800" b="1" dirty="0" smtClean="0">
              <a:solidFill>
                <a:srgbClr val="0000FF"/>
              </a:solidFill>
              <a:latin typeface="Calibri" pitchFamily="34" charset="0"/>
              <a:cs typeface="Calibri" pitchFamily="34" charset="0"/>
            </a:rPr>
            <a:t>4 Bölgeden seçilen toplam 10 Hassas Alan için modelleme çalışması yapılması </a:t>
          </a:r>
        </a:p>
        <a:p>
          <a:r>
            <a:rPr lang="tr-TR" sz="1400" b="1" dirty="0" smtClean="0">
              <a:latin typeface="Calibri" pitchFamily="34" charset="0"/>
              <a:cs typeface="Calibri" pitchFamily="34" charset="0"/>
            </a:rPr>
            <a:t>(model doğrulama için aylık izlemelerin yapılması), senaryoların üretilmesi, AAT planlamalarının yapılması</a:t>
          </a:r>
          <a:endParaRPr lang="tr-TR" sz="1400" b="1" dirty="0"/>
        </a:p>
      </dgm:t>
    </dgm:pt>
    <dgm:pt modelId="{0A64B7B7-04FB-435A-AC6A-14479B884D6C}" type="parTrans" cxnId="{371FB754-FF6D-4E5B-B7C1-50E19AD48791}">
      <dgm:prSet/>
      <dgm:spPr/>
      <dgm:t>
        <a:bodyPr/>
        <a:lstStyle/>
        <a:p>
          <a:endParaRPr lang="tr-TR" sz="1600" b="1">
            <a:solidFill>
              <a:schemeClr val="accent6">
                <a:lumMod val="75000"/>
              </a:schemeClr>
            </a:solidFill>
          </a:endParaRPr>
        </a:p>
      </dgm:t>
    </dgm:pt>
    <dgm:pt modelId="{ACC23EF9-D76B-4D15-AD08-C0FE3B6F88A1}" type="sibTrans" cxnId="{371FB754-FF6D-4E5B-B7C1-50E19AD48791}">
      <dgm:prSet/>
      <dgm:spPr/>
      <dgm:t>
        <a:bodyPr/>
        <a:lstStyle/>
        <a:p>
          <a:endParaRPr lang="tr-TR" sz="1600" b="1">
            <a:solidFill>
              <a:schemeClr val="accent6">
                <a:lumMod val="75000"/>
              </a:schemeClr>
            </a:solidFill>
          </a:endParaRPr>
        </a:p>
      </dgm:t>
    </dgm:pt>
    <dgm:pt modelId="{9FB1C258-DEA5-40EC-B6DE-8B5EF99F58F1}">
      <dgm:prSet custT="1"/>
      <dgm:spPr/>
      <dgm:t>
        <a:bodyPr/>
        <a:lstStyle/>
        <a:p>
          <a:pPr algn="ctr"/>
          <a:r>
            <a:rPr lang="tr-TR" sz="1550" b="1" dirty="0" smtClean="0">
              <a:solidFill>
                <a:srgbClr val="0000FF"/>
              </a:solidFill>
              <a:latin typeface="Calibri" pitchFamily="34" charset="0"/>
              <a:cs typeface="Calibri" pitchFamily="34" charset="0"/>
            </a:rPr>
            <a:t>Mevzuat hazırlanması, Rehber doküman hazırlanması, Önlemler programı/Eylem planı hazırlanması, Bakanlık su kalitesi veri tabanına yapılan çalışmaların entegrasyonu</a:t>
          </a:r>
          <a:endParaRPr lang="tr-TR" sz="1550" b="1" dirty="0">
            <a:solidFill>
              <a:srgbClr val="0000FF"/>
            </a:solidFill>
          </a:endParaRPr>
        </a:p>
      </dgm:t>
    </dgm:pt>
    <dgm:pt modelId="{C6716932-A654-42FA-8A85-DD83D7FAE5E6}" type="parTrans" cxnId="{1C1CC1A1-75E0-4631-926D-E62A8F61BAE4}">
      <dgm:prSet/>
      <dgm:spPr/>
      <dgm:t>
        <a:bodyPr/>
        <a:lstStyle/>
        <a:p>
          <a:endParaRPr lang="tr-TR" sz="1600" b="1">
            <a:solidFill>
              <a:schemeClr val="accent6">
                <a:lumMod val="75000"/>
              </a:schemeClr>
            </a:solidFill>
          </a:endParaRPr>
        </a:p>
      </dgm:t>
    </dgm:pt>
    <dgm:pt modelId="{4B09D667-A1F4-4AB6-8898-709D10C1DD6F}" type="sibTrans" cxnId="{1C1CC1A1-75E0-4631-926D-E62A8F61BAE4}">
      <dgm:prSet/>
      <dgm:spPr/>
      <dgm:t>
        <a:bodyPr/>
        <a:lstStyle/>
        <a:p>
          <a:endParaRPr lang="tr-TR" sz="1600" b="1">
            <a:solidFill>
              <a:schemeClr val="accent6">
                <a:lumMod val="75000"/>
              </a:schemeClr>
            </a:solidFill>
          </a:endParaRPr>
        </a:p>
      </dgm:t>
    </dgm:pt>
    <dgm:pt modelId="{B3BDFA37-F84A-4105-BD8A-78E1523C4814}">
      <dgm:prSet phldrT="[Metin]" custT="1"/>
      <dgm:spPr/>
      <dgm:t>
        <a:bodyPr/>
        <a:lstStyle/>
        <a:p>
          <a:endParaRPr lang="tr-TR" sz="1500" b="1" dirty="0" smtClean="0">
            <a:latin typeface="Calibri" pitchFamily="34" charset="0"/>
            <a:cs typeface="Calibri" pitchFamily="34" charset="0"/>
          </a:endParaRPr>
        </a:p>
        <a:p>
          <a:endParaRPr lang="tr-TR" sz="1500" b="1" dirty="0" smtClean="0">
            <a:latin typeface="Calibri" pitchFamily="34" charset="0"/>
            <a:cs typeface="Calibri" pitchFamily="34" charset="0"/>
          </a:endParaRPr>
        </a:p>
        <a:p>
          <a:r>
            <a:rPr lang="tr-TR" sz="1800" b="1" dirty="0" smtClean="0">
              <a:solidFill>
                <a:srgbClr val="0000FF"/>
              </a:solidFill>
              <a:latin typeface="Calibri" pitchFamily="34" charset="0"/>
              <a:cs typeface="Calibri" pitchFamily="34" charset="0"/>
            </a:rPr>
            <a:t>Baskı ve Etkilerin Belirlenmesi</a:t>
          </a:r>
        </a:p>
        <a:p>
          <a:r>
            <a:rPr lang="tr-TR" sz="1400" b="1" dirty="0" smtClean="0">
              <a:solidFill>
                <a:schemeClr val="tx1"/>
              </a:solidFill>
              <a:latin typeface="Calibri" pitchFamily="34" charset="0"/>
              <a:cs typeface="Calibri" pitchFamily="34" charset="0"/>
            </a:rPr>
            <a:t>(kirlilik </a:t>
          </a:r>
          <a:r>
            <a:rPr lang="tr-TR" sz="1400" b="1" dirty="0" smtClean="0">
              <a:latin typeface="Calibri" pitchFamily="34" charset="0"/>
              <a:cs typeface="Calibri" pitchFamily="34" charset="0"/>
            </a:rPr>
            <a:t>yüklerinin) belirlenmesi </a:t>
          </a:r>
        </a:p>
        <a:p>
          <a:r>
            <a:rPr lang="tr-TR" sz="1400" b="1" dirty="0" smtClean="0">
              <a:latin typeface="Calibri" pitchFamily="34" charset="0"/>
              <a:cs typeface="Calibri" pitchFamily="34" charset="0"/>
            </a:rPr>
            <a:t>(BOİ,KOİ,AKM,TN,TP, NO</a:t>
          </a:r>
          <a:r>
            <a:rPr lang="tr-TR" sz="1400" b="1" baseline="-25000" dirty="0" smtClean="0">
              <a:latin typeface="Calibri" pitchFamily="34" charset="0"/>
              <a:cs typeface="Calibri" pitchFamily="34" charset="0"/>
            </a:rPr>
            <a:t>3</a:t>
          </a:r>
          <a:r>
            <a:rPr lang="tr-TR" sz="1400" b="1" dirty="0" smtClean="0">
              <a:latin typeface="Calibri" pitchFamily="34" charset="0"/>
              <a:cs typeface="Calibri" pitchFamily="34" charset="0"/>
            </a:rPr>
            <a:t>,PO</a:t>
          </a:r>
          <a:r>
            <a:rPr lang="tr-TR" sz="1400" b="1" baseline="-25000" dirty="0" smtClean="0">
              <a:latin typeface="Calibri" pitchFamily="34" charset="0"/>
              <a:cs typeface="Calibri" pitchFamily="34" charset="0"/>
            </a:rPr>
            <a:t>4</a:t>
          </a:r>
          <a:r>
            <a:rPr lang="tr-TR" sz="1400" b="1" dirty="0" smtClean="0">
              <a:latin typeface="Calibri" pitchFamily="34" charset="0"/>
              <a:cs typeface="Calibri" pitchFamily="34" charset="0"/>
            </a:rPr>
            <a:t>)</a:t>
          </a:r>
        </a:p>
        <a:p>
          <a:endParaRPr lang="tr-TR" sz="1600" b="1" dirty="0" smtClean="0">
            <a:latin typeface="Calibri" pitchFamily="34" charset="0"/>
            <a:cs typeface="Calibri" pitchFamily="34" charset="0"/>
          </a:endParaRPr>
        </a:p>
        <a:p>
          <a:endParaRPr lang="tr-TR" sz="1600" b="1" dirty="0"/>
        </a:p>
      </dgm:t>
    </dgm:pt>
    <dgm:pt modelId="{C9E89326-DFFD-4938-A241-348CFAC62434}" type="sibTrans" cxnId="{A87AC555-D9FE-43D7-8112-50CCDCDE7818}">
      <dgm:prSet/>
      <dgm:spPr/>
      <dgm:t>
        <a:bodyPr/>
        <a:lstStyle/>
        <a:p>
          <a:endParaRPr lang="tr-TR" sz="1600" b="1">
            <a:solidFill>
              <a:schemeClr val="accent6">
                <a:lumMod val="75000"/>
              </a:schemeClr>
            </a:solidFill>
          </a:endParaRPr>
        </a:p>
      </dgm:t>
    </dgm:pt>
    <dgm:pt modelId="{DFA855E9-4043-4EED-8761-7C9C56239472}" type="parTrans" cxnId="{A87AC555-D9FE-43D7-8112-50CCDCDE7818}">
      <dgm:prSet/>
      <dgm:spPr/>
      <dgm:t>
        <a:bodyPr/>
        <a:lstStyle/>
        <a:p>
          <a:endParaRPr lang="tr-TR" sz="1600" b="1">
            <a:solidFill>
              <a:schemeClr val="accent6">
                <a:lumMod val="75000"/>
              </a:schemeClr>
            </a:solidFill>
          </a:endParaRPr>
        </a:p>
      </dgm:t>
    </dgm:pt>
    <dgm:pt modelId="{F4A7B7B0-FB57-439D-87A1-0C0F00C98DD9}">
      <dgm:prSet custT="1"/>
      <dgm:spPr/>
      <dgm:t>
        <a:bodyPr/>
        <a:lstStyle/>
        <a:p>
          <a:r>
            <a:rPr lang="tr-TR" sz="1600" b="1" dirty="0" smtClean="0">
              <a:solidFill>
                <a:srgbClr val="0000FF"/>
              </a:solidFill>
              <a:latin typeface="Calibri" pitchFamily="34" charset="0"/>
              <a:cs typeface="Calibri" pitchFamily="34" charset="0"/>
            </a:rPr>
            <a:t>Su kalitesi hedefleri doğrultusunda atıksu alt yapıları, planlama ve revizyonları da dahil olmak üzere tüm su kütleleri için alınacak tedbirlerin belirlenmesi</a:t>
          </a:r>
          <a:endParaRPr lang="tr-TR" sz="1600" b="1" dirty="0">
            <a:solidFill>
              <a:srgbClr val="0000FF"/>
            </a:solidFill>
          </a:endParaRPr>
        </a:p>
      </dgm:t>
    </dgm:pt>
    <dgm:pt modelId="{D405D851-8878-490B-B3ED-2C66CA8F9519}" type="parTrans" cxnId="{851D26C5-AF16-473D-B462-9949FB920D67}">
      <dgm:prSet/>
      <dgm:spPr/>
      <dgm:t>
        <a:bodyPr/>
        <a:lstStyle/>
        <a:p>
          <a:endParaRPr lang="tr-TR"/>
        </a:p>
      </dgm:t>
    </dgm:pt>
    <dgm:pt modelId="{92D54C30-4F26-4DB4-ABD0-09C9B954985A}" type="sibTrans" cxnId="{851D26C5-AF16-473D-B462-9949FB920D67}">
      <dgm:prSet/>
      <dgm:spPr/>
      <dgm:t>
        <a:bodyPr/>
        <a:lstStyle/>
        <a:p>
          <a:endParaRPr lang="tr-TR"/>
        </a:p>
      </dgm:t>
    </dgm:pt>
    <dgm:pt modelId="{F718A074-6DC4-4C48-91D5-09381989B033}" type="pres">
      <dgm:prSet presAssocID="{FE93E99E-D394-48D9-B76A-61687392C94C}" presName="diagram" presStyleCnt="0">
        <dgm:presLayoutVars>
          <dgm:dir/>
          <dgm:resizeHandles val="exact"/>
        </dgm:presLayoutVars>
      </dgm:prSet>
      <dgm:spPr/>
      <dgm:t>
        <a:bodyPr/>
        <a:lstStyle/>
        <a:p>
          <a:endParaRPr lang="tr-TR"/>
        </a:p>
      </dgm:t>
    </dgm:pt>
    <dgm:pt modelId="{471BA783-2D35-4352-A26E-AC7676A8BFF6}" type="pres">
      <dgm:prSet presAssocID="{FCDF9854-B368-4408-BF4D-D3FC1F55B4F1}" presName="node" presStyleLbl="node1" presStyleIdx="0" presStyleCnt="10" custScaleX="106235" custLinFactNeighborX="-5381" custLinFactNeighborY="7250">
        <dgm:presLayoutVars>
          <dgm:bulletEnabled val="1"/>
        </dgm:presLayoutVars>
      </dgm:prSet>
      <dgm:spPr/>
      <dgm:t>
        <a:bodyPr/>
        <a:lstStyle/>
        <a:p>
          <a:endParaRPr lang="tr-TR"/>
        </a:p>
      </dgm:t>
    </dgm:pt>
    <dgm:pt modelId="{57824348-D7A4-4C4F-BFD6-C21C3D439BD3}" type="pres">
      <dgm:prSet presAssocID="{A6077C89-34B3-4022-BAD1-BF3051CD719E}" presName="sibTrans" presStyleCnt="0"/>
      <dgm:spPr/>
      <dgm:t>
        <a:bodyPr/>
        <a:lstStyle/>
        <a:p>
          <a:endParaRPr lang="tr-TR"/>
        </a:p>
      </dgm:t>
    </dgm:pt>
    <dgm:pt modelId="{85C2F1F6-39E9-421A-852C-C46998D244C0}" type="pres">
      <dgm:prSet presAssocID="{B3BDFA37-F84A-4105-BD8A-78E1523C4814}" presName="node" presStyleLbl="node1" presStyleIdx="1" presStyleCnt="10" custScaleX="112013" custLinFactNeighborX="-3744" custLinFactNeighborY="7250">
        <dgm:presLayoutVars>
          <dgm:bulletEnabled val="1"/>
        </dgm:presLayoutVars>
      </dgm:prSet>
      <dgm:spPr/>
      <dgm:t>
        <a:bodyPr/>
        <a:lstStyle/>
        <a:p>
          <a:endParaRPr lang="tr-TR"/>
        </a:p>
      </dgm:t>
    </dgm:pt>
    <dgm:pt modelId="{94B9D66B-2BFA-4B7C-AE0D-126B975D33A2}" type="pres">
      <dgm:prSet presAssocID="{C9E89326-DFFD-4938-A241-348CFAC62434}" presName="sibTrans" presStyleCnt="0"/>
      <dgm:spPr/>
      <dgm:t>
        <a:bodyPr/>
        <a:lstStyle/>
        <a:p>
          <a:endParaRPr lang="tr-TR"/>
        </a:p>
      </dgm:t>
    </dgm:pt>
    <dgm:pt modelId="{CF92052B-804C-47B3-8BBE-F2AE7ACA392C}" type="pres">
      <dgm:prSet presAssocID="{099DF933-4A40-40E4-B992-38D314CFD95D}" presName="node" presStyleLbl="node1" presStyleIdx="2" presStyleCnt="10" custLinFactNeighborX="-2906" custLinFactNeighborY="7250">
        <dgm:presLayoutVars>
          <dgm:bulletEnabled val="1"/>
        </dgm:presLayoutVars>
      </dgm:prSet>
      <dgm:spPr/>
      <dgm:t>
        <a:bodyPr/>
        <a:lstStyle/>
        <a:p>
          <a:endParaRPr lang="tr-TR"/>
        </a:p>
      </dgm:t>
    </dgm:pt>
    <dgm:pt modelId="{BF25D08D-AE35-4C8D-94B3-5B085FE8D2C0}" type="pres">
      <dgm:prSet presAssocID="{59A0C389-598E-49FF-983F-BB497E0650E9}" presName="sibTrans" presStyleCnt="0"/>
      <dgm:spPr/>
      <dgm:t>
        <a:bodyPr/>
        <a:lstStyle/>
        <a:p>
          <a:endParaRPr lang="tr-TR"/>
        </a:p>
      </dgm:t>
    </dgm:pt>
    <dgm:pt modelId="{73E2F9D7-B045-4478-8284-BC4776E42524}" type="pres">
      <dgm:prSet presAssocID="{1D6EA0AE-C043-4FBF-B953-4CEAEA9F3D54}" presName="node" presStyleLbl="node1" presStyleIdx="3" presStyleCnt="10" custScaleX="121229" custLinFactNeighborX="-7394" custLinFactNeighborY="-292">
        <dgm:presLayoutVars>
          <dgm:bulletEnabled val="1"/>
        </dgm:presLayoutVars>
      </dgm:prSet>
      <dgm:spPr/>
      <dgm:t>
        <a:bodyPr/>
        <a:lstStyle/>
        <a:p>
          <a:endParaRPr lang="tr-TR"/>
        </a:p>
      </dgm:t>
    </dgm:pt>
    <dgm:pt modelId="{A90FC740-7F61-418F-B323-1B6E569B40A0}" type="pres">
      <dgm:prSet presAssocID="{86281FC8-5BE0-478E-8141-F28EC5FC8F21}" presName="sibTrans" presStyleCnt="0"/>
      <dgm:spPr/>
      <dgm:t>
        <a:bodyPr/>
        <a:lstStyle/>
        <a:p>
          <a:endParaRPr lang="tr-TR"/>
        </a:p>
      </dgm:t>
    </dgm:pt>
    <dgm:pt modelId="{FCEB166A-E3B5-49FD-84B0-78183A4832D6}" type="pres">
      <dgm:prSet presAssocID="{276D86E5-5781-4986-8390-5FCBDCDC784E}" presName="node" presStyleLbl="node1" presStyleIdx="4" presStyleCnt="10" custScaleX="107040" custScaleY="90191" custLinFactNeighborX="-10048">
        <dgm:presLayoutVars>
          <dgm:bulletEnabled val="1"/>
        </dgm:presLayoutVars>
      </dgm:prSet>
      <dgm:spPr/>
      <dgm:t>
        <a:bodyPr/>
        <a:lstStyle/>
        <a:p>
          <a:endParaRPr lang="tr-TR"/>
        </a:p>
      </dgm:t>
    </dgm:pt>
    <dgm:pt modelId="{A38D242D-7F6A-41CF-B46C-96F274EAC7A7}" type="pres">
      <dgm:prSet presAssocID="{3B7F1A82-134B-4C77-A883-0FBDF90375DC}" presName="sibTrans" presStyleCnt="0"/>
      <dgm:spPr/>
      <dgm:t>
        <a:bodyPr/>
        <a:lstStyle/>
        <a:p>
          <a:endParaRPr lang="tr-TR"/>
        </a:p>
      </dgm:t>
    </dgm:pt>
    <dgm:pt modelId="{6E16CE48-D256-4175-8F77-8145070B8CDB}" type="pres">
      <dgm:prSet presAssocID="{0A1E2D91-379F-43C8-B189-EBEF64C0502A}" presName="node" presStyleLbl="node1" presStyleIdx="5" presStyleCnt="10" custScaleX="97124" custScaleY="96880" custLinFactNeighborX="-8164">
        <dgm:presLayoutVars>
          <dgm:bulletEnabled val="1"/>
        </dgm:presLayoutVars>
      </dgm:prSet>
      <dgm:spPr/>
      <dgm:t>
        <a:bodyPr/>
        <a:lstStyle/>
        <a:p>
          <a:endParaRPr lang="tr-TR"/>
        </a:p>
      </dgm:t>
    </dgm:pt>
    <dgm:pt modelId="{E0BAB6D5-44BF-4704-B43D-24082688C73B}" type="pres">
      <dgm:prSet presAssocID="{43095757-48D9-4E54-9A3F-258FBD60204D}" presName="sibTrans" presStyleCnt="0"/>
      <dgm:spPr/>
      <dgm:t>
        <a:bodyPr/>
        <a:lstStyle/>
        <a:p>
          <a:endParaRPr lang="tr-TR"/>
        </a:p>
      </dgm:t>
    </dgm:pt>
    <dgm:pt modelId="{A8A10775-19A6-4AC2-9CF4-21804577949B}" type="pres">
      <dgm:prSet presAssocID="{474A46DC-94AF-41C4-A197-78FCA16C9118}" presName="node" presStyleLbl="node1" presStyleIdx="6" presStyleCnt="10" custScaleY="156620" custLinFactNeighborX="98730" custLinFactNeighborY="-3777">
        <dgm:presLayoutVars>
          <dgm:bulletEnabled val="1"/>
        </dgm:presLayoutVars>
      </dgm:prSet>
      <dgm:spPr/>
      <dgm:t>
        <a:bodyPr/>
        <a:lstStyle/>
        <a:p>
          <a:endParaRPr lang="tr-TR"/>
        </a:p>
      </dgm:t>
    </dgm:pt>
    <dgm:pt modelId="{2A280F8A-204A-4494-87CF-DA236F90ED99}" type="pres">
      <dgm:prSet presAssocID="{ACC23EF9-D76B-4D15-AD08-C0FE3B6F88A1}" presName="sibTrans" presStyleCnt="0"/>
      <dgm:spPr/>
      <dgm:t>
        <a:bodyPr/>
        <a:lstStyle/>
        <a:p>
          <a:endParaRPr lang="tr-TR"/>
        </a:p>
      </dgm:t>
    </dgm:pt>
    <dgm:pt modelId="{D8BDB065-43AB-4AEC-833B-B3C6D9A26DBE}" type="pres">
      <dgm:prSet presAssocID="{C546AA8F-E831-4B4C-823F-ED768BCF4311}" presName="node" presStyleLbl="node1" presStyleIdx="7" presStyleCnt="10" custScaleX="73922" custScaleY="160508" custLinFactNeighborX="97261" custLinFactNeighborY="-1833">
        <dgm:presLayoutVars>
          <dgm:bulletEnabled val="1"/>
        </dgm:presLayoutVars>
      </dgm:prSet>
      <dgm:spPr/>
      <dgm:t>
        <a:bodyPr/>
        <a:lstStyle/>
        <a:p>
          <a:endParaRPr lang="tr-TR"/>
        </a:p>
      </dgm:t>
    </dgm:pt>
    <dgm:pt modelId="{4C281040-5AF7-4BDA-84DF-D5E4C27AE20A}" type="pres">
      <dgm:prSet presAssocID="{B55D19A9-B1CA-409C-8B43-80C0463FD631}" presName="sibTrans" presStyleCnt="0"/>
      <dgm:spPr/>
      <dgm:t>
        <a:bodyPr/>
        <a:lstStyle/>
        <a:p>
          <a:endParaRPr lang="tr-TR"/>
        </a:p>
      </dgm:t>
    </dgm:pt>
    <dgm:pt modelId="{BDFF0924-2974-469F-81F8-402456721E51}" type="pres">
      <dgm:prSet presAssocID="{9FB1C258-DEA5-40EC-B6DE-8B5EF99F58F1}" presName="node" presStyleLbl="node1" presStyleIdx="8" presStyleCnt="10" custScaleX="87940" custScaleY="175057" custLinFactNeighborX="93141" custLinFactNeighborY="-10012">
        <dgm:presLayoutVars>
          <dgm:bulletEnabled val="1"/>
        </dgm:presLayoutVars>
      </dgm:prSet>
      <dgm:spPr/>
      <dgm:t>
        <a:bodyPr/>
        <a:lstStyle/>
        <a:p>
          <a:endParaRPr lang="tr-TR"/>
        </a:p>
      </dgm:t>
    </dgm:pt>
    <dgm:pt modelId="{3ADE758E-E801-4DD7-BF66-C025D4E3E389}" type="pres">
      <dgm:prSet presAssocID="{4B09D667-A1F4-4AB6-8898-709D10C1DD6F}" presName="sibTrans" presStyleCnt="0"/>
      <dgm:spPr/>
    </dgm:pt>
    <dgm:pt modelId="{605DB02C-56E4-4C81-B934-69DC02225049}" type="pres">
      <dgm:prSet presAssocID="{F4A7B7B0-FB57-439D-87A1-0C0F00C98DD9}" presName="node" presStyleLbl="node1" presStyleIdx="9" presStyleCnt="10" custScaleX="82831" custScaleY="158511" custLinFactX="-100000" custLinFactNeighborX="-181622" custLinFactNeighborY="-4643">
        <dgm:presLayoutVars>
          <dgm:bulletEnabled val="1"/>
        </dgm:presLayoutVars>
      </dgm:prSet>
      <dgm:spPr/>
      <dgm:t>
        <a:bodyPr/>
        <a:lstStyle/>
        <a:p>
          <a:endParaRPr lang="tr-TR"/>
        </a:p>
      </dgm:t>
    </dgm:pt>
  </dgm:ptLst>
  <dgm:cxnLst>
    <dgm:cxn modelId="{371FB754-FF6D-4E5B-B7C1-50E19AD48791}" srcId="{FE93E99E-D394-48D9-B76A-61687392C94C}" destId="{474A46DC-94AF-41C4-A197-78FCA16C9118}" srcOrd="6" destOrd="0" parTransId="{0A64B7B7-04FB-435A-AC6A-14479B884D6C}" sibTransId="{ACC23EF9-D76B-4D15-AD08-C0FE3B6F88A1}"/>
    <dgm:cxn modelId="{1C1CC1A1-75E0-4631-926D-E62A8F61BAE4}" srcId="{FE93E99E-D394-48D9-B76A-61687392C94C}" destId="{9FB1C258-DEA5-40EC-B6DE-8B5EF99F58F1}" srcOrd="8" destOrd="0" parTransId="{C6716932-A654-42FA-8A85-DD83D7FAE5E6}" sibTransId="{4B09D667-A1F4-4AB6-8898-709D10C1DD6F}"/>
    <dgm:cxn modelId="{126C189C-A883-4218-9F6F-205A6259C3FE}" type="presOf" srcId="{FE93E99E-D394-48D9-B76A-61687392C94C}" destId="{F718A074-6DC4-4C48-91D5-09381989B033}" srcOrd="0" destOrd="0" presId="urn:microsoft.com/office/officeart/2005/8/layout/default#1"/>
    <dgm:cxn modelId="{9382E50A-7083-4064-A8C9-ED455425F150}" type="presOf" srcId="{9FB1C258-DEA5-40EC-B6DE-8B5EF99F58F1}" destId="{BDFF0924-2974-469F-81F8-402456721E51}" srcOrd="0" destOrd="0" presId="urn:microsoft.com/office/officeart/2005/8/layout/default#1"/>
    <dgm:cxn modelId="{646F8F61-E926-4F89-8B9D-A9CBCC88E0A1}" srcId="{FE93E99E-D394-48D9-B76A-61687392C94C}" destId="{276D86E5-5781-4986-8390-5FCBDCDC784E}" srcOrd="4" destOrd="0" parTransId="{2A6C97DC-2F56-4A6E-AAE4-77747AC1BEA6}" sibTransId="{3B7F1A82-134B-4C77-A883-0FBDF90375DC}"/>
    <dgm:cxn modelId="{3A14F41D-7FBC-4FB4-85F3-186441243995}" type="presOf" srcId="{FCDF9854-B368-4408-BF4D-D3FC1F55B4F1}" destId="{471BA783-2D35-4352-A26E-AC7676A8BFF6}" srcOrd="0" destOrd="0" presId="urn:microsoft.com/office/officeart/2005/8/layout/default#1"/>
    <dgm:cxn modelId="{EB338D29-64AE-4D71-AED5-53E747CC2B51}" type="presOf" srcId="{F4A7B7B0-FB57-439D-87A1-0C0F00C98DD9}" destId="{605DB02C-56E4-4C81-B934-69DC02225049}" srcOrd="0" destOrd="0" presId="urn:microsoft.com/office/officeart/2005/8/layout/default#1"/>
    <dgm:cxn modelId="{071EFF4F-4749-4C45-A52B-9588FB37FFEE}" srcId="{FE93E99E-D394-48D9-B76A-61687392C94C}" destId="{0A1E2D91-379F-43C8-B189-EBEF64C0502A}" srcOrd="5" destOrd="0" parTransId="{AE256A3A-DEAD-4E33-B806-5A2C48938532}" sibTransId="{43095757-48D9-4E54-9A3F-258FBD60204D}"/>
    <dgm:cxn modelId="{5C97199F-4102-4066-B11C-0B92B7FCAE35}" srcId="{FE93E99E-D394-48D9-B76A-61687392C94C}" destId="{FCDF9854-B368-4408-BF4D-D3FC1F55B4F1}" srcOrd="0" destOrd="0" parTransId="{FF1E62E1-322F-4F29-BB35-5BA87E255171}" sibTransId="{A6077C89-34B3-4022-BAD1-BF3051CD719E}"/>
    <dgm:cxn modelId="{3FBC3359-D1A5-4B89-809A-F2FC77CB1EE8}" srcId="{FE93E99E-D394-48D9-B76A-61687392C94C}" destId="{1D6EA0AE-C043-4FBF-B953-4CEAEA9F3D54}" srcOrd="3" destOrd="0" parTransId="{90C0DADE-77BD-4CCA-A9E6-970A99F47C41}" sibTransId="{86281FC8-5BE0-478E-8141-F28EC5FC8F21}"/>
    <dgm:cxn modelId="{2F2854BF-AD0E-4D8F-B6FA-C03015B23115}" type="presOf" srcId="{B3BDFA37-F84A-4105-BD8A-78E1523C4814}" destId="{85C2F1F6-39E9-421A-852C-C46998D244C0}" srcOrd="0" destOrd="0" presId="urn:microsoft.com/office/officeart/2005/8/layout/default#1"/>
    <dgm:cxn modelId="{22FE1966-0286-4DFE-BB61-6B001C08C9E6}" type="presOf" srcId="{474A46DC-94AF-41C4-A197-78FCA16C9118}" destId="{A8A10775-19A6-4AC2-9CF4-21804577949B}" srcOrd="0" destOrd="0" presId="urn:microsoft.com/office/officeart/2005/8/layout/default#1"/>
    <dgm:cxn modelId="{FD0F58B8-9F9C-41F6-9385-6862E586317E}" srcId="{FE93E99E-D394-48D9-B76A-61687392C94C}" destId="{099DF933-4A40-40E4-B992-38D314CFD95D}" srcOrd="2" destOrd="0" parTransId="{EE828FC3-460E-4A59-8A2C-B0DDEBA4C6D3}" sibTransId="{59A0C389-598E-49FF-983F-BB497E0650E9}"/>
    <dgm:cxn modelId="{4F8A953F-4F96-4850-87D9-CB0B0F903895}" srcId="{FE93E99E-D394-48D9-B76A-61687392C94C}" destId="{C546AA8F-E831-4B4C-823F-ED768BCF4311}" srcOrd="7" destOrd="0" parTransId="{E1B7A95F-D2A8-4552-9EDB-1B916F32D22D}" sibTransId="{B55D19A9-B1CA-409C-8B43-80C0463FD631}"/>
    <dgm:cxn modelId="{C072E5EB-D502-4908-9230-AE69DFA1467B}" type="presOf" srcId="{0A1E2D91-379F-43C8-B189-EBEF64C0502A}" destId="{6E16CE48-D256-4175-8F77-8145070B8CDB}" srcOrd="0" destOrd="0" presId="urn:microsoft.com/office/officeart/2005/8/layout/default#1"/>
    <dgm:cxn modelId="{851D26C5-AF16-473D-B462-9949FB920D67}" srcId="{FE93E99E-D394-48D9-B76A-61687392C94C}" destId="{F4A7B7B0-FB57-439D-87A1-0C0F00C98DD9}" srcOrd="9" destOrd="0" parTransId="{D405D851-8878-490B-B3ED-2C66CA8F9519}" sibTransId="{92D54C30-4F26-4DB4-ABD0-09C9B954985A}"/>
    <dgm:cxn modelId="{396CE151-6B39-4844-954B-E15DD3E6899F}" type="presOf" srcId="{1D6EA0AE-C043-4FBF-B953-4CEAEA9F3D54}" destId="{73E2F9D7-B045-4478-8284-BC4776E42524}" srcOrd="0" destOrd="0" presId="urn:microsoft.com/office/officeart/2005/8/layout/default#1"/>
    <dgm:cxn modelId="{A87AC555-D9FE-43D7-8112-50CCDCDE7818}" srcId="{FE93E99E-D394-48D9-B76A-61687392C94C}" destId="{B3BDFA37-F84A-4105-BD8A-78E1523C4814}" srcOrd="1" destOrd="0" parTransId="{DFA855E9-4043-4EED-8761-7C9C56239472}" sibTransId="{C9E89326-DFFD-4938-A241-348CFAC62434}"/>
    <dgm:cxn modelId="{387D7A92-9297-4C7C-90F2-C621B33F92A8}" type="presOf" srcId="{099DF933-4A40-40E4-B992-38D314CFD95D}" destId="{CF92052B-804C-47B3-8BBE-F2AE7ACA392C}" srcOrd="0" destOrd="0" presId="urn:microsoft.com/office/officeart/2005/8/layout/default#1"/>
    <dgm:cxn modelId="{C4CC9693-B4B9-4003-8B9F-BA62A4A58550}" type="presOf" srcId="{C546AA8F-E831-4B4C-823F-ED768BCF4311}" destId="{D8BDB065-43AB-4AEC-833B-B3C6D9A26DBE}" srcOrd="0" destOrd="0" presId="urn:microsoft.com/office/officeart/2005/8/layout/default#1"/>
    <dgm:cxn modelId="{1E71EB29-2183-42A8-9FAC-8A279C6840D4}" type="presOf" srcId="{276D86E5-5781-4986-8390-5FCBDCDC784E}" destId="{FCEB166A-E3B5-49FD-84B0-78183A4832D6}" srcOrd="0" destOrd="0" presId="urn:microsoft.com/office/officeart/2005/8/layout/default#1"/>
    <dgm:cxn modelId="{D3001E11-720E-4F18-BC21-8F126AA9051D}" type="presParOf" srcId="{F718A074-6DC4-4C48-91D5-09381989B033}" destId="{471BA783-2D35-4352-A26E-AC7676A8BFF6}" srcOrd="0" destOrd="0" presId="urn:microsoft.com/office/officeart/2005/8/layout/default#1"/>
    <dgm:cxn modelId="{6E588919-25AE-4394-B83C-D8F78B456613}" type="presParOf" srcId="{F718A074-6DC4-4C48-91D5-09381989B033}" destId="{57824348-D7A4-4C4F-BFD6-C21C3D439BD3}" srcOrd="1" destOrd="0" presId="urn:microsoft.com/office/officeart/2005/8/layout/default#1"/>
    <dgm:cxn modelId="{88F50080-8D50-4716-8B9A-426908384C08}" type="presParOf" srcId="{F718A074-6DC4-4C48-91D5-09381989B033}" destId="{85C2F1F6-39E9-421A-852C-C46998D244C0}" srcOrd="2" destOrd="0" presId="urn:microsoft.com/office/officeart/2005/8/layout/default#1"/>
    <dgm:cxn modelId="{7C699484-7BE5-4DB6-93DE-785138A06F6A}" type="presParOf" srcId="{F718A074-6DC4-4C48-91D5-09381989B033}" destId="{94B9D66B-2BFA-4B7C-AE0D-126B975D33A2}" srcOrd="3" destOrd="0" presId="urn:microsoft.com/office/officeart/2005/8/layout/default#1"/>
    <dgm:cxn modelId="{CF0B6190-0A0A-4422-9C87-46E602C7EE0D}" type="presParOf" srcId="{F718A074-6DC4-4C48-91D5-09381989B033}" destId="{CF92052B-804C-47B3-8BBE-F2AE7ACA392C}" srcOrd="4" destOrd="0" presId="urn:microsoft.com/office/officeart/2005/8/layout/default#1"/>
    <dgm:cxn modelId="{2F0C8977-E9DE-4278-B367-2D4354E2A70A}" type="presParOf" srcId="{F718A074-6DC4-4C48-91D5-09381989B033}" destId="{BF25D08D-AE35-4C8D-94B3-5B085FE8D2C0}" srcOrd="5" destOrd="0" presId="urn:microsoft.com/office/officeart/2005/8/layout/default#1"/>
    <dgm:cxn modelId="{0691F590-E403-4D1C-B7BC-81E1F86EDFA1}" type="presParOf" srcId="{F718A074-6DC4-4C48-91D5-09381989B033}" destId="{73E2F9D7-B045-4478-8284-BC4776E42524}" srcOrd="6" destOrd="0" presId="urn:microsoft.com/office/officeart/2005/8/layout/default#1"/>
    <dgm:cxn modelId="{C780C027-6848-47D3-AA7E-AE21E68CDCE1}" type="presParOf" srcId="{F718A074-6DC4-4C48-91D5-09381989B033}" destId="{A90FC740-7F61-418F-B323-1B6E569B40A0}" srcOrd="7" destOrd="0" presId="urn:microsoft.com/office/officeart/2005/8/layout/default#1"/>
    <dgm:cxn modelId="{26CAC905-1C01-4F8A-B70F-1FF0CEB301E8}" type="presParOf" srcId="{F718A074-6DC4-4C48-91D5-09381989B033}" destId="{FCEB166A-E3B5-49FD-84B0-78183A4832D6}" srcOrd="8" destOrd="0" presId="urn:microsoft.com/office/officeart/2005/8/layout/default#1"/>
    <dgm:cxn modelId="{1E8314FB-C700-46F5-8F44-C53D418B0A15}" type="presParOf" srcId="{F718A074-6DC4-4C48-91D5-09381989B033}" destId="{A38D242D-7F6A-41CF-B46C-96F274EAC7A7}" srcOrd="9" destOrd="0" presId="urn:microsoft.com/office/officeart/2005/8/layout/default#1"/>
    <dgm:cxn modelId="{06997D97-1113-4E84-BB24-2B8DAD882F04}" type="presParOf" srcId="{F718A074-6DC4-4C48-91D5-09381989B033}" destId="{6E16CE48-D256-4175-8F77-8145070B8CDB}" srcOrd="10" destOrd="0" presId="urn:microsoft.com/office/officeart/2005/8/layout/default#1"/>
    <dgm:cxn modelId="{26E6E0B0-8654-4843-9164-4C2D86535807}" type="presParOf" srcId="{F718A074-6DC4-4C48-91D5-09381989B033}" destId="{E0BAB6D5-44BF-4704-B43D-24082688C73B}" srcOrd="11" destOrd="0" presId="urn:microsoft.com/office/officeart/2005/8/layout/default#1"/>
    <dgm:cxn modelId="{1E77E2E2-357A-4E45-9B6E-3F98AB73E8F4}" type="presParOf" srcId="{F718A074-6DC4-4C48-91D5-09381989B033}" destId="{A8A10775-19A6-4AC2-9CF4-21804577949B}" srcOrd="12" destOrd="0" presId="urn:microsoft.com/office/officeart/2005/8/layout/default#1"/>
    <dgm:cxn modelId="{2E08DFA5-CB82-48FB-8555-72CCC36DBBA7}" type="presParOf" srcId="{F718A074-6DC4-4C48-91D5-09381989B033}" destId="{2A280F8A-204A-4494-87CF-DA236F90ED99}" srcOrd="13" destOrd="0" presId="urn:microsoft.com/office/officeart/2005/8/layout/default#1"/>
    <dgm:cxn modelId="{53CE7AEE-7EA5-4AE7-9810-1F533CEFA1AC}" type="presParOf" srcId="{F718A074-6DC4-4C48-91D5-09381989B033}" destId="{D8BDB065-43AB-4AEC-833B-B3C6D9A26DBE}" srcOrd="14" destOrd="0" presId="urn:microsoft.com/office/officeart/2005/8/layout/default#1"/>
    <dgm:cxn modelId="{CD0A3740-1F4F-4011-BFD9-9C57DCCDCC44}" type="presParOf" srcId="{F718A074-6DC4-4C48-91D5-09381989B033}" destId="{4C281040-5AF7-4BDA-84DF-D5E4C27AE20A}" srcOrd="15" destOrd="0" presId="urn:microsoft.com/office/officeart/2005/8/layout/default#1"/>
    <dgm:cxn modelId="{7998AB42-C0C5-41C8-A22F-261818EB0BC3}" type="presParOf" srcId="{F718A074-6DC4-4C48-91D5-09381989B033}" destId="{BDFF0924-2974-469F-81F8-402456721E51}" srcOrd="16" destOrd="0" presId="urn:microsoft.com/office/officeart/2005/8/layout/default#1"/>
    <dgm:cxn modelId="{3A9DEE2D-8453-487A-AC81-F0A862447762}" type="presParOf" srcId="{F718A074-6DC4-4C48-91D5-09381989B033}" destId="{3ADE758E-E801-4DD7-BF66-C025D4E3E389}" srcOrd="17" destOrd="0" presId="urn:microsoft.com/office/officeart/2005/8/layout/default#1"/>
    <dgm:cxn modelId="{B4329247-7749-43E9-82BE-A207CF801D0E}" type="presParOf" srcId="{F718A074-6DC4-4C48-91D5-09381989B033}" destId="{605DB02C-56E4-4C81-B934-69DC02225049}" srcOrd="1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E27DCE-B885-4666-94AF-7793FA75BBB5}" type="doc">
      <dgm:prSet loTypeId="urn:microsoft.com/office/officeart/2005/8/layout/hierarchy1" loCatId="hierarchy" qsTypeId="urn:microsoft.com/office/officeart/2005/8/quickstyle/3d1" qsCatId="3D" csTypeId="urn:microsoft.com/office/officeart/2005/8/colors/colorful2" csCatId="colorful" phldr="1"/>
      <dgm:spPr/>
      <dgm:t>
        <a:bodyPr/>
        <a:lstStyle/>
        <a:p>
          <a:endParaRPr lang="en-US"/>
        </a:p>
      </dgm:t>
    </dgm:pt>
    <dgm:pt modelId="{D335EC89-FF27-4611-BF31-254E1BFB7ED1}">
      <dgm:prSet phldrT="[Metin]" custT="1"/>
      <dgm:spPr/>
      <dgm:t>
        <a:bodyPr/>
        <a:lstStyle/>
        <a:p>
          <a:r>
            <a:rPr lang="tr-TR" sz="2400" b="1" dirty="0" smtClean="0">
              <a:solidFill>
                <a:srgbClr val="0000FF"/>
              </a:solidFill>
            </a:rPr>
            <a:t>Nehir Su Kütleleri </a:t>
          </a:r>
          <a:endParaRPr lang="en-US" sz="2400" dirty="0">
            <a:solidFill>
              <a:srgbClr val="0000FF"/>
            </a:solidFill>
          </a:endParaRPr>
        </a:p>
      </dgm:t>
    </dgm:pt>
    <dgm:pt modelId="{A24E0DD5-ED6B-498D-A54A-7FE9ACDE9215}" type="parTrans" cxnId="{2BEAE6BE-C5F3-4BDE-A2AE-1CE3106CED52}">
      <dgm:prSet/>
      <dgm:spPr/>
      <dgm:t>
        <a:bodyPr/>
        <a:lstStyle/>
        <a:p>
          <a:endParaRPr lang="en-US"/>
        </a:p>
      </dgm:t>
    </dgm:pt>
    <dgm:pt modelId="{EEC3EC4E-2E27-4BFC-BA27-841586C57350}" type="sibTrans" cxnId="{2BEAE6BE-C5F3-4BDE-A2AE-1CE3106CED52}">
      <dgm:prSet/>
      <dgm:spPr/>
      <dgm:t>
        <a:bodyPr/>
        <a:lstStyle/>
        <a:p>
          <a:endParaRPr lang="en-US"/>
        </a:p>
      </dgm:t>
    </dgm:pt>
    <dgm:pt modelId="{5B69615F-E8B4-46A6-8229-5E98E7F3E642}">
      <dgm:prSet phldrT="[Metin]" custT="1"/>
      <dgm:spPr/>
      <dgm:t>
        <a:bodyPr/>
        <a:lstStyle/>
        <a:p>
          <a:r>
            <a:rPr lang="tr-TR" sz="2000" b="1" dirty="0" smtClean="0">
              <a:solidFill>
                <a:srgbClr val="0000FF"/>
              </a:solidFill>
            </a:rPr>
            <a:t>Fizikokimyasal Özellikler</a:t>
          </a:r>
          <a:r>
            <a:rPr lang="tr-TR" sz="2000" dirty="0" smtClean="0">
              <a:solidFill>
                <a:srgbClr val="0000FF"/>
              </a:solidFill>
            </a:rPr>
            <a:t>                </a:t>
          </a:r>
          <a:endParaRPr lang="en-US" sz="2000" dirty="0">
            <a:solidFill>
              <a:srgbClr val="0000FF"/>
            </a:solidFill>
          </a:endParaRPr>
        </a:p>
      </dgm:t>
    </dgm:pt>
    <dgm:pt modelId="{434ECEC2-762A-4E6A-99B9-AE484D1996CB}" type="parTrans" cxnId="{D39ED0CA-1523-4378-A729-BD88A5D9964D}">
      <dgm:prSet/>
      <dgm:spPr/>
      <dgm:t>
        <a:bodyPr/>
        <a:lstStyle/>
        <a:p>
          <a:endParaRPr lang="en-US"/>
        </a:p>
      </dgm:t>
    </dgm:pt>
    <dgm:pt modelId="{941F4BB7-EBFD-48AB-AFCA-893E8FBAA6A2}" type="sibTrans" cxnId="{D39ED0CA-1523-4378-A729-BD88A5D9964D}">
      <dgm:prSet/>
      <dgm:spPr/>
      <dgm:t>
        <a:bodyPr/>
        <a:lstStyle/>
        <a:p>
          <a:endParaRPr lang="en-US"/>
        </a:p>
      </dgm:t>
    </dgm:pt>
    <dgm:pt modelId="{1095FD42-EE48-4993-BA2F-A5282E8943D3}">
      <dgm:prSet phldrT="[Metin]" custT="1"/>
      <dgm:spPr/>
      <dgm:t>
        <a:bodyPr/>
        <a:lstStyle/>
        <a:p>
          <a:r>
            <a:rPr lang="tr-TR" sz="2000" b="1" dirty="0" smtClean="0">
              <a:solidFill>
                <a:srgbClr val="0000FF"/>
              </a:solidFill>
            </a:rPr>
            <a:t>Biyolojik İzleme Sonuçları</a:t>
          </a:r>
        </a:p>
        <a:p>
          <a:r>
            <a:rPr lang="tr-TR" sz="2000" b="1" dirty="0" smtClean="0">
              <a:solidFill>
                <a:srgbClr val="0000FF"/>
              </a:solidFill>
            </a:rPr>
            <a:t> </a:t>
          </a:r>
          <a:r>
            <a:rPr lang="tr-TR" sz="2000" dirty="0" smtClean="0">
              <a:solidFill>
                <a:srgbClr val="0000FF"/>
              </a:solidFill>
            </a:rPr>
            <a:t>makro omurgasızlar</a:t>
          </a:r>
          <a:endParaRPr lang="en-US" sz="2000" dirty="0">
            <a:solidFill>
              <a:srgbClr val="0000FF"/>
            </a:solidFill>
          </a:endParaRPr>
        </a:p>
      </dgm:t>
    </dgm:pt>
    <dgm:pt modelId="{EA27296E-1BAF-49DC-B4B6-F0642FFAF47D}" type="parTrans" cxnId="{492A6957-802A-4291-821C-1CA3F556A907}">
      <dgm:prSet/>
      <dgm:spPr/>
      <dgm:t>
        <a:bodyPr/>
        <a:lstStyle/>
        <a:p>
          <a:endParaRPr lang="en-US"/>
        </a:p>
      </dgm:t>
    </dgm:pt>
    <dgm:pt modelId="{112EF95E-3DC7-4C85-BE10-87F2F242ACE8}" type="sibTrans" cxnId="{492A6957-802A-4291-821C-1CA3F556A907}">
      <dgm:prSet/>
      <dgm:spPr/>
      <dgm:t>
        <a:bodyPr/>
        <a:lstStyle/>
        <a:p>
          <a:endParaRPr lang="en-US"/>
        </a:p>
      </dgm:t>
    </dgm:pt>
    <dgm:pt modelId="{D86EF107-FF12-445E-BA90-A21E4905ADF9}">
      <dgm:prSet phldrT="[Metin]" custT="1"/>
      <dgm:spPr/>
      <dgm:t>
        <a:bodyPr/>
        <a:lstStyle/>
        <a:p>
          <a:pPr>
            <a:lnSpc>
              <a:spcPct val="100000"/>
            </a:lnSpc>
            <a:spcAft>
              <a:spcPts val="0"/>
            </a:spcAft>
          </a:pPr>
          <a:r>
            <a:rPr lang="tr-TR" sz="2000" b="1" dirty="0" smtClean="0">
              <a:solidFill>
                <a:srgbClr val="0000FF"/>
              </a:solidFill>
            </a:rPr>
            <a:t>BMWP </a:t>
          </a:r>
        </a:p>
        <a:p>
          <a:pPr>
            <a:lnSpc>
              <a:spcPct val="100000"/>
            </a:lnSpc>
            <a:spcAft>
              <a:spcPts val="0"/>
            </a:spcAft>
          </a:pPr>
          <a:r>
            <a:rPr lang="tr-TR" sz="2000" b="1" dirty="0" smtClean="0">
              <a:solidFill>
                <a:srgbClr val="0000FF"/>
              </a:solidFill>
            </a:rPr>
            <a:t>(</a:t>
          </a:r>
          <a:r>
            <a:rPr lang="en-US" sz="2000" b="0" dirty="0" smtClean="0">
              <a:solidFill>
                <a:srgbClr val="0000FF"/>
              </a:solidFill>
            </a:rPr>
            <a:t>Biological Monitoring Working Party </a:t>
          </a:r>
          <a:r>
            <a:rPr lang="tr-TR" sz="2000" b="1" dirty="0" smtClean="0">
              <a:solidFill>
                <a:srgbClr val="0000FF"/>
              </a:solidFill>
            </a:rPr>
            <a:t>)</a:t>
          </a:r>
          <a:endParaRPr lang="en-US" sz="2000" b="1" dirty="0">
            <a:solidFill>
              <a:srgbClr val="0000FF"/>
            </a:solidFill>
          </a:endParaRPr>
        </a:p>
      </dgm:t>
    </dgm:pt>
    <dgm:pt modelId="{DD439062-BD98-4D7C-82BF-68911CD192A3}" type="parTrans" cxnId="{8F6AA71D-EF08-4E9D-B91B-32E29D06CCA8}">
      <dgm:prSet/>
      <dgm:spPr/>
      <dgm:t>
        <a:bodyPr/>
        <a:lstStyle/>
        <a:p>
          <a:endParaRPr lang="en-US"/>
        </a:p>
      </dgm:t>
    </dgm:pt>
    <dgm:pt modelId="{7F43A55E-3D08-498A-9F81-4E7C2BD85AD6}" type="sibTrans" cxnId="{8F6AA71D-EF08-4E9D-B91B-32E29D06CCA8}">
      <dgm:prSet/>
      <dgm:spPr/>
      <dgm:t>
        <a:bodyPr/>
        <a:lstStyle/>
        <a:p>
          <a:endParaRPr lang="en-US"/>
        </a:p>
      </dgm:t>
    </dgm:pt>
    <dgm:pt modelId="{0B56732A-5BB6-4294-A84B-8D9784357AD7}">
      <dgm:prSet custT="1"/>
      <dgm:spPr/>
      <dgm:t>
        <a:bodyPr/>
        <a:lstStyle/>
        <a:p>
          <a:pPr>
            <a:lnSpc>
              <a:spcPct val="100000"/>
            </a:lnSpc>
            <a:spcAft>
              <a:spcPts val="0"/>
            </a:spcAft>
          </a:pPr>
          <a:r>
            <a:rPr lang="tr-TR" sz="2000" b="1" dirty="0" smtClean="0">
              <a:solidFill>
                <a:srgbClr val="0000FF"/>
              </a:solidFill>
              <a:hlinkClick xmlns:r="http://schemas.openxmlformats.org/officeDocument/2006/relationships" r:id="rId1" action="ppaction://hlinkfile"/>
            </a:rPr>
            <a:t>ASPT</a:t>
          </a:r>
          <a:r>
            <a:rPr lang="tr-TR" sz="2000" b="1" dirty="0" smtClean="0">
              <a:solidFill>
                <a:srgbClr val="0000FF"/>
              </a:solidFill>
              <a:hlinkClick xmlns:r="http://schemas.openxmlformats.org/officeDocument/2006/relationships" r:id="rId2" action="ppaction://hlinkfile"/>
            </a:rPr>
            <a:t> </a:t>
          </a:r>
          <a:endParaRPr lang="tr-TR" sz="2000" b="1" dirty="0" smtClean="0">
            <a:solidFill>
              <a:srgbClr val="0000FF"/>
            </a:solidFill>
          </a:endParaRPr>
        </a:p>
        <a:p>
          <a:pPr>
            <a:lnSpc>
              <a:spcPct val="100000"/>
            </a:lnSpc>
            <a:spcAft>
              <a:spcPts val="0"/>
            </a:spcAft>
          </a:pPr>
          <a:r>
            <a:rPr lang="tr-TR" sz="2000" b="1" dirty="0" smtClean="0">
              <a:solidFill>
                <a:srgbClr val="0000FF"/>
              </a:solidFill>
            </a:rPr>
            <a:t>(</a:t>
          </a:r>
          <a:r>
            <a:rPr lang="tr-TR" sz="2000" b="0" dirty="0" err="1" smtClean="0">
              <a:solidFill>
                <a:srgbClr val="0000FF"/>
              </a:solidFill>
            </a:rPr>
            <a:t>Average</a:t>
          </a:r>
          <a:r>
            <a:rPr lang="tr-TR" sz="2000" b="0" dirty="0" smtClean="0">
              <a:solidFill>
                <a:srgbClr val="0000FF"/>
              </a:solidFill>
            </a:rPr>
            <a:t> </a:t>
          </a:r>
          <a:r>
            <a:rPr lang="tr-TR" sz="2000" b="0" dirty="0" err="1" smtClean="0">
              <a:solidFill>
                <a:srgbClr val="0000FF"/>
              </a:solidFill>
            </a:rPr>
            <a:t>Score</a:t>
          </a:r>
          <a:r>
            <a:rPr lang="tr-TR" sz="2000" b="0" dirty="0" smtClean="0">
              <a:solidFill>
                <a:srgbClr val="0000FF"/>
              </a:solidFill>
            </a:rPr>
            <a:t> Per </a:t>
          </a:r>
          <a:r>
            <a:rPr lang="tr-TR" sz="2000" b="0" dirty="0" err="1" smtClean="0">
              <a:solidFill>
                <a:srgbClr val="0000FF"/>
              </a:solidFill>
            </a:rPr>
            <a:t>Taxon</a:t>
          </a:r>
          <a:r>
            <a:rPr lang="tr-TR" sz="2000" b="1" dirty="0" smtClean="0">
              <a:solidFill>
                <a:srgbClr val="0000FF"/>
              </a:solidFill>
            </a:rPr>
            <a:t> )</a:t>
          </a:r>
          <a:endParaRPr lang="en-US" sz="2000" b="1" dirty="0">
            <a:solidFill>
              <a:srgbClr val="0000FF"/>
            </a:solidFill>
          </a:endParaRPr>
        </a:p>
      </dgm:t>
    </dgm:pt>
    <dgm:pt modelId="{76594F98-9EF2-42CF-9D74-941BBBF32C3C}" type="parTrans" cxnId="{46E7A907-1D59-4124-9FE7-BB96EB05F27B}">
      <dgm:prSet/>
      <dgm:spPr/>
      <dgm:t>
        <a:bodyPr/>
        <a:lstStyle/>
        <a:p>
          <a:endParaRPr lang="en-US"/>
        </a:p>
      </dgm:t>
    </dgm:pt>
    <dgm:pt modelId="{F1A1F757-0741-427E-838E-213BEE6315F1}" type="sibTrans" cxnId="{46E7A907-1D59-4124-9FE7-BB96EB05F27B}">
      <dgm:prSet/>
      <dgm:spPr/>
      <dgm:t>
        <a:bodyPr/>
        <a:lstStyle/>
        <a:p>
          <a:endParaRPr lang="en-US"/>
        </a:p>
      </dgm:t>
    </dgm:pt>
    <dgm:pt modelId="{5B74113A-2F29-45EC-8AC2-7116741A24AC}">
      <dgm:prSet custT="1"/>
      <dgm:spPr/>
      <dgm:t>
        <a:bodyPr/>
        <a:lstStyle/>
        <a:p>
          <a:r>
            <a:rPr lang="en-US" sz="2000" b="1" dirty="0" err="1" smtClean="0">
              <a:solidFill>
                <a:srgbClr val="0000FF"/>
              </a:solidFill>
            </a:rPr>
            <a:t>Margalef</a:t>
          </a:r>
          <a:r>
            <a:rPr lang="en-US" sz="2000" b="1" dirty="0" smtClean="0">
              <a:solidFill>
                <a:srgbClr val="0000FF"/>
              </a:solidFill>
            </a:rPr>
            <a:t> </a:t>
          </a:r>
          <a:endParaRPr lang="tr-TR" sz="2000" b="1" dirty="0" smtClean="0">
            <a:solidFill>
              <a:srgbClr val="0000FF"/>
            </a:solidFill>
          </a:endParaRPr>
        </a:p>
        <a:p>
          <a:r>
            <a:rPr lang="tr-TR" sz="2000" b="1" dirty="0" smtClean="0">
              <a:solidFill>
                <a:srgbClr val="0000FF"/>
              </a:solidFill>
            </a:rPr>
            <a:t>Çeşitlilik İndeksi</a:t>
          </a:r>
          <a:endParaRPr lang="en-US" sz="2000" b="1" dirty="0">
            <a:solidFill>
              <a:srgbClr val="0000FF"/>
            </a:solidFill>
          </a:endParaRPr>
        </a:p>
      </dgm:t>
    </dgm:pt>
    <dgm:pt modelId="{40C081BE-7A83-4E1E-8415-2B369CC252BB}" type="parTrans" cxnId="{E6C52ED7-7720-4397-A179-4A782077F5B6}">
      <dgm:prSet/>
      <dgm:spPr/>
      <dgm:t>
        <a:bodyPr/>
        <a:lstStyle/>
        <a:p>
          <a:endParaRPr lang="en-US"/>
        </a:p>
      </dgm:t>
    </dgm:pt>
    <dgm:pt modelId="{A35FE269-078B-49A9-92B8-66CD2AA2F96F}" type="sibTrans" cxnId="{E6C52ED7-7720-4397-A179-4A782077F5B6}">
      <dgm:prSet/>
      <dgm:spPr/>
      <dgm:t>
        <a:bodyPr/>
        <a:lstStyle/>
        <a:p>
          <a:endParaRPr lang="en-US"/>
        </a:p>
      </dgm:t>
    </dgm:pt>
    <dgm:pt modelId="{5D9E204B-4D44-4FDB-A5DB-95180BF968DE}">
      <dgm:prSet custT="1"/>
      <dgm:spPr/>
      <dgm:t>
        <a:bodyPr/>
        <a:lstStyle/>
        <a:p>
          <a:r>
            <a:rPr lang="tr-TR" sz="2400" b="1" dirty="0" smtClean="0">
              <a:solidFill>
                <a:srgbClr val="FF0000"/>
              </a:solidFill>
            </a:rPr>
            <a:t>I ve II= NORMAL ALAN</a:t>
          </a:r>
        </a:p>
        <a:p>
          <a:r>
            <a:rPr lang="tr-TR" sz="2400" b="1" dirty="0" smtClean="0">
              <a:solidFill>
                <a:srgbClr val="00B050"/>
              </a:solidFill>
            </a:rPr>
            <a:t>III</a:t>
          </a:r>
          <a:r>
            <a:rPr lang="tr-TR" sz="2400" b="1" dirty="0" smtClean="0">
              <a:solidFill>
                <a:srgbClr val="FF0000"/>
              </a:solidFill>
            </a:rPr>
            <a:t>, IV ve V = HASSAS ALAN</a:t>
          </a:r>
          <a:endParaRPr lang="en-US" sz="2400" b="1" dirty="0">
            <a:solidFill>
              <a:srgbClr val="FF0000"/>
            </a:solidFill>
          </a:endParaRPr>
        </a:p>
      </dgm:t>
    </dgm:pt>
    <dgm:pt modelId="{B32BAA3A-F612-48E9-8A7B-B54C8A53A6F7}" type="parTrans" cxnId="{0B9A0797-C327-4FCA-AFCC-250608EF9D4F}">
      <dgm:prSet/>
      <dgm:spPr/>
      <dgm:t>
        <a:bodyPr/>
        <a:lstStyle/>
        <a:p>
          <a:endParaRPr lang="en-US"/>
        </a:p>
      </dgm:t>
    </dgm:pt>
    <dgm:pt modelId="{43EC19EB-DDF7-4265-9770-C15CB016BCCD}" type="sibTrans" cxnId="{0B9A0797-C327-4FCA-AFCC-250608EF9D4F}">
      <dgm:prSet/>
      <dgm:spPr/>
      <dgm:t>
        <a:bodyPr/>
        <a:lstStyle/>
        <a:p>
          <a:endParaRPr lang="en-US"/>
        </a:p>
      </dgm:t>
    </dgm:pt>
    <dgm:pt modelId="{6E8FC572-8BEB-4EC7-94A8-14D902051625}" type="pres">
      <dgm:prSet presAssocID="{6BE27DCE-B885-4666-94AF-7793FA75BBB5}" presName="hierChild1" presStyleCnt="0">
        <dgm:presLayoutVars>
          <dgm:chPref val="1"/>
          <dgm:dir/>
          <dgm:animOne val="branch"/>
          <dgm:animLvl val="lvl"/>
          <dgm:resizeHandles/>
        </dgm:presLayoutVars>
      </dgm:prSet>
      <dgm:spPr/>
      <dgm:t>
        <a:bodyPr/>
        <a:lstStyle/>
        <a:p>
          <a:endParaRPr lang="en-US"/>
        </a:p>
      </dgm:t>
    </dgm:pt>
    <dgm:pt modelId="{F9A51119-8EFB-4534-8AD8-953EE40F5992}" type="pres">
      <dgm:prSet presAssocID="{D335EC89-FF27-4611-BF31-254E1BFB7ED1}" presName="hierRoot1" presStyleCnt="0"/>
      <dgm:spPr/>
    </dgm:pt>
    <dgm:pt modelId="{CC3A9486-CC1A-4C8C-AFC7-22F66DEA4A0C}" type="pres">
      <dgm:prSet presAssocID="{D335EC89-FF27-4611-BF31-254E1BFB7ED1}" presName="composite" presStyleCnt="0"/>
      <dgm:spPr/>
    </dgm:pt>
    <dgm:pt modelId="{22E0AB56-DE32-4482-8DF2-4BC5E87F9DED}" type="pres">
      <dgm:prSet presAssocID="{D335EC89-FF27-4611-BF31-254E1BFB7ED1}" presName="background" presStyleLbl="node0" presStyleIdx="0" presStyleCnt="1"/>
      <dgm:spPr/>
    </dgm:pt>
    <dgm:pt modelId="{D75724E3-C2FE-448D-A866-2949DCA81FD4}" type="pres">
      <dgm:prSet presAssocID="{D335EC89-FF27-4611-BF31-254E1BFB7ED1}" presName="text" presStyleLbl="fgAcc0" presStyleIdx="0" presStyleCnt="1" custScaleX="213449" custScaleY="62014">
        <dgm:presLayoutVars>
          <dgm:chPref val="3"/>
        </dgm:presLayoutVars>
      </dgm:prSet>
      <dgm:spPr/>
      <dgm:t>
        <a:bodyPr/>
        <a:lstStyle/>
        <a:p>
          <a:endParaRPr lang="en-US"/>
        </a:p>
      </dgm:t>
    </dgm:pt>
    <dgm:pt modelId="{828FA11A-784A-4EC9-AE70-F22B0CC2F636}" type="pres">
      <dgm:prSet presAssocID="{D335EC89-FF27-4611-BF31-254E1BFB7ED1}" presName="hierChild2" presStyleCnt="0"/>
      <dgm:spPr/>
    </dgm:pt>
    <dgm:pt modelId="{39D73E3A-58A0-4129-8393-5EC532950048}" type="pres">
      <dgm:prSet presAssocID="{434ECEC2-762A-4E6A-99B9-AE484D1996CB}" presName="Name10" presStyleLbl="parChTrans1D2" presStyleIdx="0" presStyleCnt="2"/>
      <dgm:spPr/>
      <dgm:t>
        <a:bodyPr/>
        <a:lstStyle/>
        <a:p>
          <a:endParaRPr lang="en-US"/>
        </a:p>
      </dgm:t>
    </dgm:pt>
    <dgm:pt modelId="{47D54AFD-B2EE-4AFE-B4A8-A1C0D467650D}" type="pres">
      <dgm:prSet presAssocID="{5B69615F-E8B4-46A6-8229-5E98E7F3E642}" presName="hierRoot2" presStyleCnt="0"/>
      <dgm:spPr/>
    </dgm:pt>
    <dgm:pt modelId="{23539D22-5018-4DD5-A963-D59EBF6E705F}" type="pres">
      <dgm:prSet presAssocID="{5B69615F-E8B4-46A6-8229-5E98E7F3E642}" presName="composite2" presStyleCnt="0"/>
      <dgm:spPr/>
    </dgm:pt>
    <dgm:pt modelId="{83AD9418-46C6-4089-B438-EF4819843AC3}" type="pres">
      <dgm:prSet presAssocID="{5B69615F-E8B4-46A6-8229-5E98E7F3E642}" presName="background2" presStyleLbl="node2" presStyleIdx="0" presStyleCnt="2"/>
      <dgm:spPr/>
    </dgm:pt>
    <dgm:pt modelId="{0BBBF10A-7881-4D9E-88C2-0430E0876D2F}" type="pres">
      <dgm:prSet presAssocID="{5B69615F-E8B4-46A6-8229-5E98E7F3E642}" presName="text2" presStyleLbl="fgAcc2" presStyleIdx="0" presStyleCnt="2" custScaleX="157551">
        <dgm:presLayoutVars>
          <dgm:chPref val="3"/>
        </dgm:presLayoutVars>
      </dgm:prSet>
      <dgm:spPr/>
      <dgm:t>
        <a:bodyPr/>
        <a:lstStyle/>
        <a:p>
          <a:endParaRPr lang="en-US"/>
        </a:p>
      </dgm:t>
    </dgm:pt>
    <dgm:pt modelId="{DBCD6E4C-F5DE-4F37-B895-43024BA496EC}" type="pres">
      <dgm:prSet presAssocID="{5B69615F-E8B4-46A6-8229-5E98E7F3E642}" presName="hierChild3" presStyleCnt="0"/>
      <dgm:spPr/>
    </dgm:pt>
    <dgm:pt modelId="{F25DB753-8CB2-4DD7-AA7A-C407B3927DA0}" type="pres">
      <dgm:prSet presAssocID="{EA27296E-1BAF-49DC-B4B6-F0642FFAF47D}" presName="Name10" presStyleLbl="parChTrans1D2" presStyleIdx="1" presStyleCnt="2"/>
      <dgm:spPr/>
      <dgm:t>
        <a:bodyPr/>
        <a:lstStyle/>
        <a:p>
          <a:endParaRPr lang="en-US"/>
        </a:p>
      </dgm:t>
    </dgm:pt>
    <dgm:pt modelId="{B9E31ED4-0D9D-4444-A27A-D75EE773D07F}" type="pres">
      <dgm:prSet presAssocID="{1095FD42-EE48-4993-BA2F-A5282E8943D3}" presName="hierRoot2" presStyleCnt="0"/>
      <dgm:spPr/>
    </dgm:pt>
    <dgm:pt modelId="{5FFDBD52-26FA-407B-AEC5-904A301B588A}" type="pres">
      <dgm:prSet presAssocID="{1095FD42-EE48-4993-BA2F-A5282E8943D3}" presName="composite2" presStyleCnt="0"/>
      <dgm:spPr/>
    </dgm:pt>
    <dgm:pt modelId="{6254966C-2885-498E-A3D9-6E6FA52D78B6}" type="pres">
      <dgm:prSet presAssocID="{1095FD42-EE48-4993-BA2F-A5282E8943D3}" presName="background2" presStyleLbl="node2" presStyleIdx="1" presStyleCnt="2"/>
      <dgm:spPr/>
    </dgm:pt>
    <dgm:pt modelId="{41B602D7-2938-4066-BE0E-0109831DB4CC}" type="pres">
      <dgm:prSet presAssocID="{1095FD42-EE48-4993-BA2F-A5282E8943D3}" presName="text2" presStyleLbl="fgAcc2" presStyleIdx="1" presStyleCnt="2" custScaleX="181354">
        <dgm:presLayoutVars>
          <dgm:chPref val="3"/>
        </dgm:presLayoutVars>
      </dgm:prSet>
      <dgm:spPr/>
      <dgm:t>
        <a:bodyPr/>
        <a:lstStyle/>
        <a:p>
          <a:endParaRPr lang="en-US"/>
        </a:p>
      </dgm:t>
    </dgm:pt>
    <dgm:pt modelId="{5CEA59A8-3FDC-4442-8C23-2D143599BD0A}" type="pres">
      <dgm:prSet presAssocID="{1095FD42-EE48-4993-BA2F-A5282E8943D3}" presName="hierChild3" presStyleCnt="0"/>
      <dgm:spPr/>
    </dgm:pt>
    <dgm:pt modelId="{838DA271-3400-41A4-B69F-88A580C9E1D2}" type="pres">
      <dgm:prSet presAssocID="{DD439062-BD98-4D7C-82BF-68911CD192A3}" presName="Name17" presStyleLbl="parChTrans1D3" presStyleIdx="0" presStyleCnt="3"/>
      <dgm:spPr/>
      <dgm:t>
        <a:bodyPr/>
        <a:lstStyle/>
        <a:p>
          <a:endParaRPr lang="en-US"/>
        </a:p>
      </dgm:t>
    </dgm:pt>
    <dgm:pt modelId="{B028FE49-230A-4690-B235-59C26A66EDB7}" type="pres">
      <dgm:prSet presAssocID="{D86EF107-FF12-445E-BA90-A21E4905ADF9}" presName="hierRoot3" presStyleCnt="0"/>
      <dgm:spPr/>
    </dgm:pt>
    <dgm:pt modelId="{924CFFCD-EBE3-4817-B354-383B98249484}" type="pres">
      <dgm:prSet presAssocID="{D86EF107-FF12-445E-BA90-A21E4905ADF9}" presName="composite3" presStyleCnt="0"/>
      <dgm:spPr/>
    </dgm:pt>
    <dgm:pt modelId="{6831448A-0D10-42A4-82CD-38A5C2FFB5BD}" type="pres">
      <dgm:prSet presAssocID="{D86EF107-FF12-445E-BA90-A21E4905ADF9}" presName="background3" presStyleLbl="node3" presStyleIdx="0" presStyleCnt="3"/>
      <dgm:spPr/>
    </dgm:pt>
    <dgm:pt modelId="{517E5DF3-3E5F-4B1C-9713-F21A9422F096}" type="pres">
      <dgm:prSet presAssocID="{D86EF107-FF12-445E-BA90-A21E4905ADF9}" presName="text3" presStyleLbl="fgAcc3" presStyleIdx="0" presStyleCnt="3" custScaleX="172630">
        <dgm:presLayoutVars>
          <dgm:chPref val="3"/>
        </dgm:presLayoutVars>
      </dgm:prSet>
      <dgm:spPr/>
      <dgm:t>
        <a:bodyPr/>
        <a:lstStyle/>
        <a:p>
          <a:endParaRPr lang="en-US"/>
        </a:p>
      </dgm:t>
    </dgm:pt>
    <dgm:pt modelId="{6575C19F-D14F-4EA7-935B-D438A4152E67}" type="pres">
      <dgm:prSet presAssocID="{D86EF107-FF12-445E-BA90-A21E4905ADF9}" presName="hierChild4" presStyleCnt="0"/>
      <dgm:spPr/>
    </dgm:pt>
    <dgm:pt modelId="{39A5FEE7-47D0-4820-895A-3F683073C28F}" type="pres">
      <dgm:prSet presAssocID="{B32BAA3A-F612-48E9-8A7B-B54C8A53A6F7}" presName="Name23" presStyleLbl="parChTrans1D4" presStyleIdx="0" presStyleCnt="1"/>
      <dgm:spPr/>
      <dgm:t>
        <a:bodyPr/>
        <a:lstStyle/>
        <a:p>
          <a:endParaRPr lang="en-US"/>
        </a:p>
      </dgm:t>
    </dgm:pt>
    <dgm:pt modelId="{8950C379-41DF-4C56-9E4D-966F994FB0BA}" type="pres">
      <dgm:prSet presAssocID="{5D9E204B-4D44-4FDB-A5DB-95180BF968DE}" presName="hierRoot4" presStyleCnt="0"/>
      <dgm:spPr/>
    </dgm:pt>
    <dgm:pt modelId="{16DDCE3D-76AE-4D1D-91AE-5D40A8FAB11C}" type="pres">
      <dgm:prSet presAssocID="{5D9E204B-4D44-4FDB-A5DB-95180BF968DE}" presName="composite4" presStyleCnt="0"/>
      <dgm:spPr/>
    </dgm:pt>
    <dgm:pt modelId="{DAEB83E0-8D5A-4D14-80B0-8F07C7065E68}" type="pres">
      <dgm:prSet presAssocID="{5D9E204B-4D44-4FDB-A5DB-95180BF968DE}" presName="background4" presStyleLbl="node4" presStyleIdx="0" presStyleCnt="1"/>
      <dgm:spPr/>
    </dgm:pt>
    <dgm:pt modelId="{21ED1B7F-2CB9-412C-8CAA-D1B888A640B3}" type="pres">
      <dgm:prSet presAssocID="{5D9E204B-4D44-4FDB-A5DB-95180BF968DE}" presName="text4" presStyleLbl="fgAcc4" presStyleIdx="0" presStyleCnt="1" custScaleX="239344" custScaleY="123231">
        <dgm:presLayoutVars>
          <dgm:chPref val="3"/>
        </dgm:presLayoutVars>
      </dgm:prSet>
      <dgm:spPr/>
      <dgm:t>
        <a:bodyPr/>
        <a:lstStyle/>
        <a:p>
          <a:endParaRPr lang="en-US"/>
        </a:p>
      </dgm:t>
    </dgm:pt>
    <dgm:pt modelId="{058D066F-AF39-42AA-B9E9-A0FB20E68F41}" type="pres">
      <dgm:prSet presAssocID="{5D9E204B-4D44-4FDB-A5DB-95180BF968DE}" presName="hierChild5" presStyleCnt="0"/>
      <dgm:spPr/>
    </dgm:pt>
    <dgm:pt modelId="{08B4E353-523F-4A7C-ADBC-B076DBF9FD70}" type="pres">
      <dgm:prSet presAssocID="{76594F98-9EF2-42CF-9D74-941BBBF32C3C}" presName="Name17" presStyleLbl="parChTrans1D3" presStyleIdx="1" presStyleCnt="3"/>
      <dgm:spPr/>
      <dgm:t>
        <a:bodyPr/>
        <a:lstStyle/>
        <a:p>
          <a:endParaRPr lang="en-US"/>
        </a:p>
      </dgm:t>
    </dgm:pt>
    <dgm:pt modelId="{FB88495A-9890-42A0-846A-33EA51AF88F1}" type="pres">
      <dgm:prSet presAssocID="{0B56732A-5BB6-4294-A84B-8D9784357AD7}" presName="hierRoot3" presStyleCnt="0"/>
      <dgm:spPr/>
    </dgm:pt>
    <dgm:pt modelId="{0265C1A1-94AE-41E6-B949-7DD29307A9FC}" type="pres">
      <dgm:prSet presAssocID="{0B56732A-5BB6-4294-A84B-8D9784357AD7}" presName="composite3" presStyleCnt="0"/>
      <dgm:spPr/>
    </dgm:pt>
    <dgm:pt modelId="{18530BAC-8EB0-4A18-B447-680F86B7EFF1}" type="pres">
      <dgm:prSet presAssocID="{0B56732A-5BB6-4294-A84B-8D9784357AD7}" presName="background3" presStyleLbl="node3" presStyleIdx="1" presStyleCnt="3"/>
      <dgm:spPr/>
    </dgm:pt>
    <dgm:pt modelId="{6B41A4B0-E993-41E0-9644-5CECF7EE1EE5}" type="pres">
      <dgm:prSet presAssocID="{0B56732A-5BB6-4294-A84B-8D9784357AD7}" presName="text3" presStyleLbl="fgAcc3" presStyleIdx="1" presStyleCnt="3" custScaleX="123723">
        <dgm:presLayoutVars>
          <dgm:chPref val="3"/>
        </dgm:presLayoutVars>
      </dgm:prSet>
      <dgm:spPr/>
      <dgm:t>
        <a:bodyPr/>
        <a:lstStyle/>
        <a:p>
          <a:endParaRPr lang="en-US"/>
        </a:p>
      </dgm:t>
    </dgm:pt>
    <dgm:pt modelId="{4716267A-36E3-44FE-9D13-986C66220F00}" type="pres">
      <dgm:prSet presAssocID="{0B56732A-5BB6-4294-A84B-8D9784357AD7}" presName="hierChild4" presStyleCnt="0"/>
      <dgm:spPr/>
    </dgm:pt>
    <dgm:pt modelId="{DD2B06E8-DCB1-4F46-830A-C22B9FA8B1C0}" type="pres">
      <dgm:prSet presAssocID="{40C081BE-7A83-4E1E-8415-2B369CC252BB}" presName="Name17" presStyleLbl="parChTrans1D3" presStyleIdx="2" presStyleCnt="3"/>
      <dgm:spPr/>
      <dgm:t>
        <a:bodyPr/>
        <a:lstStyle/>
        <a:p>
          <a:endParaRPr lang="en-US"/>
        </a:p>
      </dgm:t>
    </dgm:pt>
    <dgm:pt modelId="{053ED162-1E88-450C-B77B-0D732BA230D3}" type="pres">
      <dgm:prSet presAssocID="{5B74113A-2F29-45EC-8AC2-7116741A24AC}" presName="hierRoot3" presStyleCnt="0"/>
      <dgm:spPr/>
    </dgm:pt>
    <dgm:pt modelId="{FD9B7EDC-300E-47C0-B35A-B79ABBFA310E}" type="pres">
      <dgm:prSet presAssocID="{5B74113A-2F29-45EC-8AC2-7116741A24AC}" presName="composite3" presStyleCnt="0"/>
      <dgm:spPr/>
    </dgm:pt>
    <dgm:pt modelId="{4FB622EC-90BE-448D-A6A6-5C485AE810DD}" type="pres">
      <dgm:prSet presAssocID="{5B74113A-2F29-45EC-8AC2-7116741A24AC}" presName="background3" presStyleLbl="node3" presStyleIdx="2" presStyleCnt="3"/>
      <dgm:spPr/>
    </dgm:pt>
    <dgm:pt modelId="{A00D5254-D852-4BF1-B999-9C2C7B040121}" type="pres">
      <dgm:prSet presAssocID="{5B74113A-2F29-45EC-8AC2-7116741A24AC}" presName="text3" presStyleLbl="fgAcc3" presStyleIdx="2" presStyleCnt="3" custScaleX="127814">
        <dgm:presLayoutVars>
          <dgm:chPref val="3"/>
        </dgm:presLayoutVars>
      </dgm:prSet>
      <dgm:spPr/>
      <dgm:t>
        <a:bodyPr/>
        <a:lstStyle/>
        <a:p>
          <a:endParaRPr lang="en-US"/>
        </a:p>
      </dgm:t>
    </dgm:pt>
    <dgm:pt modelId="{6EC46A37-78FB-428A-BA7E-BA2D9D5F5DB0}" type="pres">
      <dgm:prSet presAssocID="{5B74113A-2F29-45EC-8AC2-7116741A24AC}" presName="hierChild4" presStyleCnt="0"/>
      <dgm:spPr/>
    </dgm:pt>
  </dgm:ptLst>
  <dgm:cxnLst>
    <dgm:cxn modelId="{B21F7D76-CDD4-4C9D-8733-C51B78E8D201}" type="presOf" srcId="{DD439062-BD98-4D7C-82BF-68911CD192A3}" destId="{838DA271-3400-41A4-B69F-88A580C9E1D2}" srcOrd="0" destOrd="0" presId="urn:microsoft.com/office/officeart/2005/8/layout/hierarchy1"/>
    <dgm:cxn modelId="{E6C52ED7-7720-4397-A179-4A782077F5B6}" srcId="{1095FD42-EE48-4993-BA2F-A5282E8943D3}" destId="{5B74113A-2F29-45EC-8AC2-7116741A24AC}" srcOrd="2" destOrd="0" parTransId="{40C081BE-7A83-4E1E-8415-2B369CC252BB}" sibTransId="{A35FE269-078B-49A9-92B8-66CD2AA2F96F}"/>
    <dgm:cxn modelId="{492A6957-802A-4291-821C-1CA3F556A907}" srcId="{D335EC89-FF27-4611-BF31-254E1BFB7ED1}" destId="{1095FD42-EE48-4993-BA2F-A5282E8943D3}" srcOrd="1" destOrd="0" parTransId="{EA27296E-1BAF-49DC-B4B6-F0642FFAF47D}" sibTransId="{112EF95E-3DC7-4C85-BE10-87F2F242ACE8}"/>
    <dgm:cxn modelId="{33E56CF9-942B-4529-9AFC-32C3A40B0D11}" type="presOf" srcId="{D86EF107-FF12-445E-BA90-A21E4905ADF9}" destId="{517E5DF3-3E5F-4B1C-9713-F21A9422F096}" srcOrd="0" destOrd="0" presId="urn:microsoft.com/office/officeart/2005/8/layout/hierarchy1"/>
    <dgm:cxn modelId="{E5842A57-926A-4A51-B6FC-1301D78CF0B3}" type="presOf" srcId="{6BE27DCE-B885-4666-94AF-7793FA75BBB5}" destId="{6E8FC572-8BEB-4EC7-94A8-14D902051625}" srcOrd="0" destOrd="0" presId="urn:microsoft.com/office/officeart/2005/8/layout/hierarchy1"/>
    <dgm:cxn modelId="{0DB98826-8E65-4DB3-A38E-2DBA87ED2C15}" type="presOf" srcId="{5B69615F-E8B4-46A6-8229-5E98E7F3E642}" destId="{0BBBF10A-7881-4D9E-88C2-0430E0876D2F}" srcOrd="0" destOrd="0" presId="urn:microsoft.com/office/officeart/2005/8/layout/hierarchy1"/>
    <dgm:cxn modelId="{32F88F64-2050-4378-A8E8-8F786516D7E3}" type="presOf" srcId="{434ECEC2-762A-4E6A-99B9-AE484D1996CB}" destId="{39D73E3A-58A0-4129-8393-5EC532950048}" srcOrd="0" destOrd="0" presId="urn:microsoft.com/office/officeart/2005/8/layout/hierarchy1"/>
    <dgm:cxn modelId="{694913D4-D1ED-4832-B67F-7955209AA47D}" type="presOf" srcId="{D335EC89-FF27-4611-BF31-254E1BFB7ED1}" destId="{D75724E3-C2FE-448D-A866-2949DCA81FD4}" srcOrd="0" destOrd="0" presId="urn:microsoft.com/office/officeart/2005/8/layout/hierarchy1"/>
    <dgm:cxn modelId="{46E7A907-1D59-4124-9FE7-BB96EB05F27B}" srcId="{1095FD42-EE48-4993-BA2F-A5282E8943D3}" destId="{0B56732A-5BB6-4294-A84B-8D9784357AD7}" srcOrd="1" destOrd="0" parTransId="{76594F98-9EF2-42CF-9D74-941BBBF32C3C}" sibTransId="{F1A1F757-0741-427E-838E-213BEE6315F1}"/>
    <dgm:cxn modelId="{D2CDA29E-EE9F-4A7F-A546-12345FA946EC}" type="presOf" srcId="{40C081BE-7A83-4E1E-8415-2B369CC252BB}" destId="{DD2B06E8-DCB1-4F46-830A-C22B9FA8B1C0}" srcOrd="0" destOrd="0" presId="urn:microsoft.com/office/officeart/2005/8/layout/hierarchy1"/>
    <dgm:cxn modelId="{95CACA48-BED6-44EB-BABC-D32D2AA2CBBD}" type="presOf" srcId="{0B56732A-5BB6-4294-A84B-8D9784357AD7}" destId="{6B41A4B0-E993-41E0-9644-5CECF7EE1EE5}" srcOrd="0" destOrd="0" presId="urn:microsoft.com/office/officeart/2005/8/layout/hierarchy1"/>
    <dgm:cxn modelId="{8964044C-5CF1-42AF-9EBE-6887A1852C6D}" type="presOf" srcId="{B32BAA3A-F612-48E9-8A7B-B54C8A53A6F7}" destId="{39A5FEE7-47D0-4820-895A-3F683073C28F}" srcOrd="0" destOrd="0" presId="urn:microsoft.com/office/officeart/2005/8/layout/hierarchy1"/>
    <dgm:cxn modelId="{5F613EAD-7CC4-4CDE-9976-CAF266330894}" type="presOf" srcId="{76594F98-9EF2-42CF-9D74-941BBBF32C3C}" destId="{08B4E353-523F-4A7C-ADBC-B076DBF9FD70}" srcOrd="0" destOrd="0" presId="urn:microsoft.com/office/officeart/2005/8/layout/hierarchy1"/>
    <dgm:cxn modelId="{358F7CEB-B613-401C-8818-D47D6EC32A4E}" type="presOf" srcId="{1095FD42-EE48-4993-BA2F-A5282E8943D3}" destId="{41B602D7-2938-4066-BE0E-0109831DB4CC}" srcOrd="0" destOrd="0" presId="urn:microsoft.com/office/officeart/2005/8/layout/hierarchy1"/>
    <dgm:cxn modelId="{CB0AC09F-2ED6-4B68-878B-30B06B0E697D}" type="presOf" srcId="{5B74113A-2F29-45EC-8AC2-7116741A24AC}" destId="{A00D5254-D852-4BF1-B999-9C2C7B040121}" srcOrd="0" destOrd="0" presId="urn:microsoft.com/office/officeart/2005/8/layout/hierarchy1"/>
    <dgm:cxn modelId="{0C402CBB-3218-433D-B0B1-3656AD5B82CD}" type="presOf" srcId="{5D9E204B-4D44-4FDB-A5DB-95180BF968DE}" destId="{21ED1B7F-2CB9-412C-8CAA-D1B888A640B3}" srcOrd="0" destOrd="0" presId="urn:microsoft.com/office/officeart/2005/8/layout/hierarchy1"/>
    <dgm:cxn modelId="{722DB247-B104-46AE-A656-522A0A4B2A63}" type="presOf" srcId="{EA27296E-1BAF-49DC-B4B6-F0642FFAF47D}" destId="{F25DB753-8CB2-4DD7-AA7A-C407B3927DA0}" srcOrd="0" destOrd="0" presId="urn:microsoft.com/office/officeart/2005/8/layout/hierarchy1"/>
    <dgm:cxn modelId="{8F6AA71D-EF08-4E9D-B91B-32E29D06CCA8}" srcId="{1095FD42-EE48-4993-BA2F-A5282E8943D3}" destId="{D86EF107-FF12-445E-BA90-A21E4905ADF9}" srcOrd="0" destOrd="0" parTransId="{DD439062-BD98-4D7C-82BF-68911CD192A3}" sibTransId="{7F43A55E-3D08-498A-9F81-4E7C2BD85AD6}"/>
    <dgm:cxn modelId="{0B9A0797-C327-4FCA-AFCC-250608EF9D4F}" srcId="{D86EF107-FF12-445E-BA90-A21E4905ADF9}" destId="{5D9E204B-4D44-4FDB-A5DB-95180BF968DE}" srcOrd="0" destOrd="0" parTransId="{B32BAA3A-F612-48E9-8A7B-B54C8A53A6F7}" sibTransId="{43EC19EB-DDF7-4265-9770-C15CB016BCCD}"/>
    <dgm:cxn modelId="{D39ED0CA-1523-4378-A729-BD88A5D9964D}" srcId="{D335EC89-FF27-4611-BF31-254E1BFB7ED1}" destId="{5B69615F-E8B4-46A6-8229-5E98E7F3E642}" srcOrd="0" destOrd="0" parTransId="{434ECEC2-762A-4E6A-99B9-AE484D1996CB}" sibTransId="{941F4BB7-EBFD-48AB-AFCA-893E8FBAA6A2}"/>
    <dgm:cxn modelId="{2BEAE6BE-C5F3-4BDE-A2AE-1CE3106CED52}" srcId="{6BE27DCE-B885-4666-94AF-7793FA75BBB5}" destId="{D335EC89-FF27-4611-BF31-254E1BFB7ED1}" srcOrd="0" destOrd="0" parTransId="{A24E0DD5-ED6B-498D-A54A-7FE9ACDE9215}" sibTransId="{EEC3EC4E-2E27-4BFC-BA27-841586C57350}"/>
    <dgm:cxn modelId="{C6EBA677-D6EA-41CD-8408-C943461D896B}" type="presParOf" srcId="{6E8FC572-8BEB-4EC7-94A8-14D902051625}" destId="{F9A51119-8EFB-4534-8AD8-953EE40F5992}" srcOrd="0" destOrd="0" presId="urn:microsoft.com/office/officeart/2005/8/layout/hierarchy1"/>
    <dgm:cxn modelId="{2E970125-E949-48CE-8537-2ED79C7C4D38}" type="presParOf" srcId="{F9A51119-8EFB-4534-8AD8-953EE40F5992}" destId="{CC3A9486-CC1A-4C8C-AFC7-22F66DEA4A0C}" srcOrd="0" destOrd="0" presId="urn:microsoft.com/office/officeart/2005/8/layout/hierarchy1"/>
    <dgm:cxn modelId="{3562CFEE-E924-43A1-8547-071F818635F7}" type="presParOf" srcId="{CC3A9486-CC1A-4C8C-AFC7-22F66DEA4A0C}" destId="{22E0AB56-DE32-4482-8DF2-4BC5E87F9DED}" srcOrd="0" destOrd="0" presId="urn:microsoft.com/office/officeart/2005/8/layout/hierarchy1"/>
    <dgm:cxn modelId="{E75B72FA-F57B-4B5B-B2E0-BC4973B69AF3}" type="presParOf" srcId="{CC3A9486-CC1A-4C8C-AFC7-22F66DEA4A0C}" destId="{D75724E3-C2FE-448D-A866-2949DCA81FD4}" srcOrd="1" destOrd="0" presId="urn:microsoft.com/office/officeart/2005/8/layout/hierarchy1"/>
    <dgm:cxn modelId="{30665691-16EE-44EF-90B8-22CC7A6A86D1}" type="presParOf" srcId="{F9A51119-8EFB-4534-8AD8-953EE40F5992}" destId="{828FA11A-784A-4EC9-AE70-F22B0CC2F636}" srcOrd="1" destOrd="0" presId="urn:microsoft.com/office/officeart/2005/8/layout/hierarchy1"/>
    <dgm:cxn modelId="{D6F0F8D8-4FDE-4B2F-80A3-812CE2AB4BF5}" type="presParOf" srcId="{828FA11A-784A-4EC9-AE70-F22B0CC2F636}" destId="{39D73E3A-58A0-4129-8393-5EC532950048}" srcOrd="0" destOrd="0" presId="urn:microsoft.com/office/officeart/2005/8/layout/hierarchy1"/>
    <dgm:cxn modelId="{0614AF4B-3189-47AD-8451-350AE31751E7}" type="presParOf" srcId="{828FA11A-784A-4EC9-AE70-F22B0CC2F636}" destId="{47D54AFD-B2EE-4AFE-B4A8-A1C0D467650D}" srcOrd="1" destOrd="0" presId="urn:microsoft.com/office/officeart/2005/8/layout/hierarchy1"/>
    <dgm:cxn modelId="{43815D59-FDEA-44AF-9F00-AA7DBBAB1DE5}" type="presParOf" srcId="{47D54AFD-B2EE-4AFE-B4A8-A1C0D467650D}" destId="{23539D22-5018-4DD5-A963-D59EBF6E705F}" srcOrd="0" destOrd="0" presId="urn:microsoft.com/office/officeart/2005/8/layout/hierarchy1"/>
    <dgm:cxn modelId="{A0AC4D95-ADB6-4835-9861-0497ACC20DA9}" type="presParOf" srcId="{23539D22-5018-4DD5-A963-D59EBF6E705F}" destId="{83AD9418-46C6-4089-B438-EF4819843AC3}" srcOrd="0" destOrd="0" presId="urn:microsoft.com/office/officeart/2005/8/layout/hierarchy1"/>
    <dgm:cxn modelId="{173EAF09-4A98-4537-A95F-F9536E95DFAA}" type="presParOf" srcId="{23539D22-5018-4DD5-A963-D59EBF6E705F}" destId="{0BBBF10A-7881-4D9E-88C2-0430E0876D2F}" srcOrd="1" destOrd="0" presId="urn:microsoft.com/office/officeart/2005/8/layout/hierarchy1"/>
    <dgm:cxn modelId="{2F15D68D-3DE8-4692-9659-0BF9197AEE90}" type="presParOf" srcId="{47D54AFD-B2EE-4AFE-B4A8-A1C0D467650D}" destId="{DBCD6E4C-F5DE-4F37-B895-43024BA496EC}" srcOrd="1" destOrd="0" presId="urn:microsoft.com/office/officeart/2005/8/layout/hierarchy1"/>
    <dgm:cxn modelId="{4471AB44-7292-4364-B6EE-A99606ECA34A}" type="presParOf" srcId="{828FA11A-784A-4EC9-AE70-F22B0CC2F636}" destId="{F25DB753-8CB2-4DD7-AA7A-C407B3927DA0}" srcOrd="2" destOrd="0" presId="urn:microsoft.com/office/officeart/2005/8/layout/hierarchy1"/>
    <dgm:cxn modelId="{B458DAE0-CA34-450A-8A8F-7F024E4C7F3B}" type="presParOf" srcId="{828FA11A-784A-4EC9-AE70-F22B0CC2F636}" destId="{B9E31ED4-0D9D-4444-A27A-D75EE773D07F}" srcOrd="3" destOrd="0" presId="urn:microsoft.com/office/officeart/2005/8/layout/hierarchy1"/>
    <dgm:cxn modelId="{4853B243-B589-43B1-AD0F-5BF9A14C9709}" type="presParOf" srcId="{B9E31ED4-0D9D-4444-A27A-D75EE773D07F}" destId="{5FFDBD52-26FA-407B-AEC5-904A301B588A}" srcOrd="0" destOrd="0" presId="urn:microsoft.com/office/officeart/2005/8/layout/hierarchy1"/>
    <dgm:cxn modelId="{724DB13D-EBB8-49F0-916D-B138C8322711}" type="presParOf" srcId="{5FFDBD52-26FA-407B-AEC5-904A301B588A}" destId="{6254966C-2885-498E-A3D9-6E6FA52D78B6}" srcOrd="0" destOrd="0" presId="urn:microsoft.com/office/officeart/2005/8/layout/hierarchy1"/>
    <dgm:cxn modelId="{411E123E-DA19-4849-B089-AB8A0627E2FB}" type="presParOf" srcId="{5FFDBD52-26FA-407B-AEC5-904A301B588A}" destId="{41B602D7-2938-4066-BE0E-0109831DB4CC}" srcOrd="1" destOrd="0" presId="urn:microsoft.com/office/officeart/2005/8/layout/hierarchy1"/>
    <dgm:cxn modelId="{00735462-DF61-45B1-BB28-59FEBB3B9E2E}" type="presParOf" srcId="{B9E31ED4-0D9D-4444-A27A-D75EE773D07F}" destId="{5CEA59A8-3FDC-4442-8C23-2D143599BD0A}" srcOrd="1" destOrd="0" presId="urn:microsoft.com/office/officeart/2005/8/layout/hierarchy1"/>
    <dgm:cxn modelId="{C9A44AFA-D593-4C5A-A25B-41EF8F4AB666}" type="presParOf" srcId="{5CEA59A8-3FDC-4442-8C23-2D143599BD0A}" destId="{838DA271-3400-41A4-B69F-88A580C9E1D2}" srcOrd="0" destOrd="0" presId="urn:microsoft.com/office/officeart/2005/8/layout/hierarchy1"/>
    <dgm:cxn modelId="{6C73D9B5-3360-4DE2-A5D6-C06A881D3879}" type="presParOf" srcId="{5CEA59A8-3FDC-4442-8C23-2D143599BD0A}" destId="{B028FE49-230A-4690-B235-59C26A66EDB7}" srcOrd="1" destOrd="0" presId="urn:microsoft.com/office/officeart/2005/8/layout/hierarchy1"/>
    <dgm:cxn modelId="{B7E42D28-89EC-4B25-B470-A64E4AB74AA5}" type="presParOf" srcId="{B028FE49-230A-4690-B235-59C26A66EDB7}" destId="{924CFFCD-EBE3-4817-B354-383B98249484}" srcOrd="0" destOrd="0" presId="urn:microsoft.com/office/officeart/2005/8/layout/hierarchy1"/>
    <dgm:cxn modelId="{14D431FA-773B-4EB0-AD00-67C07D0ED937}" type="presParOf" srcId="{924CFFCD-EBE3-4817-B354-383B98249484}" destId="{6831448A-0D10-42A4-82CD-38A5C2FFB5BD}" srcOrd="0" destOrd="0" presId="urn:microsoft.com/office/officeart/2005/8/layout/hierarchy1"/>
    <dgm:cxn modelId="{70DF3078-5CE2-41B7-A862-456BAC3026FA}" type="presParOf" srcId="{924CFFCD-EBE3-4817-B354-383B98249484}" destId="{517E5DF3-3E5F-4B1C-9713-F21A9422F096}" srcOrd="1" destOrd="0" presId="urn:microsoft.com/office/officeart/2005/8/layout/hierarchy1"/>
    <dgm:cxn modelId="{85D84A2A-D5C5-4389-9223-6E10BA287F7A}" type="presParOf" srcId="{B028FE49-230A-4690-B235-59C26A66EDB7}" destId="{6575C19F-D14F-4EA7-935B-D438A4152E67}" srcOrd="1" destOrd="0" presId="urn:microsoft.com/office/officeart/2005/8/layout/hierarchy1"/>
    <dgm:cxn modelId="{80DA4F34-C1CA-4AFD-A6C0-66C3CECF182B}" type="presParOf" srcId="{6575C19F-D14F-4EA7-935B-D438A4152E67}" destId="{39A5FEE7-47D0-4820-895A-3F683073C28F}" srcOrd="0" destOrd="0" presId="urn:microsoft.com/office/officeart/2005/8/layout/hierarchy1"/>
    <dgm:cxn modelId="{448F0E24-015C-41BE-BEEA-B5E2D59D379F}" type="presParOf" srcId="{6575C19F-D14F-4EA7-935B-D438A4152E67}" destId="{8950C379-41DF-4C56-9E4D-966F994FB0BA}" srcOrd="1" destOrd="0" presId="urn:microsoft.com/office/officeart/2005/8/layout/hierarchy1"/>
    <dgm:cxn modelId="{3AF2BBB1-4684-428E-81EC-EBD310F4D598}" type="presParOf" srcId="{8950C379-41DF-4C56-9E4D-966F994FB0BA}" destId="{16DDCE3D-76AE-4D1D-91AE-5D40A8FAB11C}" srcOrd="0" destOrd="0" presId="urn:microsoft.com/office/officeart/2005/8/layout/hierarchy1"/>
    <dgm:cxn modelId="{77902E61-2B69-4C33-815F-A74567336D10}" type="presParOf" srcId="{16DDCE3D-76AE-4D1D-91AE-5D40A8FAB11C}" destId="{DAEB83E0-8D5A-4D14-80B0-8F07C7065E68}" srcOrd="0" destOrd="0" presId="urn:microsoft.com/office/officeart/2005/8/layout/hierarchy1"/>
    <dgm:cxn modelId="{0CFEEB2C-2487-4918-8FCD-87C13192BA6C}" type="presParOf" srcId="{16DDCE3D-76AE-4D1D-91AE-5D40A8FAB11C}" destId="{21ED1B7F-2CB9-412C-8CAA-D1B888A640B3}" srcOrd="1" destOrd="0" presId="urn:microsoft.com/office/officeart/2005/8/layout/hierarchy1"/>
    <dgm:cxn modelId="{B4D6F135-BBD1-4EDA-B16C-AE05C46AA32A}" type="presParOf" srcId="{8950C379-41DF-4C56-9E4D-966F994FB0BA}" destId="{058D066F-AF39-42AA-B9E9-A0FB20E68F41}" srcOrd="1" destOrd="0" presId="urn:microsoft.com/office/officeart/2005/8/layout/hierarchy1"/>
    <dgm:cxn modelId="{563BF851-AC53-4A7F-A96D-272C779D432B}" type="presParOf" srcId="{5CEA59A8-3FDC-4442-8C23-2D143599BD0A}" destId="{08B4E353-523F-4A7C-ADBC-B076DBF9FD70}" srcOrd="2" destOrd="0" presId="urn:microsoft.com/office/officeart/2005/8/layout/hierarchy1"/>
    <dgm:cxn modelId="{D5E297D3-51D2-43D0-9C70-BBC06F5EAD19}" type="presParOf" srcId="{5CEA59A8-3FDC-4442-8C23-2D143599BD0A}" destId="{FB88495A-9890-42A0-846A-33EA51AF88F1}" srcOrd="3" destOrd="0" presId="urn:microsoft.com/office/officeart/2005/8/layout/hierarchy1"/>
    <dgm:cxn modelId="{C9E89EFA-7CCF-4ACD-A910-A8139A392120}" type="presParOf" srcId="{FB88495A-9890-42A0-846A-33EA51AF88F1}" destId="{0265C1A1-94AE-41E6-B949-7DD29307A9FC}" srcOrd="0" destOrd="0" presId="urn:microsoft.com/office/officeart/2005/8/layout/hierarchy1"/>
    <dgm:cxn modelId="{42AA37F4-6923-4E3B-8E32-07F618B5A41B}" type="presParOf" srcId="{0265C1A1-94AE-41E6-B949-7DD29307A9FC}" destId="{18530BAC-8EB0-4A18-B447-680F86B7EFF1}" srcOrd="0" destOrd="0" presId="urn:microsoft.com/office/officeart/2005/8/layout/hierarchy1"/>
    <dgm:cxn modelId="{4905A805-5753-400B-95C0-DF70CBD74E19}" type="presParOf" srcId="{0265C1A1-94AE-41E6-B949-7DD29307A9FC}" destId="{6B41A4B0-E993-41E0-9644-5CECF7EE1EE5}" srcOrd="1" destOrd="0" presId="urn:microsoft.com/office/officeart/2005/8/layout/hierarchy1"/>
    <dgm:cxn modelId="{B5399F87-C52F-4E23-99A6-F916AF030CB4}" type="presParOf" srcId="{FB88495A-9890-42A0-846A-33EA51AF88F1}" destId="{4716267A-36E3-44FE-9D13-986C66220F00}" srcOrd="1" destOrd="0" presId="urn:microsoft.com/office/officeart/2005/8/layout/hierarchy1"/>
    <dgm:cxn modelId="{A1EEDD83-4E40-4434-AAD7-9FC2637B1390}" type="presParOf" srcId="{5CEA59A8-3FDC-4442-8C23-2D143599BD0A}" destId="{DD2B06E8-DCB1-4F46-830A-C22B9FA8B1C0}" srcOrd="4" destOrd="0" presId="urn:microsoft.com/office/officeart/2005/8/layout/hierarchy1"/>
    <dgm:cxn modelId="{53741B56-F8C0-46D0-9B94-34E0BF9BC986}" type="presParOf" srcId="{5CEA59A8-3FDC-4442-8C23-2D143599BD0A}" destId="{053ED162-1E88-450C-B77B-0D732BA230D3}" srcOrd="5" destOrd="0" presId="urn:microsoft.com/office/officeart/2005/8/layout/hierarchy1"/>
    <dgm:cxn modelId="{42FE0540-3A99-44E5-BA1E-9C1A86B91EE4}" type="presParOf" srcId="{053ED162-1E88-450C-B77B-0D732BA230D3}" destId="{FD9B7EDC-300E-47C0-B35A-B79ABBFA310E}" srcOrd="0" destOrd="0" presId="urn:microsoft.com/office/officeart/2005/8/layout/hierarchy1"/>
    <dgm:cxn modelId="{FEB6380A-D93C-4251-913A-FA053AD4DC53}" type="presParOf" srcId="{FD9B7EDC-300E-47C0-B35A-B79ABBFA310E}" destId="{4FB622EC-90BE-448D-A6A6-5C485AE810DD}" srcOrd="0" destOrd="0" presId="urn:microsoft.com/office/officeart/2005/8/layout/hierarchy1"/>
    <dgm:cxn modelId="{0D10907F-F0EB-4982-A2F3-6212754ABA3A}" type="presParOf" srcId="{FD9B7EDC-300E-47C0-B35A-B79ABBFA310E}" destId="{A00D5254-D852-4BF1-B999-9C2C7B040121}" srcOrd="1" destOrd="0" presId="urn:microsoft.com/office/officeart/2005/8/layout/hierarchy1"/>
    <dgm:cxn modelId="{F7271B46-8CA9-44DC-8A8C-0CE9FCB4F8A0}" type="presParOf" srcId="{053ED162-1E88-450C-B77B-0D732BA230D3}" destId="{6EC46A37-78FB-428A-BA7E-BA2D9D5F5DB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E27DCE-B885-4666-94AF-7793FA75BBB5}" type="doc">
      <dgm:prSet loTypeId="urn:microsoft.com/office/officeart/2005/8/layout/hierarchy1" loCatId="hierarchy" qsTypeId="urn:microsoft.com/office/officeart/2005/8/quickstyle/3d1" qsCatId="3D" csTypeId="urn:microsoft.com/office/officeart/2005/8/colors/colorful3" csCatId="colorful" phldr="1"/>
      <dgm:spPr/>
      <dgm:t>
        <a:bodyPr/>
        <a:lstStyle/>
        <a:p>
          <a:endParaRPr lang="en-US"/>
        </a:p>
      </dgm:t>
    </dgm:pt>
    <dgm:pt modelId="{D335EC89-FF27-4611-BF31-254E1BFB7ED1}">
      <dgm:prSet phldrT="[Metin]" custT="1"/>
      <dgm:spPr/>
      <dgm:t>
        <a:bodyPr/>
        <a:lstStyle/>
        <a:p>
          <a:r>
            <a:rPr lang="tr-TR" sz="2400" b="1" dirty="0" smtClean="0"/>
            <a:t>Göl Su Kütleleri </a:t>
          </a:r>
          <a:endParaRPr lang="en-US" sz="2400" dirty="0"/>
        </a:p>
      </dgm:t>
    </dgm:pt>
    <dgm:pt modelId="{A24E0DD5-ED6B-498D-A54A-7FE9ACDE9215}" type="parTrans" cxnId="{2BEAE6BE-C5F3-4BDE-A2AE-1CE3106CED52}">
      <dgm:prSet/>
      <dgm:spPr/>
      <dgm:t>
        <a:bodyPr/>
        <a:lstStyle/>
        <a:p>
          <a:endParaRPr lang="en-US"/>
        </a:p>
      </dgm:t>
    </dgm:pt>
    <dgm:pt modelId="{EEC3EC4E-2E27-4BFC-BA27-841586C57350}" type="sibTrans" cxnId="{2BEAE6BE-C5F3-4BDE-A2AE-1CE3106CED52}">
      <dgm:prSet/>
      <dgm:spPr/>
      <dgm:t>
        <a:bodyPr/>
        <a:lstStyle/>
        <a:p>
          <a:endParaRPr lang="en-US"/>
        </a:p>
      </dgm:t>
    </dgm:pt>
    <dgm:pt modelId="{5B69615F-E8B4-46A6-8229-5E98E7F3E642}">
      <dgm:prSet phldrT="[Metin]" custT="1"/>
      <dgm:spPr/>
      <dgm:t>
        <a:bodyPr/>
        <a:lstStyle/>
        <a:p>
          <a:pPr>
            <a:lnSpc>
              <a:spcPct val="100000"/>
            </a:lnSpc>
            <a:spcAft>
              <a:spcPts val="0"/>
            </a:spcAft>
          </a:pPr>
          <a:r>
            <a:rPr lang="tr-TR" sz="2000" b="1" dirty="0" smtClean="0"/>
            <a:t>Fizikokimyasal Özellikler</a:t>
          </a:r>
          <a:r>
            <a:rPr lang="tr-TR" sz="2000" dirty="0" smtClean="0"/>
            <a:t> </a:t>
          </a:r>
        </a:p>
        <a:p>
          <a:pPr>
            <a:lnSpc>
              <a:spcPct val="100000"/>
            </a:lnSpc>
            <a:spcAft>
              <a:spcPts val="0"/>
            </a:spcAft>
          </a:pPr>
          <a:r>
            <a:rPr lang="tr-TR" sz="2000" dirty="0" err="1" smtClean="0"/>
            <a:t>Trofik</a:t>
          </a:r>
          <a:r>
            <a:rPr lang="tr-TR" sz="2000" dirty="0" smtClean="0"/>
            <a:t> Durum               </a:t>
          </a:r>
          <a:endParaRPr lang="en-US" sz="2000" dirty="0"/>
        </a:p>
      </dgm:t>
    </dgm:pt>
    <dgm:pt modelId="{434ECEC2-762A-4E6A-99B9-AE484D1996CB}" type="parTrans" cxnId="{D39ED0CA-1523-4378-A729-BD88A5D9964D}">
      <dgm:prSet/>
      <dgm:spPr/>
      <dgm:t>
        <a:bodyPr/>
        <a:lstStyle/>
        <a:p>
          <a:endParaRPr lang="en-US"/>
        </a:p>
      </dgm:t>
    </dgm:pt>
    <dgm:pt modelId="{941F4BB7-EBFD-48AB-AFCA-893E8FBAA6A2}" type="sibTrans" cxnId="{D39ED0CA-1523-4378-A729-BD88A5D9964D}">
      <dgm:prSet/>
      <dgm:spPr/>
      <dgm:t>
        <a:bodyPr/>
        <a:lstStyle/>
        <a:p>
          <a:endParaRPr lang="en-US"/>
        </a:p>
      </dgm:t>
    </dgm:pt>
    <dgm:pt modelId="{1095FD42-EE48-4993-BA2F-A5282E8943D3}">
      <dgm:prSet phldrT="[Metin]" custT="1"/>
      <dgm:spPr/>
      <dgm:t>
        <a:bodyPr/>
        <a:lstStyle/>
        <a:p>
          <a:endParaRPr lang="tr-TR" sz="2000" b="1" dirty="0" smtClean="0"/>
        </a:p>
        <a:p>
          <a:r>
            <a:rPr lang="tr-TR" sz="2000" b="1" dirty="0" smtClean="0"/>
            <a:t>Biyolojik İzleme Sonuçları</a:t>
          </a:r>
        </a:p>
        <a:p>
          <a:r>
            <a:rPr lang="tr-TR" sz="2000" b="1" dirty="0" smtClean="0"/>
            <a:t> </a:t>
          </a:r>
          <a:endParaRPr lang="en-US" sz="2000" dirty="0"/>
        </a:p>
      </dgm:t>
    </dgm:pt>
    <dgm:pt modelId="{EA27296E-1BAF-49DC-B4B6-F0642FFAF47D}" type="parTrans" cxnId="{492A6957-802A-4291-821C-1CA3F556A907}">
      <dgm:prSet/>
      <dgm:spPr/>
      <dgm:t>
        <a:bodyPr/>
        <a:lstStyle/>
        <a:p>
          <a:endParaRPr lang="en-US"/>
        </a:p>
      </dgm:t>
    </dgm:pt>
    <dgm:pt modelId="{112EF95E-3DC7-4C85-BE10-87F2F242ACE8}" type="sibTrans" cxnId="{492A6957-802A-4291-821C-1CA3F556A907}">
      <dgm:prSet/>
      <dgm:spPr/>
      <dgm:t>
        <a:bodyPr/>
        <a:lstStyle/>
        <a:p>
          <a:endParaRPr lang="en-US"/>
        </a:p>
      </dgm:t>
    </dgm:pt>
    <dgm:pt modelId="{D86EF107-FF12-445E-BA90-A21E4905ADF9}">
      <dgm:prSet phldrT="[Metin]" custT="1"/>
      <dgm:spPr/>
      <dgm:t>
        <a:bodyPr/>
        <a:lstStyle/>
        <a:p>
          <a:pPr>
            <a:lnSpc>
              <a:spcPct val="100000"/>
            </a:lnSpc>
            <a:spcAft>
              <a:spcPts val="0"/>
            </a:spcAft>
          </a:pPr>
          <a:r>
            <a:rPr lang="tr-TR" sz="2000" b="1" dirty="0" smtClean="0"/>
            <a:t>FİTOPLANKTON</a:t>
          </a:r>
        </a:p>
        <a:p>
          <a:pPr>
            <a:lnSpc>
              <a:spcPct val="100000"/>
            </a:lnSpc>
            <a:spcAft>
              <a:spcPts val="0"/>
            </a:spcAft>
          </a:pPr>
          <a:r>
            <a:rPr lang="tr-TR" sz="1300" dirty="0" err="1" smtClean="0"/>
            <a:t>Fitoplankton</a:t>
          </a:r>
          <a:r>
            <a:rPr lang="tr-TR" sz="1300" dirty="0" smtClean="0"/>
            <a:t> türlerinin teşhisi </a:t>
          </a:r>
        </a:p>
        <a:p>
          <a:pPr>
            <a:lnSpc>
              <a:spcPct val="100000"/>
            </a:lnSpc>
            <a:spcAft>
              <a:spcPts val="0"/>
            </a:spcAft>
          </a:pPr>
          <a:r>
            <a:rPr lang="tr-TR" sz="1300" dirty="0" smtClean="0"/>
            <a:t>Bolluk (adet/ml)</a:t>
          </a:r>
        </a:p>
        <a:p>
          <a:pPr>
            <a:lnSpc>
              <a:spcPct val="100000"/>
            </a:lnSpc>
            <a:spcAft>
              <a:spcPts val="0"/>
            </a:spcAft>
          </a:pPr>
          <a:r>
            <a:rPr lang="tr-TR" sz="1300" dirty="0" smtClean="0"/>
            <a:t>Toplam </a:t>
          </a:r>
          <a:r>
            <a:rPr lang="tr-TR" sz="1300" dirty="0" err="1" smtClean="0"/>
            <a:t>biyohacim</a:t>
          </a:r>
          <a:endParaRPr lang="tr-TR" sz="1300" dirty="0" smtClean="0"/>
        </a:p>
        <a:p>
          <a:pPr>
            <a:lnSpc>
              <a:spcPct val="100000"/>
            </a:lnSpc>
            <a:spcAft>
              <a:spcPts val="0"/>
            </a:spcAft>
          </a:pPr>
          <a:r>
            <a:rPr lang="tr-TR" sz="1300" dirty="0" smtClean="0"/>
            <a:t>Sınıfların </a:t>
          </a:r>
          <a:r>
            <a:rPr lang="tr-TR" sz="1300" dirty="0" err="1" smtClean="0"/>
            <a:t>biyohacmi</a:t>
          </a:r>
          <a:r>
            <a:rPr lang="tr-TR" sz="1300" dirty="0" smtClean="0"/>
            <a:t> ve oranı</a:t>
          </a:r>
        </a:p>
        <a:p>
          <a:pPr>
            <a:lnSpc>
              <a:spcPct val="100000"/>
            </a:lnSpc>
            <a:spcAft>
              <a:spcPts val="0"/>
            </a:spcAft>
          </a:pPr>
          <a:r>
            <a:rPr lang="tr-TR" sz="1300" dirty="0" err="1" smtClean="0"/>
            <a:t>Cyanobacteria</a:t>
          </a:r>
          <a:r>
            <a:rPr lang="tr-TR" sz="1300" dirty="0" smtClean="0"/>
            <a:t> </a:t>
          </a:r>
          <a:r>
            <a:rPr lang="tr-TR" sz="1300" dirty="0" err="1" smtClean="0"/>
            <a:t>biyohacmi</a:t>
          </a:r>
          <a:r>
            <a:rPr lang="tr-TR" sz="1300" dirty="0" smtClean="0"/>
            <a:t> ve oranı  </a:t>
          </a:r>
        </a:p>
        <a:p>
          <a:pPr>
            <a:lnSpc>
              <a:spcPct val="100000"/>
            </a:lnSpc>
            <a:spcAft>
              <a:spcPts val="0"/>
            </a:spcAft>
          </a:pPr>
          <a:r>
            <a:rPr lang="tr-TR" sz="1300" dirty="0" smtClean="0"/>
            <a:t>Hassas ve/veya indikatör türler  </a:t>
          </a:r>
        </a:p>
        <a:p>
          <a:pPr>
            <a:lnSpc>
              <a:spcPct val="100000"/>
            </a:lnSpc>
            <a:spcAft>
              <a:spcPts val="0"/>
            </a:spcAft>
          </a:pPr>
          <a:r>
            <a:rPr lang="tr-TR" sz="1300" dirty="0" smtClean="0"/>
            <a:t>Klorofil </a:t>
          </a:r>
          <a:r>
            <a:rPr lang="tr-TR" sz="1300" i="1" dirty="0" smtClean="0"/>
            <a:t>a</a:t>
          </a:r>
          <a:r>
            <a:rPr lang="tr-TR" sz="1300" dirty="0" smtClean="0"/>
            <a:t> derişimi</a:t>
          </a:r>
          <a:r>
            <a:rPr lang="tr-TR" sz="1300" b="1" dirty="0" smtClean="0"/>
            <a:t> </a:t>
          </a:r>
          <a:endParaRPr lang="en-US" sz="1300" b="1" dirty="0"/>
        </a:p>
      </dgm:t>
    </dgm:pt>
    <dgm:pt modelId="{DD439062-BD98-4D7C-82BF-68911CD192A3}" type="parTrans" cxnId="{8F6AA71D-EF08-4E9D-B91B-32E29D06CCA8}">
      <dgm:prSet/>
      <dgm:spPr/>
      <dgm:t>
        <a:bodyPr/>
        <a:lstStyle/>
        <a:p>
          <a:endParaRPr lang="en-US"/>
        </a:p>
      </dgm:t>
    </dgm:pt>
    <dgm:pt modelId="{7F43A55E-3D08-498A-9F81-4E7C2BD85AD6}" type="sibTrans" cxnId="{8F6AA71D-EF08-4E9D-B91B-32E29D06CCA8}">
      <dgm:prSet/>
      <dgm:spPr/>
      <dgm:t>
        <a:bodyPr/>
        <a:lstStyle/>
        <a:p>
          <a:endParaRPr lang="en-US"/>
        </a:p>
      </dgm:t>
    </dgm:pt>
    <dgm:pt modelId="{0B56732A-5BB6-4294-A84B-8D9784357AD7}">
      <dgm:prSet custT="1"/>
      <dgm:spPr/>
      <dgm:t>
        <a:bodyPr/>
        <a:lstStyle/>
        <a:p>
          <a:pPr>
            <a:lnSpc>
              <a:spcPct val="100000"/>
            </a:lnSpc>
            <a:spcAft>
              <a:spcPts val="0"/>
            </a:spcAft>
          </a:pPr>
          <a:r>
            <a:rPr lang="tr-TR" sz="2000" b="1" dirty="0" smtClean="0"/>
            <a:t>MAKROFİT</a:t>
          </a:r>
        </a:p>
        <a:p>
          <a:pPr>
            <a:lnSpc>
              <a:spcPct val="100000"/>
            </a:lnSpc>
            <a:spcAft>
              <a:spcPts val="0"/>
            </a:spcAft>
          </a:pPr>
          <a:r>
            <a:rPr lang="tr-TR" sz="1400" dirty="0" err="1" smtClean="0"/>
            <a:t>Kolonizasyonun</a:t>
          </a:r>
          <a:r>
            <a:rPr lang="tr-TR" sz="1400" dirty="0" smtClean="0"/>
            <a:t> maksimum derinliği(</a:t>
          </a:r>
          <a:r>
            <a:rPr lang="tr-TR" sz="1400" dirty="0" err="1" smtClean="0"/>
            <a:t>Zc</a:t>
          </a:r>
          <a:r>
            <a:rPr lang="tr-TR" sz="1400" dirty="0" smtClean="0"/>
            <a:t>)</a:t>
          </a:r>
        </a:p>
        <a:p>
          <a:pPr>
            <a:lnSpc>
              <a:spcPct val="100000"/>
            </a:lnSpc>
            <a:spcAft>
              <a:spcPts val="0"/>
            </a:spcAft>
          </a:pPr>
          <a:r>
            <a:rPr lang="tr-TR" sz="1400" dirty="0" smtClean="0"/>
            <a:t>Bolluk </a:t>
          </a:r>
          <a:endParaRPr lang="en-US" sz="1400" dirty="0" smtClean="0"/>
        </a:p>
        <a:p>
          <a:pPr>
            <a:lnSpc>
              <a:spcPct val="100000"/>
            </a:lnSpc>
            <a:spcAft>
              <a:spcPts val="0"/>
            </a:spcAft>
          </a:pPr>
          <a:r>
            <a:rPr lang="tr-TR" sz="1400" dirty="0" smtClean="0"/>
            <a:t>Hassas türler/Toleranslı türlerin belirlenmesi</a:t>
          </a:r>
          <a:endParaRPr lang="en-US" sz="1400" b="1" dirty="0"/>
        </a:p>
      </dgm:t>
    </dgm:pt>
    <dgm:pt modelId="{76594F98-9EF2-42CF-9D74-941BBBF32C3C}" type="parTrans" cxnId="{46E7A907-1D59-4124-9FE7-BB96EB05F27B}">
      <dgm:prSet/>
      <dgm:spPr/>
      <dgm:t>
        <a:bodyPr/>
        <a:lstStyle/>
        <a:p>
          <a:endParaRPr lang="en-US"/>
        </a:p>
      </dgm:t>
    </dgm:pt>
    <dgm:pt modelId="{F1A1F757-0741-427E-838E-213BEE6315F1}" type="sibTrans" cxnId="{46E7A907-1D59-4124-9FE7-BB96EB05F27B}">
      <dgm:prSet/>
      <dgm:spPr/>
      <dgm:t>
        <a:bodyPr/>
        <a:lstStyle/>
        <a:p>
          <a:endParaRPr lang="en-US"/>
        </a:p>
      </dgm:t>
    </dgm:pt>
    <dgm:pt modelId="{5D9E204B-4D44-4FDB-A5DB-95180BF968DE}">
      <dgm:prSet custT="1"/>
      <dgm:spPr/>
      <dgm:t>
        <a:bodyPr/>
        <a:lstStyle/>
        <a:p>
          <a:pPr>
            <a:lnSpc>
              <a:spcPct val="90000"/>
            </a:lnSpc>
            <a:spcAft>
              <a:spcPct val="35000"/>
            </a:spcAft>
          </a:pPr>
          <a:endParaRPr lang="tr-TR" sz="2000" dirty="0" smtClean="0"/>
        </a:p>
        <a:p>
          <a:pPr>
            <a:lnSpc>
              <a:spcPct val="90000"/>
            </a:lnSpc>
            <a:spcAft>
              <a:spcPct val="35000"/>
            </a:spcAft>
          </a:pPr>
          <a:endParaRPr lang="tr-TR" sz="2000" dirty="0" smtClean="0"/>
        </a:p>
        <a:p>
          <a:pPr>
            <a:lnSpc>
              <a:spcPct val="90000"/>
            </a:lnSpc>
            <a:spcAft>
              <a:spcPct val="35000"/>
            </a:spcAft>
          </a:pPr>
          <a:endParaRPr lang="tr-TR" sz="2000" dirty="0" smtClean="0"/>
        </a:p>
        <a:p>
          <a:pPr>
            <a:lnSpc>
              <a:spcPct val="90000"/>
            </a:lnSpc>
            <a:spcAft>
              <a:spcPct val="35000"/>
            </a:spcAft>
          </a:pPr>
          <a:endParaRPr lang="tr-TR" sz="2000" dirty="0" smtClean="0"/>
        </a:p>
        <a:p>
          <a:pPr>
            <a:lnSpc>
              <a:spcPct val="90000"/>
            </a:lnSpc>
            <a:spcAft>
              <a:spcPct val="35000"/>
            </a:spcAft>
          </a:pPr>
          <a:endParaRPr lang="tr-TR" sz="2000" dirty="0" smtClean="0"/>
        </a:p>
        <a:p>
          <a:pPr>
            <a:lnSpc>
              <a:spcPct val="90000"/>
            </a:lnSpc>
            <a:spcAft>
              <a:spcPct val="35000"/>
            </a:spcAft>
          </a:pPr>
          <a:endParaRPr lang="tr-TR" sz="2000" dirty="0" smtClean="0"/>
        </a:p>
        <a:p>
          <a:pPr>
            <a:lnSpc>
              <a:spcPct val="100000"/>
            </a:lnSpc>
            <a:spcAft>
              <a:spcPts val="0"/>
            </a:spcAft>
          </a:pPr>
          <a:r>
            <a:rPr lang="tr-TR" sz="1800" b="1" dirty="0" smtClean="0"/>
            <a:t>Toplam </a:t>
          </a:r>
          <a:r>
            <a:rPr lang="tr-TR" sz="1800" b="1" dirty="0" err="1" smtClean="0"/>
            <a:t>biyohacime</a:t>
          </a:r>
          <a:r>
            <a:rPr lang="tr-TR" sz="1800" b="1" dirty="0" smtClean="0"/>
            <a:t> göre ekolojik kalite</a:t>
          </a:r>
        </a:p>
        <a:p>
          <a:pPr>
            <a:lnSpc>
              <a:spcPct val="100000"/>
            </a:lnSpc>
            <a:spcAft>
              <a:spcPts val="0"/>
            </a:spcAft>
          </a:pPr>
          <a:r>
            <a:rPr lang="tr-TR" sz="1800" b="1" dirty="0" err="1" smtClean="0"/>
            <a:t>Cyanobacteria</a:t>
          </a:r>
          <a:r>
            <a:rPr lang="tr-TR" sz="1800" b="1" dirty="0" smtClean="0"/>
            <a:t> </a:t>
          </a:r>
          <a:r>
            <a:rPr lang="tr-TR" sz="1800" b="1" dirty="0" err="1" smtClean="0"/>
            <a:t>biyohacmi</a:t>
          </a:r>
          <a:endParaRPr lang="tr-TR" sz="1800" b="1" dirty="0" smtClean="0"/>
        </a:p>
        <a:p>
          <a:pPr>
            <a:lnSpc>
              <a:spcPct val="100000"/>
            </a:lnSpc>
            <a:spcAft>
              <a:spcPts val="0"/>
            </a:spcAft>
          </a:pPr>
          <a:r>
            <a:rPr lang="tr-TR" sz="1800" dirty="0" smtClean="0">
              <a:solidFill>
                <a:srgbClr val="FF0000"/>
              </a:solidFill>
            </a:rPr>
            <a:t>&gt;</a:t>
          </a:r>
          <a:r>
            <a:rPr lang="tr-TR" sz="1800" dirty="0" smtClean="0"/>
            <a:t> </a:t>
          </a:r>
          <a:r>
            <a:rPr lang="tr-TR" sz="1800" b="1" dirty="0" smtClean="0">
              <a:solidFill>
                <a:srgbClr val="FF0000"/>
              </a:solidFill>
            </a:rPr>
            <a:t>1 mm</a:t>
          </a:r>
          <a:r>
            <a:rPr lang="tr-TR" sz="1800" b="1" baseline="30000" dirty="0" smtClean="0">
              <a:solidFill>
                <a:srgbClr val="FF0000"/>
              </a:solidFill>
            </a:rPr>
            <a:t>3</a:t>
          </a:r>
          <a:r>
            <a:rPr lang="tr-TR" sz="1800" b="1" dirty="0" smtClean="0">
              <a:solidFill>
                <a:srgbClr val="FF0000"/>
              </a:solidFill>
            </a:rPr>
            <a:t>/L = HASSAS ALAN</a:t>
          </a:r>
        </a:p>
        <a:p>
          <a:pPr>
            <a:lnSpc>
              <a:spcPct val="100000"/>
            </a:lnSpc>
            <a:spcAft>
              <a:spcPts val="0"/>
            </a:spcAft>
          </a:pPr>
          <a:r>
            <a:rPr lang="tr-TR" sz="1800" b="1" dirty="0" err="1" smtClean="0"/>
            <a:t>Cyanobacteria</a:t>
          </a:r>
          <a:r>
            <a:rPr lang="tr-TR" sz="1800" b="1" dirty="0" smtClean="0"/>
            <a:t> oranı (Orta/İyi sınırı)</a:t>
          </a:r>
          <a:endParaRPr lang="tr-TR" sz="1800" b="1" dirty="0" smtClean="0">
            <a:solidFill>
              <a:srgbClr val="FF0000"/>
            </a:solidFill>
          </a:endParaRPr>
        </a:p>
        <a:p>
          <a:pPr>
            <a:lnSpc>
              <a:spcPct val="100000"/>
            </a:lnSpc>
            <a:spcAft>
              <a:spcPts val="0"/>
            </a:spcAft>
          </a:pPr>
          <a:r>
            <a:rPr lang="tr-TR" sz="1800" b="1" dirty="0" smtClean="0">
              <a:solidFill>
                <a:srgbClr val="FF0000"/>
              </a:solidFill>
            </a:rPr>
            <a:t>Kalkerli göllerde %28.5</a:t>
          </a:r>
        </a:p>
        <a:p>
          <a:pPr>
            <a:lnSpc>
              <a:spcPct val="100000"/>
            </a:lnSpc>
            <a:spcAft>
              <a:spcPts val="0"/>
            </a:spcAft>
          </a:pPr>
          <a:r>
            <a:rPr lang="tr-TR" sz="1800" b="1" dirty="0" smtClean="0">
              <a:solidFill>
                <a:srgbClr val="FF0000"/>
              </a:solidFill>
            </a:rPr>
            <a:t>Silisli göllerde % 9.2   </a:t>
          </a:r>
        </a:p>
        <a:p>
          <a:pPr>
            <a:lnSpc>
              <a:spcPct val="90000"/>
            </a:lnSpc>
            <a:spcAft>
              <a:spcPct val="35000"/>
            </a:spcAft>
          </a:pPr>
          <a:endParaRPr lang="tr-TR" sz="2000" b="1" dirty="0" smtClean="0">
            <a:solidFill>
              <a:srgbClr val="FF0000"/>
            </a:solidFill>
          </a:endParaRPr>
        </a:p>
        <a:p>
          <a:pPr>
            <a:lnSpc>
              <a:spcPct val="90000"/>
            </a:lnSpc>
            <a:spcAft>
              <a:spcPct val="35000"/>
            </a:spcAft>
          </a:pPr>
          <a:endParaRPr lang="tr-TR" sz="2000" b="1" dirty="0" smtClean="0">
            <a:solidFill>
              <a:srgbClr val="FF0000"/>
            </a:solidFill>
          </a:endParaRPr>
        </a:p>
        <a:p>
          <a:pPr>
            <a:lnSpc>
              <a:spcPct val="90000"/>
            </a:lnSpc>
            <a:spcAft>
              <a:spcPct val="35000"/>
            </a:spcAft>
          </a:pPr>
          <a:endParaRPr lang="tr-TR" sz="2000" dirty="0" smtClean="0"/>
        </a:p>
        <a:p>
          <a:pPr>
            <a:lnSpc>
              <a:spcPct val="90000"/>
            </a:lnSpc>
            <a:spcAft>
              <a:spcPct val="35000"/>
            </a:spcAft>
          </a:pPr>
          <a:endParaRPr lang="tr-TR" sz="2000" dirty="0" smtClean="0"/>
        </a:p>
        <a:p>
          <a:pPr>
            <a:lnSpc>
              <a:spcPct val="90000"/>
            </a:lnSpc>
            <a:spcAft>
              <a:spcPct val="35000"/>
            </a:spcAft>
          </a:pPr>
          <a:endParaRPr lang="tr-TR" sz="2000" dirty="0" smtClean="0"/>
        </a:p>
        <a:p>
          <a:pPr>
            <a:lnSpc>
              <a:spcPct val="90000"/>
            </a:lnSpc>
            <a:spcAft>
              <a:spcPct val="35000"/>
            </a:spcAft>
          </a:pPr>
          <a:r>
            <a:rPr lang="tr-TR" sz="2000" dirty="0" smtClean="0"/>
            <a:t> </a:t>
          </a:r>
          <a:endParaRPr lang="en-US" sz="2000" b="1" dirty="0"/>
        </a:p>
      </dgm:t>
    </dgm:pt>
    <dgm:pt modelId="{B32BAA3A-F612-48E9-8A7B-B54C8A53A6F7}" type="parTrans" cxnId="{0B9A0797-C327-4FCA-AFCC-250608EF9D4F}">
      <dgm:prSet/>
      <dgm:spPr/>
      <dgm:t>
        <a:bodyPr/>
        <a:lstStyle/>
        <a:p>
          <a:endParaRPr lang="en-US"/>
        </a:p>
      </dgm:t>
    </dgm:pt>
    <dgm:pt modelId="{43EC19EB-DDF7-4265-9770-C15CB016BCCD}" type="sibTrans" cxnId="{0B9A0797-C327-4FCA-AFCC-250608EF9D4F}">
      <dgm:prSet/>
      <dgm:spPr/>
      <dgm:t>
        <a:bodyPr/>
        <a:lstStyle/>
        <a:p>
          <a:endParaRPr lang="en-US"/>
        </a:p>
      </dgm:t>
    </dgm:pt>
    <dgm:pt modelId="{1D9051FB-8E50-45E5-88DF-CB1708819D51}">
      <dgm:prSet custT="1"/>
      <dgm:spPr/>
      <dgm:t>
        <a:bodyPr/>
        <a:lstStyle/>
        <a:p>
          <a:r>
            <a:rPr lang="tr-TR" sz="2000" b="1" dirty="0" smtClean="0"/>
            <a:t>Uzman Görüşü</a:t>
          </a:r>
          <a:endParaRPr lang="en-US" sz="2000" b="1" dirty="0" smtClean="0"/>
        </a:p>
      </dgm:t>
    </dgm:pt>
    <dgm:pt modelId="{946E61E5-AA67-494E-BBA8-5C46C011D2C4}" type="parTrans" cxnId="{80EFA656-87D6-43F7-AC3E-8C8522BB1CEF}">
      <dgm:prSet/>
      <dgm:spPr/>
      <dgm:t>
        <a:bodyPr/>
        <a:lstStyle/>
        <a:p>
          <a:endParaRPr lang="en-US"/>
        </a:p>
      </dgm:t>
    </dgm:pt>
    <dgm:pt modelId="{E8E99B31-5FCF-4F17-8BFD-8707CE48D78B}" type="sibTrans" cxnId="{80EFA656-87D6-43F7-AC3E-8C8522BB1CEF}">
      <dgm:prSet/>
      <dgm:spPr/>
      <dgm:t>
        <a:bodyPr/>
        <a:lstStyle/>
        <a:p>
          <a:endParaRPr lang="en-US"/>
        </a:p>
      </dgm:t>
    </dgm:pt>
    <dgm:pt modelId="{1FFC4D08-4093-44C5-AD0E-E72A4106A0A9}">
      <dgm:prSet custT="1"/>
      <dgm:spPr/>
      <dgm:t>
        <a:bodyPr/>
        <a:lstStyle/>
        <a:p>
          <a:endParaRPr lang="tr-TR" sz="2000" b="1" dirty="0" smtClean="0"/>
        </a:p>
        <a:p>
          <a:endParaRPr lang="tr-TR" sz="2000" b="1" dirty="0" smtClean="0"/>
        </a:p>
        <a:p>
          <a:r>
            <a:rPr lang="tr-TR" sz="2000" b="1" dirty="0" smtClean="0"/>
            <a:t>İyi Ekolojik Kalite</a:t>
          </a:r>
        </a:p>
        <a:p>
          <a:r>
            <a:rPr lang="tr-TR" sz="2000" b="1" dirty="0" err="1" smtClean="0">
              <a:solidFill>
                <a:srgbClr val="FF0000"/>
              </a:solidFill>
            </a:rPr>
            <a:t>Zc</a:t>
          </a:r>
          <a:r>
            <a:rPr lang="tr-TR" sz="2000" b="1" dirty="0" smtClean="0">
              <a:solidFill>
                <a:srgbClr val="FF0000"/>
              </a:solidFill>
            </a:rPr>
            <a:t> &gt; 5 m Derin göl , 3.4 m Sığ göl </a:t>
          </a:r>
        </a:p>
        <a:p>
          <a:r>
            <a:rPr lang="tr-TR" sz="2000" b="1" dirty="0" smtClean="0">
              <a:solidFill>
                <a:srgbClr val="FF0000"/>
              </a:solidFill>
            </a:rPr>
            <a:t>1.3 m orta</a:t>
          </a:r>
        </a:p>
        <a:p>
          <a:r>
            <a:rPr lang="tr-TR" sz="2000" b="1" dirty="0" smtClean="0"/>
            <a:t>Hassas türler/Toleranslı türler </a:t>
          </a:r>
        </a:p>
        <a:p>
          <a:r>
            <a:rPr lang="tr-TR" sz="2000" b="1" dirty="0" smtClean="0">
              <a:solidFill>
                <a:srgbClr val="FF0000"/>
              </a:solidFill>
            </a:rPr>
            <a:t>&lt; %50= HASSAS ALAN</a:t>
          </a:r>
        </a:p>
        <a:p>
          <a:endParaRPr lang="tr-TR" sz="2000" b="1" dirty="0" smtClean="0">
            <a:solidFill>
              <a:srgbClr val="FF0000"/>
            </a:solidFill>
          </a:endParaRPr>
        </a:p>
        <a:p>
          <a:endParaRPr lang="en-US" sz="2000" dirty="0"/>
        </a:p>
      </dgm:t>
    </dgm:pt>
    <dgm:pt modelId="{366A3BAE-D658-4E1C-941F-0F1EDD3C98A2}" type="sibTrans" cxnId="{C4CD2339-7233-48E2-82AF-2D4D8181CD20}">
      <dgm:prSet/>
      <dgm:spPr/>
      <dgm:t>
        <a:bodyPr/>
        <a:lstStyle/>
        <a:p>
          <a:endParaRPr lang="en-US"/>
        </a:p>
      </dgm:t>
    </dgm:pt>
    <dgm:pt modelId="{3FF4D130-FAA5-4C62-9AFE-46525543E845}" type="parTrans" cxnId="{C4CD2339-7233-48E2-82AF-2D4D8181CD20}">
      <dgm:prSet/>
      <dgm:spPr/>
      <dgm:t>
        <a:bodyPr/>
        <a:lstStyle/>
        <a:p>
          <a:endParaRPr lang="en-US"/>
        </a:p>
      </dgm:t>
    </dgm:pt>
    <dgm:pt modelId="{6E8FC572-8BEB-4EC7-94A8-14D902051625}" type="pres">
      <dgm:prSet presAssocID="{6BE27DCE-B885-4666-94AF-7793FA75BBB5}" presName="hierChild1" presStyleCnt="0">
        <dgm:presLayoutVars>
          <dgm:chPref val="1"/>
          <dgm:dir/>
          <dgm:animOne val="branch"/>
          <dgm:animLvl val="lvl"/>
          <dgm:resizeHandles/>
        </dgm:presLayoutVars>
      </dgm:prSet>
      <dgm:spPr/>
      <dgm:t>
        <a:bodyPr/>
        <a:lstStyle/>
        <a:p>
          <a:endParaRPr lang="en-US"/>
        </a:p>
      </dgm:t>
    </dgm:pt>
    <dgm:pt modelId="{F9A51119-8EFB-4534-8AD8-953EE40F5992}" type="pres">
      <dgm:prSet presAssocID="{D335EC89-FF27-4611-BF31-254E1BFB7ED1}" presName="hierRoot1" presStyleCnt="0"/>
      <dgm:spPr/>
    </dgm:pt>
    <dgm:pt modelId="{CC3A9486-CC1A-4C8C-AFC7-22F66DEA4A0C}" type="pres">
      <dgm:prSet presAssocID="{D335EC89-FF27-4611-BF31-254E1BFB7ED1}" presName="composite" presStyleCnt="0"/>
      <dgm:spPr/>
    </dgm:pt>
    <dgm:pt modelId="{22E0AB56-DE32-4482-8DF2-4BC5E87F9DED}" type="pres">
      <dgm:prSet presAssocID="{D335EC89-FF27-4611-BF31-254E1BFB7ED1}" presName="background" presStyleLbl="node0" presStyleIdx="0" presStyleCnt="1"/>
      <dgm:spPr/>
    </dgm:pt>
    <dgm:pt modelId="{D75724E3-C2FE-448D-A866-2949DCA81FD4}" type="pres">
      <dgm:prSet presAssocID="{D335EC89-FF27-4611-BF31-254E1BFB7ED1}" presName="text" presStyleLbl="fgAcc0" presStyleIdx="0" presStyleCnt="1" custScaleX="327189" custScaleY="57518">
        <dgm:presLayoutVars>
          <dgm:chPref val="3"/>
        </dgm:presLayoutVars>
      </dgm:prSet>
      <dgm:spPr/>
      <dgm:t>
        <a:bodyPr/>
        <a:lstStyle/>
        <a:p>
          <a:endParaRPr lang="en-US"/>
        </a:p>
      </dgm:t>
    </dgm:pt>
    <dgm:pt modelId="{828FA11A-784A-4EC9-AE70-F22B0CC2F636}" type="pres">
      <dgm:prSet presAssocID="{D335EC89-FF27-4611-BF31-254E1BFB7ED1}" presName="hierChild2" presStyleCnt="0"/>
      <dgm:spPr/>
    </dgm:pt>
    <dgm:pt modelId="{39D73E3A-58A0-4129-8393-5EC532950048}" type="pres">
      <dgm:prSet presAssocID="{434ECEC2-762A-4E6A-99B9-AE484D1996CB}" presName="Name10" presStyleLbl="parChTrans1D2" presStyleIdx="0" presStyleCnt="3"/>
      <dgm:spPr/>
      <dgm:t>
        <a:bodyPr/>
        <a:lstStyle/>
        <a:p>
          <a:endParaRPr lang="en-US"/>
        </a:p>
      </dgm:t>
    </dgm:pt>
    <dgm:pt modelId="{47D54AFD-B2EE-4AFE-B4A8-A1C0D467650D}" type="pres">
      <dgm:prSet presAssocID="{5B69615F-E8B4-46A6-8229-5E98E7F3E642}" presName="hierRoot2" presStyleCnt="0"/>
      <dgm:spPr/>
    </dgm:pt>
    <dgm:pt modelId="{23539D22-5018-4DD5-A963-D59EBF6E705F}" type="pres">
      <dgm:prSet presAssocID="{5B69615F-E8B4-46A6-8229-5E98E7F3E642}" presName="composite2" presStyleCnt="0"/>
      <dgm:spPr/>
    </dgm:pt>
    <dgm:pt modelId="{83AD9418-46C6-4089-B438-EF4819843AC3}" type="pres">
      <dgm:prSet presAssocID="{5B69615F-E8B4-46A6-8229-5E98E7F3E642}" presName="background2" presStyleLbl="node2" presStyleIdx="0" presStyleCnt="3"/>
      <dgm:spPr/>
    </dgm:pt>
    <dgm:pt modelId="{0BBBF10A-7881-4D9E-88C2-0430E0876D2F}" type="pres">
      <dgm:prSet presAssocID="{5B69615F-E8B4-46A6-8229-5E98E7F3E642}" presName="text2" presStyleLbl="fgAcc2" presStyleIdx="0" presStyleCnt="3" custScaleX="330088" custScaleY="106045">
        <dgm:presLayoutVars>
          <dgm:chPref val="3"/>
        </dgm:presLayoutVars>
      </dgm:prSet>
      <dgm:spPr/>
      <dgm:t>
        <a:bodyPr/>
        <a:lstStyle/>
        <a:p>
          <a:endParaRPr lang="en-US"/>
        </a:p>
      </dgm:t>
    </dgm:pt>
    <dgm:pt modelId="{DBCD6E4C-F5DE-4F37-B895-43024BA496EC}" type="pres">
      <dgm:prSet presAssocID="{5B69615F-E8B4-46A6-8229-5E98E7F3E642}" presName="hierChild3" presStyleCnt="0"/>
      <dgm:spPr/>
    </dgm:pt>
    <dgm:pt modelId="{F25DB753-8CB2-4DD7-AA7A-C407B3927DA0}" type="pres">
      <dgm:prSet presAssocID="{EA27296E-1BAF-49DC-B4B6-F0642FFAF47D}" presName="Name10" presStyleLbl="parChTrans1D2" presStyleIdx="1" presStyleCnt="3"/>
      <dgm:spPr/>
      <dgm:t>
        <a:bodyPr/>
        <a:lstStyle/>
        <a:p>
          <a:endParaRPr lang="en-US"/>
        </a:p>
      </dgm:t>
    </dgm:pt>
    <dgm:pt modelId="{B9E31ED4-0D9D-4444-A27A-D75EE773D07F}" type="pres">
      <dgm:prSet presAssocID="{1095FD42-EE48-4993-BA2F-A5282E8943D3}" presName="hierRoot2" presStyleCnt="0"/>
      <dgm:spPr/>
    </dgm:pt>
    <dgm:pt modelId="{5FFDBD52-26FA-407B-AEC5-904A301B588A}" type="pres">
      <dgm:prSet presAssocID="{1095FD42-EE48-4993-BA2F-A5282E8943D3}" presName="composite2" presStyleCnt="0"/>
      <dgm:spPr/>
    </dgm:pt>
    <dgm:pt modelId="{6254966C-2885-498E-A3D9-6E6FA52D78B6}" type="pres">
      <dgm:prSet presAssocID="{1095FD42-EE48-4993-BA2F-A5282E8943D3}" presName="background2" presStyleLbl="node2" presStyleIdx="1" presStyleCnt="3"/>
      <dgm:spPr/>
    </dgm:pt>
    <dgm:pt modelId="{41B602D7-2938-4066-BE0E-0109831DB4CC}" type="pres">
      <dgm:prSet presAssocID="{1095FD42-EE48-4993-BA2F-A5282E8943D3}" presName="text2" presStyleLbl="fgAcc2" presStyleIdx="1" presStyleCnt="3" custScaleX="240880" custScaleY="186371">
        <dgm:presLayoutVars>
          <dgm:chPref val="3"/>
        </dgm:presLayoutVars>
      </dgm:prSet>
      <dgm:spPr/>
      <dgm:t>
        <a:bodyPr/>
        <a:lstStyle/>
        <a:p>
          <a:endParaRPr lang="en-US"/>
        </a:p>
      </dgm:t>
    </dgm:pt>
    <dgm:pt modelId="{5CEA59A8-3FDC-4442-8C23-2D143599BD0A}" type="pres">
      <dgm:prSet presAssocID="{1095FD42-EE48-4993-BA2F-A5282E8943D3}" presName="hierChild3" presStyleCnt="0"/>
      <dgm:spPr/>
    </dgm:pt>
    <dgm:pt modelId="{838DA271-3400-41A4-B69F-88A580C9E1D2}" type="pres">
      <dgm:prSet presAssocID="{DD439062-BD98-4D7C-82BF-68911CD192A3}" presName="Name17" presStyleLbl="parChTrans1D3" presStyleIdx="0" presStyleCnt="2"/>
      <dgm:spPr/>
      <dgm:t>
        <a:bodyPr/>
        <a:lstStyle/>
        <a:p>
          <a:endParaRPr lang="en-US"/>
        </a:p>
      </dgm:t>
    </dgm:pt>
    <dgm:pt modelId="{B028FE49-230A-4690-B235-59C26A66EDB7}" type="pres">
      <dgm:prSet presAssocID="{D86EF107-FF12-445E-BA90-A21E4905ADF9}" presName="hierRoot3" presStyleCnt="0"/>
      <dgm:spPr/>
    </dgm:pt>
    <dgm:pt modelId="{924CFFCD-EBE3-4817-B354-383B98249484}" type="pres">
      <dgm:prSet presAssocID="{D86EF107-FF12-445E-BA90-A21E4905ADF9}" presName="composite3" presStyleCnt="0"/>
      <dgm:spPr/>
    </dgm:pt>
    <dgm:pt modelId="{6831448A-0D10-42A4-82CD-38A5C2FFB5BD}" type="pres">
      <dgm:prSet presAssocID="{D86EF107-FF12-445E-BA90-A21E4905ADF9}" presName="background3" presStyleLbl="node3" presStyleIdx="0" presStyleCnt="2"/>
      <dgm:spPr/>
    </dgm:pt>
    <dgm:pt modelId="{517E5DF3-3E5F-4B1C-9713-F21A9422F096}" type="pres">
      <dgm:prSet presAssocID="{D86EF107-FF12-445E-BA90-A21E4905ADF9}" presName="text3" presStyleLbl="fgAcc3" presStyleIdx="0" presStyleCnt="2" custScaleX="355809" custScaleY="293843">
        <dgm:presLayoutVars>
          <dgm:chPref val="3"/>
        </dgm:presLayoutVars>
      </dgm:prSet>
      <dgm:spPr/>
      <dgm:t>
        <a:bodyPr/>
        <a:lstStyle/>
        <a:p>
          <a:endParaRPr lang="en-US"/>
        </a:p>
      </dgm:t>
    </dgm:pt>
    <dgm:pt modelId="{6575C19F-D14F-4EA7-935B-D438A4152E67}" type="pres">
      <dgm:prSet presAssocID="{D86EF107-FF12-445E-BA90-A21E4905ADF9}" presName="hierChild4" presStyleCnt="0"/>
      <dgm:spPr/>
    </dgm:pt>
    <dgm:pt modelId="{39A5FEE7-47D0-4820-895A-3F683073C28F}" type="pres">
      <dgm:prSet presAssocID="{B32BAA3A-F612-48E9-8A7B-B54C8A53A6F7}" presName="Name23" presStyleLbl="parChTrans1D4" presStyleIdx="0" presStyleCnt="2"/>
      <dgm:spPr/>
      <dgm:t>
        <a:bodyPr/>
        <a:lstStyle/>
        <a:p>
          <a:endParaRPr lang="en-US"/>
        </a:p>
      </dgm:t>
    </dgm:pt>
    <dgm:pt modelId="{8950C379-41DF-4C56-9E4D-966F994FB0BA}" type="pres">
      <dgm:prSet presAssocID="{5D9E204B-4D44-4FDB-A5DB-95180BF968DE}" presName="hierRoot4" presStyleCnt="0"/>
      <dgm:spPr/>
    </dgm:pt>
    <dgm:pt modelId="{16DDCE3D-76AE-4D1D-91AE-5D40A8FAB11C}" type="pres">
      <dgm:prSet presAssocID="{5D9E204B-4D44-4FDB-A5DB-95180BF968DE}" presName="composite4" presStyleCnt="0"/>
      <dgm:spPr/>
    </dgm:pt>
    <dgm:pt modelId="{DAEB83E0-8D5A-4D14-80B0-8F07C7065E68}" type="pres">
      <dgm:prSet presAssocID="{5D9E204B-4D44-4FDB-A5DB-95180BF968DE}" presName="background4" presStyleLbl="node4" presStyleIdx="0" presStyleCnt="2"/>
      <dgm:spPr/>
    </dgm:pt>
    <dgm:pt modelId="{21ED1B7F-2CB9-412C-8CAA-D1B888A640B3}" type="pres">
      <dgm:prSet presAssocID="{5D9E204B-4D44-4FDB-A5DB-95180BF968DE}" presName="text4" presStyleLbl="fgAcc4" presStyleIdx="0" presStyleCnt="2" custScaleX="429777" custScaleY="312150">
        <dgm:presLayoutVars>
          <dgm:chPref val="3"/>
        </dgm:presLayoutVars>
      </dgm:prSet>
      <dgm:spPr/>
      <dgm:t>
        <a:bodyPr/>
        <a:lstStyle/>
        <a:p>
          <a:endParaRPr lang="en-US"/>
        </a:p>
      </dgm:t>
    </dgm:pt>
    <dgm:pt modelId="{058D066F-AF39-42AA-B9E9-A0FB20E68F41}" type="pres">
      <dgm:prSet presAssocID="{5D9E204B-4D44-4FDB-A5DB-95180BF968DE}" presName="hierChild5" presStyleCnt="0"/>
      <dgm:spPr/>
    </dgm:pt>
    <dgm:pt modelId="{08B4E353-523F-4A7C-ADBC-B076DBF9FD70}" type="pres">
      <dgm:prSet presAssocID="{76594F98-9EF2-42CF-9D74-941BBBF32C3C}" presName="Name17" presStyleLbl="parChTrans1D3" presStyleIdx="1" presStyleCnt="2"/>
      <dgm:spPr/>
      <dgm:t>
        <a:bodyPr/>
        <a:lstStyle/>
        <a:p>
          <a:endParaRPr lang="en-US"/>
        </a:p>
      </dgm:t>
    </dgm:pt>
    <dgm:pt modelId="{FB88495A-9890-42A0-846A-33EA51AF88F1}" type="pres">
      <dgm:prSet presAssocID="{0B56732A-5BB6-4294-A84B-8D9784357AD7}" presName="hierRoot3" presStyleCnt="0"/>
      <dgm:spPr/>
    </dgm:pt>
    <dgm:pt modelId="{0265C1A1-94AE-41E6-B949-7DD29307A9FC}" type="pres">
      <dgm:prSet presAssocID="{0B56732A-5BB6-4294-A84B-8D9784357AD7}" presName="composite3" presStyleCnt="0"/>
      <dgm:spPr/>
    </dgm:pt>
    <dgm:pt modelId="{18530BAC-8EB0-4A18-B447-680F86B7EFF1}" type="pres">
      <dgm:prSet presAssocID="{0B56732A-5BB6-4294-A84B-8D9784357AD7}" presName="background3" presStyleLbl="node3" presStyleIdx="1" presStyleCnt="2"/>
      <dgm:spPr/>
    </dgm:pt>
    <dgm:pt modelId="{6B41A4B0-E993-41E0-9644-5CECF7EE1EE5}" type="pres">
      <dgm:prSet presAssocID="{0B56732A-5BB6-4294-A84B-8D9784357AD7}" presName="text3" presStyleLbl="fgAcc3" presStyleIdx="1" presStyleCnt="2" custScaleX="385678" custScaleY="179220">
        <dgm:presLayoutVars>
          <dgm:chPref val="3"/>
        </dgm:presLayoutVars>
      </dgm:prSet>
      <dgm:spPr/>
      <dgm:t>
        <a:bodyPr/>
        <a:lstStyle/>
        <a:p>
          <a:endParaRPr lang="en-US"/>
        </a:p>
      </dgm:t>
    </dgm:pt>
    <dgm:pt modelId="{4716267A-36E3-44FE-9D13-986C66220F00}" type="pres">
      <dgm:prSet presAssocID="{0B56732A-5BB6-4294-A84B-8D9784357AD7}" presName="hierChild4" presStyleCnt="0"/>
      <dgm:spPr/>
    </dgm:pt>
    <dgm:pt modelId="{9D9BC173-B241-4E7A-B49E-591439C962FE}" type="pres">
      <dgm:prSet presAssocID="{3FF4D130-FAA5-4C62-9AFE-46525543E845}" presName="Name23" presStyleLbl="parChTrans1D4" presStyleIdx="1" presStyleCnt="2"/>
      <dgm:spPr/>
      <dgm:t>
        <a:bodyPr/>
        <a:lstStyle/>
        <a:p>
          <a:endParaRPr lang="en-US"/>
        </a:p>
      </dgm:t>
    </dgm:pt>
    <dgm:pt modelId="{7F5D09F0-1F51-4AAB-BF4D-08E854B86150}" type="pres">
      <dgm:prSet presAssocID="{1FFC4D08-4093-44C5-AD0E-E72A4106A0A9}" presName="hierRoot4" presStyleCnt="0"/>
      <dgm:spPr/>
    </dgm:pt>
    <dgm:pt modelId="{E9788D54-6041-4207-8123-AA17F75AAA09}" type="pres">
      <dgm:prSet presAssocID="{1FFC4D08-4093-44C5-AD0E-E72A4106A0A9}" presName="composite4" presStyleCnt="0"/>
      <dgm:spPr/>
    </dgm:pt>
    <dgm:pt modelId="{968279B0-0CDE-4F43-A57D-64B6DA8BCB8F}" type="pres">
      <dgm:prSet presAssocID="{1FFC4D08-4093-44C5-AD0E-E72A4106A0A9}" presName="background4" presStyleLbl="node4" presStyleIdx="1" presStyleCnt="2"/>
      <dgm:spPr/>
    </dgm:pt>
    <dgm:pt modelId="{14EC8265-3954-4DB6-9907-9E68A6391BDB}" type="pres">
      <dgm:prSet presAssocID="{1FFC4D08-4093-44C5-AD0E-E72A4106A0A9}" presName="text4" presStyleLbl="fgAcc4" presStyleIdx="1" presStyleCnt="2" custScaleX="396172" custScaleY="399972">
        <dgm:presLayoutVars>
          <dgm:chPref val="3"/>
        </dgm:presLayoutVars>
      </dgm:prSet>
      <dgm:spPr/>
      <dgm:t>
        <a:bodyPr/>
        <a:lstStyle/>
        <a:p>
          <a:endParaRPr lang="en-US"/>
        </a:p>
      </dgm:t>
    </dgm:pt>
    <dgm:pt modelId="{F7C1FE0D-CEB8-4452-9B95-96A2F3F0485E}" type="pres">
      <dgm:prSet presAssocID="{1FFC4D08-4093-44C5-AD0E-E72A4106A0A9}" presName="hierChild5" presStyleCnt="0"/>
      <dgm:spPr/>
    </dgm:pt>
    <dgm:pt modelId="{97FA18AB-D045-4291-BBEE-244C42D10563}" type="pres">
      <dgm:prSet presAssocID="{946E61E5-AA67-494E-BBA8-5C46C011D2C4}" presName="Name10" presStyleLbl="parChTrans1D2" presStyleIdx="2" presStyleCnt="3"/>
      <dgm:spPr/>
      <dgm:t>
        <a:bodyPr/>
        <a:lstStyle/>
        <a:p>
          <a:endParaRPr lang="en-US"/>
        </a:p>
      </dgm:t>
    </dgm:pt>
    <dgm:pt modelId="{2F4659B3-6B21-4A74-A25C-799D2F022438}" type="pres">
      <dgm:prSet presAssocID="{1D9051FB-8E50-45E5-88DF-CB1708819D51}" presName="hierRoot2" presStyleCnt="0"/>
      <dgm:spPr/>
    </dgm:pt>
    <dgm:pt modelId="{9B332C72-A642-44ED-B286-C4D03B1811C7}" type="pres">
      <dgm:prSet presAssocID="{1D9051FB-8E50-45E5-88DF-CB1708819D51}" presName="composite2" presStyleCnt="0"/>
      <dgm:spPr/>
    </dgm:pt>
    <dgm:pt modelId="{93966A72-D4F7-4E11-83F0-398AA2D53B8C}" type="pres">
      <dgm:prSet presAssocID="{1D9051FB-8E50-45E5-88DF-CB1708819D51}" presName="background2" presStyleLbl="node2" presStyleIdx="2" presStyleCnt="3"/>
      <dgm:spPr/>
    </dgm:pt>
    <dgm:pt modelId="{3D36FC2D-88F3-4CF4-8598-3A714251C3BB}" type="pres">
      <dgm:prSet presAssocID="{1D9051FB-8E50-45E5-88DF-CB1708819D51}" presName="text2" presStyleLbl="fgAcc2" presStyleIdx="2" presStyleCnt="3" custScaleX="213607" custScaleY="73156">
        <dgm:presLayoutVars>
          <dgm:chPref val="3"/>
        </dgm:presLayoutVars>
      </dgm:prSet>
      <dgm:spPr/>
      <dgm:t>
        <a:bodyPr/>
        <a:lstStyle/>
        <a:p>
          <a:endParaRPr lang="en-US"/>
        </a:p>
      </dgm:t>
    </dgm:pt>
    <dgm:pt modelId="{15F342E4-5396-45AB-B53E-7ED1228D79AC}" type="pres">
      <dgm:prSet presAssocID="{1D9051FB-8E50-45E5-88DF-CB1708819D51}" presName="hierChild3" presStyleCnt="0"/>
      <dgm:spPr/>
    </dgm:pt>
  </dgm:ptLst>
  <dgm:cxnLst>
    <dgm:cxn modelId="{1524350B-341B-4E5F-BDC5-5DB1A7D29C72}" type="presOf" srcId="{DD439062-BD98-4D7C-82BF-68911CD192A3}" destId="{838DA271-3400-41A4-B69F-88A580C9E1D2}" srcOrd="0" destOrd="0" presId="urn:microsoft.com/office/officeart/2005/8/layout/hierarchy1"/>
    <dgm:cxn modelId="{EE673376-92CC-4DA3-BFD7-E798D4A87A7D}" type="presOf" srcId="{D86EF107-FF12-445E-BA90-A21E4905ADF9}" destId="{517E5DF3-3E5F-4B1C-9713-F21A9422F096}" srcOrd="0" destOrd="0" presId="urn:microsoft.com/office/officeart/2005/8/layout/hierarchy1"/>
    <dgm:cxn modelId="{D39ED0CA-1523-4378-A729-BD88A5D9964D}" srcId="{D335EC89-FF27-4611-BF31-254E1BFB7ED1}" destId="{5B69615F-E8B4-46A6-8229-5E98E7F3E642}" srcOrd="0" destOrd="0" parTransId="{434ECEC2-762A-4E6A-99B9-AE484D1996CB}" sibTransId="{941F4BB7-EBFD-48AB-AFCA-893E8FBAA6A2}"/>
    <dgm:cxn modelId="{8F6AA71D-EF08-4E9D-B91B-32E29D06CCA8}" srcId="{1095FD42-EE48-4993-BA2F-A5282E8943D3}" destId="{D86EF107-FF12-445E-BA90-A21E4905ADF9}" srcOrd="0" destOrd="0" parTransId="{DD439062-BD98-4D7C-82BF-68911CD192A3}" sibTransId="{7F43A55E-3D08-498A-9F81-4E7C2BD85AD6}"/>
    <dgm:cxn modelId="{CF672BDF-0CEC-4B7E-9D16-B6D057553A27}" type="presOf" srcId="{EA27296E-1BAF-49DC-B4B6-F0642FFAF47D}" destId="{F25DB753-8CB2-4DD7-AA7A-C407B3927DA0}" srcOrd="0" destOrd="0" presId="urn:microsoft.com/office/officeart/2005/8/layout/hierarchy1"/>
    <dgm:cxn modelId="{019BB6D9-C1C8-45B8-AA79-B5CF7669C7E4}" type="presOf" srcId="{5B69615F-E8B4-46A6-8229-5E98E7F3E642}" destId="{0BBBF10A-7881-4D9E-88C2-0430E0876D2F}" srcOrd="0" destOrd="0" presId="urn:microsoft.com/office/officeart/2005/8/layout/hierarchy1"/>
    <dgm:cxn modelId="{D037687B-F52C-4A44-A457-80C56E4215CA}" type="presOf" srcId="{1D9051FB-8E50-45E5-88DF-CB1708819D51}" destId="{3D36FC2D-88F3-4CF4-8598-3A714251C3BB}" srcOrd="0" destOrd="0" presId="urn:microsoft.com/office/officeart/2005/8/layout/hierarchy1"/>
    <dgm:cxn modelId="{716B433A-B45D-44A2-B8C1-8E3B5FAD5AD7}" type="presOf" srcId="{0B56732A-5BB6-4294-A84B-8D9784357AD7}" destId="{6B41A4B0-E993-41E0-9644-5CECF7EE1EE5}" srcOrd="0" destOrd="0" presId="urn:microsoft.com/office/officeart/2005/8/layout/hierarchy1"/>
    <dgm:cxn modelId="{2F5DB767-9DE6-4B2A-B70A-21922B943C34}" type="presOf" srcId="{1095FD42-EE48-4993-BA2F-A5282E8943D3}" destId="{41B602D7-2938-4066-BE0E-0109831DB4CC}" srcOrd="0" destOrd="0" presId="urn:microsoft.com/office/officeart/2005/8/layout/hierarchy1"/>
    <dgm:cxn modelId="{CB0C198D-5D52-4B40-A9C1-D776D1079AB8}" type="presOf" srcId="{D335EC89-FF27-4611-BF31-254E1BFB7ED1}" destId="{D75724E3-C2FE-448D-A866-2949DCA81FD4}" srcOrd="0" destOrd="0" presId="urn:microsoft.com/office/officeart/2005/8/layout/hierarchy1"/>
    <dgm:cxn modelId="{46E7A907-1D59-4124-9FE7-BB96EB05F27B}" srcId="{1095FD42-EE48-4993-BA2F-A5282E8943D3}" destId="{0B56732A-5BB6-4294-A84B-8D9784357AD7}" srcOrd="1" destOrd="0" parTransId="{76594F98-9EF2-42CF-9D74-941BBBF32C3C}" sibTransId="{F1A1F757-0741-427E-838E-213BEE6315F1}"/>
    <dgm:cxn modelId="{492A6957-802A-4291-821C-1CA3F556A907}" srcId="{D335EC89-FF27-4611-BF31-254E1BFB7ED1}" destId="{1095FD42-EE48-4993-BA2F-A5282E8943D3}" srcOrd="1" destOrd="0" parTransId="{EA27296E-1BAF-49DC-B4B6-F0642FFAF47D}" sibTransId="{112EF95E-3DC7-4C85-BE10-87F2F242ACE8}"/>
    <dgm:cxn modelId="{2BEAE6BE-C5F3-4BDE-A2AE-1CE3106CED52}" srcId="{6BE27DCE-B885-4666-94AF-7793FA75BBB5}" destId="{D335EC89-FF27-4611-BF31-254E1BFB7ED1}" srcOrd="0" destOrd="0" parTransId="{A24E0DD5-ED6B-498D-A54A-7FE9ACDE9215}" sibTransId="{EEC3EC4E-2E27-4BFC-BA27-841586C57350}"/>
    <dgm:cxn modelId="{434F292F-AFC7-49B9-ABBA-027C7482CA44}" type="presOf" srcId="{946E61E5-AA67-494E-BBA8-5C46C011D2C4}" destId="{97FA18AB-D045-4291-BBEE-244C42D10563}" srcOrd="0" destOrd="0" presId="urn:microsoft.com/office/officeart/2005/8/layout/hierarchy1"/>
    <dgm:cxn modelId="{C4CD2339-7233-48E2-82AF-2D4D8181CD20}" srcId="{0B56732A-5BB6-4294-A84B-8D9784357AD7}" destId="{1FFC4D08-4093-44C5-AD0E-E72A4106A0A9}" srcOrd="0" destOrd="0" parTransId="{3FF4D130-FAA5-4C62-9AFE-46525543E845}" sibTransId="{366A3BAE-D658-4E1C-941F-0F1EDD3C98A2}"/>
    <dgm:cxn modelId="{0B9A0797-C327-4FCA-AFCC-250608EF9D4F}" srcId="{D86EF107-FF12-445E-BA90-A21E4905ADF9}" destId="{5D9E204B-4D44-4FDB-A5DB-95180BF968DE}" srcOrd="0" destOrd="0" parTransId="{B32BAA3A-F612-48E9-8A7B-B54C8A53A6F7}" sibTransId="{43EC19EB-DDF7-4265-9770-C15CB016BCCD}"/>
    <dgm:cxn modelId="{6A697B46-5C90-4737-9ED0-97D0123C2C3C}" type="presOf" srcId="{5D9E204B-4D44-4FDB-A5DB-95180BF968DE}" destId="{21ED1B7F-2CB9-412C-8CAA-D1B888A640B3}" srcOrd="0" destOrd="0" presId="urn:microsoft.com/office/officeart/2005/8/layout/hierarchy1"/>
    <dgm:cxn modelId="{BD207EC4-4491-4228-9E12-64D1EA6A626E}" type="presOf" srcId="{B32BAA3A-F612-48E9-8A7B-B54C8A53A6F7}" destId="{39A5FEE7-47D0-4820-895A-3F683073C28F}" srcOrd="0" destOrd="0" presId="urn:microsoft.com/office/officeart/2005/8/layout/hierarchy1"/>
    <dgm:cxn modelId="{DE56EFC0-F33F-4E25-9180-615B0ADCBE49}" type="presOf" srcId="{76594F98-9EF2-42CF-9D74-941BBBF32C3C}" destId="{08B4E353-523F-4A7C-ADBC-B076DBF9FD70}" srcOrd="0" destOrd="0" presId="urn:microsoft.com/office/officeart/2005/8/layout/hierarchy1"/>
    <dgm:cxn modelId="{DA4C7A1B-1BE6-40E4-97ED-16C79CCFA721}" type="presOf" srcId="{1FFC4D08-4093-44C5-AD0E-E72A4106A0A9}" destId="{14EC8265-3954-4DB6-9907-9E68A6391BDB}" srcOrd="0" destOrd="0" presId="urn:microsoft.com/office/officeart/2005/8/layout/hierarchy1"/>
    <dgm:cxn modelId="{80EFA656-87D6-43F7-AC3E-8C8522BB1CEF}" srcId="{D335EC89-FF27-4611-BF31-254E1BFB7ED1}" destId="{1D9051FB-8E50-45E5-88DF-CB1708819D51}" srcOrd="2" destOrd="0" parTransId="{946E61E5-AA67-494E-BBA8-5C46C011D2C4}" sibTransId="{E8E99B31-5FCF-4F17-8BFD-8707CE48D78B}"/>
    <dgm:cxn modelId="{8D263E6C-E4DA-4C67-AEC6-20371586207D}" type="presOf" srcId="{434ECEC2-762A-4E6A-99B9-AE484D1996CB}" destId="{39D73E3A-58A0-4129-8393-5EC532950048}" srcOrd="0" destOrd="0" presId="urn:microsoft.com/office/officeart/2005/8/layout/hierarchy1"/>
    <dgm:cxn modelId="{A7E07D19-A456-48D7-B0FE-0D79989E2BB6}" type="presOf" srcId="{3FF4D130-FAA5-4C62-9AFE-46525543E845}" destId="{9D9BC173-B241-4E7A-B49E-591439C962FE}" srcOrd="0" destOrd="0" presId="urn:microsoft.com/office/officeart/2005/8/layout/hierarchy1"/>
    <dgm:cxn modelId="{06F7AAB9-353F-4CE7-9DCE-A1773EF8D462}" type="presOf" srcId="{6BE27DCE-B885-4666-94AF-7793FA75BBB5}" destId="{6E8FC572-8BEB-4EC7-94A8-14D902051625}" srcOrd="0" destOrd="0" presId="urn:microsoft.com/office/officeart/2005/8/layout/hierarchy1"/>
    <dgm:cxn modelId="{29FE0A05-1D89-4D88-AC11-581BA252C584}" type="presParOf" srcId="{6E8FC572-8BEB-4EC7-94A8-14D902051625}" destId="{F9A51119-8EFB-4534-8AD8-953EE40F5992}" srcOrd="0" destOrd="0" presId="urn:microsoft.com/office/officeart/2005/8/layout/hierarchy1"/>
    <dgm:cxn modelId="{FC73EBEA-8BDC-47A3-BF87-779008839CF6}" type="presParOf" srcId="{F9A51119-8EFB-4534-8AD8-953EE40F5992}" destId="{CC3A9486-CC1A-4C8C-AFC7-22F66DEA4A0C}" srcOrd="0" destOrd="0" presId="urn:microsoft.com/office/officeart/2005/8/layout/hierarchy1"/>
    <dgm:cxn modelId="{6592C2FB-64DB-4F82-A394-8ED2C2C656B9}" type="presParOf" srcId="{CC3A9486-CC1A-4C8C-AFC7-22F66DEA4A0C}" destId="{22E0AB56-DE32-4482-8DF2-4BC5E87F9DED}" srcOrd="0" destOrd="0" presId="urn:microsoft.com/office/officeart/2005/8/layout/hierarchy1"/>
    <dgm:cxn modelId="{B219DBAF-07EA-4EE5-9BF0-3B76CBAF82D6}" type="presParOf" srcId="{CC3A9486-CC1A-4C8C-AFC7-22F66DEA4A0C}" destId="{D75724E3-C2FE-448D-A866-2949DCA81FD4}" srcOrd="1" destOrd="0" presId="urn:microsoft.com/office/officeart/2005/8/layout/hierarchy1"/>
    <dgm:cxn modelId="{024D9422-BDA5-4E58-8DAB-1860D90A173C}" type="presParOf" srcId="{F9A51119-8EFB-4534-8AD8-953EE40F5992}" destId="{828FA11A-784A-4EC9-AE70-F22B0CC2F636}" srcOrd="1" destOrd="0" presId="urn:microsoft.com/office/officeart/2005/8/layout/hierarchy1"/>
    <dgm:cxn modelId="{3BF954D6-12D6-4B1D-958B-B88C63F1ACF0}" type="presParOf" srcId="{828FA11A-784A-4EC9-AE70-F22B0CC2F636}" destId="{39D73E3A-58A0-4129-8393-5EC532950048}" srcOrd="0" destOrd="0" presId="urn:microsoft.com/office/officeart/2005/8/layout/hierarchy1"/>
    <dgm:cxn modelId="{04300460-9EB4-437C-BE35-A292B602AA02}" type="presParOf" srcId="{828FA11A-784A-4EC9-AE70-F22B0CC2F636}" destId="{47D54AFD-B2EE-4AFE-B4A8-A1C0D467650D}" srcOrd="1" destOrd="0" presId="urn:microsoft.com/office/officeart/2005/8/layout/hierarchy1"/>
    <dgm:cxn modelId="{147F4ACE-6582-4640-9B09-781854CA8F61}" type="presParOf" srcId="{47D54AFD-B2EE-4AFE-B4A8-A1C0D467650D}" destId="{23539D22-5018-4DD5-A963-D59EBF6E705F}" srcOrd="0" destOrd="0" presId="urn:microsoft.com/office/officeart/2005/8/layout/hierarchy1"/>
    <dgm:cxn modelId="{871A0D17-B0E8-4A14-A644-481D06A46411}" type="presParOf" srcId="{23539D22-5018-4DD5-A963-D59EBF6E705F}" destId="{83AD9418-46C6-4089-B438-EF4819843AC3}" srcOrd="0" destOrd="0" presId="urn:microsoft.com/office/officeart/2005/8/layout/hierarchy1"/>
    <dgm:cxn modelId="{999D3014-971A-419F-B16E-3B905EBA462A}" type="presParOf" srcId="{23539D22-5018-4DD5-A963-D59EBF6E705F}" destId="{0BBBF10A-7881-4D9E-88C2-0430E0876D2F}" srcOrd="1" destOrd="0" presId="urn:microsoft.com/office/officeart/2005/8/layout/hierarchy1"/>
    <dgm:cxn modelId="{ECE9D4B0-693D-4985-8CC0-1AB4F51A7165}" type="presParOf" srcId="{47D54AFD-B2EE-4AFE-B4A8-A1C0D467650D}" destId="{DBCD6E4C-F5DE-4F37-B895-43024BA496EC}" srcOrd="1" destOrd="0" presId="urn:microsoft.com/office/officeart/2005/8/layout/hierarchy1"/>
    <dgm:cxn modelId="{EE654876-C59C-4DEF-9B84-B40AF87028BB}" type="presParOf" srcId="{828FA11A-784A-4EC9-AE70-F22B0CC2F636}" destId="{F25DB753-8CB2-4DD7-AA7A-C407B3927DA0}" srcOrd="2" destOrd="0" presId="urn:microsoft.com/office/officeart/2005/8/layout/hierarchy1"/>
    <dgm:cxn modelId="{D4527339-0142-40F6-A8E6-74E542DDA3E9}" type="presParOf" srcId="{828FA11A-784A-4EC9-AE70-F22B0CC2F636}" destId="{B9E31ED4-0D9D-4444-A27A-D75EE773D07F}" srcOrd="3" destOrd="0" presId="urn:microsoft.com/office/officeart/2005/8/layout/hierarchy1"/>
    <dgm:cxn modelId="{96EC1463-D24D-49BE-AF77-B319B5C53353}" type="presParOf" srcId="{B9E31ED4-0D9D-4444-A27A-D75EE773D07F}" destId="{5FFDBD52-26FA-407B-AEC5-904A301B588A}" srcOrd="0" destOrd="0" presId="urn:microsoft.com/office/officeart/2005/8/layout/hierarchy1"/>
    <dgm:cxn modelId="{3A04FA0D-ABB2-4D75-B8B1-A4FF6591F302}" type="presParOf" srcId="{5FFDBD52-26FA-407B-AEC5-904A301B588A}" destId="{6254966C-2885-498E-A3D9-6E6FA52D78B6}" srcOrd="0" destOrd="0" presId="urn:microsoft.com/office/officeart/2005/8/layout/hierarchy1"/>
    <dgm:cxn modelId="{8C6EED74-D7C2-487E-AF16-4CE15C46D95C}" type="presParOf" srcId="{5FFDBD52-26FA-407B-AEC5-904A301B588A}" destId="{41B602D7-2938-4066-BE0E-0109831DB4CC}" srcOrd="1" destOrd="0" presId="urn:microsoft.com/office/officeart/2005/8/layout/hierarchy1"/>
    <dgm:cxn modelId="{ACD11A68-8681-4F5E-90F4-11C32F7651AC}" type="presParOf" srcId="{B9E31ED4-0D9D-4444-A27A-D75EE773D07F}" destId="{5CEA59A8-3FDC-4442-8C23-2D143599BD0A}" srcOrd="1" destOrd="0" presId="urn:microsoft.com/office/officeart/2005/8/layout/hierarchy1"/>
    <dgm:cxn modelId="{A751CDF8-3318-4A16-A9DF-01EBEBF3FB14}" type="presParOf" srcId="{5CEA59A8-3FDC-4442-8C23-2D143599BD0A}" destId="{838DA271-3400-41A4-B69F-88A580C9E1D2}" srcOrd="0" destOrd="0" presId="urn:microsoft.com/office/officeart/2005/8/layout/hierarchy1"/>
    <dgm:cxn modelId="{F410CD9C-A93C-462E-A85E-C09C309A81AF}" type="presParOf" srcId="{5CEA59A8-3FDC-4442-8C23-2D143599BD0A}" destId="{B028FE49-230A-4690-B235-59C26A66EDB7}" srcOrd="1" destOrd="0" presId="urn:microsoft.com/office/officeart/2005/8/layout/hierarchy1"/>
    <dgm:cxn modelId="{D06D5FB4-1054-42F7-8212-312AF9F93FE3}" type="presParOf" srcId="{B028FE49-230A-4690-B235-59C26A66EDB7}" destId="{924CFFCD-EBE3-4817-B354-383B98249484}" srcOrd="0" destOrd="0" presId="urn:microsoft.com/office/officeart/2005/8/layout/hierarchy1"/>
    <dgm:cxn modelId="{D0A5BF20-1D5A-4483-B73C-4E1BC003F01F}" type="presParOf" srcId="{924CFFCD-EBE3-4817-B354-383B98249484}" destId="{6831448A-0D10-42A4-82CD-38A5C2FFB5BD}" srcOrd="0" destOrd="0" presId="urn:microsoft.com/office/officeart/2005/8/layout/hierarchy1"/>
    <dgm:cxn modelId="{529B0696-B57A-498D-833C-C0F061285F2C}" type="presParOf" srcId="{924CFFCD-EBE3-4817-B354-383B98249484}" destId="{517E5DF3-3E5F-4B1C-9713-F21A9422F096}" srcOrd="1" destOrd="0" presId="urn:microsoft.com/office/officeart/2005/8/layout/hierarchy1"/>
    <dgm:cxn modelId="{BF165F35-8650-4EB0-BF05-0C3D5710A039}" type="presParOf" srcId="{B028FE49-230A-4690-B235-59C26A66EDB7}" destId="{6575C19F-D14F-4EA7-935B-D438A4152E67}" srcOrd="1" destOrd="0" presId="urn:microsoft.com/office/officeart/2005/8/layout/hierarchy1"/>
    <dgm:cxn modelId="{0231AD0A-778D-4EE6-842D-FEB310E4FDE0}" type="presParOf" srcId="{6575C19F-D14F-4EA7-935B-D438A4152E67}" destId="{39A5FEE7-47D0-4820-895A-3F683073C28F}" srcOrd="0" destOrd="0" presId="urn:microsoft.com/office/officeart/2005/8/layout/hierarchy1"/>
    <dgm:cxn modelId="{F6D9D09E-5368-4141-AB1A-A668A1655D2E}" type="presParOf" srcId="{6575C19F-D14F-4EA7-935B-D438A4152E67}" destId="{8950C379-41DF-4C56-9E4D-966F994FB0BA}" srcOrd="1" destOrd="0" presId="urn:microsoft.com/office/officeart/2005/8/layout/hierarchy1"/>
    <dgm:cxn modelId="{36AB1AA7-4721-4AB4-B140-97819DB8EEE6}" type="presParOf" srcId="{8950C379-41DF-4C56-9E4D-966F994FB0BA}" destId="{16DDCE3D-76AE-4D1D-91AE-5D40A8FAB11C}" srcOrd="0" destOrd="0" presId="urn:microsoft.com/office/officeart/2005/8/layout/hierarchy1"/>
    <dgm:cxn modelId="{4166029E-45D7-42FF-A607-189FE7D79971}" type="presParOf" srcId="{16DDCE3D-76AE-4D1D-91AE-5D40A8FAB11C}" destId="{DAEB83E0-8D5A-4D14-80B0-8F07C7065E68}" srcOrd="0" destOrd="0" presId="urn:microsoft.com/office/officeart/2005/8/layout/hierarchy1"/>
    <dgm:cxn modelId="{7FD1A109-0C92-4517-843B-8565AF521F06}" type="presParOf" srcId="{16DDCE3D-76AE-4D1D-91AE-5D40A8FAB11C}" destId="{21ED1B7F-2CB9-412C-8CAA-D1B888A640B3}" srcOrd="1" destOrd="0" presId="urn:microsoft.com/office/officeart/2005/8/layout/hierarchy1"/>
    <dgm:cxn modelId="{2D1204E3-87F5-467F-A93E-523711E53514}" type="presParOf" srcId="{8950C379-41DF-4C56-9E4D-966F994FB0BA}" destId="{058D066F-AF39-42AA-B9E9-A0FB20E68F41}" srcOrd="1" destOrd="0" presId="urn:microsoft.com/office/officeart/2005/8/layout/hierarchy1"/>
    <dgm:cxn modelId="{898C3C43-C572-4A18-9824-08B51AB2B2E3}" type="presParOf" srcId="{5CEA59A8-3FDC-4442-8C23-2D143599BD0A}" destId="{08B4E353-523F-4A7C-ADBC-B076DBF9FD70}" srcOrd="2" destOrd="0" presId="urn:microsoft.com/office/officeart/2005/8/layout/hierarchy1"/>
    <dgm:cxn modelId="{71D4F17A-1D44-4076-9251-0A29056650AC}" type="presParOf" srcId="{5CEA59A8-3FDC-4442-8C23-2D143599BD0A}" destId="{FB88495A-9890-42A0-846A-33EA51AF88F1}" srcOrd="3" destOrd="0" presId="urn:microsoft.com/office/officeart/2005/8/layout/hierarchy1"/>
    <dgm:cxn modelId="{48E9CFC2-C8A9-40F0-B167-2F147B5E6F6A}" type="presParOf" srcId="{FB88495A-9890-42A0-846A-33EA51AF88F1}" destId="{0265C1A1-94AE-41E6-B949-7DD29307A9FC}" srcOrd="0" destOrd="0" presId="urn:microsoft.com/office/officeart/2005/8/layout/hierarchy1"/>
    <dgm:cxn modelId="{2D002B17-4D0A-4FFE-B8D1-511E1BD5FD4E}" type="presParOf" srcId="{0265C1A1-94AE-41E6-B949-7DD29307A9FC}" destId="{18530BAC-8EB0-4A18-B447-680F86B7EFF1}" srcOrd="0" destOrd="0" presId="urn:microsoft.com/office/officeart/2005/8/layout/hierarchy1"/>
    <dgm:cxn modelId="{BC1E6655-A672-4BF1-BFC0-F6C898EC963B}" type="presParOf" srcId="{0265C1A1-94AE-41E6-B949-7DD29307A9FC}" destId="{6B41A4B0-E993-41E0-9644-5CECF7EE1EE5}" srcOrd="1" destOrd="0" presId="urn:microsoft.com/office/officeart/2005/8/layout/hierarchy1"/>
    <dgm:cxn modelId="{287D1D2D-C34C-44C8-85BA-59D3F6DF4E6E}" type="presParOf" srcId="{FB88495A-9890-42A0-846A-33EA51AF88F1}" destId="{4716267A-36E3-44FE-9D13-986C66220F00}" srcOrd="1" destOrd="0" presId="urn:microsoft.com/office/officeart/2005/8/layout/hierarchy1"/>
    <dgm:cxn modelId="{0952EC62-B054-4300-B7F5-1D08A3470578}" type="presParOf" srcId="{4716267A-36E3-44FE-9D13-986C66220F00}" destId="{9D9BC173-B241-4E7A-B49E-591439C962FE}" srcOrd="0" destOrd="0" presId="urn:microsoft.com/office/officeart/2005/8/layout/hierarchy1"/>
    <dgm:cxn modelId="{122C6D89-5B2D-4D09-A9E3-E369A755A339}" type="presParOf" srcId="{4716267A-36E3-44FE-9D13-986C66220F00}" destId="{7F5D09F0-1F51-4AAB-BF4D-08E854B86150}" srcOrd="1" destOrd="0" presId="urn:microsoft.com/office/officeart/2005/8/layout/hierarchy1"/>
    <dgm:cxn modelId="{6D346E7A-9802-4D24-ACF4-88FEFC6CEAC2}" type="presParOf" srcId="{7F5D09F0-1F51-4AAB-BF4D-08E854B86150}" destId="{E9788D54-6041-4207-8123-AA17F75AAA09}" srcOrd="0" destOrd="0" presId="urn:microsoft.com/office/officeart/2005/8/layout/hierarchy1"/>
    <dgm:cxn modelId="{132F3DEA-50CF-4E8F-A817-6EBFB9EAA90A}" type="presParOf" srcId="{E9788D54-6041-4207-8123-AA17F75AAA09}" destId="{968279B0-0CDE-4F43-A57D-64B6DA8BCB8F}" srcOrd="0" destOrd="0" presId="urn:microsoft.com/office/officeart/2005/8/layout/hierarchy1"/>
    <dgm:cxn modelId="{285A4625-E5FE-4298-AA1D-BFA9F0199494}" type="presParOf" srcId="{E9788D54-6041-4207-8123-AA17F75AAA09}" destId="{14EC8265-3954-4DB6-9907-9E68A6391BDB}" srcOrd="1" destOrd="0" presId="urn:microsoft.com/office/officeart/2005/8/layout/hierarchy1"/>
    <dgm:cxn modelId="{4D2B4705-38A2-41FC-B495-3277539C0FEE}" type="presParOf" srcId="{7F5D09F0-1F51-4AAB-BF4D-08E854B86150}" destId="{F7C1FE0D-CEB8-4452-9B95-96A2F3F0485E}" srcOrd="1" destOrd="0" presId="urn:microsoft.com/office/officeart/2005/8/layout/hierarchy1"/>
    <dgm:cxn modelId="{2AD8CD9A-A2F9-4B6D-ADA9-8E8941C68190}" type="presParOf" srcId="{828FA11A-784A-4EC9-AE70-F22B0CC2F636}" destId="{97FA18AB-D045-4291-BBEE-244C42D10563}" srcOrd="4" destOrd="0" presId="urn:microsoft.com/office/officeart/2005/8/layout/hierarchy1"/>
    <dgm:cxn modelId="{705E77DF-94DF-47D2-A0B5-80DD39AAF269}" type="presParOf" srcId="{828FA11A-784A-4EC9-AE70-F22B0CC2F636}" destId="{2F4659B3-6B21-4A74-A25C-799D2F022438}" srcOrd="5" destOrd="0" presId="urn:microsoft.com/office/officeart/2005/8/layout/hierarchy1"/>
    <dgm:cxn modelId="{90EDB12B-AC88-47AE-B2F3-B5919856ABED}" type="presParOf" srcId="{2F4659B3-6B21-4A74-A25C-799D2F022438}" destId="{9B332C72-A642-44ED-B286-C4D03B1811C7}" srcOrd="0" destOrd="0" presId="urn:microsoft.com/office/officeart/2005/8/layout/hierarchy1"/>
    <dgm:cxn modelId="{06E09198-C5FA-458B-9FC6-5FFC695BFA4F}" type="presParOf" srcId="{9B332C72-A642-44ED-B286-C4D03B1811C7}" destId="{93966A72-D4F7-4E11-83F0-398AA2D53B8C}" srcOrd="0" destOrd="0" presId="urn:microsoft.com/office/officeart/2005/8/layout/hierarchy1"/>
    <dgm:cxn modelId="{01157AA8-B1A2-407E-8F41-E6B8A65BD40A}" type="presParOf" srcId="{9B332C72-A642-44ED-B286-C4D03B1811C7}" destId="{3D36FC2D-88F3-4CF4-8598-3A714251C3BB}" srcOrd="1" destOrd="0" presId="urn:microsoft.com/office/officeart/2005/8/layout/hierarchy1"/>
    <dgm:cxn modelId="{0441FFBF-F1CA-46DF-8433-B314E4032779}" type="presParOf" srcId="{2F4659B3-6B21-4A74-A25C-799D2F022438}" destId="{15F342E4-5396-45AB-B53E-7ED1228D79A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FAC531-927C-4408-83E9-3F4CE82205E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0D6F4B2C-9D6A-43B4-A128-721D8C48EE5E}">
      <dgm:prSet phldrT="[Text]" custT="1"/>
      <dgm:spPr/>
      <dgm:t>
        <a:bodyPr/>
        <a:lstStyle/>
        <a:p>
          <a:r>
            <a:rPr lang="tr-TR" sz="1500" dirty="0" smtClean="0"/>
            <a:t>Kategori 1 </a:t>
          </a:r>
        </a:p>
        <a:p>
          <a:r>
            <a:rPr lang="tr-TR" sz="1500" dirty="0" smtClean="0">
              <a:solidFill>
                <a:schemeClr val="tx1"/>
              </a:solidFill>
            </a:rPr>
            <a:t>Morfoloji ve Hidroloji</a:t>
          </a:r>
          <a:endParaRPr lang="tr-TR" sz="1500" dirty="0">
            <a:solidFill>
              <a:schemeClr val="tx1"/>
            </a:solidFill>
          </a:endParaRPr>
        </a:p>
      </dgm:t>
    </dgm:pt>
    <dgm:pt modelId="{387714C5-6753-4019-8498-0C015C9EF499}" type="parTrans" cxnId="{F0E1071A-BB02-4BF4-A17A-8DACBBA53051}">
      <dgm:prSet/>
      <dgm:spPr/>
      <dgm:t>
        <a:bodyPr/>
        <a:lstStyle/>
        <a:p>
          <a:endParaRPr lang="tr-TR" sz="1500"/>
        </a:p>
      </dgm:t>
    </dgm:pt>
    <dgm:pt modelId="{CCAE3557-BE54-43E5-9BA3-60D1118CFED0}" type="sibTrans" cxnId="{F0E1071A-BB02-4BF4-A17A-8DACBBA53051}">
      <dgm:prSet/>
      <dgm:spPr/>
      <dgm:t>
        <a:bodyPr/>
        <a:lstStyle/>
        <a:p>
          <a:endParaRPr lang="tr-TR" sz="1500"/>
        </a:p>
      </dgm:t>
    </dgm:pt>
    <dgm:pt modelId="{03A33A18-9390-46C1-A470-2A4F2F06FC30}">
      <dgm:prSet phldrT="[Text]" custT="1"/>
      <dgm:spPr/>
      <dgm:t>
        <a:bodyPr/>
        <a:lstStyle/>
        <a:p>
          <a:r>
            <a:rPr lang="tr-TR" sz="1500" dirty="0" smtClean="0"/>
            <a:t>Kapalı/Açık</a:t>
          </a:r>
          <a:endParaRPr lang="tr-TR" sz="1500" dirty="0"/>
        </a:p>
      </dgm:t>
    </dgm:pt>
    <dgm:pt modelId="{0BE87FB8-7D2B-4689-9E7E-F630E0BEBAD4}" type="parTrans" cxnId="{510D57CC-0C41-4C68-99E7-D9DDF10C2FB0}">
      <dgm:prSet/>
      <dgm:spPr/>
      <dgm:t>
        <a:bodyPr/>
        <a:lstStyle/>
        <a:p>
          <a:endParaRPr lang="tr-TR" sz="1500"/>
        </a:p>
      </dgm:t>
    </dgm:pt>
    <dgm:pt modelId="{2F088517-16A7-4A9E-9E96-7E099534B3A1}" type="sibTrans" cxnId="{510D57CC-0C41-4C68-99E7-D9DDF10C2FB0}">
      <dgm:prSet/>
      <dgm:spPr/>
      <dgm:t>
        <a:bodyPr/>
        <a:lstStyle/>
        <a:p>
          <a:endParaRPr lang="tr-TR" sz="1500"/>
        </a:p>
      </dgm:t>
    </dgm:pt>
    <dgm:pt modelId="{271332E3-E37E-4185-8081-1E21B68B286C}">
      <dgm:prSet phldrT="[Text]" custT="1"/>
      <dgm:spPr/>
      <dgm:t>
        <a:bodyPr/>
        <a:lstStyle/>
        <a:p>
          <a:r>
            <a:rPr lang="tr-TR" sz="1500" dirty="0" smtClean="0"/>
            <a:t>Eğim</a:t>
          </a:r>
          <a:endParaRPr lang="tr-TR" sz="1500" dirty="0"/>
        </a:p>
      </dgm:t>
    </dgm:pt>
    <dgm:pt modelId="{5A433C28-19D7-4721-AE7E-A533A5BAE574}" type="parTrans" cxnId="{707E6183-874A-4D20-9D31-8D721606DF57}">
      <dgm:prSet/>
      <dgm:spPr/>
      <dgm:t>
        <a:bodyPr/>
        <a:lstStyle/>
        <a:p>
          <a:endParaRPr lang="tr-TR" sz="1500"/>
        </a:p>
      </dgm:t>
    </dgm:pt>
    <dgm:pt modelId="{035878D6-1116-46AF-8019-62E70DC22CDD}" type="sibTrans" cxnId="{707E6183-874A-4D20-9D31-8D721606DF57}">
      <dgm:prSet/>
      <dgm:spPr/>
      <dgm:t>
        <a:bodyPr/>
        <a:lstStyle/>
        <a:p>
          <a:endParaRPr lang="tr-TR" sz="1500"/>
        </a:p>
      </dgm:t>
    </dgm:pt>
    <dgm:pt modelId="{A658A348-C91F-4EF6-91EA-F0B52499D9A7}">
      <dgm:prSet phldrT="[Text]" custT="1"/>
      <dgm:spPr/>
      <dgm:t>
        <a:bodyPr/>
        <a:lstStyle/>
        <a:p>
          <a:r>
            <a:rPr lang="tr-TR" sz="1500" dirty="0" smtClean="0"/>
            <a:t>Kategori 2</a:t>
          </a:r>
        </a:p>
        <a:p>
          <a:r>
            <a:rPr lang="tr-TR" sz="1500" dirty="0" smtClean="0">
              <a:solidFill>
                <a:schemeClr val="tx1"/>
              </a:solidFill>
            </a:rPr>
            <a:t>Biyo-Kimyasal Değerlendirme</a:t>
          </a:r>
          <a:endParaRPr lang="tr-TR" sz="1500" dirty="0">
            <a:solidFill>
              <a:schemeClr val="tx1"/>
            </a:solidFill>
          </a:endParaRPr>
        </a:p>
      </dgm:t>
    </dgm:pt>
    <dgm:pt modelId="{5C5428EC-9D86-4ED0-9FAD-2A33D0437349}" type="parTrans" cxnId="{AA456C17-5964-476C-90FD-00C987D4C3D9}">
      <dgm:prSet/>
      <dgm:spPr/>
      <dgm:t>
        <a:bodyPr/>
        <a:lstStyle/>
        <a:p>
          <a:endParaRPr lang="tr-TR" sz="1500"/>
        </a:p>
      </dgm:t>
    </dgm:pt>
    <dgm:pt modelId="{D516A150-7E33-43E9-8084-D3BB37F711AD}" type="sibTrans" cxnId="{AA456C17-5964-476C-90FD-00C987D4C3D9}">
      <dgm:prSet/>
      <dgm:spPr/>
      <dgm:t>
        <a:bodyPr/>
        <a:lstStyle/>
        <a:p>
          <a:endParaRPr lang="tr-TR" sz="1500"/>
        </a:p>
      </dgm:t>
    </dgm:pt>
    <dgm:pt modelId="{626A5E97-D281-4D03-A01D-9365C9F5C590}">
      <dgm:prSet phldrT="[Text]" custT="1"/>
      <dgm:spPr/>
      <dgm:t>
        <a:bodyPr/>
        <a:lstStyle/>
        <a:p>
          <a:r>
            <a:rPr lang="tr-TR" sz="1500" dirty="0" smtClean="0"/>
            <a:t>Dip Oksijen Yüzdesi</a:t>
          </a:r>
          <a:endParaRPr lang="tr-TR" sz="1500" dirty="0"/>
        </a:p>
      </dgm:t>
    </dgm:pt>
    <dgm:pt modelId="{B6F7BBC9-5603-4B1A-8852-207AC2935020}" type="parTrans" cxnId="{39B10187-41E0-409C-93E5-2FAA06593CAF}">
      <dgm:prSet/>
      <dgm:spPr/>
      <dgm:t>
        <a:bodyPr/>
        <a:lstStyle/>
        <a:p>
          <a:endParaRPr lang="tr-TR" sz="1500"/>
        </a:p>
      </dgm:t>
    </dgm:pt>
    <dgm:pt modelId="{66EE734F-F450-41D4-9647-78D5AE5FD264}" type="sibTrans" cxnId="{39B10187-41E0-409C-93E5-2FAA06593CAF}">
      <dgm:prSet/>
      <dgm:spPr/>
      <dgm:t>
        <a:bodyPr/>
        <a:lstStyle/>
        <a:p>
          <a:endParaRPr lang="tr-TR" sz="1500"/>
        </a:p>
      </dgm:t>
    </dgm:pt>
    <dgm:pt modelId="{14FD7CF6-D743-4E15-B953-D841CD929FB3}">
      <dgm:prSet phldrT="[Text]" custT="1"/>
      <dgm:spPr/>
      <dgm:t>
        <a:bodyPr/>
        <a:lstStyle/>
        <a:p>
          <a:r>
            <a:rPr lang="tr-TR" sz="1500" dirty="0" smtClean="0"/>
            <a:t>Çözünmüş Inorganik Azot (ÇIN)</a:t>
          </a:r>
          <a:endParaRPr lang="tr-TR" sz="1500" dirty="0"/>
        </a:p>
      </dgm:t>
    </dgm:pt>
    <dgm:pt modelId="{D69D63F8-392E-4444-A5C4-0356E57E8CF2}" type="parTrans" cxnId="{C405EC46-CD4C-4A7E-95B6-2C1437E510C9}">
      <dgm:prSet/>
      <dgm:spPr/>
      <dgm:t>
        <a:bodyPr/>
        <a:lstStyle/>
        <a:p>
          <a:endParaRPr lang="tr-TR" sz="1500"/>
        </a:p>
      </dgm:t>
    </dgm:pt>
    <dgm:pt modelId="{0C7A970F-9A5F-496E-8065-25F319D9F252}" type="sibTrans" cxnId="{C405EC46-CD4C-4A7E-95B6-2C1437E510C9}">
      <dgm:prSet/>
      <dgm:spPr/>
      <dgm:t>
        <a:bodyPr/>
        <a:lstStyle/>
        <a:p>
          <a:endParaRPr lang="tr-TR" sz="1500"/>
        </a:p>
      </dgm:t>
    </dgm:pt>
    <dgm:pt modelId="{34F168CE-6324-476C-A68E-9ED5F7B0B141}">
      <dgm:prSet phldrT="[Text]" custT="1"/>
      <dgm:spPr>
        <a:solidFill>
          <a:schemeClr val="accent2">
            <a:lumMod val="40000"/>
            <a:lumOff val="60000"/>
          </a:schemeClr>
        </a:solidFill>
      </dgm:spPr>
      <dgm:t>
        <a:bodyPr/>
        <a:lstStyle/>
        <a:p>
          <a:r>
            <a:rPr lang="tr-TR" sz="1500" dirty="0" smtClean="0"/>
            <a:t>Kategori 3</a:t>
          </a:r>
        </a:p>
        <a:p>
          <a:r>
            <a:rPr lang="tr-TR" sz="1500" dirty="0" smtClean="0">
              <a:solidFill>
                <a:schemeClr val="tx1"/>
              </a:solidFill>
            </a:rPr>
            <a:t>Biyolojik Değerlendirme</a:t>
          </a:r>
          <a:endParaRPr lang="tr-TR" sz="1500" dirty="0">
            <a:solidFill>
              <a:schemeClr val="tx1"/>
            </a:solidFill>
          </a:endParaRPr>
        </a:p>
      </dgm:t>
    </dgm:pt>
    <dgm:pt modelId="{62FDC6A4-D0FE-488D-8B58-78193154166C}" type="parTrans" cxnId="{3E602E82-E753-4C3D-BFD0-74B07BA66500}">
      <dgm:prSet/>
      <dgm:spPr/>
      <dgm:t>
        <a:bodyPr/>
        <a:lstStyle/>
        <a:p>
          <a:endParaRPr lang="tr-TR" sz="1500"/>
        </a:p>
      </dgm:t>
    </dgm:pt>
    <dgm:pt modelId="{EE9086DB-8878-4AC5-9EB1-2EC6E9988FA4}" type="sibTrans" cxnId="{3E602E82-E753-4C3D-BFD0-74B07BA66500}">
      <dgm:prSet/>
      <dgm:spPr/>
      <dgm:t>
        <a:bodyPr/>
        <a:lstStyle/>
        <a:p>
          <a:endParaRPr lang="tr-TR" sz="1500"/>
        </a:p>
      </dgm:t>
    </dgm:pt>
    <dgm:pt modelId="{FA0149FB-065F-4216-8179-1C34284DAE11}">
      <dgm:prSet phldrT="[Text]" custT="1"/>
      <dgm:spPr>
        <a:solidFill>
          <a:schemeClr val="accent2">
            <a:lumMod val="20000"/>
            <a:lumOff val="80000"/>
            <a:alpha val="90000"/>
          </a:schemeClr>
        </a:solidFill>
      </dgm:spPr>
      <dgm:t>
        <a:bodyPr/>
        <a:lstStyle/>
        <a:p>
          <a:r>
            <a:rPr lang="tr-TR" sz="1500" dirty="0" smtClean="0"/>
            <a:t>Makro Alg</a:t>
          </a:r>
          <a:endParaRPr lang="tr-TR" sz="1500" dirty="0"/>
        </a:p>
      </dgm:t>
    </dgm:pt>
    <dgm:pt modelId="{6D56DB17-A827-4252-8AB1-09174DDA849C}" type="parTrans" cxnId="{F6ED34F2-5398-4451-8AC5-EC48A15EB4D1}">
      <dgm:prSet/>
      <dgm:spPr/>
      <dgm:t>
        <a:bodyPr/>
        <a:lstStyle/>
        <a:p>
          <a:endParaRPr lang="tr-TR" sz="1500"/>
        </a:p>
      </dgm:t>
    </dgm:pt>
    <dgm:pt modelId="{ABE738C7-EDA5-4E6E-81D4-AE7FE91042F7}" type="sibTrans" cxnId="{F6ED34F2-5398-4451-8AC5-EC48A15EB4D1}">
      <dgm:prSet/>
      <dgm:spPr/>
      <dgm:t>
        <a:bodyPr/>
        <a:lstStyle/>
        <a:p>
          <a:endParaRPr lang="tr-TR" sz="1500"/>
        </a:p>
      </dgm:t>
    </dgm:pt>
    <dgm:pt modelId="{116C4347-8D30-464A-B3F3-053CD5B2FB39}">
      <dgm:prSet phldrT="[Text]" custT="1"/>
      <dgm:spPr/>
      <dgm:t>
        <a:bodyPr/>
        <a:lstStyle/>
        <a:p>
          <a:r>
            <a:rPr lang="tr-TR" sz="1500" dirty="0" smtClean="0"/>
            <a:t>Kategori 4</a:t>
          </a:r>
        </a:p>
        <a:p>
          <a:r>
            <a:rPr lang="tr-TR" sz="1500" dirty="0" smtClean="0">
              <a:solidFill>
                <a:schemeClr val="tx1"/>
              </a:solidFill>
            </a:rPr>
            <a:t>Baskılar</a:t>
          </a:r>
          <a:endParaRPr lang="tr-TR" sz="1500" dirty="0" smtClean="0"/>
        </a:p>
      </dgm:t>
    </dgm:pt>
    <dgm:pt modelId="{27C68751-6638-4E4D-8787-D951ED1E8B8F}" type="parTrans" cxnId="{C0CDDFE9-8D17-4B87-9BFA-C9581F188B2F}">
      <dgm:prSet/>
      <dgm:spPr/>
      <dgm:t>
        <a:bodyPr/>
        <a:lstStyle/>
        <a:p>
          <a:endParaRPr lang="tr-TR" sz="1500"/>
        </a:p>
      </dgm:t>
    </dgm:pt>
    <dgm:pt modelId="{10B7DA0F-217F-4327-9582-F1F03A825D77}" type="sibTrans" cxnId="{C0CDDFE9-8D17-4B87-9BFA-C9581F188B2F}">
      <dgm:prSet/>
      <dgm:spPr/>
      <dgm:t>
        <a:bodyPr/>
        <a:lstStyle/>
        <a:p>
          <a:endParaRPr lang="tr-TR" sz="1500"/>
        </a:p>
      </dgm:t>
    </dgm:pt>
    <dgm:pt modelId="{902A94A5-73BD-4810-9F07-9A22C240AB5C}">
      <dgm:prSet phldrT="[Text]" custT="1"/>
      <dgm:spPr/>
      <dgm:t>
        <a:bodyPr/>
        <a:lstStyle/>
        <a:p>
          <a:r>
            <a:rPr lang="tr-TR" sz="1500" dirty="0" smtClean="0"/>
            <a:t>Akıntı/Su Değişimi</a:t>
          </a:r>
          <a:endParaRPr lang="tr-TR" sz="1500" dirty="0"/>
        </a:p>
      </dgm:t>
    </dgm:pt>
    <dgm:pt modelId="{4EA75B4B-0B4F-4FF6-A734-1D80402B544B}" type="parTrans" cxnId="{BFA38BCC-43D9-4335-A897-6577DB4B1953}">
      <dgm:prSet/>
      <dgm:spPr/>
      <dgm:t>
        <a:bodyPr/>
        <a:lstStyle/>
        <a:p>
          <a:endParaRPr lang="tr-TR" sz="1500"/>
        </a:p>
      </dgm:t>
    </dgm:pt>
    <dgm:pt modelId="{72AD7182-9195-4D1A-8A1E-6E7949B902BD}" type="sibTrans" cxnId="{BFA38BCC-43D9-4335-A897-6577DB4B1953}">
      <dgm:prSet/>
      <dgm:spPr/>
      <dgm:t>
        <a:bodyPr/>
        <a:lstStyle/>
        <a:p>
          <a:endParaRPr lang="tr-TR" sz="1500"/>
        </a:p>
      </dgm:t>
    </dgm:pt>
    <dgm:pt modelId="{5A7D47FC-F6AF-4602-99C4-1814BB8AB7CF}">
      <dgm:prSet phldrT="[Text]" custT="1"/>
      <dgm:spPr/>
      <dgm:t>
        <a:bodyPr/>
        <a:lstStyle/>
        <a:p>
          <a:r>
            <a:rPr lang="tr-TR" sz="1500" dirty="0" smtClean="0"/>
            <a:t>Tabakalaşma</a:t>
          </a:r>
          <a:endParaRPr lang="tr-TR" sz="1500" dirty="0"/>
        </a:p>
      </dgm:t>
    </dgm:pt>
    <dgm:pt modelId="{022F3E9B-19F5-4FDA-BAA2-16F3CC48C335}" type="parTrans" cxnId="{24243E0A-8FDC-4656-9429-1A39CC985CCF}">
      <dgm:prSet/>
      <dgm:spPr/>
      <dgm:t>
        <a:bodyPr/>
        <a:lstStyle/>
        <a:p>
          <a:endParaRPr lang="tr-TR" sz="1500"/>
        </a:p>
      </dgm:t>
    </dgm:pt>
    <dgm:pt modelId="{6E1F5684-58A8-48B1-9097-A59EFCA14156}" type="sibTrans" cxnId="{24243E0A-8FDC-4656-9429-1A39CC985CCF}">
      <dgm:prSet/>
      <dgm:spPr/>
      <dgm:t>
        <a:bodyPr/>
        <a:lstStyle/>
        <a:p>
          <a:endParaRPr lang="tr-TR" sz="1500"/>
        </a:p>
      </dgm:t>
    </dgm:pt>
    <dgm:pt modelId="{347EEC6C-0E52-46ED-ADDB-AB32A9BDF0BC}">
      <dgm:prSet phldrT="[Text]" custT="1"/>
      <dgm:spPr/>
      <dgm:t>
        <a:bodyPr/>
        <a:lstStyle/>
        <a:p>
          <a:r>
            <a:rPr lang="tr-TR" sz="1500" dirty="0" smtClean="0"/>
            <a:t>Klorofil-a</a:t>
          </a:r>
          <a:endParaRPr lang="tr-TR" sz="1500" dirty="0"/>
        </a:p>
      </dgm:t>
    </dgm:pt>
    <dgm:pt modelId="{EBCA1B82-D617-4772-B7D1-9148F25D281C}" type="parTrans" cxnId="{D6F23CC3-D928-46E5-BFFD-EC2177FCDB87}">
      <dgm:prSet/>
      <dgm:spPr/>
      <dgm:t>
        <a:bodyPr/>
        <a:lstStyle/>
        <a:p>
          <a:endParaRPr lang="tr-TR" sz="1500"/>
        </a:p>
      </dgm:t>
    </dgm:pt>
    <dgm:pt modelId="{EE6A8A5D-39AD-4007-9951-A5791694B545}" type="sibTrans" cxnId="{D6F23CC3-D928-46E5-BFFD-EC2177FCDB87}">
      <dgm:prSet/>
      <dgm:spPr/>
      <dgm:t>
        <a:bodyPr/>
        <a:lstStyle/>
        <a:p>
          <a:endParaRPr lang="tr-TR" sz="1500"/>
        </a:p>
      </dgm:t>
    </dgm:pt>
    <dgm:pt modelId="{1303F84A-A21E-4661-B29D-6CE215267F63}">
      <dgm:prSet phldrT="[Text]" custT="1"/>
      <dgm:spPr/>
      <dgm:t>
        <a:bodyPr/>
        <a:lstStyle/>
        <a:p>
          <a:r>
            <a:rPr lang="tr-TR" sz="1500" dirty="0" smtClean="0"/>
            <a:t>Toplam Fosfat (TP)</a:t>
          </a:r>
          <a:endParaRPr lang="tr-TR" sz="1500" dirty="0"/>
        </a:p>
      </dgm:t>
    </dgm:pt>
    <dgm:pt modelId="{32E7D001-9D6F-44E1-A611-290E67C84DDE}" type="parTrans" cxnId="{CB5A6AA6-B4A4-43C2-B3BF-1188CF5B64A7}">
      <dgm:prSet/>
      <dgm:spPr/>
      <dgm:t>
        <a:bodyPr/>
        <a:lstStyle/>
        <a:p>
          <a:endParaRPr lang="tr-TR" sz="1500"/>
        </a:p>
      </dgm:t>
    </dgm:pt>
    <dgm:pt modelId="{3CF9EF8C-5F1F-48E4-91FA-F9B8D6E793DB}" type="sibTrans" cxnId="{CB5A6AA6-B4A4-43C2-B3BF-1188CF5B64A7}">
      <dgm:prSet/>
      <dgm:spPr/>
      <dgm:t>
        <a:bodyPr/>
        <a:lstStyle/>
        <a:p>
          <a:endParaRPr lang="tr-TR" sz="1500"/>
        </a:p>
      </dgm:t>
    </dgm:pt>
    <dgm:pt modelId="{F18561D5-B575-43C7-AD3A-1A646935E158}">
      <dgm:prSet phldrT="[Text]" custT="1"/>
      <dgm:spPr/>
      <dgm:t>
        <a:bodyPr/>
        <a:lstStyle/>
        <a:p>
          <a:r>
            <a:rPr lang="tr-TR" sz="1500" dirty="0" smtClean="0"/>
            <a:t>Seki Disk</a:t>
          </a:r>
          <a:endParaRPr lang="tr-TR" sz="1500" dirty="0"/>
        </a:p>
      </dgm:t>
    </dgm:pt>
    <dgm:pt modelId="{D7A186C6-7C7A-46DB-9254-842CFFF37741}" type="parTrans" cxnId="{56E55513-D9F9-4492-A2AE-E38A1DE83FB9}">
      <dgm:prSet/>
      <dgm:spPr/>
      <dgm:t>
        <a:bodyPr/>
        <a:lstStyle/>
        <a:p>
          <a:endParaRPr lang="tr-TR" sz="1500"/>
        </a:p>
      </dgm:t>
    </dgm:pt>
    <dgm:pt modelId="{A706697B-3388-4481-B349-D0817022C2CE}" type="sibTrans" cxnId="{56E55513-D9F9-4492-A2AE-E38A1DE83FB9}">
      <dgm:prSet/>
      <dgm:spPr/>
      <dgm:t>
        <a:bodyPr/>
        <a:lstStyle/>
        <a:p>
          <a:endParaRPr lang="tr-TR" sz="1500"/>
        </a:p>
      </dgm:t>
    </dgm:pt>
    <dgm:pt modelId="{1612231C-B32C-43C8-A3DC-0918B9A07A67}">
      <dgm:prSet phldrT="[Text]" custT="1"/>
      <dgm:spPr>
        <a:solidFill>
          <a:schemeClr val="accent2">
            <a:lumMod val="20000"/>
            <a:lumOff val="80000"/>
            <a:alpha val="90000"/>
          </a:schemeClr>
        </a:solidFill>
      </dgm:spPr>
      <dgm:t>
        <a:bodyPr/>
        <a:lstStyle/>
        <a:p>
          <a:r>
            <a:rPr lang="tr-TR" sz="1500" dirty="0" smtClean="0"/>
            <a:t>Bentik </a:t>
          </a:r>
          <a:endParaRPr lang="tr-TR" sz="1500" dirty="0"/>
        </a:p>
      </dgm:t>
    </dgm:pt>
    <dgm:pt modelId="{086B112F-3BB8-4D04-9017-87126E8B0ABC}" type="parTrans" cxnId="{B9C35F1E-F972-4EA2-9F67-ED5768606DE6}">
      <dgm:prSet/>
      <dgm:spPr/>
      <dgm:t>
        <a:bodyPr/>
        <a:lstStyle/>
        <a:p>
          <a:endParaRPr lang="tr-TR" sz="1500"/>
        </a:p>
      </dgm:t>
    </dgm:pt>
    <dgm:pt modelId="{088B07E8-839A-4294-92D0-A44CF264783A}" type="sibTrans" cxnId="{B9C35F1E-F972-4EA2-9F67-ED5768606DE6}">
      <dgm:prSet/>
      <dgm:spPr/>
      <dgm:t>
        <a:bodyPr/>
        <a:lstStyle/>
        <a:p>
          <a:endParaRPr lang="tr-TR" sz="1500"/>
        </a:p>
      </dgm:t>
    </dgm:pt>
    <dgm:pt modelId="{DABE03A5-75C3-4766-BACA-3513CC426246}">
      <dgm:prSet phldrT="[Text]" custT="1"/>
      <dgm:spPr/>
      <dgm:t>
        <a:bodyPr/>
        <a:lstStyle/>
        <a:p>
          <a:r>
            <a:rPr lang="tr-TR" sz="1500" dirty="0" smtClean="0"/>
            <a:t>Noktasal Kaynaklar</a:t>
          </a:r>
          <a:endParaRPr lang="tr-TR" sz="1500" dirty="0"/>
        </a:p>
      </dgm:t>
    </dgm:pt>
    <dgm:pt modelId="{00F3BA62-B3B9-42F4-A377-CD90E26F78D0}" type="parTrans" cxnId="{46263410-DFFA-442D-A4F9-1441C8BA7CDD}">
      <dgm:prSet/>
      <dgm:spPr/>
      <dgm:t>
        <a:bodyPr/>
        <a:lstStyle/>
        <a:p>
          <a:endParaRPr lang="tr-TR" sz="1500"/>
        </a:p>
      </dgm:t>
    </dgm:pt>
    <dgm:pt modelId="{796CE8D0-7291-473C-A484-2860D0640A42}" type="sibTrans" cxnId="{46263410-DFFA-442D-A4F9-1441C8BA7CDD}">
      <dgm:prSet/>
      <dgm:spPr/>
      <dgm:t>
        <a:bodyPr/>
        <a:lstStyle/>
        <a:p>
          <a:endParaRPr lang="tr-TR" sz="1500"/>
        </a:p>
      </dgm:t>
    </dgm:pt>
    <dgm:pt modelId="{49C65191-93D0-4B7A-A549-7443ED90F00D}">
      <dgm:prSet phldrT="[Text]" custT="1"/>
      <dgm:spPr/>
      <dgm:t>
        <a:bodyPr/>
        <a:lstStyle/>
        <a:p>
          <a:r>
            <a:rPr lang="tr-TR" sz="1500" dirty="0" smtClean="0"/>
            <a:t>Yayılı Kaynaklar </a:t>
          </a:r>
          <a:endParaRPr lang="tr-TR" sz="1500" dirty="0"/>
        </a:p>
      </dgm:t>
    </dgm:pt>
    <dgm:pt modelId="{673CF18F-154F-45AA-A7AC-1D90F58CA9C0}" type="parTrans" cxnId="{1E3944C0-5D56-4688-941B-647BBC9BCD8F}">
      <dgm:prSet/>
      <dgm:spPr/>
      <dgm:t>
        <a:bodyPr/>
        <a:lstStyle/>
        <a:p>
          <a:endParaRPr lang="tr-TR" sz="1500"/>
        </a:p>
      </dgm:t>
    </dgm:pt>
    <dgm:pt modelId="{9C2D6922-97BB-47F6-B246-97120F42156B}" type="sibTrans" cxnId="{1E3944C0-5D56-4688-941B-647BBC9BCD8F}">
      <dgm:prSet/>
      <dgm:spPr/>
      <dgm:t>
        <a:bodyPr/>
        <a:lstStyle/>
        <a:p>
          <a:endParaRPr lang="tr-TR" sz="1500"/>
        </a:p>
      </dgm:t>
    </dgm:pt>
    <dgm:pt modelId="{E221508E-CE67-45A4-A560-912607387C97}" type="pres">
      <dgm:prSet presAssocID="{0CFAC531-927C-4408-83E9-3F4CE82205E2}" presName="Name0" presStyleCnt="0">
        <dgm:presLayoutVars>
          <dgm:dir/>
          <dgm:animLvl val="lvl"/>
          <dgm:resizeHandles val="exact"/>
        </dgm:presLayoutVars>
      </dgm:prSet>
      <dgm:spPr/>
      <dgm:t>
        <a:bodyPr/>
        <a:lstStyle/>
        <a:p>
          <a:endParaRPr lang="tr-TR"/>
        </a:p>
      </dgm:t>
    </dgm:pt>
    <dgm:pt modelId="{074F5A28-4751-42C3-B0B8-B092EB939F1E}" type="pres">
      <dgm:prSet presAssocID="{0D6F4B2C-9D6A-43B4-A128-721D8C48EE5E}" presName="linNode" presStyleCnt="0"/>
      <dgm:spPr/>
    </dgm:pt>
    <dgm:pt modelId="{46473877-B972-419D-A802-68E78ADBBEB4}" type="pres">
      <dgm:prSet presAssocID="{0D6F4B2C-9D6A-43B4-A128-721D8C48EE5E}" presName="parentText" presStyleLbl="node1" presStyleIdx="0" presStyleCnt="4">
        <dgm:presLayoutVars>
          <dgm:chMax val="1"/>
          <dgm:bulletEnabled val="1"/>
        </dgm:presLayoutVars>
      </dgm:prSet>
      <dgm:spPr/>
      <dgm:t>
        <a:bodyPr/>
        <a:lstStyle/>
        <a:p>
          <a:endParaRPr lang="tr-TR"/>
        </a:p>
      </dgm:t>
    </dgm:pt>
    <dgm:pt modelId="{EB66C669-A261-41F7-A886-A11B4F031CDF}" type="pres">
      <dgm:prSet presAssocID="{0D6F4B2C-9D6A-43B4-A128-721D8C48EE5E}" presName="descendantText" presStyleLbl="alignAccFollowNode1" presStyleIdx="0" presStyleCnt="4" custScaleY="125341">
        <dgm:presLayoutVars>
          <dgm:bulletEnabled val="1"/>
        </dgm:presLayoutVars>
      </dgm:prSet>
      <dgm:spPr/>
      <dgm:t>
        <a:bodyPr/>
        <a:lstStyle/>
        <a:p>
          <a:endParaRPr lang="tr-TR"/>
        </a:p>
      </dgm:t>
    </dgm:pt>
    <dgm:pt modelId="{963BD413-E6E6-43A8-9C79-5D953DB3FD39}" type="pres">
      <dgm:prSet presAssocID="{CCAE3557-BE54-43E5-9BA3-60D1118CFED0}" presName="sp" presStyleCnt="0"/>
      <dgm:spPr/>
    </dgm:pt>
    <dgm:pt modelId="{FCE32DAA-E347-4272-B45A-E049879E73D9}" type="pres">
      <dgm:prSet presAssocID="{A658A348-C91F-4EF6-91EA-F0B52499D9A7}" presName="linNode" presStyleCnt="0"/>
      <dgm:spPr/>
    </dgm:pt>
    <dgm:pt modelId="{5394719F-3BD0-436C-A1A9-8989F98F1314}" type="pres">
      <dgm:prSet presAssocID="{A658A348-C91F-4EF6-91EA-F0B52499D9A7}" presName="parentText" presStyleLbl="node1" presStyleIdx="1" presStyleCnt="4">
        <dgm:presLayoutVars>
          <dgm:chMax val="1"/>
          <dgm:bulletEnabled val="1"/>
        </dgm:presLayoutVars>
      </dgm:prSet>
      <dgm:spPr/>
      <dgm:t>
        <a:bodyPr/>
        <a:lstStyle/>
        <a:p>
          <a:endParaRPr lang="tr-TR"/>
        </a:p>
      </dgm:t>
    </dgm:pt>
    <dgm:pt modelId="{68524853-4DCC-4306-A29E-6558802B0C8A}" type="pres">
      <dgm:prSet presAssocID="{A658A348-C91F-4EF6-91EA-F0B52499D9A7}" presName="descendantText" presStyleLbl="alignAccFollowNode1" presStyleIdx="1" presStyleCnt="4" custScaleY="146181" custLinFactNeighborY="6948">
        <dgm:presLayoutVars>
          <dgm:bulletEnabled val="1"/>
        </dgm:presLayoutVars>
      </dgm:prSet>
      <dgm:spPr/>
      <dgm:t>
        <a:bodyPr/>
        <a:lstStyle/>
        <a:p>
          <a:endParaRPr lang="tr-TR"/>
        </a:p>
      </dgm:t>
    </dgm:pt>
    <dgm:pt modelId="{010707D7-6129-4528-8836-C35A3CD6F1BB}" type="pres">
      <dgm:prSet presAssocID="{D516A150-7E33-43E9-8084-D3BB37F711AD}" presName="sp" presStyleCnt="0"/>
      <dgm:spPr/>
    </dgm:pt>
    <dgm:pt modelId="{8B3E7DFF-45DA-479F-B2D1-D87DD0C351D6}" type="pres">
      <dgm:prSet presAssocID="{34F168CE-6324-476C-A68E-9ED5F7B0B141}" presName="linNode" presStyleCnt="0"/>
      <dgm:spPr/>
    </dgm:pt>
    <dgm:pt modelId="{186F2584-8F79-4078-AFDB-5B8C17E182CF}" type="pres">
      <dgm:prSet presAssocID="{34F168CE-6324-476C-A68E-9ED5F7B0B141}" presName="parentText" presStyleLbl="node1" presStyleIdx="2" presStyleCnt="4">
        <dgm:presLayoutVars>
          <dgm:chMax val="1"/>
          <dgm:bulletEnabled val="1"/>
        </dgm:presLayoutVars>
      </dgm:prSet>
      <dgm:spPr/>
      <dgm:t>
        <a:bodyPr/>
        <a:lstStyle/>
        <a:p>
          <a:endParaRPr lang="tr-TR"/>
        </a:p>
      </dgm:t>
    </dgm:pt>
    <dgm:pt modelId="{26884D8C-5476-4BA9-BBFE-E9623E99526B}" type="pres">
      <dgm:prSet presAssocID="{34F168CE-6324-476C-A68E-9ED5F7B0B141}" presName="descendantText" presStyleLbl="alignAccFollowNode1" presStyleIdx="2" presStyleCnt="4" custLinFactNeighborY="6948">
        <dgm:presLayoutVars>
          <dgm:bulletEnabled val="1"/>
        </dgm:presLayoutVars>
      </dgm:prSet>
      <dgm:spPr/>
      <dgm:t>
        <a:bodyPr/>
        <a:lstStyle/>
        <a:p>
          <a:endParaRPr lang="tr-TR"/>
        </a:p>
      </dgm:t>
    </dgm:pt>
    <dgm:pt modelId="{6B9AF4CD-BDAD-43C1-A3B5-D49AEBC51AC5}" type="pres">
      <dgm:prSet presAssocID="{EE9086DB-8878-4AC5-9EB1-2EC6E9988FA4}" presName="sp" presStyleCnt="0"/>
      <dgm:spPr/>
    </dgm:pt>
    <dgm:pt modelId="{7BFA7EEA-E8C3-44BA-9E18-85A691FFE78E}" type="pres">
      <dgm:prSet presAssocID="{116C4347-8D30-464A-B3F3-053CD5B2FB39}" presName="linNode" presStyleCnt="0"/>
      <dgm:spPr/>
    </dgm:pt>
    <dgm:pt modelId="{7A106EB4-E9AC-4305-BAC3-1B8C3341695C}" type="pres">
      <dgm:prSet presAssocID="{116C4347-8D30-464A-B3F3-053CD5B2FB39}" presName="parentText" presStyleLbl="node1" presStyleIdx="3" presStyleCnt="4">
        <dgm:presLayoutVars>
          <dgm:chMax val="1"/>
          <dgm:bulletEnabled val="1"/>
        </dgm:presLayoutVars>
      </dgm:prSet>
      <dgm:spPr/>
      <dgm:t>
        <a:bodyPr/>
        <a:lstStyle/>
        <a:p>
          <a:endParaRPr lang="tr-TR"/>
        </a:p>
      </dgm:t>
    </dgm:pt>
    <dgm:pt modelId="{76EA6F2B-8673-4B6E-BA71-C512AF083713}" type="pres">
      <dgm:prSet presAssocID="{116C4347-8D30-464A-B3F3-053CD5B2FB39}" presName="descendantText" presStyleLbl="alignAccFollowNode1" presStyleIdx="3" presStyleCnt="4" custLinFactNeighborX="3175" custLinFactNeighborY="-1633">
        <dgm:presLayoutVars>
          <dgm:bulletEnabled val="1"/>
        </dgm:presLayoutVars>
      </dgm:prSet>
      <dgm:spPr/>
      <dgm:t>
        <a:bodyPr/>
        <a:lstStyle/>
        <a:p>
          <a:endParaRPr lang="tr-TR"/>
        </a:p>
      </dgm:t>
    </dgm:pt>
  </dgm:ptLst>
  <dgm:cxnLst>
    <dgm:cxn modelId="{245AB0EA-4D6D-4F87-BF7D-E2776A9CFA1E}" type="presOf" srcId="{0CFAC531-927C-4408-83E9-3F4CE82205E2}" destId="{E221508E-CE67-45A4-A560-912607387C97}" srcOrd="0" destOrd="0" presId="urn:microsoft.com/office/officeart/2005/8/layout/vList5"/>
    <dgm:cxn modelId="{D6F23CC3-D928-46E5-BFFD-EC2177FCDB87}" srcId="{A658A348-C91F-4EF6-91EA-F0B52499D9A7}" destId="{347EEC6C-0E52-46ED-ADDB-AB32A9BDF0BC}" srcOrd="1" destOrd="0" parTransId="{EBCA1B82-D617-4772-B7D1-9148F25D281C}" sibTransId="{EE6A8A5D-39AD-4007-9951-A5791694B545}"/>
    <dgm:cxn modelId="{51F25A58-AF60-4E86-A514-32E86977247B}" type="presOf" srcId="{F18561D5-B575-43C7-AD3A-1A646935E158}" destId="{68524853-4DCC-4306-A29E-6558802B0C8A}" srcOrd="0" destOrd="4" presId="urn:microsoft.com/office/officeart/2005/8/layout/vList5"/>
    <dgm:cxn modelId="{473FDA67-A0F4-42DC-99E4-6A08CC097791}" type="presOf" srcId="{FA0149FB-065F-4216-8179-1C34284DAE11}" destId="{26884D8C-5476-4BA9-BBFE-E9623E99526B}" srcOrd="0" destOrd="0" presId="urn:microsoft.com/office/officeart/2005/8/layout/vList5"/>
    <dgm:cxn modelId="{DA69BD9A-6D46-4C74-8C9D-B28738955900}" type="presOf" srcId="{34F168CE-6324-476C-A68E-9ED5F7B0B141}" destId="{186F2584-8F79-4078-AFDB-5B8C17E182CF}" srcOrd="0" destOrd="0" presId="urn:microsoft.com/office/officeart/2005/8/layout/vList5"/>
    <dgm:cxn modelId="{D3024234-724F-41AE-BA08-387BA40C7FFB}" type="presOf" srcId="{271332E3-E37E-4185-8081-1E21B68B286C}" destId="{EB66C669-A261-41F7-A886-A11B4F031CDF}" srcOrd="0" destOrd="1" presId="urn:microsoft.com/office/officeart/2005/8/layout/vList5"/>
    <dgm:cxn modelId="{CB5A6AA6-B4A4-43C2-B3BF-1188CF5B64A7}" srcId="{A658A348-C91F-4EF6-91EA-F0B52499D9A7}" destId="{1303F84A-A21E-4661-B29D-6CE215267F63}" srcOrd="3" destOrd="0" parTransId="{32E7D001-9D6F-44E1-A611-290E67C84DDE}" sibTransId="{3CF9EF8C-5F1F-48E4-91FA-F9B8D6E793DB}"/>
    <dgm:cxn modelId="{83CE8969-6468-40CA-9111-808C5AB83C9A}" type="presOf" srcId="{DABE03A5-75C3-4766-BACA-3513CC426246}" destId="{76EA6F2B-8673-4B6E-BA71-C512AF083713}" srcOrd="0" destOrd="0" presId="urn:microsoft.com/office/officeart/2005/8/layout/vList5"/>
    <dgm:cxn modelId="{F0E1071A-BB02-4BF4-A17A-8DACBBA53051}" srcId="{0CFAC531-927C-4408-83E9-3F4CE82205E2}" destId="{0D6F4B2C-9D6A-43B4-A128-721D8C48EE5E}" srcOrd="0" destOrd="0" parTransId="{387714C5-6753-4019-8498-0C015C9EF499}" sibTransId="{CCAE3557-BE54-43E5-9BA3-60D1118CFED0}"/>
    <dgm:cxn modelId="{C405EC46-CD4C-4A7E-95B6-2C1437E510C9}" srcId="{A658A348-C91F-4EF6-91EA-F0B52499D9A7}" destId="{14FD7CF6-D743-4E15-B953-D841CD929FB3}" srcOrd="2" destOrd="0" parTransId="{D69D63F8-392E-4444-A5C4-0356E57E8CF2}" sibTransId="{0C7A970F-9A5F-496E-8065-25F319D9F252}"/>
    <dgm:cxn modelId="{BA9C1A8D-B93E-410B-9809-EF6179F1ED14}" type="presOf" srcId="{49C65191-93D0-4B7A-A549-7443ED90F00D}" destId="{76EA6F2B-8673-4B6E-BA71-C512AF083713}" srcOrd="0" destOrd="1" presId="urn:microsoft.com/office/officeart/2005/8/layout/vList5"/>
    <dgm:cxn modelId="{4B8ED04A-AAC5-42DE-A867-CC8B3424B956}" type="presOf" srcId="{347EEC6C-0E52-46ED-ADDB-AB32A9BDF0BC}" destId="{68524853-4DCC-4306-A29E-6558802B0C8A}" srcOrd="0" destOrd="1" presId="urn:microsoft.com/office/officeart/2005/8/layout/vList5"/>
    <dgm:cxn modelId="{510D57CC-0C41-4C68-99E7-D9DDF10C2FB0}" srcId="{0D6F4B2C-9D6A-43B4-A128-721D8C48EE5E}" destId="{03A33A18-9390-46C1-A470-2A4F2F06FC30}" srcOrd="0" destOrd="0" parTransId="{0BE87FB8-7D2B-4689-9E7E-F630E0BEBAD4}" sibTransId="{2F088517-16A7-4A9E-9E96-7E099534B3A1}"/>
    <dgm:cxn modelId="{E89B1B3F-026E-4C7C-8D41-1166E5687A28}" type="presOf" srcId="{03A33A18-9390-46C1-A470-2A4F2F06FC30}" destId="{EB66C669-A261-41F7-A886-A11B4F031CDF}" srcOrd="0" destOrd="0" presId="urn:microsoft.com/office/officeart/2005/8/layout/vList5"/>
    <dgm:cxn modelId="{B9C35F1E-F972-4EA2-9F67-ED5768606DE6}" srcId="{34F168CE-6324-476C-A68E-9ED5F7B0B141}" destId="{1612231C-B32C-43C8-A3DC-0918B9A07A67}" srcOrd="1" destOrd="0" parTransId="{086B112F-3BB8-4D04-9017-87126E8B0ABC}" sibTransId="{088B07E8-839A-4294-92D0-A44CF264783A}"/>
    <dgm:cxn modelId="{4D7D8E9A-45E4-4608-AEF3-366CCA2F2152}" type="presOf" srcId="{116C4347-8D30-464A-B3F3-053CD5B2FB39}" destId="{7A106EB4-E9AC-4305-BAC3-1B8C3341695C}" srcOrd="0" destOrd="0" presId="urn:microsoft.com/office/officeart/2005/8/layout/vList5"/>
    <dgm:cxn modelId="{3E602E82-E753-4C3D-BFD0-74B07BA66500}" srcId="{0CFAC531-927C-4408-83E9-3F4CE82205E2}" destId="{34F168CE-6324-476C-A68E-9ED5F7B0B141}" srcOrd="2" destOrd="0" parTransId="{62FDC6A4-D0FE-488D-8B58-78193154166C}" sibTransId="{EE9086DB-8878-4AC5-9EB1-2EC6E9988FA4}"/>
    <dgm:cxn modelId="{707E6183-874A-4D20-9D31-8D721606DF57}" srcId="{0D6F4B2C-9D6A-43B4-A128-721D8C48EE5E}" destId="{271332E3-E37E-4185-8081-1E21B68B286C}" srcOrd="1" destOrd="0" parTransId="{5A433C28-19D7-4721-AE7E-A533A5BAE574}" sibTransId="{035878D6-1116-46AF-8019-62E70DC22CDD}"/>
    <dgm:cxn modelId="{46263410-DFFA-442D-A4F9-1441C8BA7CDD}" srcId="{116C4347-8D30-464A-B3F3-053CD5B2FB39}" destId="{DABE03A5-75C3-4766-BACA-3513CC426246}" srcOrd="0" destOrd="0" parTransId="{00F3BA62-B3B9-42F4-A377-CD90E26F78D0}" sibTransId="{796CE8D0-7291-473C-A484-2860D0640A42}"/>
    <dgm:cxn modelId="{AA456C17-5964-476C-90FD-00C987D4C3D9}" srcId="{0CFAC531-927C-4408-83E9-3F4CE82205E2}" destId="{A658A348-C91F-4EF6-91EA-F0B52499D9A7}" srcOrd="1" destOrd="0" parTransId="{5C5428EC-9D86-4ED0-9FAD-2A33D0437349}" sibTransId="{D516A150-7E33-43E9-8084-D3BB37F711AD}"/>
    <dgm:cxn modelId="{39B10187-41E0-409C-93E5-2FAA06593CAF}" srcId="{A658A348-C91F-4EF6-91EA-F0B52499D9A7}" destId="{626A5E97-D281-4D03-A01D-9365C9F5C590}" srcOrd="0" destOrd="0" parTransId="{B6F7BBC9-5603-4B1A-8852-207AC2935020}" sibTransId="{66EE734F-F450-41D4-9647-78D5AE5FD264}"/>
    <dgm:cxn modelId="{5D7B133F-6679-4A39-BE8A-8BC21B5FD125}" type="presOf" srcId="{1612231C-B32C-43C8-A3DC-0918B9A07A67}" destId="{26884D8C-5476-4BA9-BBFE-E9623E99526B}" srcOrd="0" destOrd="1" presId="urn:microsoft.com/office/officeart/2005/8/layout/vList5"/>
    <dgm:cxn modelId="{6BD81751-7274-4F2B-8900-945B578E0B1B}" type="presOf" srcId="{0D6F4B2C-9D6A-43B4-A128-721D8C48EE5E}" destId="{46473877-B972-419D-A802-68E78ADBBEB4}" srcOrd="0" destOrd="0" presId="urn:microsoft.com/office/officeart/2005/8/layout/vList5"/>
    <dgm:cxn modelId="{24243E0A-8FDC-4656-9429-1A39CC985CCF}" srcId="{0D6F4B2C-9D6A-43B4-A128-721D8C48EE5E}" destId="{5A7D47FC-F6AF-4602-99C4-1814BB8AB7CF}" srcOrd="3" destOrd="0" parTransId="{022F3E9B-19F5-4FDA-BAA2-16F3CC48C335}" sibTransId="{6E1F5684-58A8-48B1-9097-A59EFCA14156}"/>
    <dgm:cxn modelId="{56E55513-D9F9-4492-A2AE-E38A1DE83FB9}" srcId="{A658A348-C91F-4EF6-91EA-F0B52499D9A7}" destId="{F18561D5-B575-43C7-AD3A-1A646935E158}" srcOrd="4" destOrd="0" parTransId="{D7A186C6-7C7A-46DB-9254-842CFFF37741}" sibTransId="{A706697B-3388-4481-B349-D0817022C2CE}"/>
    <dgm:cxn modelId="{016258AC-2869-4B9B-9F2C-A4FB8ACA5370}" type="presOf" srcId="{A658A348-C91F-4EF6-91EA-F0B52499D9A7}" destId="{5394719F-3BD0-436C-A1A9-8989F98F1314}" srcOrd="0" destOrd="0" presId="urn:microsoft.com/office/officeart/2005/8/layout/vList5"/>
    <dgm:cxn modelId="{8D381FEF-A18A-4CE3-B4C0-892B07986C37}" type="presOf" srcId="{5A7D47FC-F6AF-4602-99C4-1814BB8AB7CF}" destId="{EB66C669-A261-41F7-A886-A11B4F031CDF}" srcOrd="0" destOrd="3" presId="urn:microsoft.com/office/officeart/2005/8/layout/vList5"/>
    <dgm:cxn modelId="{217050FC-8121-4099-B6B8-08BD23286FCB}" type="presOf" srcId="{902A94A5-73BD-4810-9F07-9A22C240AB5C}" destId="{EB66C669-A261-41F7-A886-A11B4F031CDF}" srcOrd="0" destOrd="2" presId="urn:microsoft.com/office/officeart/2005/8/layout/vList5"/>
    <dgm:cxn modelId="{188AA67B-0AE0-4C5E-9B88-E8A94DC1312A}" type="presOf" srcId="{14FD7CF6-D743-4E15-B953-D841CD929FB3}" destId="{68524853-4DCC-4306-A29E-6558802B0C8A}" srcOrd="0" destOrd="2" presId="urn:microsoft.com/office/officeart/2005/8/layout/vList5"/>
    <dgm:cxn modelId="{B016988D-0723-4D5E-847C-CFF243022002}" type="presOf" srcId="{626A5E97-D281-4D03-A01D-9365C9F5C590}" destId="{68524853-4DCC-4306-A29E-6558802B0C8A}" srcOrd="0" destOrd="0" presId="urn:microsoft.com/office/officeart/2005/8/layout/vList5"/>
    <dgm:cxn modelId="{B6FFFE23-49A1-4FE1-91D9-FB97BBB91CDF}" type="presOf" srcId="{1303F84A-A21E-4661-B29D-6CE215267F63}" destId="{68524853-4DCC-4306-A29E-6558802B0C8A}" srcOrd="0" destOrd="3" presId="urn:microsoft.com/office/officeart/2005/8/layout/vList5"/>
    <dgm:cxn modelId="{1E3944C0-5D56-4688-941B-647BBC9BCD8F}" srcId="{116C4347-8D30-464A-B3F3-053CD5B2FB39}" destId="{49C65191-93D0-4B7A-A549-7443ED90F00D}" srcOrd="1" destOrd="0" parTransId="{673CF18F-154F-45AA-A7AC-1D90F58CA9C0}" sibTransId="{9C2D6922-97BB-47F6-B246-97120F42156B}"/>
    <dgm:cxn modelId="{C0CDDFE9-8D17-4B87-9BFA-C9581F188B2F}" srcId="{0CFAC531-927C-4408-83E9-3F4CE82205E2}" destId="{116C4347-8D30-464A-B3F3-053CD5B2FB39}" srcOrd="3" destOrd="0" parTransId="{27C68751-6638-4E4D-8787-D951ED1E8B8F}" sibTransId="{10B7DA0F-217F-4327-9582-F1F03A825D77}"/>
    <dgm:cxn modelId="{F6ED34F2-5398-4451-8AC5-EC48A15EB4D1}" srcId="{34F168CE-6324-476C-A68E-9ED5F7B0B141}" destId="{FA0149FB-065F-4216-8179-1C34284DAE11}" srcOrd="0" destOrd="0" parTransId="{6D56DB17-A827-4252-8AB1-09174DDA849C}" sibTransId="{ABE738C7-EDA5-4E6E-81D4-AE7FE91042F7}"/>
    <dgm:cxn modelId="{BFA38BCC-43D9-4335-A897-6577DB4B1953}" srcId="{0D6F4B2C-9D6A-43B4-A128-721D8C48EE5E}" destId="{902A94A5-73BD-4810-9F07-9A22C240AB5C}" srcOrd="2" destOrd="0" parTransId="{4EA75B4B-0B4F-4FF6-A734-1D80402B544B}" sibTransId="{72AD7182-9195-4D1A-8A1E-6E7949B902BD}"/>
    <dgm:cxn modelId="{9B3A3B82-1E15-4051-9551-48D9ACF705E3}" type="presParOf" srcId="{E221508E-CE67-45A4-A560-912607387C97}" destId="{074F5A28-4751-42C3-B0B8-B092EB939F1E}" srcOrd="0" destOrd="0" presId="urn:microsoft.com/office/officeart/2005/8/layout/vList5"/>
    <dgm:cxn modelId="{1940EB64-DF5F-4943-B7BA-0823B11E02E8}" type="presParOf" srcId="{074F5A28-4751-42C3-B0B8-B092EB939F1E}" destId="{46473877-B972-419D-A802-68E78ADBBEB4}" srcOrd="0" destOrd="0" presId="urn:microsoft.com/office/officeart/2005/8/layout/vList5"/>
    <dgm:cxn modelId="{C31960CB-F272-41EF-B5D0-E635B947C304}" type="presParOf" srcId="{074F5A28-4751-42C3-B0B8-B092EB939F1E}" destId="{EB66C669-A261-41F7-A886-A11B4F031CDF}" srcOrd="1" destOrd="0" presId="urn:microsoft.com/office/officeart/2005/8/layout/vList5"/>
    <dgm:cxn modelId="{44EA8E9D-9E73-4B81-A071-10ED8A021FB0}" type="presParOf" srcId="{E221508E-CE67-45A4-A560-912607387C97}" destId="{963BD413-E6E6-43A8-9C79-5D953DB3FD39}" srcOrd="1" destOrd="0" presId="urn:microsoft.com/office/officeart/2005/8/layout/vList5"/>
    <dgm:cxn modelId="{B20B35DD-F636-4861-89EE-1F26944A1D3B}" type="presParOf" srcId="{E221508E-CE67-45A4-A560-912607387C97}" destId="{FCE32DAA-E347-4272-B45A-E049879E73D9}" srcOrd="2" destOrd="0" presId="urn:microsoft.com/office/officeart/2005/8/layout/vList5"/>
    <dgm:cxn modelId="{DE903770-106B-459F-954C-46C5CF70F23F}" type="presParOf" srcId="{FCE32DAA-E347-4272-B45A-E049879E73D9}" destId="{5394719F-3BD0-436C-A1A9-8989F98F1314}" srcOrd="0" destOrd="0" presId="urn:microsoft.com/office/officeart/2005/8/layout/vList5"/>
    <dgm:cxn modelId="{4704E748-6229-49B6-97E3-EE5048F4B29C}" type="presParOf" srcId="{FCE32DAA-E347-4272-B45A-E049879E73D9}" destId="{68524853-4DCC-4306-A29E-6558802B0C8A}" srcOrd="1" destOrd="0" presId="urn:microsoft.com/office/officeart/2005/8/layout/vList5"/>
    <dgm:cxn modelId="{E2A2FBFC-A61F-4ED8-A9A0-0B9950F435D9}" type="presParOf" srcId="{E221508E-CE67-45A4-A560-912607387C97}" destId="{010707D7-6129-4528-8836-C35A3CD6F1BB}" srcOrd="3" destOrd="0" presId="urn:microsoft.com/office/officeart/2005/8/layout/vList5"/>
    <dgm:cxn modelId="{A2B59B0A-D4C7-4972-814B-392812C50A36}" type="presParOf" srcId="{E221508E-CE67-45A4-A560-912607387C97}" destId="{8B3E7DFF-45DA-479F-B2D1-D87DD0C351D6}" srcOrd="4" destOrd="0" presId="urn:microsoft.com/office/officeart/2005/8/layout/vList5"/>
    <dgm:cxn modelId="{EECB3072-BA02-4409-B6F0-F6C4B64EF224}" type="presParOf" srcId="{8B3E7DFF-45DA-479F-B2D1-D87DD0C351D6}" destId="{186F2584-8F79-4078-AFDB-5B8C17E182CF}" srcOrd="0" destOrd="0" presId="urn:microsoft.com/office/officeart/2005/8/layout/vList5"/>
    <dgm:cxn modelId="{4F3ED8F8-60DD-4B50-B707-CE4A16370BC8}" type="presParOf" srcId="{8B3E7DFF-45DA-479F-B2D1-D87DD0C351D6}" destId="{26884D8C-5476-4BA9-BBFE-E9623E99526B}" srcOrd="1" destOrd="0" presId="urn:microsoft.com/office/officeart/2005/8/layout/vList5"/>
    <dgm:cxn modelId="{48B9B9CD-16C6-4B6D-B02B-6414112EAF40}" type="presParOf" srcId="{E221508E-CE67-45A4-A560-912607387C97}" destId="{6B9AF4CD-BDAD-43C1-A3B5-D49AEBC51AC5}" srcOrd="5" destOrd="0" presId="urn:microsoft.com/office/officeart/2005/8/layout/vList5"/>
    <dgm:cxn modelId="{63ABE52B-A9BC-4C99-969F-83F18D43D151}" type="presParOf" srcId="{E221508E-CE67-45A4-A560-912607387C97}" destId="{7BFA7EEA-E8C3-44BA-9E18-85A691FFE78E}" srcOrd="6" destOrd="0" presId="urn:microsoft.com/office/officeart/2005/8/layout/vList5"/>
    <dgm:cxn modelId="{A88DF579-B754-4483-B072-40408AA5CDF1}" type="presParOf" srcId="{7BFA7EEA-E8C3-44BA-9E18-85A691FFE78E}" destId="{7A106EB4-E9AC-4305-BAC3-1B8C3341695C}" srcOrd="0" destOrd="0" presId="urn:microsoft.com/office/officeart/2005/8/layout/vList5"/>
    <dgm:cxn modelId="{431398B0-E764-480F-88F6-FF14D6427676}" type="presParOf" srcId="{7BFA7EEA-E8C3-44BA-9E18-85A691FFE78E}" destId="{76EA6F2B-8673-4B6E-BA71-C512AF08371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DC6EAA-38F7-4CAD-AE68-3AD067FDBD07}" type="doc">
      <dgm:prSet loTypeId="urn:microsoft.com/office/officeart/2005/8/layout/process2" loCatId="process" qsTypeId="urn:microsoft.com/office/officeart/2005/8/quickstyle/simple1" qsCatId="simple" csTypeId="urn:microsoft.com/office/officeart/2005/8/colors/accent3_3" csCatId="accent3" phldr="1"/>
      <dgm:spPr/>
      <dgm:t>
        <a:bodyPr/>
        <a:lstStyle/>
        <a:p>
          <a:endParaRPr lang="en-US"/>
        </a:p>
      </dgm:t>
    </dgm:pt>
    <dgm:pt modelId="{0C0AE609-88DC-4B97-BA3D-6A95F1AFFEC4}">
      <dgm:prSet phldrT="[Metin]" custT="1">
        <dgm:style>
          <a:lnRef idx="1">
            <a:schemeClr val="accent3"/>
          </a:lnRef>
          <a:fillRef idx="2">
            <a:schemeClr val="accent3"/>
          </a:fillRef>
          <a:effectRef idx="1">
            <a:schemeClr val="accent3"/>
          </a:effectRef>
          <a:fontRef idx="minor">
            <a:schemeClr val="dk1"/>
          </a:fontRef>
        </dgm:style>
      </dgm:prSet>
      <dgm:spPr/>
      <dgm:t>
        <a:bodyPr/>
        <a:lstStyle/>
        <a:p>
          <a:r>
            <a:rPr lang="tr-TR" sz="2800" b="1" dirty="0" smtClean="0">
              <a:solidFill>
                <a:srgbClr val="0000FF"/>
              </a:solidFill>
            </a:rPr>
            <a:t>İP.1: Veri Boşluk Analizi</a:t>
          </a:r>
          <a:endParaRPr lang="en-US" sz="2800" b="1" dirty="0">
            <a:solidFill>
              <a:srgbClr val="0000FF"/>
            </a:solidFill>
          </a:endParaRPr>
        </a:p>
      </dgm:t>
    </dgm:pt>
    <dgm:pt modelId="{A0BC2026-4E8E-48AD-98EA-537949413C22}" type="parTrans" cxnId="{28571341-8B65-47C5-B908-81BF281F5224}">
      <dgm:prSet/>
      <dgm:spPr/>
      <dgm:t>
        <a:bodyPr/>
        <a:lstStyle/>
        <a:p>
          <a:endParaRPr lang="en-US" sz="2400"/>
        </a:p>
      </dgm:t>
    </dgm:pt>
    <dgm:pt modelId="{64FC991F-637C-4DAF-B760-35D09CFFE480}" type="sibTrans" cxnId="{28571341-8B65-47C5-B908-81BF281F5224}">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endParaRPr lang="en-US" sz="1100"/>
        </a:p>
      </dgm:t>
    </dgm:pt>
    <dgm:pt modelId="{40FF8001-E450-4428-B6E2-0FDF8E707627}">
      <dgm:prSet phldrT="[Metin]" custT="1">
        <dgm:style>
          <a:lnRef idx="1">
            <a:schemeClr val="accent3"/>
          </a:lnRef>
          <a:fillRef idx="2">
            <a:schemeClr val="accent3"/>
          </a:fillRef>
          <a:effectRef idx="1">
            <a:schemeClr val="accent3"/>
          </a:effectRef>
          <a:fontRef idx="minor">
            <a:schemeClr val="dk1"/>
          </a:fontRef>
        </dgm:style>
      </dgm:prSet>
      <dgm:spPr/>
      <dgm:t>
        <a:bodyPr/>
        <a:lstStyle/>
        <a:p>
          <a:r>
            <a:rPr lang="tr-TR" sz="2800" b="1" dirty="0" smtClean="0">
              <a:solidFill>
                <a:srgbClr val="0000FF"/>
              </a:solidFill>
            </a:rPr>
            <a:t>İP.2 : İzleme Çalışması</a:t>
          </a:r>
          <a:endParaRPr lang="en-US" sz="2800" b="1" dirty="0">
            <a:solidFill>
              <a:srgbClr val="0000FF"/>
            </a:solidFill>
          </a:endParaRPr>
        </a:p>
      </dgm:t>
    </dgm:pt>
    <dgm:pt modelId="{49CD16E9-A95C-4C71-8E1B-1ED8627020FD}" type="parTrans" cxnId="{CFFA1A0C-04AD-432B-AFFA-250A3BB01B41}">
      <dgm:prSet/>
      <dgm:spPr/>
      <dgm:t>
        <a:bodyPr/>
        <a:lstStyle/>
        <a:p>
          <a:endParaRPr lang="en-US" sz="2400"/>
        </a:p>
      </dgm:t>
    </dgm:pt>
    <dgm:pt modelId="{B9B4612A-9750-49CD-B094-64E29CD0AF7A}" type="sibTrans" cxnId="{CFFA1A0C-04AD-432B-AFFA-250A3BB01B41}">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endParaRPr lang="en-US" sz="1100"/>
        </a:p>
      </dgm:t>
    </dgm:pt>
    <dgm:pt modelId="{44948E48-F451-4DDA-B4C1-6A3D49DEF1E1}">
      <dgm:prSet phldrT="[Metin]" custT="1">
        <dgm:style>
          <a:lnRef idx="1">
            <a:schemeClr val="accent3"/>
          </a:lnRef>
          <a:fillRef idx="2">
            <a:schemeClr val="accent3"/>
          </a:fillRef>
          <a:effectRef idx="1">
            <a:schemeClr val="accent3"/>
          </a:effectRef>
          <a:fontRef idx="minor">
            <a:schemeClr val="dk1"/>
          </a:fontRef>
        </dgm:style>
      </dgm:prSet>
      <dgm:spPr/>
      <dgm:t>
        <a:bodyPr/>
        <a:lstStyle/>
        <a:p>
          <a:r>
            <a:rPr lang="tr-TR" sz="2800" b="1" dirty="0" smtClean="0">
              <a:solidFill>
                <a:srgbClr val="0000FF"/>
              </a:solidFill>
            </a:rPr>
            <a:t>İP.3: Havza Çalışması</a:t>
          </a:r>
          <a:endParaRPr lang="en-US" sz="2800" b="1" dirty="0">
            <a:solidFill>
              <a:srgbClr val="0000FF"/>
            </a:solidFill>
          </a:endParaRPr>
        </a:p>
      </dgm:t>
    </dgm:pt>
    <dgm:pt modelId="{5C557716-9FF9-4CE7-AAE9-243B72C408BF}" type="parTrans" cxnId="{E96602B7-8508-4257-9A78-F9105433B0B2}">
      <dgm:prSet/>
      <dgm:spPr/>
      <dgm:t>
        <a:bodyPr/>
        <a:lstStyle/>
        <a:p>
          <a:endParaRPr lang="en-US" sz="2400"/>
        </a:p>
      </dgm:t>
    </dgm:pt>
    <dgm:pt modelId="{3B99D737-DE7A-4A0D-AF15-1F9BF24910AA}" type="sibTrans" cxnId="{E96602B7-8508-4257-9A78-F9105433B0B2}">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endParaRPr lang="en-US" sz="1100"/>
        </a:p>
      </dgm:t>
    </dgm:pt>
    <dgm:pt modelId="{C390B8FC-7237-4080-A6EE-9F728EF683A4}">
      <dgm:prSet custT="1">
        <dgm:style>
          <a:lnRef idx="1">
            <a:schemeClr val="accent3"/>
          </a:lnRef>
          <a:fillRef idx="2">
            <a:schemeClr val="accent3"/>
          </a:fillRef>
          <a:effectRef idx="1">
            <a:schemeClr val="accent3"/>
          </a:effectRef>
          <a:fontRef idx="minor">
            <a:schemeClr val="dk1"/>
          </a:fontRef>
        </dgm:style>
      </dgm:prSet>
      <dgm:spPr/>
      <dgm:t>
        <a:bodyPr/>
        <a:lstStyle/>
        <a:p>
          <a:r>
            <a:rPr lang="tr-TR" sz="2800" b="1" dirty="0" smtClean="0">
              <a:solidFill>
                <a:srgbClr val="0000FF"/>
              </a:solidFill>
            </a:rPr>
            <a:t>İP. 4: Baskı ve Etkilerin Belirlenmesi</a:t>
          </a:r>
          <a:endParaRPr lang="en-US" sz="2800" b="1" dirty="0">
            <a:solidFill>
              <a:srgbClr val="0000FF"/>
            </a:solidFill>
          </a:endParaRPr>
        </a:p>
      </dgm:t>
    </dgm:pt>
    <dgm:pt modelId="{7BCF340D-CD4F-4411-8A0A-2263E6F2A4D1}" type="parTrans" cxnId="{7FD4F6DC-DF34-4EF9-8F58-F5B7B8A2608C}">
      <dgm:prSet/>
      <dgm:spPr/>
      <dgm:t>
        <a:bodyPr/>
        <a:lstStyle/>
        <a:p>
          <a:endParaRPr lang="en-US" sz="2400"/>
        </a:p>
      </dgm:t>
    </dgm:pt>
    <dgm:pt modelId="{1BE52AA1-CCE9-49AA-9B99-1021A48E9CDD}" type="sibTrans" cxnId="{7FD4F6DC-DF34-4EF9-8F58-F5B7B8A2608C}">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endParaRPr lang="en-US" sz="1100"/>
        </a:p>
      </dgm:t>
    </dgm:pt>
    <dgm:pt modelId="{9492F7E4-7A98-4C1D-BD70-43BEBBB6E321}">
      <dgm:prSet custT="1">
        <dgm:style>
          <a:lnRef idx="1">
            <a:schemeClr val="accent3"/>
          </a:lnRef>
          <a:fillRef idx="2">
            <a:schemeClr val="accent3"/>
          </a:fillRef>
          <a:effectRef idx="1">
            <a:schemeClr val="accent3"/>
          </a:effectRef>
          <a:fontRef idx="minor">
            <a:schemeClr val="dk1"/>
          </a:fontRef>
        </dgm:style>
      </dgm:prSet>
      <dgm:spPr>
        <a:ln/>
      </dgm:spPr>
      <dgm:t>
        <a:bodyPr/>
        <a:lstStyle/>
        <a:p>
          <a:pPr>
            <a:lnSpc>
              <a:spcPct val="100000"/>
            </a:lnSpc>
            <a:spcAft>
              <a:spcPts val="0"/>
            </a:spcAft>
          </a:pPr>
          <a:r>
            <a:rPr lang="tr-TR" sz="2800" b="1" dirty="0" smtClean="0">
              <a:solidFill>
                <a:srgbClr val="FF0000"/>
              </a:solidFill>
            </a:rPr>
            <a:t>İP.5 : Su Kalitesi Modellemesi</a:t>
          </a:r>
          <a:endParaRPr lang="en-US" sz="2800" b="1" dirty="0">
            <a:solidFill>
              <a:srgbClr val="FF0000"/>
            </a:solidFill>
          </a:endParaRPr>
        </a:p>
      </dgm:t>
    </dgm:pt>
    <dgm:pt modelId="{474707C9-A616-4BF0-B45E-82A715E93AE7}" type="parTrans" cxnId="{F0E93ABC-C96F-48DC-9C12-695F82A7F974}">
      <dgm:prSet/>
      <dgm:spPr/>
      <dgm:t>
        <a:bodyPr/>
        <a:lstStyle/>
        <a:p>
          <a:endParaRPr lang="en-US" sz="2400"/>
        </a:p>
      </dgm:t>
    </dgm:pt>
    <dgm:pt modelId="{F5E8D1D1-9650-4AF8-8652-78C065E3B425}" type="sibTrans" cxnId="{F0E93ABC-C96F-48DC-9C12-695F82A7F974}">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endParaRPr lang="en-US" sz="1100"/>
        </a:p>
      </dgm:t>
    </dgm:pt>
    <dgm:pt modelId="{94DB5551-749B-48A3-A1F8-724A0B235E9C}">
      <dgm:prSet custT="1">
        <dgm:style>
          <a:lnRef idx="1">
            <a:schemeClr val="accent3"/>
          </a:lnRef>
          <a:fillRef idx="2">
            <a:schemeClr val="accent3"/>
          </a:fillRef>
          <a:effectRef idx="1">
            <a:schemeClr val="accent3"/>
          </a:effectRef>
          <a:fontRef idx="minor">
            <a:schemeClr val="dk1"/>
          </a:fontRef>
        </dgm:style>
      </dgm:prSet>
      <dgm:spPr/>
      <dgm:t>
        <a:bodyPr/>
        <a:lstStyle/>
        <a:p>
          <a:r>
            <a:rPr lang="tr-TR" sz="2800" b="1" dirty="0" smtClean="0">
              <a:solidFill>
                <a:srgbClr val="0000FF"/>
              </a:solidFill>
            </a:rPr>
            <a:t>İP. 6: Alarm Seviyelerinin Belirlenmesi</a:t>
          </a:r>
          <a:endParaRPr lang="en-US" sz="2800" b="1" dirty="0">
            <a:solidFill>
              <a:srgbClr val="0000FF"/>
            </a:solidFill>
          </a:endParaRPr>
        </a:p>
      </dgm:t>
    </dgm:pt>
    <dgm:pt modelId="{C54CD7D5-B3BB-4819-817A-C1C808033044}" type="parTrans" cxnId="{487BCFFC-3BC0-4E8A-A85C-2A973249C773}">
      <dgm:prSet/>
      <dgm:spPr/>
      <dgm:t>
        <a:bodyPr/>
        <a:lstStyle/>
        <a:p>
          <a:endParaRPr lang="en-US" sz="2400"/>
        </a:p>
      </dgm:t>
    </dgm:pt>
    <dgm:pt modelId="{D324F234-49B2-48AC-89DA-9258D74D3F96}" type="sibTrans" cxnId="{487BCFFC-3BC0-4E8A-A85C-2A973249C773}">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endParaRPr lang="en-US" sz="1100"/>
        </a:p>
      </dgm:t>
    </dgm:pt>
    <dgm:pt modelId="{CDE91AB4-BAF0-42CB-BAE7-5B59AB003912}">
      <dgm:prSet custT="1">
        <dgm:style>
          <a:lnRef idx="1">
            <a:schemeClr val="accent3"/>
          </a:lnRef>
          <a:fillRef idx="2">
            <a:schemeClr val="accent3"/>
          </a:fillRef>
          <a:effectRef idx="1">
            <a:schemeClr val="accent3"/>
          </a:effectRef>
          <a:fontRef idx="minor">
            <a:schemeClr val="dk1"/>
          </a:fontRef>
        </dgm:style>
      </dgm:prSet>
      <dgm:spPr/>
      <dgm:t>
        <a:bodyPr/>
        <a:lstStyle/>
        <a:p>
          <a:r>
            <a:rPr lang="tr-TR" sz="2800" b="1" dirty="0" smtClean="0">
              <a:solidFill>
                <a:srgbClr val="0000FF"/>
              </a:solidFill>
            </a:rPr>
            <a:t>İP. 7: Projenin Yaygınlaştırılması</a:t>
          </a:r>
          <a:endParaRPr lang="en-US" sz="2800" b="1" dirty="0">
            <a:solidFill>
              <a:srgbClr val="0000FF"/>
            </a:solidFill>
          </a:endParaRPr>
        </a:p>
      </dgm:t>
    </dgm:pt>
    <dgm:pt modelId="{D79322FE-2CF5-4CDA-ACD2-1B9D226BCC56}" type="parTrans" cxnId="{87E1F47E-90C7-43A3-B089-7B2AB9F7358C}">
      <dgm:prSet/>
      <dgm:spPr/>
      <dgm:t>
        <a:bodyPr/>
        <a:lstStyle/>
        <a:p>
          <a:endParaRPr lang="en-US" sz="2400"/>
        </a:p>
      </dgm:t>
    </dgm:pt>
    <dgm:pt modelId="{F7836F8B-5776-4A59-9B78-6448D64FF397}" type="sibTrans" cxnId="{87E1F47E-90C7-43A3-B089-7B2AB9F7358C}">
      <dgm:prSet/>
      <dgm:spPr/>
      <dgm:t>
        <a:bodyPr/>
        <a:lstStyle/>
        <a:p>
          <a:endParaRPr lang="en-US" sz="2400"/>
        </a:p>
      </dgm:t>
    </dgm:pt>
    <dgm:pt modelId="{68404B37-E7E3-48A3-90EE-EB2AAF4E6208}" type="pres">
      <dgm:prSet presAssocID="{E7DC6EAA-38F7-4CAD-AE68-3AD067FDBD07}" presName="linearFlow" presStyleCnt="0">
        <dgm:presLayoutVars>
          <dgm:resizeHandles val="exact"/>
        </dgm:presLayoutVars>
      </dgm:prSet>
      <dgm:spPr/>
      <dgm:t>
        <a:bodyPr/>
        <a:lstStyle/>
        <a:p>
          <a:endParaRPr lang="tr-TR"/>
        </a:p>
      </dgm:t>
    </dgm:pt>
    <dgm:pt modelId="{FE7ACBAB-886B-4368-9111-7146F66A9AC8}" type="pres">
      <dgm:prSet presAssocID="{0C0AE609-88DC-4B97-BA3D-6A95F1AFFEC4}" presName="node" presStyleLbl="node1" presStyleIdx="0" presStyleCnt="7" custScaleX="191703" custLinFactX="-50391" custLinFactNeighborX="-100000" custLinFactNeighborY="261">
        <dgm:presLayoutVars>
          <dgm:bulletEnabled val="1"/>
        </dgm:presLayoutVars>
      </dgm:prSet>
      <dgm:spPr/>
      <dgm:t>
        <a:bodyPr/>
        <a:lstStyle/>
        <a:p>
          <a:endParaRPr lang="tr-TR"/>
        </a:p>
      </dgm:t>
    </dgm:pt>
    <dgm:pt modelId="{C2AE7E18-3DFE-4A6D-9010-ADAE77B15E25}" type="pres">
      <dgm:prSet presAssocID="{64FC991F-637C-4DAF-B760-35D09CFFE480}" presName="sibTrans" presStyleLbl="sibTrans2D1" presStyleIdx="0" presStyleCnt="6"/>
      <dgm:spPr/>
      <dgm:t>
        <a:bodyPr/>
        <a:lstStyle/>
        <a:p>
          <a:endParaRPr lang="tr-TR"/>
        </a:p>
      </dgm:t>
    </dgm:pt>
    <dgm:pt modelId="{E5E88E62-56E7-4BCB-BF98-BD71EF32EC1E}" type="pres">
      <dgm:prSet presAssocID="{64FC991F-637C-4DAF-B760-35D09CFFE480}" presName="connectorText" presStyleLbl="sibTrans2D1" presStyleIdx="0" presStyleCnt="6"/>
      <dgm:spPr/>
      <dgm:t>
        <a:bodyPr/>
        <a:lstStyle/>
        <a:p>
          <a:endParaRPr lang="tr-TR"/>
        </a:p>
      </dgm:t>
    </dgm:pt>
    <dgm:pt modelId="{83275165-A6D6-462B-97EC-9EFB4A2698BA}" type="pres">
      <dgm:prSet presAssocID="{40FF8001-E450-4428-B6E2-0FDF8E707627}" presName="node" presStyleLbl="node1" presStyleIdx="1" presStyleCnt="7" custScaleX="199574" custLinFactX="-1322" custLinFactNeighborX="-100000" custLinFactNeighborY="-17951">
        <dgm:presLayoutVars>
          <dgm:bulletEnabled val="1"/>
        </dgm:presLayoutVars>
      </dgm:prSet>
      <dgm:spPr/>
      <dgm:t>
        <a:bodyPr/>
        <a:lstStyle/>
        <a:p>
          <a:endParaRPr lang="tr-TR"/>
        </a:p>
      </dgm:t>
    </dgm:pt>
    <dgm:pt modelId="{88679C3E-91B6-4E7F-BAC9-80292594157C}" type="pres">
      <dgm:prSet presAssocID="{B9B4612A-9750-49CD-B094-64E29CD0AF7A}" presName="sibTrans" presStyleLbl="sibTrans2D1" presStyleIdx="1" presStyleCnt="6" custScaleX="89997" custScaleY="78880"/>
      <dgm:spPr/>
      <dgm:t>
        <a:bodyPr/>
        <a:lstStyle/>
        <a:p>
          <a:endParaRPr lang="tr-TR"/>
        </a:p>
      </dgm:t>
    </dgm:pt>
    <dgm:pt modelId="{A19D57E1-CD79-45B7-8BCF-27C0325148E9}" type="pres">
      <dgm:prSet presAssocID="{B9B4612A-9750-49CD-B094-64E29CD0AF7A}" presName="connectorText" presStyleLbl="sibTrans2D1" presStyleIdx="1" presStyleCnt="6"/>
      <dgm:spPr/>
      <dgm:t>
        <a:bodyPr/>
        <a:lstStyle/>
        <a:p>
          <a:endParaRPr lang="tr-TR"/>
        </a:p>
      </dgm:t>
    </dgm:pt>
    <dgm:pt modelId="{5FF4001D-AC2C-49E3-B64A-BFE9D692C438}" type="pres">
      <dgm:prSet presAssocID="{44948E48-F451-4DDA-B4C1-6A3D49DEF1E1}" presName="node" presStyleLbl="node1" presStyleIdx="2" presStyleCnt="7" custScaleX="231284" custLinFactNeighborX="-55759" custLinFactNeighborY="-38873">
        <dgm:presLayoutVars>
          <dgm:bulletEnabled val="1"/>
        </dgm:presLayoutVars>
      </dgm:prSet>
      <dgm:spPr/>
      <dgm:t>
        <a:bodyPr/>
        <a:lstStyle/>
        <a:p>
          <a:endParaRPr lang="tr-TR"/>
        </a:p>
      </dgm:t>
    </dgm:pt>
    <dgm:pt modelId="{8EA6FEB5-E0A9-48D0-9719-5C9341A9E5E2}" type="pres">
      <dgm:prSet presAssocID="{3B99D737-DE7A-4A0D-AF15-1F9BF24910AA}" presName="sibTrans" presStyleLbl="sibTrans2D1" presStyleIdx="2" presStyleCnt="6" custScaleX="56409" custScaleY="125092"/>
      <dgm:spPr/>
      <dgm:t>
        <a:bodyPr/>
        <a:lstStyle/>
        <a:p>
          <a:endParaRPr lang="tr-TR"/>
        </a:p>
      </dgm:t>
    </dgm:pt>
    <dgm:pt modelId="{7FAA3B4F-6161-46E9-8373-06EBCD63B141}" type="pres">
      <dgm:prSet presAssocID="{3B99D737-DE7A-4A0D-AF15-1F9BF24910AA}" presName="connectorText" presStyleLbl="sibTrans2D1" presStyleIdx="2" presStyleCnt="6"/>
      <dgm:spPr/>
      <dgm:t>
        <a:bodyPr/>
        <a:lstStyle/>
        <a:p>
          <a:endParaRPr lang="tr-TR"/>
        </a:p>
      </dgm:t>
    </dgm:pt>
    <dgm:pt modelId="{CD9A1082-A4B2-4AD0-B4BD-48EB62AEE313}" type="pres">
      <dgm:prSet presAssocID="{C390B8FC-7237-4080-A6EE-9F728EF683A4}" presName="node" presStyleLbl="node1" presStyleIdx="3" presStyleCnt="7" custScaleX="262600" custLinFactNeighborX="-3175" custLinFactNeighborY="-34558">
        <dgm:presLayoutVars>
          <dgm:bulletEnabled val="1"/>
        </dgm:presLayoutVars>
      </dgm:prSet>
      <dgm:spPr/>
      <dgm:t>
        <a:bodyPr/>
        <a:lstStyle/>
        <a:p>
          <a:endParaRPr lang="tr-TR"/>
        </a:p>
      </dgm:t>
    </dgm:pt>
    <dgm:pt modelId="{5C84C6A9-C78B-4BE5-B7F4-9EBD53BB783A}" type="pres">
      <dgm:prSet presAssocID="{1BE52AA1-CCE9-49AA-9B99-1021A48E9CDD}" presName="sibTrans" presStyleLbl="sibTrans2D1" presStyleIdx="3" presStyleCnt="6"/>
      <dgm:spPr/>
      <dgm:t>
        <a:bodyPr/>
        <a:lstStyle/>
        <a:p>
          <a:endParaRPr lang="tr-TR"/>
        </a:p>
      </dgm:t>
    </dgm:pt>
    <dgm:pt modelId="{3E322BCC-41DB-4747-8CBC-D4ECCC766872}" type="pres">
      <dgm:prSet presAssocID="{1BE52AA1-CCE9-49AA-9B99-1021A48E9CDD}" presName="connectorText" presStyleLbl="sibTrans2D1" presStyleIdx="3" presStyleCnt="6"/>
      <dgm:spPr/>
      <dgm:t>
        <a:bodyPr/>
        <a:lstStyle/>
        <a:p>
          <a:endParaRPr lang="tr-TR"/>
        </a:p>
      </dgm:t>
    </dgm:pt>
    <dgm:pt modelId="{924DB4ED-EE09-403E-AF45-681F322DE29C}" type="pres">
      <dgm:prSet presAssocID="{9492F7E4-7A98-4C1D-BD70-43BEBBB6E321}" presName="node" presStyleLbl="node1" presStyleIdx="4" presStyleCnt="7" custScaleX="299561" custScaleY="103525" custLinFactNeighborX="45883" custLinFactNeighborY="-55208">
        <dgm:presLayoutVars>
          <dgm:bulletEnabled val="1"/>
        </dgm:presLayoutVars>
      </dgm:prSet>
      <dgm:spPr/>
      <dgm:t>
        <a:bodyPr/>
        <a:lstStyle/>
        <a:p>
          <a:endParaRPr lang="tr-TR"/>
        </a:p>
      </dgm:t>
    </dgm:pt>
    <dgm:pt modelId="{F9DFE5BE-968A-46AB-9DB9-472FA632D802}" type="pres">
      <dgm:prSet presAssocID="{F5E8D1D1-9650-4AF8-8652-78C065E3B425}" presName="sibTrans" presStyleLbl="sibTrans2D1" presStyleIdx="4" presStyleCnt="6"/>
      <dgm:spPr/>
      <dgm:t>
        <a:bodyPr/>
        <a:lstStyle/>
        <a:p>
          <a:endParaRPr lang="tr-TR"/>
        </a:p>
      </dgm:t>
    </dgm:pt>
    <dgm:pt modelId="{31026E43-6C18-43F0-9857-D909DA83C9ED}" type="pres">
      <dgm:prSet presAssocID="{F5E8D1D1-9650-4AF8-8652-78C065E3B425}" presName="connectorText" presStyleLbl="sibTrans2D1" presStyleIdx="4" presStyleCnt="6"/>
      <dgm:spPr/>
      <dgm:t>
        <a:bodyPr/>
        <a:lstStyle/>
        <a:p>
          <a:endParaRPr lang="tr-TR"/>
        </a:p>
      </dgm:t>
    </dgm:pt>
    <dgm:pt modelId="{E989E2E7-3534-49AB-B60F-59D862F4C2A0}" type="pres">
      <dgm:prSet presAssocID="{94DB5551-749B-48A3-A1F8-724A0B235E9C}" presName="node" presStyleLbl="node1" presStyleIdx="5" presStyleCnt="7" custScaleX="275606" custLinFactX="8971" custLinFactNeighborX="100000" custLinFactNeighborY="-76272">
        <dgm:presLayoutVars>
          <dgm:bulletEnabled val="1"/>
        </dgm:presLayoutVars>
      </dgm:prSet>
      <dgm:spPr/>
      <dgm:t>
        <a:bodyPr/>
        <a:lstStyle/>
        <a:p>
          <a:endParaRPr lang="tr-TR"/>
        </a:p>
      </dgm:t>
    </dgm:pt>
    <dgm:pt modelId="{F6CC9104-D4D1-4047-AF37-EDC08894EDBA}" type="pres">
      <dgm:prSet presAssocID="{D324F234-49B2-48AC-89DA-9258D74D3F96}" presName="sibTrans" presStyleLbl="sibTrans2D1" presStyleIdx="5" presStyleCnt="6"/>
      <dgm:spPr/>
      <dgm:t>
        <a:bodyPr/>
        <a:lstStyle/>
        <a:p>
          <a:endParaRPr lang="tr-TR"/>
        </a:p>
      </dgm:t>
    </dgm:pt>
    <dgm:pt modelId="{B098315E-F819-455E-91F9-54F1DD39BCD2}" type="pres">
      <dgm:prSet presAssocID="{D324F234-49B2-48AC-89DA-9258D74D3F96}" presName="connectorText" presStyleLbl="sibTrans2D1" presStyleIdx="5" presStyleCnt="6"/>
      <dgm:spPr/>
      <dgm:t>
        <a:bodyPr/>
        <a:lstStyle/>
        <a:p>
          <a:endParaRPr lang="tr-TR"/>
        </a:p>
      </dgm:t>
    </dgm:pt>
    <dgm:pt modelId="{85E3DF21-2D94-462F-AE74-EC72CE53100D}" type="pres">
      <dgm:prSet presAssocID="{CDE91AB4-BAF0-42CB-BAE7-5B59AB003912}" presName="node" presStyleLbl="node1" presStyleIdx="6" presStyleCnt="7" custScaleX="241559" custLinFactX="39732" custLinFactNeighborX="100000" custLinFactNeighborY="-71112">
        <dgm:presLayoutVars>
          <dgm:bulletEnabled val="1"/>
        </dgm:presLayoutVars>
      </dgm:prSet>
      <dgm:spPr/>
      <dgm:t>
        <a:bodyPr/>
        <a:lstStyle/>
        <a:p>
          <a:endParaRPr lang="en-US"/>
        </a:p>
      </dgm:t>
    </dgm:pt>
  </dgm:ptLst>
  <dgm:cxnLst>
    <dgm:cxn modelId="{E42AEB76-B349-4DCB-869B-A194ED32E63D}" type="presOf" srcId="{E7DC6EAA-38F7-4CAD-AE68-3AD067FDBD07}" destId="{68404B37-E7E3-48A3-90EE-EB2AAF4E6208}" srcOrd="0" destOrd="0" presId="urn:microsoft.com/office/officeart/2005/8/layout/process2"/>
    <dgm:cxn modelId="{D108568A-48AE-4800-98B3-3FA9302006AD}" type="presOf" srcId="{CDE91AB4-BAF0-42CB-BAE7-5B59AB003912}" destId="{85E3DF21-2D94-462F-AE74-EC72CE53100D}" srcOrd="0" destOrd="0" presId="urn:microsoft.com/office/officeart/2005/8/layout/process2"/>
    <dgm:cxn modelId="{C150D594-387B-4285-B7C2-6CDB9E0CB0B4}" type="presOf" srcId="{64FC991F-637C-4DAF-B760-35D09CFFE480}" destId="{E5E88E62-56E7-4BCB-BF98-BD71EF32EC1E}" srcOrd="1" destOrd="0" presId="urn:microsoft.com/office/officeart/2005/8/layout/process2"/>
    <dgm:cxn modelId="{61DFE10E-4AA9-4646-A566-BE2A2FF1EACD}" type="presOf" srcId="{9492F7E4-7A98-4C1D-BD70-43BEBBB6E321}" destId="{924DB4ED-EE09-403E-AF45-681F322DE29C}" srcOrd="0" destOrd="0" presId="urn:microsoft.com/office/officeart/2005/8/layout/process2"/>
    <dgm:cxn modelId="{84571C7C-2B15-4626-A2FE-A09E30003124}" type="presOf" srcId="{0C0AE609-88DC-4B97-BA3D-6A95F1AFFEC4}" destId="{FE7ACBAB-886B-4368-9111-7146F66A9AC8}" srcOrd="0" destOrd="0" presId="urn:microsoft.com/office/officeart/2005/8/layout/process2"/>
    <dgm:cxn modelId="{C3C6D499-824D-4C10-8B48-0940E21DF071}" type="presOf" srcId="{64FC991F-637C-4DAF-B760-35D09CFFE480}" destId="{C2AE7E18-3DFE-4A6D-9010-ADAE77B15E25}" srcOrd="0" destOrd="0" presId="urn:microsoft.com/office/officeart/2005/8/layout/process2"/>
    <dgm:cxn modelId="{F8947145-A718-497A-AC19-E721FCBC43AA}" type="presOf" srcId="{3B99D737-DE7A-4A0D-AF15-1F9BF24910AA}" destId="{7FAA3B4F-6161-46E9-8373-06EBCD63B141}" srcOrd="1" destOrd="0" presId="urn:microsoft.com/office/officeart/2005/8/layout/process2"/>
    <dgm:cxn modelId="{88770FDA-D0BB-4F7B-83AB-056EBFF53DCA}" type="presOf" srcId="{D324F234-49B2-48AC-89DA-9258D74D3F96}" destId="{B098315E-F819-455E-91F9-54F1DD39BCD2}" srcOrd="1" destOrd="0" presId="urn:microsoft.com/office/officeart/2005/8/layout/process2"/>
    <dgm:cxn modelId="{93B7B9F6-3E2E-4872-8698-0AB142DA4DA8}" type="presOf" srcId="{F5E8D1D1-9650-4AF8-8652-78C065E3B425}" destId="{31026E43-6C18-43F0-9857-D909DA83C9ED}" srcOrd="1" destOrd="0" presId="urn:microsoft.com/office/officeart/2005/8/layout/process2"/>
    <dgm:cxn modelId="{4DBFA0AF-F42B-4F7E-8649-32B88BE9017C}" type="presOf" srcId="{D324F234-49B2-48AC-89DA-9258D74D3F96}" destId="{F6CC9104-D4D1-4047-AF37-EDC08894EDBA}" srcOrd="0" destOrd="0" presId="urn:microsoft.com/office/officeart/2005/8/layout/process2"/>
    <dgm:cxn modelId="{87E1F47E-90C7-43A3-B089-7B2AB9F7358C}" srcId="{E7DC6EAA-38F7-4CAD-AE68-3AD067FDBD07}" destId="{CDE91AB4-BAF0-42CB-BAE7-5B59AB003912}" srcOrd="6" destOrd="0" parTransId="{D79322FE-2CF5-4CDA-ACD2-1B9D226BCC56}" sibTransId="{F7836F8B-5776-4A59-9B78-6448D64FF397}"/>
    <dgm:cxn modelId="{A2E1A37F-5421-4D2D-8C8B-147E59FBFD3F}" type="presOf" srcId="{1BE52AA1-CCE9-49AA-9B99-1021A48E9CDD}" destId="{3E322BCC-41DB-4747-8CBC-D4ECCC766872}" srcOrd="1" destOrd="0" presId="urn:microsoft.com/office/officeart/2005/8/layout/process2"/>
    <dgm:cxn modelId="{9ED7E8C1-3476-4F73-9335-C4435C74A5D5}" type="presOf" srcId="{C390B8FC-7237-4080-A6EE-9F728EF683A4}" destId="{CD9A1082-A4B2-4AD0-B4BD-48EB62AEE313}" srcOrd="0" destOrd="0" presId="urn:microsoft.com/office/officeart/2005/8/layout/process2"/>
    <dgm:cxn modelId="{E96602B7-8508-4257-9A78-F9105433B0B2}" srcId="{E7DC6EAA-38F7-4CAD-AE68-3AD067FDBD07}" destId="{44948E48-F451-4DDA-B4C1-6A3D49DEF1E1}" srcOrd="2" destOrd="0" parTransId="{5C557716-9FF9-4CE7-AAE9-243B72C408BF}" sibTransId="{3B99D737-DE7A-4A0D-AF15-1F9BF24910AA}"/>
    <dgm:cxn modelId="{40D9890B-7A50-4A5A-B876-4646F78977E8}" type="presOf" srcId="{94DB5551-749B-48A3-A1F8-724A0B235E9C}" destId="{E989E2E7-3534-49AB-B60F-59D862F4C2A0}" srcOrd="0" destOrd="0" presId="urn:microsoft.com/office/officeart/2005/8/layout/process2"/>
    <dgm:cxn modelId="{CFFA1A0C-04AD-432B-AFFA-250A3BB01B41}" srcId="{E7DC6EAA-38F7-4CAD-AE68-3AD067FDBD07}" destId="{40FF8001-E450-4428-B6E2-0FDF8E707627}" srcOrd="1" destOrd="0" parTransId="{49CD16E9-A95C-4C71-8E1B-1ED8627020FD}" sibTransId="{B9B4612A-9750-49CD-B094-64E29CD0AF7A}"/>
    <dgm:cxn modelId="{5D34E7B4-AB1E-4B01-BCC2-43FDBD9D31B6}" type="presOf" srcId="{3B99D737-DE7A-4A0D-AF15-1F9BF24910AA}" destId="{8EA6FEB5-E0A9-48D0-9719-5C9341A9E5E2}" srcOrd="0" destOrd="0" presId="urn:microsoft.com/office/officeart/2005/8/layout/process2"/>
    <dgm:cxn modelId="{97FD00B8-4AC9-4D4C-8D8E-B07B23DFB338}" type="presOf" srcId="{40FF8001-E450-4428-B6E2-0FDF8E707627}" destId="{83275165-A6D6-462B-97EC-9EFB4A2698BA}" srcOrd="0" destOrd="0" presId="urn:microsoft.com/office/officeart/2005/8/layout/process2"/>
    <dgm:cxn modelId="{EEA19248-58A5-4BE2-B62E-2A8348214683}" type="presOf" srcId="{1BE52AA1-CCE9-49AA-9B99-1021A48E9CDD}" destId="{5C84C6A9-C78B-4BE5-B7F4-9EBD53BB783A}" srcOrd="0" destOrd="0" presId="urn:microsoft.com/office/officeart/2005/8/layout/process2"/>
    <dgm:cxn modelId="{F0E93ABC-C96F-48DC-9C12-695F82A7F974}" srcId="{E7DC6EAA-38F7-4CAD-AE68-3AD067FDBD07}" destId="{9492F7E4-7A98-4C1D-BD70-43BEBBB6E321}" srcOrd="4" destOrd="0" parTransId="{474707C9-A616-4BF0-B45E-82A715E93AE7}" sibTransId="{F5E8D1D1-9650-4AF8-8652-78C065E3B425}"/>
    <dgm:cxn modelId="{CE8D5591-5884-4C49-AF80-2676BE9778C9}" type="presOf" srcId="{F5E8D1D1-9650-4AF8-8652-78C065E3B425}" destId="{F9DFE5BE-968A-46AB-9DB9-472FA632D802}" srcOrd="0" destOrd="0" presId="urn:microsoft.com/office/officeart/2005/8/layout/process2"/>
    <dgm:cxn modelId="{28571341-8B65-47C5-B908-81BF281F5224}" srcId="{E7DC6EAA-38F7-4CAD-AE68-3AD067FDBD07}" destId="{0C0AE609-88DC-4B97-BA3D-6A95F1AFFEC4}" srcOrd="0" destOrd="0" parTransId="{A0BC2026-4E8E-48AD-98EA-537949413C22}" sibTransId="{64FC991F-637C-4DAF-B760-35D09CFFE480}"/>
    <dgm:cxn modelId="{7FD4F6DC-DF34-4EF9-8F58-F5B7B8A2608C}" srcId="{E7DC6EAA-38F7-4CAD-AE68-3AD067FDBD07}" destId="{C390B8FC-7237-4080-A6EE-9F728EF683A4}" srcOrd="3" destOrd="0" parTransId="{7BCF340D-CD4F-4411-8A0A-2263E6F2A4D1}" sibTransId="{1BE52AA1-CCE9-49AA-9B99-1021A48E9CDD}"/>
    <dgm:cxn modelId="{5A2632B0-7A1F-408D-ABF1-2245AA6ECC8B}" type="presOf" srcId="{44948E48-F451-4DDA-B4C1-6A3D49DEF1E1}" destId="{5FF4001D-AC2C-49E3-B64A-BFE9D692C438}" srcOrd="0" destOrd="0" presId="urn:microsoft.com/office/officeart/2005/8/layout/process2"/>
    <dgm:cxn modelId="{487BCFFC-3BC0-4E8A-A85C-2A973249C773}" srcId="{E7DC6EAA-38F7-4CAD-AE68-3AD067FDBD07}" destId="{94DB5551-749B-48A3-A1F8-724A0B235E9C}" srcOrd="5" destOrd="0" parTransId="{C54CD7D5-B3BB-4819-817A-C1C808033044}" sibTransId="{D324F234-49B2-48AC-89DA-9258D74D3F96}"/>
    <dgm:cxn modelId="{DF8AFA6E-3064-4167-8A29-DDB25DF710A9}" type="presOf" srcId="{B9B4612A-9750-49CD-B094-64E29CD0AF7A}" destId="{A19D57E1-CD79-45B7-8BCF-27C0325148E9}" srcOrd="1" destOrd="0" presId="urn:microsoft.com/office/officeart/2005/8/layout/process2"/>
    <dgm:cxn modelId="{891BD4F9-6507-4083-8EBF-13CF75EA4AE5}" type="presOf" srcId="{B9B4612A-9750-49CD-B094-64E29CD0AF7A}" destId="{88679C3E-91B6-4E7F-BAC9-80292594157C}" srcOrd="0" destOrd="0" presId="urn:microsoft.com/office/officeart/2005/8/layout/process2"/>
    <dgm:cxn modelId="{1007CC67-CA9F-423F-8DFC-11C1825573C1}" type="presParOf" srcId="{68404B37-E7E3-48A3-90EE-EB2AAF4E6208}" destId="{FE7ACBAB-886B-4368-9111-7146F66A9AC8}" srcOrd="0" destOrd="0" presId="urn:microsoft.com/office/officeart/2005/8/layout/process2"/>
    <dgm:cxn modelId="{D7194CF1-EB30-47E1-B816-6B45A3577E81}" type="presParOf" srcId="{68404B37-E7E3-48A3-90EE-EB2AAF4E6208}" destId="{C2AE7E18-3DFE-4A6D-9010-ADAE77B15E25}" srcOrd="1" destOrd="0" presId="urn:microsoft.com/office/officeart/2005/8/layout/process2"/>
    <dgm:cxn modelId="{DA4A87F3-96FE-403B-84A7-64A0F4ECD7B9}" type="presParOf" srcId="{C2AE7E18-3DFE-4A6D-9010-ADAE77B15E25}" destId="{E5E88E62-56E7-4BCB-BF98-BD71EF32EC1E}" srcOrd="0" destOrd="0" presId="urn:microsoft.com/office/officeart/2005/8/layout/process2"/>
    <dgm:cxn modelId="{3C926FA8-D292-443C-9A1F-5C7EB0C043F3}" type="presParOf" srcId="{68404B37-E7E3-48A3-90EE-EB2AAF4E6208}" destId="{83275165-A6D6-462B-97EC-9EFB4A2698BA}" srcOrd="2" destOrd="0" presId="urn:microsoft.com/office/officeart/2005/8/layout/process2"/>
    <dgm:cxn modelId="{F88916BA-25D8-4C6E-BF6B-C54E8252A2B1}" type="presParOf" srcId="{68404B37-E7E3-48A3-90EE-EB2AAF4E6208}" destId="{88679C3E-91B6-4E7F-BAC9-80292594157C}" srcOrd="3" destOrd="0" presId="urn:microsoft.com/office/officeart/2005/8/layout/process2"/>
    <dgm:cxn modelId="{0AC1E2AE-F3C1-473C-87FF-A42D5C77444A}" type="presParOf" srcId="{88679C3E-91B6-4E7F-BAC9-80292594157C}" destId="{A19D57E1-CD79-45B7-8BCF-27C0325148E9}" srcOrd="0" destOrd="0" presId="urn:microsoft.com/office/officeart/2005/8/layout/process2"/>
    <dgm:cxn modelId="{661E2CAB-4DC2-4F7E-89D7-2EAE36653A64}" type="presParOf" srcId="{68404B37-E7E3-48A3-90EE-EB2AAF4E6208}" destId="{5FF4001D-AC2C-49E3-B64A-BFE9D692C438}" srcOrd="4" destOrd="0" presId="urn:microsoft.com/office/officeart/2005/8/layout/process2"/>
    <dgm:cxn modelId="{8EBB8D53-83D7-41CA-884A-FF0C65C31B1A}" type="presParOf" srcId="{68404B37-E7E3-48A3-90EE-EB2AAF4E6208}" destId="{8EA6FEB5-E0A9-48D0-9719-5C9341A9E5E2}" srcOrd="5" destOrd="0" presId="urn:microsoft.com/office/officeart/2005/8/layout/process2"/>
    <dgm:cxn modelId="{9FFF8C28-B958-46A1-BEEE-A5AAE0174399}" type="presParOf" srcId="{8EA6FEB5-E0A9-48D0-9719-5C9341A9E5E2}" destId="{7FAA3B4F-6161-46E9-8373-06EBCD63B141}" srcOrd="0" destOrd="0" presId="urn:microsoft.com/office/officeart/2005/8/layout/process2"/>
    <dgm:cxn modelId="{A2D314D9-1202-46B1-A798-604E9444C5FF}" type="presParOf" srcId="{68404B37-E7E3-48A3-90EE-EB2AAF4E6208}" destId="{CD9A1082-A4B2-4AD0-B4BD-48EB62AEE313}" srcOrd="6" destOrd="0" presId="urn:microsoft.com/office/officeart/2005/8/layout/process2"/>
    <dgm:cxn modelId="{20363772-07A1-4D7E-9216-A3CD65EBC707}" type="presParOf" srcId="{68404B37-E7E3-48A3-90EE-EB2AAF4E6208}" destId="{5C84C6A9-C78B-4BE5-B7F4-9EBD53BB783A}" srcOrd="7" destOrd="0" presId="urn:microsoft.com/office/officeart/2005/8/layout/process2"/>
    <dgm:cxn modelId="{406E6EED-DF7F-4C9D-9698-D8FCE19DC89C}" type="presParOf" srcId="{5C84C6A9-C78B-4BE5-B7F4-9EBD53BB783A}" destId="{3E322BCC-41DB-4747-8CBC-D4ECCC766872}" srcOrd="0" destOrd="0" presId="urn:microsoft.com/office/officeart/2005/8/layout/process2"/>
    <dgm:cxn modelId="{32570EB4-9A52-476F-BAEB-5781CC258BC5}" type="presParOf" srcId="{68404B37-E7E3-48A3-90EE-EB2AAF4E6208}" destId="{924DB4ED-EE09-403E-AF45-681F322DE29C}" srcOrd="8" destOrd="0" presId="urn:microsoft.com/office/officeart/2005/8/layout/process2"/>
    <dgm:cxn modelId="{AC703571-0050-4831-B009-F1DFDCB785D5}" type="presParOf" srcId="{68404B37-E7E3-48A3-90EE-EB2AAF4E6208}" destId="{F9DFE5BE-968A-46AB-9DB9-472FA632D802}" srcOrd="9" destOrd="0" presId="urn:microsoft.com/office/officeart/2005/8/layout/process2"/>
    <dgm:cxn modelId="{CC2A01D4-0FB5-4882-B87B-F140929EE864}" type="presParOf" srcId="{F9DFE5BE-968A-46AB-9DB9-472FA632D802}" destId="{31026E43-6C18-43F0-9857-D909DA83C9ED}" srcOrd="0" destOrd="0" presId="urn:microsoft.com/office/officeart/2005/8/layout/process2"/>
    <dgm:cxn modelId="{72746E4E-0A98-4127-B173-FBF775AC326E}" type="presParOf" srcId="{68404B37-E7E3-48A3-90EE-EB2AAF4E6208}" destId="{E989E2E7-3534-49AB-B60F-59D862F4C2A0}" srcOrd="10" destOrd="0" presId="urn:microsoft.com/office/officeart/2005/8/layout/process2"/>
    <dgm:cxn modelId="{BE7C0BAF-EE3F-4E12-A808-404723292E9C}" type="presParOf" srcId="{68404B37-E7E3-48A3-90EE-EB2AAF4E6208}" destId="{F6CC9104-D4D1-4047-AF37-EDC08894EDBA}" srcOrd="11" destOrd="0" presId="urn:microsoft.com/office/officeart/2005/8/layout/process2"/>
    <dgm:cxn modelId="{AF0770C9-1DEE-4E0A-8294-8E469978A8C5}" type="presParOf" srcId="{F6CC9104-D4D1-4047-AF37-EDC08894EDBA}" destId="{B098315E-F819-455E-91F9-54F1DD39BCD2}" srcOrd="0" destOrd="0" presId="urn:microsoft.com/office/officeart/2005/8/layout/process2"/>
    <dgm:cxn modelId="{5CE50380-9494-4466-99C4-5B1324295960}" type="presParOf" srcId="{68404B37-E7E3-48A3-90EE-EB2AAF4E6208}" destId="{85E3DF21-2D94-462F-AE74-EC72CE53100D}" srcOrd="12" destOrd="0" presId="urn:microsoft.com/office/officeart/2005/8/layout/process2"/>
  </dgm:cxnLst>
  <dgm:bg>
    <a:solidFill>
      <a:srgbClr val="C6C9D4"/>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633AC5-4ADD-4F35-BE7A-AF76B0BFD4A7}"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tr-TR"/>
        </a:p>
      </dgm:t>
    </dgm:pt>
    <dgm:pt modelId="{06AEBE2C-EFFA-4803-AE80-15554E5FBD6B}">
      <dgm:prSet phldrT="[Metin]" custT="1"/>
      <dgm:spPr>
        <a:solidFill>
          <a:srgbClr val="FFC000"/>
        </a:solidFill>
      </dgm:spPr>
      <dgm:t>
        <a:bodyPr/>
        <a:lstStyle/>
        <a:p>
          <a:r>
            <a:rPr lang="tr-TR" sz="1600" b="1" dirty="0" smtClean="0">
              <a:solidFill>
                <a:srgbClr val="0000FF"/>
              </a:solidFill>
            </a:rPr>
            <a:t>Kavramsal Modellerin Oluşturulması</a:t>
          </a:r>
          <a:endParaRPr lang="tr-TR" sz="1600" b="1" dirty="0">
            <a:solidFill>
              <a:srgbClr val="0000FF"/>
            </a:solidFill>
          </a:endParaRPr>
        </a:p>
      </dgm:t>
    </dgm:pt>
    <dgm:pt modelId="{3B28BB97-944A-454D-B404-31D3ECC42C41}" type="parTrans" cxnId="{5BA36A8C-33D7-4509-AF67-CE2B39B98132}">
      <dgm:prSet/>
      <dgm:spPr/>
      <dgm:t>
        <a:bodyPr/>
        <a:lstStyle/>
        <a:p>
          <a:endParaRPr lang="tr-TR"/>
        </a:p>
      </dgm:t>
    </dgm:pt>
    <dgm:pt modelId="{A4F45CFC-E21A-4410-B8C5-9B95A4914182}" type="sibTrans" cxnId="{5BA36A8C-33D7-4509-AF67-CE2B39B98132}">
      <dgm:prSet/>
      <dgm:spPr/>
      <dgm:t>
        <a:bodyPr/>
        <a:lstStyle/>
        <a:p>
          <a:endParaRPr lang="tr-TR"/>
        </a:p>
      </dgm:t>
    </dgm:pt>
    <dgm:pt modelId="{8D740FBC-DE04-4508-88AE-4C4115185449}">
      <dgm:prSet phldrT="[Metin]" custT="1"/>
      <dgm:spPr/>
      <dgm:t>
        <a:bodyPr/>
        <a:lstStyle/>
        <a:p>
          <a:pPr algn="just"/>
          <a:r>
            <a:rPr lang="tr-TR" sz="1400" kern="1200" dirty="0" smtClean="0">
              <a:solidFill>
                <a:srgbClr val="0000FF"/>
              </a:solidFill>
              <a:latin typeface="+mn-lt"/>
              <a:ea typeface="+mn-ea"/>
              <a:cs typeface="Arial" pitchFamily="34" charset="0"/>
            </a:rPr>
            <a:t>Temel sistem bileşenleri (alt havzalar, akarsular, </a:t>
          </a:r>
          <a:r>
            <a:rPr lang="tr-TR" sz="1400" kern="1200" smtClean="0">
              <a:solidFill>
                <a:srgbClr val="0000FF"/>
              </a:solidFill>
              <a:latin typeface="+mn-lt"/>
              <a:ea typeface="+mn-ea"/>
              <a:cs typeface="Arial" pitchFamily="34" charset="0"/>
            </a:rPr>
            <a:t>su kütleleri, taban </a:t>
          </a:r>
          <a:r>
            <a:rPr lang="tr-TR" sz="1400" kern="1200" dirty="0" smtClean="0">
              <a:solidFill>
                <a:srgbClr val="0000FF"/>
              </a:solidFill>
              <a:latin typeface="+mn-lt"/>
              <a:ea typeface="+mn-ea"/>
              <a:cs typeface="Arial" pitchFamily="34" charset="0"/>
            </a:rPr>
            <a:t>çamuru vb.)</a:t>
          </a:r>
          <a:endParaRPr lang="tr-TR" sz="1400" kern="1200" dirty="0">
            <a:solidFill>
              <a:srgbClr val="0000FF"/>
            </a:solidFill>
            <a:latin typeface="+mn-lt"/>
            <a:ea typeface="+mn-ea"/>
            <a:cs typeface="Arial" pitchFamily="34" charset="0"/>
          </a:endParaRPr>
        </a:p>
      </dgm:t>
    </dgm:pt>
    <dgm:pt modelId="{6B872395-E29F-4927-ADDB-AB4EBA504CDA}" type="parTrans" cxnId="{E617B094-BCC7-41C8-9F38-926422D1F230}">
      <dgm:prSet/>
      <dgm:spPr/>
      <dgm:t>
        <a:bodyPr/>
        <a:lstStyle/>
        <a:p>
          <a:endParaRPr lang="tr-TR"/>
        </a:p>
      </dgm:t>
    </dgm:pt>
    <dgm:pt modelId="{F975C695-D50A-46CE-AB05-8DBAC3A32F46}" type="sibTrans" cxnId="{E617B094-BCC7-41C8-9F38-926422D1F230}">
      <dgm:prSet/>
      <dgm:spPr/>
      <dgm:t>
        <a:bodyPr/>
        <a:lstStyle/>
        <a:p>
          <a:endParaRPr lang="tr-TR"/>
        </a:p>
      </dgm:t>
    </dgm:pt>
    <dgm:pt modelId="{41AC3F1A-0068-4FC3-9E70-47023FD50D53}">
      <dgm:prSet phldrT="[Metin]" custT="1">
        <dgm:style>
          <a:lnRef idx="1">
            <a:schemeClr val="accent6"/>
          </a:lnRef>
          <a:fillRef idx="2">
            <a:schemeClr val="accent6"/>
          </a:fillRef>
          <a:effectRef idx="1">
            <a:schemeClr val="accent6"/>
          </a:effectRef>
          <a:fontRef idx="minor">
            <a:schemeClr val="dk1"/>
          </a:fontRef>
        </dgm:style>
      </dgm:prSet>
      <dgm:spPr>
        <a:solidFill>
          <a:srgbClr val="FFFF00"/>
        </a:solidFill>
      </dgm:spPr>
      <dgm:t>
        <a:bodyPr/>
        <a:lstStyle/>
        <a:p>
          <a:r>
            <a:rPr lang="tr-TR" sz="1600" b="1" dirty="0" smtClean="0">
              <a:solidFill>
                <a:srgbClr val="0000FF"/>
              </a:solidFill>
            </a:rPr>
            <a:t>Besin Elementi Bütçesi Modellerinin Oluşturulması</a:t>
          </a:r>
          <a:endParaRPr lang="tr-TR" sz="1600" b="1" dirty="0">
            <a:solidFill>
              <a:srgbClr val="0000FF"/>
            </a:solidFill>
          </a:endParaRPr>
        </a:p>
      </dgm:t>
    </dgm:pt>
    <dgm:pt modelId="{3ECA068F-6DD6-4DAF-BD70-63A4BB0FAEF8}" type="parTrans" cxnId="{59AE5C6D-9645-4C52-885E-F80131FDEC76}">
      <dgm:prSet/>
      <dgm:spPr/>
      <dgm:t>
        <a:bodyPr/>
        <a:lstStyle/>
        <a:p>
          <a:endParaRPr lang="tr-TR"/>
        </a:p>
      </dgm:t>
    </dgm:pt>
    <dgm:pt modelId="{B3C8E3B8-B3ED-4CE4-A887-78715D281D33}" type="sibTrans" cxnId="{59AE5C6D-9645-4C52-885E-F80131FDEC76}">
      <dgm:prSet/>
      <dgm:spPr/>
      <dgm:t>
        <a:bodyPr/>
        <a:lstStyle/>
        <a:p>
          <a:endParaRPr lang="tr-TR"/>
        </a:p>
      </dgm:t>
    </dgm:pt>
    <dgm:pt modelId="{8C081716-9DCD-493E-933A-33BEB1E83A82}">
      <dgm:prSet phldrT="[Metin]" custT="1"/>
      <dgm:spPr/>
      <dgm:t>
        <a:bodyPr/>
        <a:lstStyle/>
        <a:p>
          <a:pPr algn="just"/>
          <a:r>
            <a:rPr lang="tr-TR" sz="1400" kern="1200" dirty="0" smtClean="0">
              <a:solidFill>
                <a:srgbClr val="0000FF"/>
              </a:solidFill>
              <a:latin typeface="+mn-lt"/>
              <a:ea typeface="+mn-ea"/>
              <a:cs typeface="Arial" pitchFamily="34" charset="0"/>
            </a:rPr>
            <a:t>Ötrofikasyon ve siyanobakteri açısından önemli olan girdilerin (besin elementi, organik madde) ekosistemin temel bileşenleri arasındaki taşınımının ortaya konulması hedeflenmektedir. </a:t>
          </a:r>
          <a:endParaRPr lang="tr-TR" sz="1600" kern="1200" dirty="0">
            <a:solidFill>
              <a:srgbClr val="0000FF"/>
            </a:solidFill>
            <a:latin typeface="+mn-lt"/>
            <a:ea typeface="+mn-ea"/>
            <a:cs typeface="Arial" pitchFamily="34" charset="0"/>
          </a:endParaRPr>
        </a:p>
      </dgm:t>
    </dgm:pt>
    <dgm:pt modelId="{5FB03B21-F46F-4BC9-BF94-D247AF9D2C06}" type="parTrans" cxnId="{ECAE415E-AA24-4D52-A38D-6AE238A76DAB}">
      <dgm:prSet/>
      <dgm:spPr/>
      <dgm:t>
        <a:bodyPr/>
        <a:lstStyle/>
        <a:p>
          <a:endParaRPr lang="tr-TR"/>
        </a:p>
      </dgm:t>
    </dgm:pt>
    <dgm:pt modelId="{ED4189C9-36FC-4669-8FE3-785AAE2C22B1}" type="sibTrans" cxnId="{ECAE415E-AA24-4D52-A38D-6AE238A76DAB}">
      <dgm:prSet/>
      <dgm:spPr/>
      <dgm:t>
        <a:bodyPr/>
        <a:lstStyle/>
        <a:p>
          <a:endParaRPr lang="tr-TR"/>
        </a:p>
      </dgm:t>
    </dgm:pt>
    <dgm:pt modelId="{C0DF4E90-6E27-43B1-A3E8-3E8A2A39D845}">
      <dgm:prSet phldrT="[Metin]" custT="1"/>
      <dgm:spPr>
        <a:solidFill>
          <a:schemeClr val="accent3">
            <a:lumMod val="60000"/>
            <a:lumOff val="40000"/>
          </a:schemeClr>
        </a:solidFill>
      </dgm:spPr>
      <dgm:t>
        <a:bodyPr/>
        <a:lstStyle/>
        <a:p>
          <a:r>
            <a:rPr lang="tr-TR" sz="1600" b="1" dirty="0" smtClean="0">
              <a:solidFill>
                <a:srgbClr val="0000FF"/>
              </a:solidFill>
            </a:rPr>
            <a:t>Siyanobakteri Odaklı Proses Modellerinin Oluşturulması</a:t>
          </a:r>
          <a:endParaRPr lang="tr-TR" sz="1600" b="1" dirty="0">
            <a:solidFill>
              <a:srgbClr val="0000FF"/>
            </a:solidFill>
          </a:endParaRPr>
        </a:p>
      </dgm:t>
    </dgm:pt>
    <dgm:pt modelId="{C9CDE22C-1BB0-4F54-B6E7-5920E7808EF5}" type="parTrans" cxnId="{5AB94E13-F4C3-4FF4-87AE-27770F2CA7CC}">
      <dgm:prSet/>
      <dgm:spPr/>
      <dgm:t>
        <a:bodyPr/>
        <a:lstStyle/>
        <a:p>
          <a:endParaRPr lang="tr-TR"/>
        </a:p>
      </dgm:t>
    </dgm:pt>
    <dgm:pt modelId="{BA9CBB6F-5C15-4DAA-93E0-30885B50F30A}" type="sibTrans" cxnId="{5AB94E13-F4C3-4FF4-87AE-27770F2CA7CC}">
      <dgm:prSet/>
      <dgm:spPr/>
      <dgm:t>
        <a:bodyPr/>
        <a:lstStyle/>
        <a:p>
          <a:endParaRPr lang="tr-TR"/>
        </a:p>
      </dgm:t>
    </dgm:pt>
    <dgm:pt modelId="{E7817746-7FE2-42DD-BB78-BE41E3FB1777}">
      <dgm:prSet phldrT="[Metin]" custT="1"/>
      <dgm:spPr/>
      <dgm:t>
        <a:bodyPr/>
        <a:lstStyle/>
        <a:p>
          <a:pPr algn="just"/>
          <a:r>
            <a:rPr lang="tr-TR" sz="1400" kern="1200" dirty="0" smtClean="0">
              <a:solidFill>
                <a:srgbClr val="0000FF"/>
              </a:solidFill>
              <a:latin typeface="+mn-lt"/>
              <a:ea typeface="+mn-ea"/>
              <a:cs typeface="Arial" pitchFamily="34" charset="0"/>
            </a:rPr>
            <a:t>Besin elementi bütçesi modelleri altyapısının üzerine kurulacaktır.</a:t>
          </a:r>
          <a:endParaRPr lang="tr-TR" sz="1400" kern="1200" dirty="0">
            <a:solidFill>
              <a:srgbClr val="0000FF"/>
            </a:solidFill>
            <a:latin typeface="+mn-lt"/>
            <a:ea typeface="+mn-ea"/>
            <a:cs typeface="Arial" pitchFamily="34" charset="0"/>
          </a:endParaRPr>
        </a:p>
      </dgm:t>
    </dgm:pt>
    <dgm:pt modelId="{B265759F-C839-4F13-A3A8-571390742A6A}" type="parTrans" cxnId="{5B9449BE-8390-471B-80AB-18F73A6A3B88}">
      <dgm:prSet/>
      <dgm:spPr/>
      <dgm:t>
        <a:bodyPr/>
        <a:lstStyle/>
        <a:p>
          <a:endParaRPr lang="tr-TR"/>
        </a:p>
      </dgm:t>
    </dgm:pt>
    <dgm:pt modelId="{A38E7021-A580-45B0-8C03-B40A9B279210}" type="sibTrans" cxnId="{5B9449BE-8390-471B-80AB-18F73A6A3B88}">
      <dgm:prSet/>
      <dgm:spPr/>
      <dgm:t>
        <a:bodyPr/>
        <a:lstStyle/>
        <a:p>
          <a:endParaRPr lang="tr-TR"/>
        </a:p>
      </dgm:t>
    </dgm:pt>
    <dgm:pt modelId="{FAACE17B-70E6-45C8-A9B5-47CB5982DFC8}">
      <dgm:prSet phldrT="[Metin]" custT="1"/>
      <dgm:spPr>
        <a:solidFill>
          <a:schemeClr val="accent5">
            <a:lumMod val="60000"/>
            <a:lumOff val="40000"/>
          </a:schemeClr>
        </a:solidFill>
      </dgm:spPr>
      <dgm:t>
        <a:bodyPr/>
        <a:lstStyle/>
        <a:p>
          <a:r>
            <a:rPr lang="tr-TR" sz="1600" b="1" dirty="0" smtClean="0">
              <a:solidFill>
                <a:srgbClr val="0000FF"/>
              </a:solidFill>
            </a:rPr>
            <a:t>Siyanobakteri Odaklı Proses Modellerinin Revizyonu</a:t>
          </a:r>
          <a:endParaRPr lang="tr-TR" sz="1600" b="1" dirty="0">
            <a:solidFill>
              <a:srgbClr val="0000FF"/>
            </a:solidFill>
          </a:endParaRPr>
        </a:p>
      </dgm:t>
    </dgm:pt>
    <dgm:pt modelId="{AA9712FA-8F6A-457F-A7A4-FADE090573D3}" type="parTrans" cxnId="{FEBC9824-697A-4AC4-B8BC-38C8EBA38AAF}">
      <dgm:prSet/>
      <dgm:spPr/>
      <dgm:t>
        <a:bodyPr/>
        <a:lstStyle/>
        <a:p>
          <a:endParaRPr lang="tr-TR"/>
        </a:p>
      </dgm:t>
    </dgm:pt>
    <dgm:pt modelId="{3769498C-8458-4304-BDB5-6052DB301183}" type="sibTrans" cxnId="{FEBC9824-697A-4AC4-B8BC-38C8EBA38AAF}">
      <dgm:prSet/>
      <dgm:spPr/>
      <dgm:t>
        <a:bodyPr/>
        <a:lstStyle/>
        <a:p>
          <a:endParaRPr lang="tr-TR"/>
        </a:p>
      </dgm:t>
    </dgm:pt>
    <dgm:pt modelId="{66C45C23-B8D3-44A6-9201-84D143C46A25}">
      <dgm:prSet phldrT="[Metin]" custT="1"/>
      <dgm:spPr/>
      <dgm:t>
        <a:bodyPr/>
        <a:lstStyle/>
        <a:p>
          <a:pPr algn="just"/>
          <a:r>
            <a:rPr lang="tr-TR" sz="1400" kern="1200" dirty="0" smtClean="0">
              <a:solidFill>
                <a:srgbClr val="0000FF"/>
              </a:solidFill>
              <a:latin typeface="+mn-lt"/>
              <a:ea typeface="+mn-ea"/>
              <a:cs typeface="Arial" pitchFamily="34" charset="0"/>
            </a:rPr>
            <a:t>Canlı-cansız su kalitesi değişkenlerini içerecektir.</a:t>
          </a:r>
          <a:endParaRPr lang="tr-TR" sz="1400" kern="1200" dirty="0">
            <a:solidFill>
              <a:srgbClr val="0000FF"/>
            </a:solidFill>
            <a:latin typeface="+mn-lt"/>
            <a:ea typeface="+mn-ea"/>
            <a:cs typeface="Arial" pitchFamily="34" charset="0"/>
          </a:endParaRPr>
        </a:p>
      </dgm:t>
    </dgm:pt>
    <dgm:pt modelId="{31D8CC49-581A-420D-AEFE-086C405B100F}" type="parTrans" cxnId="{ADD3D8B6-D21F-491B-848E-2F2C29ADD876}">
      <dgm:prSet/>
      <dgm:spPr/>
      <dgm:t>
        <a:bodyPr/>
        <a:lstStyle/>
        <a:p>
          <a:endParaRPr lang="tr-TR"/>
        </a:p>
      </dgm:t>
    </dgm:pt>
    <dgm:pt modelId="{9A17E294-B03B-4EA2-985A-1110D2DE27A3}" type="sibTrans" cxnId="{ADD3D8B6-D21F-491B-848E-2F2C29ADD876}">
      <dgm:prSet/>
      <dgm:spPr/>
      <dgm:t>
        <a:bodyPr/>
        <a:lstStyle/>
        <a:p>
          <a:endParaRPr lang="tr-TR"/>
        </a:p>
      </dgm:t>
    </dgm:pt>
    <dgm:pt modelId="{14E96B7B-6E9E-4D18-AB44-2CEDA8875565}">
      <dgm:prSet phldrT="[Metin]" custT="1"/>
      <dgm:spPr/>
      <dgm:t>
        <a:bodyPr/>
        <a:lstStyle/>
        <a:p>
          <a:pPr algn="just"/>
          <a:r>
            <a:rPr lang="tr-TR" sz="1400" kern="1200" dirty="0" smtClean="0">
              <a:solidFill>
                <a:srgbClr val="0000FF"/>
              </a:solidFill>
              <a:latin typeface="+mn-lt"/>
              <a:ea typeface="+mn-ea"/>
              <a:cs typeface="Arial" pitchFamily="34" charset="0"/>
            </a:rPr>
            <a:t>Noktasal-yayılı yük giriş çıkışları ve</a:t>
          </a:r>
          <a:endParaRPr lang="tr-TR" sz="1400" kern="1200" dirty="0">
            <a:solidFill>
              <a:srgbClr val="0000FF"/>
            </a:solidFill>
            <a:latin typeface="+mn-lt"/>
            <a:ea typeface="+mn-ea"/>
            <a:cs typeface="Arial" pitchFamily="34" charset="0"/>
          </a:endParaRPr>
        </a:p>
      </dgm:t>
    </dgm:pt>
    <dgm:pt modelId="{E3B8D624-8F58-43C4-BDA4-8CA6B9A3FBCD}" type="parTrans" cxnId="{CBA6198C-F3AE-4628-9AF2-2E79D728D489}">
      <dgm:prSet/>
      <dgm:spPr/>
      <dgm:t>
        <a:bodyPr/>
        <a:lstStyle/>
        <a:p>
          <a:endParaRPr lang="tr-TR"/>
        </a:p>
      </dgm:t>
    </dgm:pt>
    <dgm:pt modelId="{CE56EA3B-BB5F-403D-88F2-03B37A6D79C2}" type="sibTrans" cxnId="{CBA6198C-F3AE-4628-9AF2-2E79D728D489}">
      <dgm:prSet/>
      <dgm:spPr/>
      <dgm:t>
        <a:bodyPr/>
        <a:lstStyle/>
        <a:p>
          <a:endParaRPr lang="tr-TR"/>
        </a:p>
      </dgm:t>
    </dgm:pt>
    <dgm:pt modelId="{52DFF945-96C7-49F5-B3ED-44B1B0FAA09F}">
      <dgm:prSet phldrT="[Metin]" custT="1"/>
      <dgm:spPr/>
      <dgm:t>
        <a:bodyPr/>
        <a:lstStyle/>
        <a:p>
          <a:pPr algn="just"/>
          <a:r>
            <a:rPr lang="tr-TR" sz="1400" kern="1200" dirty="0" smtClean="0">
              <a:solidFill>
                <a:srgbClr val="0000FF"/>
              </a:solidFill>
              <a:latin typeface="+mn-lt"/>
              <a:ea typeface="+mn-ea"/>
              <a:cs typeface="Arial" pitchFamily="34" charset="0"/>
            </a:rPr>
            <a:t>Göllerin yapısı ve farklı siyanobakteri ve siyanotoksinlere göre bileşenler bulunacaktır.</a:t>
          </a:r>
          <a:endParaRPr lang="tr-TR" sz="1400" kern="1200" dirty="0">
            <a:solidFill>
              <a:srgbClr val="0000FF"/>
            </a:solidFill>
            <a:latin typeface="+mn-lt"/>
            <a:ea typeface="+mn-ea"/>
            <a:cs typeface="Arial" pitchFamily="34" charset="0"/>
          </a:endParaRPr>
        </a:p>
      </dgm:t>
    </dgm:pt>
    <dgm:pt modelId="{04C0D130-B9A4-49C9-BF8F-B2DB8122A8C7}" type="parTrans" cxnId="{DCFF45D1-6B2E-41FA-9A25-D0EC6FC668A4}">
      <dgm:prSet/>
      <dgm:spPr/>
      <dgm:t>
        <a:bodyPr/>
        <a:lstStyle/>
        <a:p>
          <a:endParaRPr lang="tr-TR"/>
        </a:p>
      </dgm:t>
    </dgm:pt>
    <dgm:pt modelId="{3E285245-5221-42FA-A68A-AADE8F6ED554}" type="sibTrans" cxnId="{DCFF45D1-6B2E-41FA-9A25-D0EC6FC668A4}">
      <dgm:prSet/>
      <dgm:spPr/>
      <dgm:t>
        <a:bodyPr/>
        <a:lstStyle/>
        <a:p>
          <a:endParaRPr lang="tr-TR"/>
        </a:p>
      </dgm:t>
    </dgm:pt>
    <dgm:pt modelId="{6B406063-F4B3-45A4-8AF0-B374BDBA06BA}">
      <dgm:prSet phldrT="[Metin]" custT="1"/>
      <dgm:spPr/>
      <dgm:t>
        <a:bodyPr/>
        <a:lstStyle/>
        <a:p>
          <a:pPr algn="just"/>
          <a:r>
            <a:rPr lang="tr-TR" sz="1400" b="1" kern="1200" dirty="0" smtClean="0">
              <a:solidFill>
                <a:srgbClr val="0000FF"/>
              </a:solidFill>
              <a:latin typeface="+mn-lt"/>
              <a:ea typeface="+mn-ea"/>
              <a:cs typeface="Arial" pitchFamily="34" charset="0"/>
            </a:rPr>
            <a:t>SWAT, APEX, LSPC, HSPF, SWMM, MONERIS</a:t>
          </a:r>
          <a:r>
            <a:rPr lang="tr-TR" sz="1400" kern="1200" dirty="0" smtClean="0">
              <a:solidFill>
                <a:srgbClr val="0000FF"/>
              </a:solidFill>
              <a:latin typeface="+mn-lt"/>
              <a:ea typeface="+mn-ea"/>
              <a:cs typeface="Arial" pitchFamily="34" charset="0"/>
            </a:rPr>
            <a:t> ve </a:t>
          </a:r>
          <a:r>
            <a:rPr lang="tr-TR" sz="1400" b="1" kern="1200" dirty="0" smtClean="0">
              <a:solidFill>
                <a:srgbClr val="0000FF"/>
              </a:solidFill>
              <a:latin typeface="+mn-lt"/>
              <a:ea typeface="+mn-ea"/>
              <a:cs typeface="Arial" pitchFamily="34" charset="0"/>
            </a:rPr>
            <a:t>HYPE</a:t>
          </a:r>
          <a:r>
            <a:rPr lang="tr-TR" sz="1400" kern="1200" dirty="0" smtClean="0">
              <a:solidFill>
                <a:srgbClr val="0000FF"/>
              </a:solidFill>
              <a:latin typeface="+mn-lt"/>
              <a:ea typeface="+mn-ea"/>
              <a:cs typeface="Arial" pitchFamily="34" charset="0"/>
            </a:rPr>
            <a:t> hidroloji ve yayılı yük modelleri ya da bu modeller ile eşdeğer özellikteki modellerin kullanılması öngörülmektedir.</a:t>
          </a:r>
          <a:endParaRPr lang="tr-TR" sz="1400" kern="1200" dirty="0">
            <a:solidFill>
              <a:srgbClr val="0000FF"/>
            </a:solidFill>
            <a:latin typeface="+mn-lt"/>
            <a:ea typeface="+mn-ea"/>
            <a:cs typeface="Arial" pitchFamily="34" charset="0"/>
          </a:endParaRPr>
        </a:p>
      </dgm:t>
    </dgm:pt>
    <dgm:pt modelId="{D1964C2F-F4BC-49BE-A927-7FA4542808B5}" type="parTrans" cxnId="{DD1F1A88-3C77-465B-9CBB-DC10FED3A9B4}">
      <dgm:prSet/>
      <dgm:spPr/>
      <dgm:t>
        <a:bodyPr/>
        <a:lstStyle/>
        <a:p>
          <a:endParaRPr lang="tr-TR"/>
        </a:p>
      </dgm:t>
    </dgm:pt>
    <dgm:pt modelId="{DB852B81-3505-472D-A06A-5F8AD6E99052}" type="sibTrans" cxnId="{DD1F1A88-3C77-465B-9CBB-DC10FED3A9B4}">
      <dgm:prSet/>
      <dgm:spPr/>
      <dgm:t>
        <a:bodyPr/>
        <a:lstStyle/>
        <a:p>
          <a:endParaRPr lang="tr-TR"/>
        </a:p>
      </dgm:t>
    </dgm:pt>
    <dgm:pt modelId="{658182A5-D466-4DC8-9256-E73CB91505D7}" type="pres">
      <dgm:prSet presAssocID="{4F633AC5-4ADD-4F35-BE7A-AF76B0BFD4A7}" presName="rootnode" presStyleCnt="0">
        <dgm:presLayoutVars>
          <dgm:chMax/>
          <dgm:chPref/>
          <dgm:dir/>
          <dgm:animLvl val="lvl"/>
        </dgm:presLayoutVars>
      </dgm:prSet>
      <dgm:spPr/>
      <dgm:t>
        <a:bodyPr/>
        <a:lstStyle/>
        <a:p>
          <a:endParaRPr lang="tr-TR"/>
        </a:p>
      </dgm:t>
    </dgm:pt>
    <dgm:pt modelId="{AC3D48BB-DA9E-4F70-B82C-8F311016E3F1}" type="pres">
      <dgm:prSet presAssocID="{06AEBE2C-EFFA-4803-AE80-15554E5FBD6B}" presName="composite" presStyleCnt="0"/>
      <dgm:spPr/>
    </dgm:pt>
    <dgm:pt modelId="{2B73A212-72A2-483A-8DE3-E3200DD274D3}" type="pres">
      <dgm:prSet presAssocID="{06AEBE2C-EFFA-4803-AE80-15554E5FBD6B}" presName="bentUpArrow1" presStyleLbl="alignImgPlace1" presStyleIdx="0" presStyleCnt="3" custLinFactNeighborX="-20358">
        <dgm:style>
          <a:lnRef idx="1">
            <a:schemeClr val="accent3"/>
          </a:lnRef>
          <a:fillRef idx="2">
            <a:schemeClr val="accent3"/>
          </a:fillRef>
          <a:effectRef idx="1">
            <a:schemeClr val="accent3"/>
          </a:effectRef>
          <a:fontRef idx="minor">
            <a:schemeClr val="dk1"/>
          </a:fontRef>
        </dgm:style>
      </dgm:prSet>
      <dgm:spPr/>
      <dgm:t>
        <a:bodyPr/>
        <a:lstStyle/>
        <a:p>
          <a:endParaRPr lang="en-US"/>
        </a:p>
      </dgm:t>
    </dgm:pt>
    <dgm:pt modelId="{3011EF04-79CA-45F4-B846-F887995C96E4}" type="pres">
      <dgm:prSet presAssocID="{06AEBE2C-EFFA-4803-AE80-15554E5FBD6B}" presName="ParentText" presStyleLbl="node1" presStyleIdx="0" presStyleCnt="4" custLinFactNeighborX="-45621">
        <dgm:presLayoutVars>
          <dgm:chMax val="1"/>
          <dgm:chPref val="1"/>
          <dgm:bulletEnabled val="1"/>
        </dgm:presLayoutVars>
      </dgm:prSet>
      <dgm:spPr/>
      <dgm:t>
        <a:bodyPr/>
        <a:lstStyle/>
        <a:p>
          <a:endParaRPr lang="tr-TR"/>
        </a:p>
      </dgm:t>
    </dgm:pt>
    <dgm:pt modelId="{6CFE08B5-C155-4112-AE9F-817164CA7E35}" type="pres">
      <dgm:prSet presAssocID="{06AEBE2C-EFFA-4803-AE80-15554E5FBD6B}" presName="ChildText" presStyleLbl="revTx" presStyleIdx="0" presStyleCnt="3" custScaleX="438438" custLinFactX="40966" custLinFactNeighborX="100000" custLinFactNeighborY="-7348">
        <dgm:presLayoutVars>
          <dgm:chMax val="0"/>
          <dgm:chPref val="0"/>
          <dgm:bulletEnabled val="1"/>
        </dgm:presLayoutVars>
      </dgm:prSet>
      <dgm:spPr/>
      <dgm:t>
        <a:bodyPr/>
        <a:lstStyle/>
        <a:p>
          <a:endParaRPr lang="tr-TR"/>
        </a:p>
      </dgm:t>
    </dgm:pt>
    <dgm:pt modelId="{FF62E355-32C3-477F-BB12-F0D66132F2FA}" type="pres">
      <dgm:prSet presAssocID="{A4F45CFC-E21A-4410-B8C5-9B95A4914182}" presName="sibTrans" presStyleCnt="0"/>
      <dgm:spPr/>
    </dgm:pt>
    <dgm:pt modelId="{40ED33E2-D2FC-4D47-86AE-B7A7D46A3B0B}" type="pres">
      <dgm:prSet presAssocID="{41AC3F1A-0068-4FC3-9E70-47023FD50D53}" presName="composite" presStyleCnt="0"/>
      <dgm:spPr/>
    </dgm:pt>
    <dgm:pt modelId="{565FFE8D-4ED3-42E6-B5CA-6EBE9FF021AF}" type="pres">
      <dgm:prSet presAssocID="{41AC3F1A-0068-4FC3-9E70-47023FD50D53}" presName="bentUpArrow1" presStyleLbl="alignImgPlace1" presStyleIdx="1" presStyleCnt="3" custLinFactX="-45547" custLinFactNeighborX="-100000">
        <dgm:style>
          <a:lnRef idx="1">
            <a:schemeClr val="accent3"/>
          </a:lnRef>
          <a:fillRef idx="2">
            <a:schemeClr val="accent3"/>
          </a:fillRef>
          <a:effectRef idx="1">
            <a:schemeClr val="accent3"/>
          </a:effectRef>
          <a:fontRef idx="minor">
            <a:schemeClr val="dk1"/>
          </a:fontRef>
        </dgm:style>
      </dgm:prSet>
      <dgm:spPr/>
      <dgm:t>
        <a:bodyPr/>
        <a:lstStyle/>
        <a:p>
          <a:endParaRPr lang="en-US"/>
        </a:p>
      </dgm:t>
    </dgm:pt>
    <dgm:pt modelId="{44AEB975-1C92-40AD-9A00-6E62C35946C7}" type="pres">
      <dgm:prSet presAssocID="{41AC3F1A-0068-4FC3-9E70-47023FD50D53}" presName="ParentText" presStyleLbl="node1" presStyleIdx="1" presStyleCnt="4" custLinFactX="-25238" custLinFactNeighborX="-100000">
        <dgm:presLayoutVars>
          <dgm:chMax val="1"/>
          <dgm:chPref val="1"/>
          <dgm:bulletEnabled val="1"/>
        </dgm:presLayoutVars>
      </dgm:prSet>
      <dgm:spPr/>
      <dgm:t>
        <a:bodyPr/>
        <a:lstStyle/>
        <a:p>
          <a:endParaRPr lang="tr-TR"/>
        </a:p>
      </dgm:t>
    </dgm:pt>
    <dgm:pt modelId="{14D3EDC5-672D-460F-B413-C16B863B7294}" type="pres">
      <dgm:prSet presAssocID="{41AC3F1A-0068-4FC3-9E70-47023FD50D53}" presName="ChildText" presStyleLbl="revTx" presStyleIdx="1" presStyleCnt="3" custScaleX="538974" custScaleY="143073" custLinFactNeighborX="46049" custLinFactNeighborY="74">
        <dgm:presLayoutVars>
          <dgm:chMax val="0"/>
          <dgm:chPref val="0"/>
          <dgm:bulletEnabled val="1"/>
        </dgm:presLayoutVars>
      </dgm:prSet>
      <dgm:spPr/>
      <dgm:t>
        <a:bodyPr/>
        <a:lstStyle/>
        <a:p>
          <a:endParaRPr lang="tr-TR"/>
        </a:p>
      </dgm:t>
    </dgm:pt>
    <dgm:pt modelId="{D3627FB7-9237-4CD9-AAA8-4EA168DC02E0}" type="pres">
      <dgm:prSet presAssocID="{B3C8E3B8-B3ED-4CE4-A887-78715D281D33}" presName="sibTrans" presStyleCnt="0"/>
      <dgm:spPr/>
    </dgm:pt>
    <dgm:pt modelId="{87A9F858-0116-4782-8B22-05EAF280E2DF}" type="pres">
      <dgm:prSet presAssocID="{C0DF4E90-6E27-43B1-A3E8-3E8A2A39D845}" presName="composite" presStyleCnt="0"/>
      <dgm:spPr/>
    </dgm:pt>
    <dgm:pt modelId="{D26A1208-0BC3-4A41-903A-2064CD1EE5CE}" type="pres">
      <dgm:prSet presAssocID="{C0DF4E90-6E27-43B1-A3E8-3E8A2A39D845}" presName="bentUpArrow1" presStyleLbl="alignImgPlace1" presStyleIdx="2" presStyleCnt="3" custLinFactX="-13196" custLinFactNeighborX="-100000">
        <dgm:style>
          <a:lnRef idx="1">
            <a:schemeClr val="accent3"/>
          </a:lnRef>
          <a:fillRef idx="2">
            <a:schemeClr val="accent3"/>
          </a:fillRef>
          <a:effectRef idx="1">
            <a:schemeClr val="accent3"/>
          </a:effectRef>
          <a:fontRef idx="minor">
            <a:schemeClr val="dk1"/>
          </a:fontRef>
        </dgm:style>
      </dgm:prSet>
      <dgm:spPr/>
      <dgm:t>
        <a:bodyPr/>
        <a:lstStyle/>
        <a:p>
          <a:endParaRPr lang="en-US"/>
        </a:p>
      </dgm:t>
    </dgm:pt>
    <dgm:pt modelId="{CD71190E-4E8C-41D1-AF81-237912CD93E2}" type="pres">
      <dgm:prSet presAssocID="{C0DF4E90-6E27-43B1-A3E8-3E8A2A39D845}" presName="ParentText" presStyleLbl="node1" presStyleIdx="2" presStyleCnt="4" custLinFactX="-5212" custLinFactNeighborX="-100000">
        <dgm:presLayoutVars>
          <dgm:chMax val="1"/>
          <dgm:chPref val="1"/>
          <dgm:bulletEnabled val="1"/>
        </dgm:presLayoutVars>
      </dgm:prSet>
      <dgm:spPr/>
      <dgm:t>
        <a:bodyPr/>
        <a:lstStyle/>
        <a:p>
          <a:endParaRPr lang="tr-TR"/>
        </a:p>
      </dgm:t>
    </dgm:pt>
    <dgm:pt modelId="{12FEEBDD-C462-49D7-BD61-6EE72D5ED6C3}" type="pres">
      <dgm:prSet presAssocID="{C0DF4E90-6E27-43B1-A3E8-3E8A2A39D845}" presName="ChildText" presStyleLbl="revTx" presStyleIdx="2" presStyleCnt="3" custScaleX="374033" custLinFactNeighborX="-6254" custLinFactNeighborY="710">
        <dgm:presLayoutVars>
          <dgm:chMax val="0"/>
          <dgm:chPref val="0"/>
          <dgm:bulletEnabled val="1"/>
        </dgm:presLayoutVars>
      </dgm:prSet>
      <dgm:spPr/>
      <dgm:t>
        <a:bodyPr/>
        <a:lstStyle/>
        <a:p>
          <a:endParaRPr lang="tr-TR"/>
        </a:p>
      </dgm:t>
    </dgm:pt>
    <dgm:pt modelId="{05B379EB-044B-4B3F-923D-1D3242163671}" type="pres">
      <dgm:prSet presAssocID="{BA9CBB6F-5C15-4DAA-93E0-30885B50F30A}" presName="sibTrans" presStyleCnt="0"/>
      <dgm:spPr/>
    </dgm:pt>
    <dgm:pt modelId="{8D906DD9-7371-4D83-924B-7AFC509CACF3}" type="pres">
      <dgm:prSet presAssocID="{FAACE17B-70E6-45C8-A9B5-47CB5982DFC8}" presName="composite" presStyleCnt="0"/>
      <dgm:spPr/>
    </dgm:pt>
    <dgm:pt modelId="{DBF94A66-2479-482E-84B5-5043B2F25A2F}" type="pres">
      <dgm:prSet presAssocID="{FAACE17B-70E6-45C8-A9B5-47CB5982DFC8}" presName="ParentText" presStyleLbl="node1" presStyleIdx="3" presStyleCnt="4" custLinFactX="-54149" custLinFactNeighborX="-100000">
        <dgm:presLayoutVars>
          <dgm:chMax val="1"/>
          <dgm:chPref val="1"/>
          <dgm:bulletEnabled val="1"/>
        </dgm:presLayoutVars>
      </dgm:prSet>
      <dgm:spPr/>
      <dgm:t>
        <a:bodyPr/>
        <a:lstStyle/>
        <a:p>
          <a:endParaRPr lang="tr-TR"/>
        </a:p>
      </dgm:t>
    </dgm:pt>
  </dgm:ptLst>
  <dgm:cxnLst>
    <dgm:cxn modelId="{FC3E50FB-CFE8-427B-8F1C-7D54752AC028}" type="presOf" srcId="{8C081716-9DCD-493E-933A-33BEB1E83A82}" destId="{14D3EDC5-672D-460F-B413-C16B863B7294}" srcOrd="0" destOrd="0" presId="urn:microsoft.com/office/officeart/2005/8/layout/StepDownProcess"/>
    <dgm:cxn modelId="{FEBC9824-697A-4AC4-B8BC-38C8EBA38AAF}" srcId="{4F633AC5-4ADD-4F35-BE7A-AF76B0BFD4A7}" destId="{FAACE17B-70E6-45C8-A9B5-47CB5982DFC8}" srcOrd="3" destOrd="0" parTransId="{AA9712FA-8F6A-457F-A7A4-FADE090573D3}" sibTransId="{3769498C-8458-4304-BDB5-6052DB301183}"/>
    <dgm:cxn modelId="{C794D130-883C-48F2-AEE3-805155E3D1FE}" type="presOf" srcId="{41AC3F1A-0068-4FC3-9E70-47023FD50D53}" destId="{44AEB975-1C92-40AD-9A00-6E62C35946C7}" srcOrd="0" destOrd="0" presId="urn:microsoft.com/office/officeart/2005/8/layout/StepDownProcess"/>
    <dgm:cxn modelId="{F89B6976-5ADC-40D6-8C10-591678B7E0EF}" type="presOf" srcId="{6B406063-F4B3-45A4-8AF0-B374BDBA06BA}" destId="{14D3EDC5-672D-460F-B413-C16B863B7294}" srcOrd="0" destOrd="1" presId="urn:microsoft.com/office/officeart/2005/8/layout/StepDownProcess"/>
    <dgm:cxn modelId="{332FFF33-717E-4063-A113-8A7285862874}" type="presOf" srcId="{8D740FBC-DE04-4508-88AE-4C4115185449}" destId="{6CFE08B5-C155-4112-AE9F-817164CA7E35}" srcOrd="0" destOrd="0" presId="urn:microsoft.com/office/officeart/2005/8/layout/StepDownProcess"/>
    <dgm:cxn modelId="{1F0F717B-A228-4303-9090-9FB84B17E26F}" type="presOf" srcId="{C0DF4E90-6E27-43B1-A3E8-3E8A2A39D845}" destId="{CD71190E-4E8C-41D1-AF81-237912CD93E2}" srcOrd="0" destOrd="0" presId="urn:microsoft.com/office/officeart/2005/8/layout/StepDownProcess"/>
    <dgm:cxn modelId="{5B4D91A1-3C4F-4310-B188-FC1202C1D826}" type="presOf" srcId="{FAACE17B-70E6-45C8-A9B5-47CB5982DFC8}" destId="{DBF94A66-2479-482E-84B5-5043B2F25A2F}" srcOrd="0" destOrd="0" presId="urn:microsoft.com/office/officeart/2005/8/layout/StepDownProcess"/>
    <dgm:cxn modelId="{5AB94E13-F4C3-4FF4-87AE-27770F2CA7CC}" srcId="{4F633AC5-4ADD-4F35-BE7A-AF76B0BFD4A7}" destId="{C0DF4E90-6E27-43B1-A3E8-3E8A2A39D845}" srcOrd="2" destOrd="0" parTransId="{C9CDE22C-1BB0-4F54-B6E7-5920E7808EF5}" sibTransId="{BA9CBB6F-5C15-4DAA-93E0-30885B50F30A}"/>
    <dgm:cxn modelId="{95309FD6-CB73-410D-8107-884341043D7C}" type="presOf" srcId="{4F633AC5-4ADD-4F35-BE7A-AF76B0BFD4A7}" destId="{658182A5-D466-4DC8-9256-E73CB91505D7}" srcOrd="0" destOrd="0" presId="urn:microsoft.com/office/officeart/2005/8/layout/StepDownProcess"/>
    <dgm:cxn modelId="{ECAE415E-AA24-4D52-A38D-6AE238A76DAB}" srcId="{41AC3F1A-0068-4FC3-9E70-47023FD50D53}" destId="{8C081716-9DCD-493E-933A-33BEB1E83A82}" srcOrd="0" destOrd="0" parTransId="{5FB03B21-F46F-4BC9-BF94-D247AF9D2C06}" sibTransId="{ED4189C9-36FC-4669-8FE3-785AAE2C22B1}"/>
    <dgm:cxn modelId="{DCFF45D1-6B2E-41FA-9A25-D0EC6FC668A4}" srcId="{C0DF4E90-6E27-43B1-A3E8-3E8A2A39D845}" destId="{52DFF945-96C7-49F5-B3ED-44B1B0FAA09F}" srcOrd="1" destOrd="0" parTransId="{04C0D130-B9A4-49C9-BF8F-B2DB8122A8C7}" sibTransId="{3E285245-5221-42FA-A68A-AADE8F6ED554}"/>
    <dgm:cxn modelId="{0B17A4D9-27E4-4127-A7F0-2EAF1307B054}" type="presOf" srcId="{14E96B7B-6E9E-4D18-AB44-2CEDA8875565}" destId="{6CFE08B5-C155-4112-AE9F-817164CA7E35}" srcOrd="0" destOrd="1" presId="urn:microsoft.com/office/officeart/2005/8/layout/StepDownProcess"/>
    <dgm:cxn modelId="{5BA36A8C-33D7-4509-AF67-CE2B39B98132}" srcId="{4F633AC5-4ADD-4F35-BE7A-AF76B0BFD4A7}" destId="{06AEBE2C-EFFA-4803-AE80-15554E5FBD6B}" srcOrd="0" destOrd="0" parTransId="{3B28BB97-944A-454D-B404-31D3ECC42C41}" sibTransId="{A4F45CFC-E21A-4410-B8C5-9B95A4914182}"/>
    <dgm:cxn modelId="{032AF84C-DEE1-4FD8-8559-9697007841C0}" type="presOf" srcId="{66C45C23-B8D3-44A6-9201-84D143C46A25}" destId="{6CFE08B5-C155-4112-AE9F-817164CA7E35}" srcOrd="0" destOrd="2" presId="urn:microsoft.com/office/officeart/2005/8/layout/StepDownProcess"/>
    <dgm:cxn modelId="{E617B094-BCC7-41C8-9F38-926422D1F230}" srcId="{06AEBE2C-EFFA-4803-AE80-15554E5FBD6B}" destId="{8D740FBC-DE04-4508-88AE-4C4115185449}" srcOrd="0" destOrd="0" parTransId="{6B872395-E29F-4927-ADDB-AB4EBA504CDA}" sibTransId="{F975C695-D50A-46CE-AB05-8DBAC3A32F46}"/>
    <dgm:cxn modelId="{ADD3D8B6-D21F-491B-848E-2F2C29ADD876}" srcId="{06AEBE2C-EFFA-4803-AE80-15554E5FBD6B}" destId="{66C45C23-B8D3-44A6-9201-84D143C46A25}" srcOrd="2" destOrd="0" parTransId="{31D8CC49-581A-420D-AEFE-086C405B100F}" sibTransId="{9A17E294-B03B-4EA2-985A-1110D2DE27A3}"/>
    <dgm:cxn modelId="{C7A1811F-BEB9-4D92-904B-E7B811245997}" type="presOf" srcId="{06AEBE2C-EFFA-4803-AE80-15554E5FBD6B}" destId="{3011EF04-79CA-45F4-B846-F887995C96E4}" srcOrd="0" destOrd="0" presId="urn:microsoft.com/office/officeart/2005/8/layout/StepDownProcess"/>
    <dgm:cxn modelId="{DD1F1A88-3C77-465B-9CBB-DC10FED3A9B4}" srcId="{41AC3F1A-0068-4FC3-9E70-47023FD50D53}" destId="{6B406063-F4B3-45A4-8AF0-B374BDBA06BA}" srcOrd="1" destOrd="0" parTransId="{D1964C2F-F4BC-49BE-A927-7FA4542808B5}" sibTransId="{DB852B81-3505-472D-A06A-5F8AD6E99052}"/>
    <dgm:cxn modelId="{1CFA4B5E-69E5-4D85-B3FF-086376F81E60}" type="presOf" srcId="{52DFF945-96C7-49F5-B3ED-44B1B0FAA09F}" destId="{12FEEBDD-C462-49D7-BD61-6EE72D5ED6C3}" srcOrd="0" destOrd="1" presId="urn:microsoft.com/office/officeart/2005/8/layout/StepDownProcess"/>
    <dgm:cxn modelId="{CBA6198C-F3AE-4628-9AF2-2E79D728D489}" srcId="{06AEBE2C-EFFA-4803-AE80-15554E5FBD6B}" destId="{14E96B7B-6E9E-4D18-AB44-2CEDA8875565}" srcOrd="1" destOrd="0" parTransId="{E3B8D624-8F58-43C4-BDA4-8CA6B9A3FBCD}" sibTransId="{CE56EA3B-BB5F-403D-88F2-03B37A6D79C2}"/>
    <dgm:cxn modelId="{2BDBCE2E-D969-4ACC-9BF4-8CD06E549F56}" type="presOf" srcId="{E7817746-7FE2-42DD-BB78-BE41E3FB1777}" destId="{12FEEBDD-C462-49D7-BD61-6EE72D5ED6C3}" srcOrd="0" destOrd="0" presId="urn:microsoft.com/office/officeart/2005/8/layout/StepDownProcess"/>
    <dgm:cxn modelId="{5B9449BE-8390-471B-80AB-18F73A6A3B88}" srcId="{C0DF4E90-6E27-43B1-A3E8-3E8A2A39D845}" destId="{E7817746-7FE2-42DD-BB78-BE41E3FB1777}" srcOrd="0" destOrd="0" parTransId="{B265759F-C839-4F13-A3A8-571390742A6A}" sibTransId="{A38E7021-A580-45B0-8C03-B40A9B279210}"/>
    <dgm:cxn modelId="{59AE5C6D-9645-4C52-885E-F80131FDEC76}" srcId="{4F633AC5-4ADD-4F35-BE7A-AF76B0BFD4A7}" destId="{41AC3F1A-0068-4FC3-9E70-47023FD50D53}" srcOrd="1" destOrd="0" parTransId="{3ECA068F-6DD6-4DAF-BD70-63A4BB0FAEF8}" sibTransId="{B3C8E3B8-B3ED-4CE4-A887-78715D281D33}"/>
    <dgm:cxn modelId="{84E42F81-2B43-4044-8ACF-7048E3EDF7A5}" type="presParOf" srcId="{658182A5-D466-4DC8-9256-E73CB91505D7}" destId="{AC3D48BB-DA9E-4F70-B82C-8F311016E3F1}" srcOrd="0" destOrd="0" presId="urn:microsoft.com/office/officeart/2005/8/layout/StepDownProcess"/>
    <dgm:cxn modelId="{C93BDACC-1656-4AAF-A8A4-A6C1F1418560}" type="presParOf" srcId="{AC3D48BB-DA9E-4F70-B82C-8F311016E3F1}" destId="{2B73A212-72A2-483A-8DE3-E3200DD274D3}" srcOrd="0" destOrd="0" presId="urn:microsoft.com/office/officeart/2005/8/layout/StepDownProcess"/>
    <dgm:cxn modelId="{97D71768-4F5A-4A93-85A1-696B6E8361C8}" type="presParOf" srcId="{AC3D48BB-DA9E-4F70-B82C-8F311016E3F1}" destId="{3011EF04-79CA-45F4-B846-F887995C96E4}" srcOrd="1" destOrd="0" presId="urn:microsoft.com/office/officeart/2005/8/layout/StepDownProcess"/>
    <dgm:cxn modelId="{118E58A1-A1CC-42D7-AF11-D23FD6D81A32}" type="presParOf" srcId="{AC3D48BB-DA9E-4F70-B82C-8F311016E3F1}" destId="{6CFE08B5-C155-4112-AE9F-817164CA7E35}" srcOrd="2" destOrd="0" presId="urn:microsoft.com/office/officeart/2005/8/layout/StepDownProcess"/>
    <dgm:cxn modelId="{47691DCC-16CE-4C99-8892-F967D5353CFF}" type="presParOf" srcId="{658182A5-D466-4DC8-9256-E73CB91505D7}" destId="{FF62E355-32C3-477F-BB12-F0D66132F2FA}" srcOrd="1" destOrd="0" presId="urn:microsoft.com/office/officeart/2005/8/layout/StepDownProcess"/>
    <dgm:cxn modelId="{BC4EF11F-AA16-46C2-9604-41772C2FC3E3}" type="presParOf" srcId="{658182A5-D466-4DC8-9256-E73CB91505D7}" destId="{40ED33E2-D2FC-4D47-86AE-B7A7D46A3B0B}" srcOrd="2" destOrd="0" presId="urn:microsoft.com/office/officeart/2005/8/layout/StepDownProcess"/>
    <dgm:cxn modelId="{AD70DF7B-FDD2-44FA-B6AE-671EAF6F829F}" type="presParOf" srcId="{40ED33E2-D2FC-4D47-86AE-B7A7D46A3B0B}" destId="{565FFE8D-4ED3-42E6-B5CA-6EBE9FF021AF}" srcOrd="0" destOrd="0" presId="urn:microsoft.com/office/officeart/2005/8/layout/StepDownProcess"/>
    <dgm:cxn modelId="{367C7010-7E38-4B17-AF39-420900C80F20}" type="presParOf" srcId="{40ED33E2-D2FC-4D47-86AE-B7A7D46A3B0B}" destId="{44AEB975-1C92-40AD-9A00-6E62C35946C7}" srcOrd="1" destOrd="0" presId="urn:microsoft.com/office/officeart/2005/8/layout/StepDownProcess"/>
    <dgm:cxn modelId="{0B35BC45-8F3A-45ED-A7B7-D46D9413F35E}" type="presParOf" srcId="{40ED33E2-D2FC-4D47-86AE-B7A7D46A3B0B}" destId="{14D3EDC5-672D-460F-B413-C16B863B7294}" srcOrd="2" destOrd="0" presId="urn:microsoft.com/office/officeart/2005/8/layout/StepDownProcess"/>
    <dgm:cxn modelId="{BF22ED14-C6EA-4BBA-B056-AAD931AF3E0F}" type="presParOf" srcId="{658182A5-D466-4DC8-9256-E73CB91505D7}" destId="{D3627FB7-9237-4CD9-AAA8-4EA168DC02E0}" srcOrd="3" destOrd="0" presId="urn:microsoft.com/office/officeart/2005/8/layout/StepDownProcess"/>
    <dgm:cxn modelId="{DBB518D5-BD2C-47A0-AFBE-8ABA0863BB32}" type="presParOf" srcId="{658182A5-D466-4DC8-9256-E73CB91505D7}" destId="{87A9F858-0116-4782-8B22-05EAF280E2DF}" srcOrd="4" destOrd="0" presId="urn:microsoft.com/office/officeart/2005/8/layout/StepDownProcess"/>
    <dgm:cxn modelId="{F4B395A8-A9B1-4F00-BFA3-A4CF9B11FD41}" type="presParOf" srcId="{87A9F858-0116-4782-8B22-05EAF280E2DF}" destId="{D26A1208-0BC3-4A41-903A-2064CD1EE5CE}" srcOrd="0" destOrd="0" presId="urn:microsoft.com/office/officeart/2005/8/layout/StepDownProcess"/>
    <dgm:cxn modelId="{54CFB8CA-5D0F-4E89-9C56-F66267CA0E4D}" type="presParOf" srcId="{87A9F858-0116-4782-8B22-05EAF280E2DF}" destId="{CD71190E-4E8C-41D1-AF81-237912CD93E2}" srcOrd="1" destOrd="0" presId="urn:microsoft.com/office/officeart/2005/8/layout/StepDownProcess"/>
    <dgm:cxn modelId="{23C318AA-1F27-4740-9534-73F4E01E822F}" type="presParOf" srcId="{87A9F858-0116-4782-8B22-05EAF280E2DF}" destId="{12FEEBDD-C462-49D7-BD61-6EE72D5ED6C3}" srcOrd="2" destOrd="0" presId="urn:microsoft.com/office/officeart/2005/8/layout/StepDownProcess"/>
    <dgm:cxn modelId="{2DC17C78-CF1F-4E20-ADA1-C9CD062293D2}" type="presParOf" srcId="{658182A5-D466-4DC8-9256-E73CB91505D7}" destId="{05B379EB-044B-4B3F-923D-1D3242163671}" srcOrd="5" destOrd="0" presId="urn:microsoft.com/office/officeart/2005/8/layout/StepDownProcess"/>
    <dgm:cxn modelId="{66F34427-C01C-4FF3-A614-E344A9831C39}" type="presParOf" srcId="{658182A5-D466-4DC8-9256-E73CB91505D7}" destId="{8D906DD9-7371-4D83-924B-7AFC509CACF3}" srcOrd="6" destOrd="0" presId="urn:microsoft.com/office/officeart/2005/8/layout/StepDownProcess"/>
    <dgm:cxn modelId="{A63BC955-D3FB-484E-A67E-A0BF0652D810}" type="presParOf" srcId="{8D906DD9-7371-4D83-924B-7AFC509CACF3}" destId="{DBF94A66-2479-482E-84B5-5043B2F25A2F}"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CE484E-BA91-4947-9D1F-92904AE304B5}" type="datetimeFigureOut">
              <a:rPr lang="tr-TR" smtClean="0"/>
              <a:pPr/>
              <a:t>22.01.2019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D18BED-82E4-4A62-901A-7F6AAB674E74}" type="slidenum">
              <a:rPr lang="tr-TR" smtClean="0"/>
              <a:pPr/>
              <a:t>‹#›</a:t>
            </a:fld>
            <a:endParaRPr lang="tr-TR"/>
          </a:p>
        </p:txBody>
      </p:sp>
    </p:spTree>
    <p:extLst>
      <p:ext uri="{BB962C8B-B14F-4D97-AF65-F5344CB8AC3E}">
        <p14:creationId xmlns:p14="http://schemas.microsoft.com/office/powerpoint/2010/main" val="828900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p>
            <a:pPr>
              <a:defRPr/>
            </a:pPr>
            <a:fld id="{33FF47D7-3169-466F-8FD1-A286B0C8E3C2}" type="slidenum">
              <a:rPr lang="tr-TR" smtClean="0">
                <a:latin typeface="Arial" charset="0"/>
              </a:rPr>
              <a:pPr>
                <a:defRPr/>
              </a:pPr>
              <a:t>1</a:t>
            </a:fld>
            <a:endParaRPr lang="tr-TR" smtClean="0">
              <a:latin typeface="Arial"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tr-TR" smtClean="0">
              <a:latin typeface="Arial" charset="0"/>
            </a:endParaRPr>
          </a:p>
        </p:txBody>
      </p:sp>
    </p:spTree>
    <p:extLst>
      <p:ext uri="{BB962C8B-B14F-4D97-AF65-F5344CB8AC3E}">
        <p14:creationId xmlns:p14="http://schemas.microsoft.com/office/powerpoint/2010/main" val="3135783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BMWP, </a:t>
            </a:r>
            <a:r>
              <a:rPr lang="en-US" sz="1200" kern="1200" baseline="0" dirty="0" err="1" smtClean="0">
                <a:solidFill>
                  <a:schemeClr val="tx1"/>
                </a:solidFill>
                <a:latin typeface="+mn-lt"/>
                <a:ea typeface="+mn-ea"/>
                <a:cs typeface="+mn-cs"/>
              </a:rPr>
              <a:t>su</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kalitesi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ölçümlerinde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bentik</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makro</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omurgasızların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biyoindikatörler</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olarak</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kullanıldığı</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bir</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prosedürdür</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Metod</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temel</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olarak</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farklı</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ekolojik</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koşullarda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farklı</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makro</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omurgasız</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gruplarının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yaşadığı</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hipotezine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dayanır</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Farklı</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makro</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omurgasız</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grupları</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pollusyona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farklı</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tepkiler</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verir</a:t>
            </a:r>
            <a:r>
              <a:rPr lang="en-US" sz="1200" kern="1200" baseline="0" dirty="0" smtClean="0">
                <a:solidFill>
                  <a:schemeClr val="tx1"/>
                </a:solidFill>
                <a:latin typeface="+mn-lt"/>
                <a:ea typeface="+mn-ea"/>
                <a:cs typeface="+mn-cs"/>
              </a:rPr>
              <a:t>. BMWP </a:t>
            </a:r>
            <a:r>
              <a:rPr lang="en-US" sz="1200" kern="1200" baseline="0" dirty="0" err="1" smtClean="0">
                <a:solidFill>
                  <a:schemeClr val="tx1"/>
                </a:solidFill>
                <a:latin typeface="+mn-lt"/>
                <a:ea typeface="+mn-ea"/>
                <a:cs typeface="+mn-cs"/>
              </a:rPr>
              <a:t>skoru</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bir</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örnekteki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tüm</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makroomurgasız</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familyalarının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tolerans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skorlarının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toplamıdır</a:t>
            </a:r>
            <a:r>
              <a:rPr lang="en-US" sz="1200" kern="1200" baseline="0" dirty="0" smtClean="0">
                <a:solidFill>
                  <a:schemeClr val="tx1"/>
                </a:solidFill>
                <a:latin typeface="+mn-lt"/>
                <a:ea typeface="+mn-ea"/>
                <a:cs typeface="+mn-cs"/>
              </a:rPr>
              <a:t>. BMWP </a:t>
            </a:r>
            <a:r>
              <a:rPr lang="en-US" sz="1200" kern="1200" baseline="0" dirty="0" err="1" smtClean="0">
                <a:solidFill>
                  <a:schemeClr val="tx1"/>
                </a:solidFill>
                <a:latin typeface="+mn-lt"/>
                <a:ea typeface="+mn-ea"/>
                <a:cs typeface="+mn-cs"/>
              </a:rPr>
              <a:t>skorunun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yüksek</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olması</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su</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kalitesinin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iyi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olduğu</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anlamına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gelir</a:t>
            </a:r>
            <a:r>
              <a:rPr lang="en-US" sz="1200" kern="1200" baseline="0" dirty="0" smtClean="0">
                <a:solidFill>
                  <a:schemeClr val="tx1"/>
                </a:solidFill>
                <a:latin typeface="+mn-lt"/>
                <a:ea typeface="+mn-ea"/>
                <a:cs typeface="+mn-cs"/>
              </a:rPr>
              <a:t>. </a:t>
            </a:r>
            <a:endParaRPr lang="tr-TR" sz="1200" kern="1200" baseline="0" dirty="0" smtClean="0">
              <a:solidFill>
                <a:schemeClr val="tx1"/>
              </a:solidFill>
              <a:latin typeface="+mn-lt"/>
              <a:ea typeface="+mn-ea"/>
              <a:cs typeface="+mn-cs"/>
            </a:endParaRPr>
          </a:p>
          <a:p>
            <a:endParaRPr lang="tr-TR"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ASPT </a:t>
            </a:r>
            <a:r>
              <a:rPr lang="en-US" sz="1200" kern="1200" baseline="0" dirty="0" err="1" smtClean="0">
                <a:solidFill>
                  <a:schemeClr val="tx1"/>
                </a:solidFill>
                <a:latin typeface="+mn-lt"/>
                <a:ea typeface="+mn-ea"/>
                <a:cs typeface="+mn-cs"/>
              </a:rPr>
              <a:t>bir</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örnekte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tespit</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edilen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tüm</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familyaların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tolerans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skorlarının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ortalaması</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olarak</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düşünülebilir</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ve</a:t>
            </a:r>
            <a:r>
              <a:rPr lang="en-US" sz="1200" kern="1200" baseline="0" dirty="0" smtClean="0">
                <a:solidFill>
                  <a:schemeClr val="tx1"/>
                </a:solidFill>
                <a:latin typeface="+mn-lt"/>
                <a:ea typeface="+mn-ea"/>
                <a:cs typeface="+mn-cs"/>
              </a:rPr>
              <a:t> 0 </a:t>
            </a:r>
            <a:r>
              <a:rPr lang="en-US" sz="1200" kern="1200" baseline="0" dirty="0" err="1" smtClean="0">
                <a:solidFill>
                  <a:schemeClr val="tx1"/>
                </a:solidFill>
                <a:latin typeface="+mn-lt"/>
                <a:ea typeface="+mn-ea"/>
                <a:cs typeface="+mn-cs"/>
              </a:rPr>
              <a:t>ile</a:t>
            </a:r>
            <a:r>
              <a:rPr lang="en-US" sz="1200" kern="1200" baseline="0" dirty="0" smtClean="0">
                <a:solidFill>
                  <a:schemeClr val="tx1"/>
                </a:solidFill>
                <a:latin typeface="+mn-lt"/>
                <a:ea typeface="+mn-ea"/>
                <a:cs typeface="+mn-cs"/>
              </a:rPr>
              <a:t> 10 </a:t>
            </a:r>
            <a:r>
              <a:rPr lang="en-US" sz="1200" kern="1200" baseline="0" dirty="0" err="1" smtClean="0">
                <a:solidFill>
                  <a:schemeClr val="tx1"/>
                </a:solidFill>
                <a:latin typeface="+mn-lt"/>
                <a:ea typeface="+mn-ea"/>
                <a:cs typeface="+mn-cs"/>
              </a:rPr>
              <a:t>değerleri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arasında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değişim</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gösterir</a:t>
            </a:r>
            <a:r>
              <a:rPr lang="en-US" sz="1200" kern="1200" baseline="0" dirty="0" smtClean="0">
                <a:solidFill>
                  <a:schemeClr val="tx1"/>
                </a:solidFill>
                <a:latin typeface="+mn-lt"/>
                <a:ea typeface="+mn-ea"/>
                <a:cs typeface="+mn-cs"/>
              </a:rPr>
              <a:t>. ASPT </a:t>
            </a:r>
            <a:r>
              <a:rPr lang="en-US" sz="1200" kern="1200" baseline="0" dirty="0" err="1" smtClean="0">
                <a:solidFill>
                  <a:schemeClr val="tx1"/>
                </a:solidFill>
                <a:latin typeface="+mn-lt"/>
                <a:ea typeface="+mn-ea"/>
                <a:cs typeface="+mn-cs"/>
              </a:rPr>
              <a:t>familya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çeşitliliğinden</a:t>
            </a:r>
            <a:r>
              <a:rPr lang="en-US" sz="1200" kern="1200" baseline="0" dirty="0" smtClean="0">
                <a:solidFill>
                  <a:schemeClr val="tx1"/>
                </a:solidFill>
                <a:latin typeface="+mn-lt"/>
                <a:ea typeface="+mn-ea"/>
                <a:cs typeface="+mn-cs"/>
              </a:rPr>
              <a:t> (richness) </a:t>
            </a:r>
            <a:r>
              <a:rPr lang="en-US" sz="1200" kern="1200" baseline="0" dirty="0" err="1" smtClean="0">
                <a:solidFill>
                  <a:schemeClr val="tx1"/>
                </a:solidFill>
                <a:latin typeface="+mn-lt"/>
                <a:ea typeface="+mn-ea"/>
                <a:cs typeface="+mn-cs"/>
              </a:rPr>
              <a:t>etkilenmez</a:t>
            </a:r>
            <a:r>
              <a:rPr lang="en-US" sz="1200" kern="1200" baseline="0" dirty="0" smtClean="0">
                <a:solidFill>
                  <a:schemeClr val="tx1"/>
                </a:solidFill>
                <a:latin typeface="+mn-lt"/>
                <a:ea typeface="+mn-ea"/>
                <a:cs typeface="+mn-cs"/>
              </a:rPr>
              <a:t>. </a:t>
            </a:r>
            <a:endParaRPr lang="tr-TR" sz="1200" kern="1200" baseline="0" dirty="0" smtClean="0">
              <a:solidFill>
                <a:schemeClr val="tx1"/>
              </a:solidFill>
              <a:latin typeface="+mn-lt"/>
              <a:ea typeface="+mn-ea"/>
              <a:cs typeface="+mn-cs"/>
            </a:endParaRPr>
          </a:p>
          <a:p>
            <a:endParaRPr lang="tr-TR" sz="1200" kern="1200" baseline="0" dirty="0" smtClean="0">
              <a:solidFill>
                <a:schemeClr val="tx1"/>
              </a:solidFill>
              <a:latin typeface="+mn-lt"/>
              <a:ea typeface="+mn-ea"/>
              <a:cs typeface="+mn-cs"/>
            </a:endParaRPr>
          </a:p>
          <a:p>
            <a:r>
              <a:rPr lang="en-US" sz="1200" b="1" kern="1200" baseline="0" dirty="0" err="1" smtClean="0">
                <a:solidFill>
                  <a:schemeClr val="tx1"/>
                </a:solidFill>
                <a:latin typeface="+mn-lt"/>
                <a:ea typeface="+mn-ea"/>
                <a:cs typeface="+mn-cs"/>
              </a:rPr>
              <a:t>Margalef</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indeksi</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Bir</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örnekte</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verilmiş</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olan</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birey</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sayılarından</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tür</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zenginliğinin</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tespit</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edilmesinde</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kullanılır</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Diğer</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birçok</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indekste</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olduğundan</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farklı</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olarak</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herhangi</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bir</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değer</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aralığında</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sonuç</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vermez</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Yani</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üst</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limiti</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yoktur</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Komünitedeki</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tür</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sayısı</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arttıkça</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indeks</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değeri</a:t>
            </a:r>
            <a:r>
              <a:rPr lang="en-US" sz="1200" b="1" kern="1200" baseline="0" dirty="0" smtClean="0">
                <a:solidFill>
                  <a:schemeClr val="tx1"/>
                </a:solidFill>
                <a:latin typeface="+mn-lt"/>
                <a:ea typeface="+mn-ea"/>
                <a:cs typeface="+mn-cs"/>
              </a:rPr>
              <a:t> de </a:t>
            </a:r>
            <a:r>
              <a:rPr lang="en-US" sz="1200" b="1" kern="1200" baseline="0" dirty="0" err="1" smtClean="0">
                <a:solidFill>
                  <a:schemeClr val="tx1"/>
                </a:solidFill>
                <a:latin typeface="+mn-lt"/>
                <a:ea typeface="+mn-ea"/>
                <a:cs typeface="+mn-cs"/>
              </a:rPr>
              <a:t>artar</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Formülü</a:t>
            </a:r>
            <a:r>
              <a:rPr lang="en-US" sz="1200" b="1" kern="1200" baseline="0" dirty="0" smtClean="0">
                <a:solidFill>
                  <a:schemeClr val="tx1"/>
                </a:solidFill>
                <a:latin typeface="+mn-lt"/>
                <a:ea typeface="+mn-ea"/>
                <a:cs typeface="+mn-cs"/>
              </a:rPr>
              <a:t>, </a:t>
            </a:r>
          </a:p>
          <a:p>
            <a:r>
              <a:rPr lang="pt-BR" sz="1200" kern="1200" baseline="0" dirty="0" smtClean="0">
                <a:solidFill>
                  <a:schemeClr val="tx1"/>
                </a:solidFill>
                <a:latin typeface="+mn-lt"/>
                <a:ea typeface="+mn-ea"/>
                <a:cs typeface="+mn-cs"/>
              </a:rPr>
              <a:t>N S g M ln / 1Im  </a:t>
            </a:r>
          </a:p>
          <a:p>
            <a:r>
              <a:rPr lang="en-US" sz="1200" kern="1200" baseline="0" dirty="0" err="1" smtClean="0">
                <a:solidFill>
                  <a:schemeClr val="tx1"/>
                </a:solidFill>
                <a:latin typeface="+mn-lt"/>
                <a:ea typeface="+mn-ea"/>
                <a:cs typeface="+mn-cs"/>
              </a:rPr>
              <a:t>şeklindedir</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Formülde</a:t>
            </a:r>
            <a:r>
              <a:rPr lang="en-US" sz="1200" kern="1200" baseline="0" dirty="0" smtClean="0">
                <a:solidFill>
                  <a:schemeClr val="tx1"/>
                </a:solidFill>
                <a:latin typeface="+mn-lt"/>
                <a:ea typeface="+mn-ea"/>
                <a:cs typeface="+mn-cs"/>
              </a:rPr>
              <a:t>, </a:t>
            </a:r>
          </a:p>
          <a:p>
            <a:r>
              <a:rPr lang="en-US" sz="1200" kern="1200" baseline="0" dirty="0" err="1" smtClean="0">
                <a:solidFill>
                  <a:schemeClr val="tx1"/>
                </a:solidFill>
                <a:latin typeface="+mn-lt"/>
                <a:ea typeface="+mn-ea"/>
                <a:cs typeface="+mn-cs"/>
              </a:rPr>
              <a:t>M,Im</a:t>
            </a:r>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g = </a:t>
            </a:r>
            <a:r>
              <a:rPr lang="en-US" sz="1200" i="1" kern="1200" baseline="0" dirty="0" err="1" smtClean="0">
                <a:solidFill>
                  <a:schemeClr val="tx1"/>
                </a:solidFill>
                <a:latin typeface="+mn-lt"/>
                <a:ea typeface="+mn-ea"/>
                <a:cs typeface="+mn-cs"/>
              </a:rPr>
              <a:t>Margalef</a:t>
            </a:r>
            <a:r>
              <a:rPr lang="en-US" sz="1200" i="1" kern="1200" baseline="0" dirty="0" smtClean="0">
                <a:solidFill>
                  <a:schemeClr val="tx1"/>
                </a:solidFill>
                <a:latin typeface="+mn-lt"/>
                <a:ea typeface="+mn-ea"/>
                <a:cs typeface="+mn-cs"/>
              </a:rPr>
              <a:t> </a:t>
            </a:r>
            <a:r>
              <a:rPr lang="en-US" sz="1200" i="1" kern="1200" baseline="0" dirty="0" err="1" smtClean="0">
                <a:solidFill>
                  <a:schemeClr val="tx1"/>
                </a:solidFill>
                <a:latin typeface="+mn-lt"/>
                <a:ea typeface="+mn-ea"/>
                <a:cs typeface="+mn-cs"/>
              </a:rPr>
              <a:t>indeksi</a:t>
            </a:r>
            <a:r>
              <a:rPr lang="en-US" sz="1200" i="1" kern="1200" baseline="0" dirty="0" smtClean="0">
                <a:solidFill>
                  <a:schemeClr val="tx1"/>
                </a:solidFill>
                <a:latin typeface="+mn-lt"/>
                <a:ea typeface="+mn-ea"/>
                <a:cs typeface="+mn-cs"/>
              </a:rPr>
              <a:t> </a:t>
            </a:r>
          </a:p>
          <a:p>
            <a:r>
              <a:rPr lang="en-US" sz="1200" kern="1200" baseline="0" dirty="0" smtClean="0">
                <a:solidFill>
                  <a:schemeClr val="tx1"/>
                </a:solidFill>
                <a:latin typeface="+mn-lt"/>
                <a:ea typeface="+mn-ea"/>
                <a:cs typeface="+mn-cs"/>
              </a:rPr>
              <a:t>S = </a:t>
            </a:r>
            <a:r>
              <a:rPr lang="en-US" sz="1200" kern="1200" baseline="0" dirty="0" err="1" smtClean="0">
                <a:solidFill>
                  <a:schemeClr val="tx1"/>
                </a:solidFill>
                <a:latin typeface="+mn-lt"/>
                <a:ea typeface="+mn-ea"/>
                <a:cs typeface="+mn-cs"/>
              </a:rPr>
              <a:t>Tür</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sayısı</a:t>
            </a:r>
            <a:r>
              <a:rPr lang="en-US" sz="1200" kern="1200" baseline="0" dirty="0" smtClean="0">
                <a:solidFill>
                  <a:schemeClr val="tx1"/>
                </a:solidFill>
                <a:latin typeface="+mn-lt"/>
                <a:ea typeface="+mn-ea"/>
                <a:cs typeface="+mn-cs"/>
              </a:rPr>
              <a:t> </a:t>
            </a:r>
          </a:p>
          <a:p>
            <a:r>
              <a:rPr lang="en-US" sz="1200" kern="1200" baseline="0" dirty="0" smtClean="0">
                <a:solidFill>
                  <a:schemeClr val="tx1"/>
                </a:solidFill>
                <a:latin typeface="+mn-lt"/>
                <a:ea typeface="+mn-ea"/>
                <a:cs typeface="+mn-cs"/>
              </a:rPr>
              <a:t>N = </a:t>
            </a:r>
            <a:r>
              <a:rPr lang="en-US" sz="1200" kern="1200" baseline="0" dirty="0" err="1" smtClean="0">
                <a:solidFill>
                  <a:schemeClr val="tx1"/>
                </a:solidFill>
                <a:latin typeface="+mn-lt"/>
                <a:ea typeface="+mn-ea"/>
                <a:cs typeface="+mn-cs"/>
              </a:rPr>
              <a:t>Birey</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sayısı'nı</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ifade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eder</a:t>
            </a:r>
            <a:r>
              <a:rPr lang="en-US" sz="1200" kern="1200" baseline="0" dirty="0" smtClean="0">
                <a:solidFill>
                  <a:schemeClr val="tx1"/>
                </a:solidFill>
                <a:latin typeface="+mn-lt"/>
                <a:ea typeface="+mn-ea"/>
                <a:cs typeface="+mn-cs"/>
              </a:rPr>
              <a:t>. </a:t>
            </a:r>
            <a:endParaRPr lang="en-US" dirty="0"/>
          </a:p>
        </p:txBody>
      </p:sp>
      <p:sp>
        <p:nvSpPr>
          <p:cNvPr id="4" name="3 Slayt Numarası Yer Tutucusu"/>
          <p:cNvSpPr>
            <a:spLocks noGrp="1"/>
          </p:cNvSpPr>
          <p:nvPr>
            <p:ph type="sldNum" sz="quarter" idx="10"/>
          </p:nvPr>
        </p:nvSpPr>
        <p:spPr/>
        <p:txBody>
          <a:bodyPr/>
          <a:lstStyle/>
          <a:p>
            <a:fld id="{3DD18BED-82E4-4A62-901A-7F6AAB674E74}" type="slidenum">
              <a:rPr lang="tr-TR" smtClean="0"/>
              <a:pPr/>
              <a:t>13</a:t>
            </a:fld>
            <a:endParaRPr lang="tr-TR"/>
          </a:p>
        </p:txBody>
      </p:sp>
    </p:spTree>
    <p:extLst>
      <p:ext uri="{BB962C8B-B14F-4D97-AF65-F5344CB8AC3E}">
        <p14:creationId xmlns:p14="http://schemas.microsoft.com/office/powerpoint/2010/main" val="1138497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Göllerde; </a:t>
            </a:r>
            <a:r>
              <a:rPr lang="tr-TR" sz="1200" b="1" dirty="0" err="1" smtClean="0"/>
              <a:t>fitoplankton</a:t>
            </a:r>
            <a:r>
              <a:rPr lang="tr-TR" sz="1200" b="1" dirty="0" smtClean="0"/>
              <a:t>, </a:t>
            </a:r>
            <a:r>
              <a:rPr lang="tr-TR" sz="1200" b="1" dirty="0" err="1" smtClean="0"/>
              <a:t>makrofit</a:t>
            </a:r>
            <a:r>
              <a:rPr lang="tr-TR" sz="1200" b="1" dirty="0" smtClean="0"/>
              <a:t>, fizikokimyasal parametreler</a:t>
            </a:r>
            <a:r>
              <a:rPr lang="tr-TR" sz="1200" dirty="0" smtClean="0"/>
              <a:t> ve </a:t>
            </a:r>
            <a:r>
              <a:rPr lang="tr-TR" sz="1200" b="1" dirty="0" smtClean="0"/>
              <a:t>uzman görüşü</a:t>
            </a:r>
            <a:r>
              <a:rPr lang="tr-TR" sz="1200" dirty="0" smtClean="0"/>
              <a:t> birlikte değerlendirilerek hassas alanlara ilişkin nihai sonuç elde edilir. </a:t>
            </a:r>
            <a:endParaRPr lang="en-US" sz="1200" dirty="0" smtClean="0"/>
          </a:p>
          <a:p>
            <a:pPr lvl="0"/>
            <a:r>
              <a:rPr lang="tr-TR" sz="1200" dirty="0" smtClean="0"/>
              <a:t>Termal Tabakalaşma Durumu</a:t>
            </a:r>
            <a:endParaRPr lang="en-US" sz="1200" dirty="0" smtClean="0"/>
          </a:p>
          <a:p>
            <a:pPr lvl="0"/>
            <a:r>
              <a:rPr lang="tr-TR" sz="1200" dirty="0" err="1" smtClean="0"/>
              <a:t>Epilimnion</a:t>
            </a:r>
            <a:r>
              <a:rPr lang="tr-TR" sz="1200" dirty="0" smtClean="0"/>
              <a:t> Tabakasının Derinliği </a:t>
            </a:r>
            <a:endParaRPr lang="en-US" sz="1200" dirty="0" smtClean="0"/>
          </a:p>
          <a:p>
            <a:pPr lvl="0"/>
            <a:r>
              <a:rPr lang="tr-TR" sz="1200" dirty="0" smtClean="0"/>
              <a:t>Seki Derinliği Ölçümü (SDx2,5= </a:t>
            </a:r>
            <a:r>
              <a:rPr lang="tr-TR" sz="1200" dirty="0" err="1" smtClean="0"/>
              <a:t>Öfotik</a:t>
            </a:r>
            <a:r>
              <a:rPr lang="tr-TR" sz="1200" dirty="0" smtClean="0"/>
              <a:t> derinlik)</a:t>
            </a:r>
            <a:endParaRPr lang="en-US" sz="1200" dirty="0" smtClean="0"/>
          </a:p>
          <a:p>
            <a:pPr lvl="0"/>
            <a:r>
              <a:rPr lang="tr-TR" sz="1200" dirty="0" smtClean="0"/>
              <a:t>Su Sıcaklığı Ölçümü (1 m aralıklarla)</a:t>
            </a:r>
            <a:endParaRPr lang="en-US" sz="1200" dirty="0" smtClean="0"/>
          </a:p>
          <a:p>
            <a:pPr lvl="0"/>
            <a:r>
              <a:rPr lang="tr-TR" sz="1200" dirty="0" smtClean="0"/>
              <a:t>Numune alımı (1 m aralıklarla)</a:t>
            </a:r>
            <a:endParaRPr lang="en-US" sz="1200" dirty="0" smtClean="0"/>
          </a:p>
          <a:p>
            <a:pPr lvl="0"/>
            <a:r>
              <a:rPr lang="tr-TR" sz="1200" dirty="0" smtClean="0"/>
              <a:t>Değerlendirme</a:t>
            </a:r>
            <a:endParaRPr lang="en-US" sz="1200" dirty="0" smtClean="0"/>
          </a:p>
          <a:p>
            <a:r>
              <a:rPr lang="tr-TR" sz="1200" dirty="0" err="1" smtClean="0"/>
              <a:t>Fitoplankton</a:t>
            </a:r>
            <a:r>
              <a:rPr lang="tr-TR" sz="1200" dirty="0" smtClean="0"/>
              <a:t> Değerlendirmede;</a:t>
            </a:r>
            <a:endParaRPr lang="en-US" sz="1200" dirty="0" smtClean="0"/>
          </a:p>
          <a:p>
            <a:pPr lvl="0"/>
            <a:r>
              <a:rPr lang="tr-TR" sz="1200" dirty="0" err="1" smtClean="0"/>
              <a:t>Fitoplankton</a:t>
            </a:r>
            <a:r>
              <a:rPr lang="tr-TR" sz="1200" dirty="0" smtClean="0"/>
              <a:t> türlerinin teşhisi</a:t>
            </a:r>
            <a:endParaRPr lang="en-US" sz="1200" dirty="0" smtClean="0"/>
          </a:p>
          <a:p>
            <a:pPr lvl="0"/>
            <a:r>
              <a:rPr lang="tr-TR" sz="1200" dirty="0" smtClean="0"/>
              <a:t>Bolluk (adet/ml)</a:t>
            </a:r>
            <a:endParaRPr lang="en-US" sz="1200" dirty="0" smtClean="0"/>
          </a:p>
          <a:p>
            <a:pPr lvl="0"/>
            <a:r>
              <a:rPr lang="tr-TR" sz="1200" dirty="0" smtClean="0"/>
              <a:t>Toplam </a:t>
            </a:r>
            <a:r>
              <a:rPr lang="tr-TR" sz="1200" dirty="0" err="1" smtClean="0"/>
              <a:t>biyohacim</a:t>
            </a:r>
            <a:endParaRPr lang="en-US" sz="1200" dirty="0" smtClean="0"/>
          </a:p>
          <a:p>
            <a:pPr lvl="0"/>
            <a:r>
              <a:rPr lang="tr-TR" sz="1200" dirty="0" err="1" smtClean="0"/>
              <a:t>Fitoplanktonu</a:t>
            </a:r>
            <a:r>
              <a:rPr lang="tr-TR" sz="1200" dirty="0" smtClean="0"/>
              <a:t> oluşturan sınıfların </a:t>
            </a:r>
            <a:r>
              <a:rPr lang="tr-TR" sz="1200" dirty="0" err="1" smtClean="0"/>
              <a:t>biyohacmi</a:t>
            </a:r>
            <a:r>
              <a:rPr lang="tr-TR" sz="1200" dirty="0" smtClean="0"/>
              <a:t> ve oranı</a:t>
            </a:r>
            <a:endParaRPr lang="en-US" sz="1200" dirty="0" smtClean="0"/>
          </a:p>
          <a:p>
            <a:r>
              <a:rPr lang="tr-TR" sz="1200" dirty="0" err="1" smtClean="0"/>
              <a:t>Cyanobacteria</a:t>
            </a:r>
            <a:r>
              <a:rPr lang="tr-TR" sz="1200" dirty="0" smtClean="0"/>
              <a:t> </a:t>
            </a:r>
            <a:r>
              <a:rPr lang="tr-TR" sz="1200" dirty="0" err="1" smtClean="0"/>
              <a:t>biyohacmi</a:t>
            </a:r>
            <a:r>
              <a:rPr lang="tr-TR" sz="1200" dirty="0" smtClean="0"/>
              <a:t> ve oranı </a:t>
            </a:r>
            <a:endParaRPr lang="en-US" sz="1200" dirty="0" smtClean="0"/>
          </a:p>
          <a:p>
            <a:r>
              <a:rPr lang="tr-TR" sz="1200" dirty="0" smtClean="0"/>
              <a:t>(1 mm</a:t>
            </a:r>
            <a:r>
              <a:rPr lang="tr-TR" sz="1200" baseline="30000" dirty="0" smtClean="0"/>
              <a:t>3</a:t>
            </a:r>
            <a:r>
              <a:rPr lang="tr-TR" sz="1200" dirty="0" smtClean="0"/>
              <a:t>/L üzerine </a:t>
            </a:r>
            <a:r>
              <a:rPr lang="tr-TR" sz="1200" dirty="0" err="1" smtClean="0"/>
              <a:t>Cyanobacteria</a:t>
            </a:r>
            <a:r>
              <a:rPr lang="tr-TR" sz="1200" dirty="0" smtClean="0"/>
              <a:t> </a:t>
            </a:r>
            <a:r>
              <a:rPr lang="tr-TR" sz="1200" dirty="0" err="1" smtClean="0"/>
              <a:t>biyoması</a:t>
            </a:r>
            <a:r>
              <a:rPr lang="tr-TR" sz="1200" dirty="0" smtClean="0"/>
              <a:t> HASSAS ALAN)</a:t>
            </a:r>
            <a:endParaRPr lang="en-US" sz="1200" dirty="0" smtClean="0"/>
          </a:p>
          <a:p>
            <a:pPr lvl="0"/>
            <a:r>
              <a:rPr lang="tr-TR" sz="1200" dirty="0" smtClean="0"/>
              <a:t>Hassas ve/veya indikatör türler</a:t>
            </a:r>
            <a:endParaRPr lang="en-US" sz="1200" dirty="0" smtClean="0"/>
          </a:p>
          <a:p>
            <a:pPr lvl="0"/>
            <a:r>
              <a:rPr lang="tr-TR" sz="1200" dirty="0" smtClean="0"/>
              <a:t>Klorofil a derişimi</a:t>
            </a:r>
            <a:endParaRPr lang="en-US" sz="1200" dirty="0" smtClean="0"/>
          </a:p>
          <a:p>
            <a:r>
              <a:rPr lang="tr-TR" sz="1200" dirty="0" err="1" smtClean="0"/>
              <a:t>Makrofit</a:t>
            </a:r>
            <a:r>
              <a:rPr lang="tr-TR" sz="1200" dirty="0" smtClean="0"/>
              <a:t> Değerlendirmede ise;</a:t>
            </a:r>
            <a:endParaRPr lang="en-US" sz="1200" dirty="0" smtClean="0"/>
          </a:p>
          <a:p>
            <a:pPr lvl="0"/>
            <a:r>
              <a:rPr lang="tr-TR" sz="1200" dirty="0" err="1" smtClean="0"/>
              <a:t>Kolonizasyonun</a:t>
            </a:r>
            <a:r>
              <a:rPr lang="tr-TR" sz="1200" dirty="0" smtClean="0"/>
              <a:t> maksimum derinliği(</a:t>
            </a:r>
            <a:r>
              <a:rPr lang="tr-TR" sz="1200" dirty="0" err="1" smtClean="0"/>
              <a:t>Zc</a:t>
            </a:r>
            <a:r>
              <a:rPr lang="tr-TR" sz="1200" dirty="0" smtClean="0"/>
              <a:t>)</a:t>
            </a:r>
            <a:endParaRPr lang="en-US" sz="1200" dirty="0" smtClean="0"/>
          </a:p>
          <a:p>
            <a:r>
              <a:rPr lang="tr-TR" sz="1200" dirty="0" smtClean="0"/>
              <a:t>(Derin göllerde 5 m den yüksekse ekolojik kalite iyi, Sığ göllerde3.4 m iyi, Sığ göllerde 1,3 m orta ekolojik kalite) </a:t>
            </a:r>
            <a:endParaRPr lang="en-US" sz="1200" dirty="0" smtClean="0"/>
          </a:p>
          <a:p>
            <a:pPr lvl="0"/>
            <a:r>
              <a:rPr lang="tr-TR" sz="1200" dirty="0" smtClean="0"/>
              <a:t>Bolluk </a:t>
            </a:r>
            <a:endParaRPr lang="en-US" sz="1200" dirty="0" smtClean="0"/>
          </a:p>
          <a:p>
            <a:pPr lvl="0"/>
            <a:r>
              <a:rPr lang="tr-TR" sz="1200" dirty="0" smtClean="0"/>
              <a:t>Hassas türler/Toleranslı türlerin belirlenmesi</a:t>
            </a:r>
            <a:endParaRPr lang="en-US" sz="1200" dirty="0" smtClean="0"/>
          </a:p>
          <a:p>
            <a:r>
              <a:rPr lang="tr-TR" sz="1200" dirty="0" smtClean="0"/>
              <a:t>(%50’den az ise HASSAS, fazla ise HASSAS ALAN DEĞİL)</a:t>
            </a:r>
            <a:endParaRPr lang="en-US" sz="1200" dirty="0" smtClean="0"/>
          </a:p>
          <a:p>
            <a:endParaRPr lang="en-US" dirty="0"/>
          </a:p>
        </p:txBody>
      </p:sp>
      <p:sp>
        <p:nvSpPr>
          <p:cNvPr id="4" name="3 Slayt Numarası Yer Tutucusu"/>
          <p:cNvSpPr>
            <a:spLocks noGrp="1"/>
          </p:cNvSpPr>
          <p:nvPr>
            <p:ph type="sldNum" sz="quarter" idx="10"/>
          </p:nvPr>
        </p:nvSpPr>
        <p:spPr/>
        <p:txBody>
          <a:bodyPr/>
          <a:lstStyle/>
          <a:p>
            <a:fld id="{3DD18BED-82E4-4A62-901A-7F6AAB674E74}" type="slidenum">
              <a:rPr lang="tr-TR" smtClean="0"/>
              <a:pPr/>
              <a:t>14</a:t>
            </a:fld>
            <a:endParaRPr lang="tr-TR"/>
          </a:p>
        </p:txBody>
      </p:sp>
    </p:spTree>
    <p:extLst>
      <p:ext uri="{BB962C8B-B14F-4D97-AF65-F5344CB8AC3E}">
        <p14:creationId xmlns:p14="http://schemas.microsoft.com/office/powerpoint/2010/main" val="703468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endParaRPr lang="tr-TR" dirty="0" smtClean="0"/>
          </a:p>
          <a:p>
            <a:pPr>
              <a:buFontTx/>
              <a:buNone/>
            </a:pPr>
            <a:endParaRPr lang="tr-TR" dirty="0"/>
          </a:p>
        </p:txBody>
      </p:sp>
      <p:sp>
        <p:nvSpPr>
          <p:cNvPr id="4" name="Slide Number Placeholder 3"/>
          <p:cNvSpPr>
            <a:spLocks noGrp="1"/>
          </p:cNvSpPr>
          <p:nvPr>
            <p:ph type="sldNum" sz="quarter" idx="10"/>
          </p:nvPr>
        </p:nvSpPr>
        <p:spPr/>
        <p:txBody>
          <a:bodyPr/>
          <a:lstStyle/>
          <a:p>
            <a:fld id="{3DD18BED-82E4-4A62-901A-7F6AAB674E74}" type="slidenum">
              <a:rPr lang="tr-TR" smtClean="0"/>
              <a:pPr/>
              <a:t>16</a:t>
            </a:fld>
            <a:endParaRPr lang="tr-TR"/>
          </a:p>
        </p:txBody>
      </p:sp>
    </p:spTree>
    <p:extLst>
      <p:ext uri="{BB962C8B-B14F-4D97-AF65-F5344CB8AC3E}">
        <p14:creationId xmlns:p14="http://schemas.microsoft.com/office/powerpoint/2010/main" val="1292597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Dekos Projesi –</a:t>
            </a:r>
            <a:r>
              <a:rPr lang="tr-TR" baseline="0" dirty="0" smtClean="0"/>
              <a:t> Su çerçeve Direktifi’ne göre Kasım 2011 yılı verileri kullanılarak kıyıların ekolojik sınıflandırması.</a:t>
            </a:r>
            <a:endParaRPr lang="tr-TR" dirty="0"/>
          </a:p>
        </p:txBody>
      </p:sp>
      <p:sp>
        <p:nvSpPr>
          <p:cNvPr id="4" name="Slide Number Placeholder 3"/>
          <p:cNvSpPr>
            <a:spLocks noGrp="1"/>
          </p:cNvSpPr>
          <p:nvPr>
            <p:ph type="sldNum" sz="quarter" idx="10"/>
          </p:nvPr>
        </p:nvSpPr>
        <p:spPr/>
        <p:txBody>
          <a:bodyPr/>
          <a:lstStyle/>
          <a:p>
            <a:fld id="{68551CFA-1ED1-4D98-9308-1EBE574825C4}" type="slidenum">
              <a:rPr lang="tr-TR" smtClean="0"/>
              <a:pPr/>
              <a:t>18</a:t>
            </a:fld>
            <a:endParaRPr lang="tr-TR"/>
          </a:p>
        </p:txBody>
      </p:sp>
    </p:spTree>
    <p:extLst>
      <p:ext uri="{BB962C8B-B14F-4D97-AF65-F5344CB8AC3E}">
        <p14:creationId xmlns:p14="http://schemas.microsoft.com/office/powerpoint/2010/main" val="1654113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Kıyısal</a:t>
            </a:r>
            <a:r>
              <a:rPr lang="en-US" dirty="0" smtClean="0"/>
              <a:t> </a:t>
            </a:r>
            <a:r>
              <a:rPr lang="en-US" dirty="0" err="1" smtClean="0"/>
              <a:t>sularda</a:t>
            </a:r>
            <a:r>
              <a:rPr lang="en-US" dirty="0" smtClean="0"/>
              <a:t> </a:t>
            </a:r>
            <a:r>
              <a:rPr lang="en-US" dirty="0" err="1" smtClean="0"/>
              <a:t>akıntı</a:t>
            </a:r>
            <a:r>
              <a:rPr lang="en-US" dirty="0" smtClean="0"/>
              <a:t> </a:t>
            </a:r>
            <a:r>
              <a:rPr lang="en-US" dirty="0" err="1" smtClean="0"/>
              <a:t>ve</a:t>
            </a:r>
            <a:r>
              <a:rPr lang="en-US" dirty="0" smtClean="0"/>
              <a:t> </a:t>
            </a:r>
            <a:r>
              <a:rPr lang="en-US" dirty="0" err="1" smtClean="0"/>
              <a:t>taşınım</a:t>
            </a:r>
            <a:r>
              <a:rPr lang="en-US" dirty="0" smtClean="0"/>
              <a:t> </a:t>
            </a:r>
            <a:r>
              <a:rPr lang="en-US" dirty="0" err="1" smtClean="0"/>
              <a:t>mekanizması</a:t>
            </a:r>
            <a:r>
              <a:rPr lang="en-US" dirty="0" smtClean="0"/>
              <a:t> </a:t>
            </a:r>
            <a:r>
              <a:rPr lang="en-US" dirty="0" err="1" smtClean="0"/>
              <a:t>ile</a:t>
            </a:r>
            <a:r>
              <a:rPr lang="en-US" dirty="0" smtClean="0"/>
              <a:t> </a:t>
            </a:r>
            <a:r>
              <a:rPr lang="en-US" dirty="0" err="1" smtClean="0"/>
              <a:t>temel</a:t>
            </a:r>
            <a:r>
              <a:rPr lang="en-US" dirty="0" smtClean="0"/>
              <a:t> </a:t>
            </a:r>
            <a:r>
              <a:rPr lang="en-US" dirty="0" err="1" smtClean="0"/>
              <a:t>su</a:t>
            </a:r>
            <a:endParaRPr lang="en-US" dirty="0" smtClean="0"/>
          </a:p>
          <a:p>
            <a:r>
              <a:rPr lang="en-US" dirty="0" err="1" smtClean="0"/>
              <a:t>kalite</a:t>
            </a:r>
            <a:r>
              <a:rPr lang="en-US" dirty="0" smtClean="0"/>
              <a:t> </a:t>
            </a:r>
            <a:r>
              <a:rPr lang="en-US" dirty="0" err="1" smtClean="0"/>
              <a:t>parametrelerinin</a:t>
            </a:r>
            <a:r>
              <a:rPr lang="en-US" dirty="0" smtClean="0"/>
              <a:t> </a:t>
            </a:r>
            <a:r>
              <a:rPr lang="en-US" dirty="0" err="1" smtClean="0"/>
              <a:t>benzetimini</a:t>
            </a:r>
            <a:r>
              <a:rPr lang="en-US" dirty="0" smtClean="0"/>
              <a:t> </a:t>
            </a:r>
            <a:r>
              <a:rPr lang="en-US" dirty="0" err="1" smtClean="0"/>
              <a:t>gerçekleştiren</a:t>
            </a:r>
            <a:r>
              <a:rPr lang="en-US" dirty="0" smtClean="0"/>
              <a:t> 3</a:t>
            </a:r>
          </a:p>
          <a:p>
            <a:r>
              <a:rPr lang="en-US" dirty="0" err="1" smtClean="0"/>
              <a:t>boyutlu</a:t>
            </a:r>
            <a:r>
              <a:rPr lang="en-US" dirty="0" smtClean="0"/>
              <a:t>, </a:t>
            </a:r>
            <a:r>
              <a:rPr lang="en-US" dirty="0" err="1" smtClean="0"/>
              <a:t>baroklinik</a:t>
            </a:r>
            <a:r>
              <a:rPr lang="en-US" dirty="0" smtClean="0"/>
              <a:t>, </a:t>
            </a:r>
            <a:r>
              <a:rPr lang="en-US" dirty="0" err="1" smtClean="0"/>
              <a:t>sayısal</a:t>
            </a:r>
            <a:r>
              <a:rPr lang="en-US" dirty="0" smtClean="0"/>
              <a:t> </a:t>
            </a:r>
            <a:r>
              <a:rPr lang="en-US" dirty="0" err="1" smtClean="0"/>
              <a:t>modeldir</a:t>
            </a:r>
            <a:r>
              <a:rPr lang="en-US" dirty="0" smtClean="0"/>
              <a:t>.</a:t>
            </a:r>
            <a:endParaRPr lang="en-US" dirty="0"/>
          </a:p>
        </p:txBody>
      </p:sp>
      <p:sp>
        <p:nvSpPr>
          <p:cNvPr id="4" name="Slide Number Placeholder 3"/>
          <p:cNvSpPr>
            <a:spLocks noGrp="1"/>
          </p:cNvSpPr>
          <p:nvPr>
            <p:ph type="sldNum" sz="quarter" idx="10"/>
          </p:nvPr>
        </p:nvSpPr>
        <p:spPr/>
        <p:txBody>
          <a:bodyPr/>
          <a:lstStyle/>
          <a:p>
            <a:fld id="{3DD18BED-82E4-4A62-901A-7F6AAB674E74}" type="slidenum">
              <a:rPr lang="tr-TR" smtClean="0"/>
              <a:pPr/>
              <a:t>20</a:t>
            </a:fld>
            <a:endParaRPr lang="tr-TR"/>
          </a:p>
        </p:txBody>
      </p:sp>
    </p:spTree>
    <p:extLst>
      <p:ext uri="{BB962C8B-B14F-4D97-AF65-F5344CB8AC3E}">
        <p14:creationId xmlns:p14="http://schemas.microsoft.com/office/powerpoint/2010/main" val="4246858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Pek</a:t>
            </a:r>
            <a:r>
              <a:rPr lang="en-US" dirty="0" smtClean="0"/>
              <a:t> </a:t>
            </a:r>
            <a:r>
              <a:rPr lang="en-US" dirty="0" err="1" smtClean="0"/>
              <a:t>çok</a:t>
            </a:r>
            <a:r>
              <a:rPr lang="en-US" dirty="0" smtClean="0"/>
              <a:t> </a:t>
            </a:r>
            <a:r>
              <a:rPr lang="en-US" dirty="0" err="1" smtClean="0"/>
              <a:t>iç</a:t>
            </a:r>
            <a:r>
              <a:rPr lang="en-US" dirty="0" smtClean="0"/>
              <a:t> </a:t>
            </a:r>
            <a:r>
              <a:rPr lang="en-US" dirty="0" err="1" smtClean="0"/>
              <a:t>suyumuzda</a:t>
            </a:r>
            <a:r>
              <a:rPr lang="en-US" dirty="0" smtClean="0"/>
              <a:t> </a:t>
            </a:r>
            <a:r>
              <a:rPr lang="en-US" dirty="0" err="1" smtClean="0"/>
              <a:t>alg</a:t>
            </a:r>
            <a:r>
              <a:rPr lang="en-US" dirty="0" smtClean="0"/>
              <a:t> </a:t>
            </a:r>
            <a:r>
              <a:rPr lang="en-US" dirty="0" err="1" smtClean="0"/>
              <a:t>patlama</a:t>
            </a:r>
            <a:r>
              <a:rPr lang="en-US" dirty="0" smtClean="0"/>
              <a:t> </a:t>
            </a:r>
            <a:r>
              <a:rPr lang="en-US" dirty="0" err="1" smtClean="0"/>
              <a:t>olayları</a:t>
            </a:r>
            <a:r>
              <a:rPr lang="en-US" dirty="0" smtClean="0"/>
              <a:t> </a:t>
            </a:r>
            <a:r>
              <a:rPr lang="en-US" dirty="0" err="1" smtClean="0"/>
              <a:t>yaşanmakta</a:t>
            </a:r>
            <a:r>
              <a:rPr lang="en-US" dirty="0" smtClean="0"/>
              <a:t> </a:t>
            </a:r>
            <a:r>
              <a:rPr lang="en-US" dirty="0" err="1" smtClean="0"/>
              <a:t>ve</a:t>
            </a:r>
            <a:r>
              <a:rPr lang="en-US" dirty="0" smtClean="0"/>
              <a:t> </a:t>
            </a:r>
            <a:r>
              <a:rPr lang="en-US" dirty="0" err="1" smtClean="0"/>
              <a:t>bir</a:t>
            </a:r>
            <a:r>
              <a:rPr lang="en-US" dirty="0" smtClean="0"/>
              <a:t> </a:t>
            </a:r>
            <a:r>
              <a:rPr lang="en-US" dirty="0" err="1" smtClean="0"/>
              <a:t>kısmı</a:t>
            </a:r>
            <a:r>
              <a:rPr lang="en-US" dirty="0" smtClean="0"/>
              <a:t> </a:t>
            </a:r>
            <a:r>
              <a:rPr lang="en-US" dirty="0" err="1" smtClean="0"/>
              <a:t>siyanobakterilerden</a:t>
            </a:r>
            <a:r>
              <a:rPr lang="en-US" dirty="0" smtClean="0"/>
              <a:t> </a:t>
            </a:r>
            <a:r>
              <a:rPr lang="en-US" dirty="0" err="1" smtClean="0"/>
              <a:t>kaynaklanmaktadır</a:t>
            </a:r>
            <a:r>
              <a:rPr lang="en-US" dirty="0" smtClean="0"/>
              <a:t>. </a:t>
            </a:r>
            <a:r>
              <a:rPr lang="tr-TR" baseline="0" dirty="0" smtClean="0"/>
              <a:t> </a:t>
            </a:r>
            <a:r>
              <a:rPr lang="en-US" dirty="0" err="1" smtClean="0"/>
              <a:t>Ülkemizde</a:t>
            </a:r>
            <a:r>
              <a:rPr lang="en-US" dirty="0" smtClean="0"/>
              <a:t> </a:t>
            </a:r>
            <a:r>
              <a:rPr lang="en-US" dirty="0" err="1" smtClean="0"/>
              <a:t>siyanobakterilerin</a:t>
            </a:r>
            <a:r>
              <a:rPr lang="en-US" dirty="0" smtClean="0"/>
              <a:t> </a:t>
            </a:r>
            <a:r>
              <a:rPr lang="en-US" dirty="0" err="1" smtClean="0"/>
              <a:t>hangi</a:t>
            </a:r>
            <a:r>
              <a:rPr lang="en-US" dirty="0" smtClean="0"/>
              <a:t> </a:t>
            </a:r>
            <a:r>
              <a:rPr lang="en-US" dirty="0" err="1" smtClean="0"/>
              <a:t>koşul</a:t>
            </a:r>
            <a:r>
              <a:rPr lang="en-US" dirty="0" smtClean="0"/>
              <a:t> </a:t>
            </a:r>
            <a:r>
              <a:rPr lang="en-US" dirty="0" err="1" smtClean="0"/>
              <a:t>ve</a:t>
            </a:r>
            <a:r>
              <a:rPr lang="en-US" dirty="0" smtClean="0"/>
              <a:t> </a:t>
            </a:r>
            <a:r>
              <a:rPr lang="en-US" dirty="0" err="1" smtClean="0"/>
              <a:t>dönemlerde</a:t>
            </a:r>
            <a:r>
              <a:rPr lang="en-US" dirty="0" smtClean="0"/>
              <a:t> </a:t>
            </a:r>
            <a:r>
              <a:rPr lang="en-US" dirty="0" err="1" smtClean="0"/>
              <a:t>artış</a:t>
            </a:r>
            <a:r>
              <a:rPr lang="en-US" dirty="0" smtClean="0"/>
              <a:t> </a:t>
            </a:r>
            <a:r>
              <a:rPr lang="en-US" dirty="0" err="1" smtClean="0"/>
              <a:t>gösterdiğine</a:t>
            </a:r>
            <a:r>
              <a:rPr lang="en-US" dirty="0" smtClean="0"/>
              <a:t> </a:t>
            </a:r>
            <a:r>
              <a:rPr lang="en-US" dirty="0" err="1" smtClean="0"/>
              <a:t>dayalı</a:t>
            </a:r>
            <a:r>
              <a:rPr lang="en-US" dirty="0" smtClean="0"/>
              <a:t> </a:t>
            </a:r>
            <a:r>
              <a:rPr lang="en-US" dirty="0" err="1" smtClean="0"/>
              <a:t>mücadele</a:t>
            </a:r>
            <a:r>
              <a:rPr lang="en-US" dirty="0" smtClean="0"/>
              <a:t> </a:t>
            </a:r>
            <a:r>
              <a:rPr lang="en-US" dirty="0" err="1" smtClean="0"/>
              <a:t>ve</a:t>
            </a:r>
            <a:r>
              <a:rPr lang="en-US" dirty="0" smtClean="0"/>
              <a:t> </a:t>
            </a:r>
            <a:r>
              <a:rPr lang="en-US" dirty="0" err="1" smtClean="0"/>
              <a:t>müdahale</a:t>
            </a:r>
            <a:r>
              <a:rPr lang="en-US" dirty="0" smtClean="0"/>
              <a:t> </a:t>
            </a:r>
            <a:r>
              <a:rPr lang="en-US" dirty="0" err="1" smtClean="0"/>
              <a:t>yöntemleri</a:t>
            </a:r>
            <a:r>
              <a:rPr lang="en-US" dirty="0" smtClean="0"/>
              <a:t> </a:t>
            </a:r>
            <a:r>
              <a:rPr lang="en-US" dirty="0" err="1" smtClean="0"/>
              <a:t>mevcut</a:t>
            </a:r>
            <a:r>
              <a:rPr lang="en-US" dirty="0" smtClean="0"/>
              <a:t> </a:t>
            </a:r>
            <a:r>
              <a:rPr lang="en-US" dirty="0" err="1" smtClean="0"/>
              <a:t>değildir</a:t>
            </a:r>
            <a:r>
              <a:rPr lang="en-US" dirty="0" smtClean="0"/>
              <a:t>.</a:t>
            </a:r>
            <a:endParaRPr lang="tr-TR" dirty="0" smtClean="0"/>
          </a:p>
          <a:p>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smtClean="0">
                <a:solidFill>
                  <a:srgbClr val="FF0000"/>
                </a:solidFill>
                <a:cs typeface="Times New Roman" pitchFamily="18" charset="0"/>
              </a:rPr>
              <a:t>Halk sağlığının korunması </a:t>
            </a:r>
            <a:r>
              <a:rPr lang="tr-TR" sz="1200" dirty="0" smtClean="0">
                <a:solidFill>
                  <a:srgbClr val="FF0000"/>
                </a:solidFill>
                <a:cs typeface="Times New Roman" pitchFamily="18" charset="0"/>
              </a:rPr>
              <a:t>maksadıyla, siyanobakteri ve siyanotoksinlerin </a:t>
            </a:r>
            <a:r>
              <a:rPr lang="tr-TR" sz="1200" b="1" dirty="0" smtClean="0">
                <a:solidFill>
                  <a:srgbClr val="FF0000"/>
                </a:solidFill>
                <a:cs typeface="Times New Roman" pitchFamily="18" charset="0"/>
              </a:rPr>
              <a:t>sürekli olarak izlenmesi</a:t>
            </a:r>
            <a:r>
              <a:rPr lang="tr-TR" sz="1200" dirty="0" smtClean="0">
                <a:solidFill>
                  <a:srgbClr val="FF0000"/>
                </a:solidFill>
                <a:cs typeface="Times New Roman" pitchFamily="18" charset="0"/>
              </a:rPr>
              <a:t> gerekmektedir!</a:t>
            </a:r>
            <a:endParaRPr lang="en-US" sz="1200" dirty="0" smtClean="0">
              <a:solidFill>
                <a:srgbClr val="FF0000"/>
              </a:solidFill>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3DD18BED-82E4-4A62-901A-7F6AAB674E74}" type="slidenum">
              <a:rPr lang="tr-TR" smtClean="0"/>
              <a:pPr/>
              <a:t>23</a:t>
            </a:fld>
            <a:endParaRPr lang="tr-TR"/>
          </a:p>
        </p:txBody>
      </p:sp>
    </p:spTree>
    <p:extLst>
      <p:ext uri="{BB962C8B-B14F-4D97-AF65-F5344CB8AC3E}">
        <p14:creationId xmlns:p14="http://schemas.microsoft.com/office/powerpoint/2010/main" val="439400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200" b="1" dirty="0" smtClean="0">
                <a:solidFill>
                  <a:srgbClr val="FF0000"/>
                </a:solidFill>
                <a:latin typeface="Times New Roman" panose="02020603050405020304" pitchFamily="18" charset="0"/>
                <a:cs typeface="Times New Roman" panose="02020603050405020304" pitchFamily="18" charset="0"/>
              </a:rPr>
              <a:t>04.06.2015</a:t>
            </a:r>
            <a:r>
              <a:rPr lang="tr-TR" sz="1200" b="1" dirty="0" smtClean="0">
                <a:solidFill>
                  <a:srgbClr val="C00000"/>
                </a:solidFill>
                <a:latin typeface="Times New Roman" panose="02020603050405020304" pitchFamily="18" charset="0"/>
                <a:cs typeface="Times New Roman" panose="02020603050405020304" pitchFamily="18" charset="0"/>
              </a:rPr>
              <a:t> </a:t>
            </a:r>
            <a:r>
              <a:rPr lang="tr-TR" sz="1200" dirty="0" smtClean="0">
                <a:solidFill>
                  <a:srgbClr val="0000FF"/>
                </a:solidFill>
                <a:latin typeface="Times New Roman" panose="02020603050405020304" pitchFamily="18" charset="0"/>
                <a:cs typeface="Times New Roman" panose="02020603050405020304" pitchFamily="18" charset="0"/>
              </a:rPr>
              <a:t>tarihinde işe başlanmış  olup </a:t>
            </a:r>
            <a:r>
              <a:rPr lang="tr-TR" sz="1200" b="1" dirty="0" smtClean="0">
                <a:solidFill>
                  <a:srgbClr val="FF0000"/>
                </a:solidFill>
                <a:latin typeface="Times New Roman" panose="02020603050405020304" pitchFamily="18" charset="0"/>
                <a:cs typeface="Times New Roman" panose="02020603050405020304" pitchFamily="18" charset="0"/>
              </a:rPr>
              <a:t>2017 yılı Mayıs ayında </a:t>
            </a:r>
            <a:r>
              <a:rPr lang="tr-TR" sz="1200" dirty="0" smtClean="0">
                <a:solidFill>
                  <a:srgbClr val="0000FF"/>
                </a:solidFill>
                <a:latin typeface="Times New Roman" panose="02020603050405020304" pitchFamily="18" charset="0"/>
                <a:cs typeface="Times New Roman" panose="02020603050405020304" pitchFamily="18" charset="0"/>
              </a:rPr>
              <a:t>tamamlanacaktır. </a:t>
            </a:r>
            <a:r>
              <a:rPr lang="tr-TR" sz="1200" b="1" kern="1200" dirty="0" smtClean="0">
                <a:solidFill>
                  <a:srgbClr val="0000FF"/>
                </a:solidFill>
                <a:latin typeface="+mn-lt"/>
                <a:ea typeface="+mn-ea"/>
                <a:cs typeface="Arial" charset="0"/>
              </a:rPr>
              <a:t>Proje ile, </a:t>
            </a:r>
            <a:r>
              <a:rPr lang="tr-TR" altLang="tr-TR" sz="1200" kern="1200" dirty="0" smtClean="0">
                <a:solidFill>
                  <a:srgbClr val="0000FF"/>
                </a:solidFill>
                <a:latin typeface="+mn-lt"/>
                <a:ea typeface="+mn-ea"/>
                <a:cs typeface="Arial" charset="0"/>
              </a:rPr>
              <a:t>Yeraltı Sularının Kirlenmeye ve Bozulmaya Karşı Korunması Yönetmeliği’nin temelini oluşturan yeraltı suyu kütlelerinin belirlenmesi, karakterizasyonu, risk altındaki yeraltı suyu kütlelerinin belirlenmesi, kimyasal durum ve miktar durumlarının değerlendirilmesi, miktar ve kalite izlemesi vb. uygulama adımlarının ülkemiz koşullarında uygulanabilmesi maksadıyla ortak metodolojiler geliştirilecek ve Gediz Havzasında bütün uygulama adımlarını içeren bir çalışma gerçekleştirilecektir. </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solidFill>
                <a:srgbClr val="0000FF"/>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DD18BED-82E4-4A62-901A-7F6AAB674E74}" type="slidenum">
              <a:rPr lang="tr-TR" smtClean="0"/>
              <a:pPr/>
              <a:t>28</a:t>
            </a:fld>
            <a:endParaRPr lang="tr-TR"/>
          </a:p>
        </p:txBody>
      </p:sp>
    </p:spTree>
    <p:extLst>
      <p:ext uri="{BB962C8B-B14F-4D97-AF65-F5344CB8AC3E}">
        <p14:creationId xmlns:p14="http://schemas.microsoft.com/office/powerpoint/2010/main" val="2296230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dirty="0" smtClean="0">
                <a:solidFill>
                  <a:srgbClr val="0000FF"/>
                </a:solidFill>
              </a:rPr>
              <a:t>hidrojeolojik parametreler kullanılarak yeraltı suyu kirlilik potansiyelinin tahmini için kullanılacaktır.</a:t>
            </a:r>
            <a:endParaRPr lang="en-US" dirty="0"/>
          </a:p>
        </p:txBody>
      </p:sp>
      <p:sp>
        <p:nvSpPr>
          <p:cNvPr id="4" name="Slide Number Placeholder 3"/>
          <p:cNvSpPr>
            <a:spLocks noGrp="1"/>
          </p:cNvSpPr>
          <p:nvPr>
            <p:ph type="sldNum" sz="quarter" idx="10"/>
          </p:nvPr>
        </p:nvSpPr>
        <p:spPr/>
        <p:txBody>
          <a:bodyPr/>
          <a:lstStyle/>
          <a:p>
            <a:fld id="{3DD18BED-82E4-4A62-901A-7F6AAB674E74}" type="slidenum">
              <a:rPr lang="tr-TR" smtClean="0"/>
              <a:pPr/>
              <a:t>29</a:t>
            </a:fld>
            <a:endParaRPr lang="tr-TR"/>
          </a:p>
        </p:txBody>
      </p:sp>
    </p:spTree>
    <p:extLst>
      <p:ext uri="{BB962C8B-B14F-4D97-AF65-F5344CB8AC3E}">
        <p14:creationId xmlns:p14="http://schemas.microsoft.com/office/powerpoint/2010/main" val="3417860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tr-TR" sz="1200" kern="1200" dirty="0" smtClean="0">
                <a:solidFill>
                  <a:schemeClr val="tx1"/>
                </a:solidFill>
                <a:effectLst/>
                <a:latin typeface="+mn-lt"/>
                <a:ea typeface="+mn-ea"/>
                <a:cs typeface="+mn-cs"/>
              </a:rPr>
              <a:t>Büyük Menderes Havzası’ndaki su kütlelerinin sınıflandırılması için gerekli ekolojik, kimyasal ve hidromorfolojik durumun belirlenmesi için Su Çerçeve Direktifi’nde belirtilen esaslara göre su kaynaklarının izlenerek su kalite sınıfları ortaya konacak </a:t>
            </a:r>
            <a:endParaRPr lang="en-US" sz="1200" kern="1200" dirty="0" smtClean="0">
              <a:solidFill>
                <a:schemeClr val="tx1"/>
              </a:solidFill>
              <a:effectLst/>
              <a:latin typeface="+mn-lt"/>
              <a:ea typeface="+mn-ea"/>
              <a:cs typeface="+mn-cs"/>
            </a:endParaRPr>
          </a:p>
          <a:p>
            <a:pPr lvl="0"/>
            <a:r>
              <a:rPr lang="tr-TR" sz="1200" kern="1200" dirty="0" smtClean="0">
                <a:solidFill>
                  <a:schemeClr val="tx1"/>
                </a:solidFill>
                <a:effectLst/>
                <a:latin typeface="+mn-lt"/>
                <a:ea typeface="+mn-ea"/>
                <a:cs typeface="+mn-cs"/>
              </a:rPr>
              <a:t>Alıcı ortam bazlı deşarj kriterleri ve çevresel hedefler belirlenecek </a:t>
            </a:r>
            <a:endParaRPr lang="en-US"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Diğer havzalarda da uygulanabilir bir yöntem geliştirilerek Büyük Menderes Havzası’nda yerüstü su kütlelerinin miktar ve kalite açısından iyi duruma ulaşabilmesi için alınması gereken önlemler ortaya konulacaktır. İlgili kurum ve kuruluşların veri bankalarındaki mevcut veriler ve önerilen proje kapsamında elde edilecek olan veriler yardımı ile Delft3D modelleme programı kullanılarak Bafa Gölü için dinamik su kalite modeli uygulaması gerçekleştirilecek ve bu sayede geliştirilecek olan senaryolar yardımı ile önlemler programının oluşturulmasına rehberlik sağlanacaktır.</a:t>
            </a:r>
            <a:endParaRPr lang="en-US"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D18BED-82E4-4A62-901A-7F6AAB674E74}" type="slidenum">
              <a:rPr lang="tr-TR" smtClean="0"/>
              <a:pPr/>
              <a:t>30</a:t>
            </a:fld>
            <a:endParaRPr lang="tr-TR"/>
          </a:p>
        </p:txBody>
      </p:sp>
    </p:spTree>
    <p:extLst>
      <p:ext uri="{BB962C8B-B14F-4D97-AF65-F5344CB8AC3E}">
        <p14:creationId xmlns:p14="http://schemas.microsoft.com/office/powerpoint/2010/main" val="4194496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Çoğu</a:t>
            </a:r>
            <a:r>
              <a:rPr lang="en-US" dirty="0" smtClean="0"/>
              <a:t> </a:t>
            </a:r>
            <a:r>
              <a:rPr lang="en-US" dirty="0" err="1" smtClean="0"/>
              <a:t>alıcı</a:t>
            </a:r>
            <a:r>
              <a:rPr lang="en-US" dirty="0" smtClean="0"/>
              <a:t> </a:t>
            </a:r>
            <a:r>
              <a:rPr lang="en-US" dirty="0" err="1" smtClean="0"/>
              <a:t>su</a:t>
            </a:r>
            <a:r>
              <a:rPr lang="en-US" dirty="0" smtClean="0"/>
              <a:t> </a:t>
            </a:r>
            <a:r>
              <a:rPr lang="en-US" dirty="0" err="1" smtClean="0"/>
              <a:t>ortamlarında</a:t>
            </a:r>
            <a:r>
              <a:rPr lang="en-US" dirty="0" smtClean="0"/>
              <a:t>, </a:t>
            </a:r>
            <a:r>
              <a:rPr lang="en-US" dirty="0" err="1" smtClean="0"/>
              <a:t>su</a:t>
            </a:r>
            <a:r>
              <a:rPr lang="en-US" dirty="0" smtClean="0"/>
              <a:t> </a:t>
            </a:r>
            <a:r>
              <a:rPr lang="en-US" dirty="0" err="1" smtClean="0"/>
              <a:t>seviyeleri</a:t>
            </a:r>
            <a:r>
              <a:rPr lang="en-US" dirty="0" smtClean="0"/>
              <a:t>, </a:t>
            </a:r>
            <a:r>
              <a:rPr lang="en-US" dirty="0" err="1" smtClean="0"/>
              <a:t>hızlar</a:t>
            </a:r>
            <a:r>
              <a:rPr lang="en-US" dirty="0" smtClean="0"/>
              <a:t>, </a:t>
            </a:r>
            <a:r>
              <a:rPr lang="en-US" dirty="0" err="1" smtClean="0"/>
              <a:t>akışlar</a:t>
            </a:r>
            <a:r>
              <a:rPr lang="en-US" dirty="0" smtClean="0"/>
              <a:t>, </a:t>
            </a:r>
            <a:r>
              <a:rPr lang="en-US" dirty="0" err="1" smtClean="0"/>
              <a:t>sıcaklık</a:t>
            </a:r>
            <a:r>
              <a:rPr lang="en-US" dirty="0" smtClean="0"/>
              <a:t> </a:t>
            </a:r>
            <a:r>
              <a:rPr lang="en-US" dirty="0" err="1" smtClean="0"/>
              <a:t>ve</a:t>
            </a:r>
            <a:r>
              <a:rPr lang="en-US" dirty="0" smtClean="0"/>
              <a:t> </a:t>
            </a:r>
            <a:r>
              <a:rPr lang="en-US" dirty="0" err="1" smtClean="0"/>
              <a:t>kalite</a:t>
            </a:r>
            <a:r>
              <a:rPr lang="en-US" dirty="0" smtClean="0"/>
              <a:t> </a:t>
            </a:r>
            <a:r>
              <a:rPr lang="en-US" dirty="0" err="1" smtClean="0"/>
              <a:t>zamana</a:t>
            </a:r>
            <a:r>
              <a:rPr lang="en-US" dirty="0" smtClean="0"/>
              <a:t> </a:t>
            </a:r>
            <a:r>
              <a:rPr lang="en-US" dirty="0" err="1" smtClean="0"/>
              <a:t>ve</a:t>
            </a:r>
            <a:r>
              <a:rPr lang="en-US" dirty="0" smtClean="0"/>
              <a:t> </a:t>
            </a:r>
            <a:r>
              <a:rPr lang="en-US" dirty="0" err="1" smtClean="0"/>
              <a:t>alana</a:t>
            </a:r>
            <a:r>
              <a:rPr lang="en-US" dirty="0" smtClean="0"/>
              <a:t> </a:t>
            </a:r>
            <a:r>
              <a:rPr lang="en-US" dirty="0" err="1" smtClean="0"/>
              <a:t>göre</a:t>
            </a:r>
            <a:r>
              <a:rPr lang="en-US" dirty="0" smtClean="0"/>
              <a:t> </a:t>
            </a:r>
            <a:r>
              <a:rPr lang="en-US" dirty="0" err="1" smtClean="0"/>
              <a:t>değişim</a:t>
            </a:r>
            <a:r>
              <a:rPr lang="en-US" dirty="0" smtClean="0"/>
              <a:t> </a:t>
            </a:r>
            <a:r>
              <a:rPr lang="en-US" dirty="0" err="1" smtClean="0"/>
              <a:t>gösterir</a:t>
            </a:r>
            <a:r>
              <a:rPr lang="en-US" dirty="0" smtClean="0"/>
              <a:t>. </a:t>
            </a:r>
            <a:r>
              <a:rPr lang="en-US" dirty="0" err="1" smtClean="0"/>
              <a:t>Alıcı</a:t>
            </a:r>
            <a:r>
              <a:rPr lang="en-US" dirty="0" smtClean="0"/>
              <a:t> </a:t>
            </a:r>
            <a:r>
              <a:rPr lang="en-US" dirty="0" err="1" smtClean="0"/>
              <a:t>su</a:t>
            </a:r>
            <a:r>
              <a:rPr lang="en-US" dirty="0" smtClean="0"/>
              <a:t> </a:t>
            </a:r>
            <a:r>
              <a:rPr lang="en-US" dirty="0" err="1" smtClean="0"/>
              <a:t>ortamının</a:t>
            </a:r>
            <a:r>
              <a:rPr lang="en-US" dirty="0" smtClean="0"/>
              <a:t> </a:t>
            </a:r>
            <a:r>
              <a:rPr lang="en-US" dirty="0" err="1" smtClean="0"/>
              <a:t>kalitesini</a:t>
            </a:r>
            <a:r>
              <a:rPr lang="en-US" dirty="0" smtClean="0"/>
              <a:t> </a:t>
            </a:r>
            <a:r>
              <a:rPr lang="en-US" dirty="0" err="1" smtClean="0"/>
              <a:t>etkileyen</a:t>
            </a:r>
            <a:r>
              <a:rPr lang="en-US" dirty="0" smtClean="0"/>
              <a:t> </a:t>
            </a:r>
            <a:r>
              <a:rPr lang="en-US" dirty="0" err="1" smtClean="0"/>
              <a:t>biyokimyasal</a:t>
            </a:r>
            <a:r>
              <a:rPr lang="en-US" dirty="0" smtClean="0"/>
              <a:t> </a:t>
            </a:r>
            <a:r>
              <a:rPr lang="en-US" dirty="0" err="1" smtClean="0"/>
              <a:t>prosesler</a:t>
            </a:r>
            <a:r>
              <a:rPr lang="en-US" dirty="0" smtClean="0"/>
              <a:t> de </a:t>
            </a:r>
            <a:r>
              <a:rPr lang="en-US" dirty="0" err="1" smtClean="0"/>
              <a:t>benzer</a:t>
            </a:r>
            <a:r>
              <a:rPr lang="en-US" dirty="0" smtClean="0"/>
              <a:t> </a:t>
            </a:r>
            <a:r>
              <a:rPr lang="en-US" dirty="0" err="1" smtClean="0"/>
              <a:t>şekilde</a:t>
            </a:r>
            <a:r>
              <a:rPr lang="en-US" dirty="0" smtClean="0"/>
              <a:t> </a:t>
            </a:r>
            <a:r>
              <a:rPr lang="en-US" dirty="0" err="1" smtClean="0"/>
              <a:t>zamansal</a:t>
            </a:r>
            <a:r>
              <a:rPr lang="en-US" dirty="0" smtClean="0"/>
              <a:t> </a:t>
            </a:r>
            <a:r>
              <a:rPr lang="en-US" dirty="0" err="1" smtClean="0"/>
              <a:t>ve</a:t>
            </a:r>
            <a:r>
              <a:rPr lang="en-US" dirty="0" smtClean="0"/>
              <a:t> </a:t>
            </a:r>
            <a:r>
              <a:rPr lang="en-US" dirty="0" err="1" smtClean="0"/>
              <a:t>alansal</a:t>
            </a:r>
            <a:r>
              <a:rPr lang="en-US" dirty="0" smtClean="0"/>
              <a:t> </a:t>
            </a:r>
            <a:r>
              <a:rPr lang="en-US" dirty="0" err="1" smtClean="0"/>
              <a:t>olarak</a:t>
            </a:r>
            <a:r>
              <a:rPr lang="en-US" dirty="0" smtClean="0"/>
              <a:t> </a:t>
            </a:r>
            <a:r>
              <a:rPr lang="en-US" dirty="0" err="1" smtClean="0"/>
              <a:t>değişim</a:t>
            </a:r>
            <a:r>
              <a:rPr lang="en-US" dirty="0" smtClean="0"/>
              <a:t> </a:t>
            </a:r>
            <a:r>
              <a:rPr lang="en-US" dirty="0" err="1" smtClean="0"/>
              <a:t>gösterir</a:t>
            </a:r>
            <a:r>
              <a:rPr lang="en-US" dirty="0" smtClean="0"/>
              <a:t> (Palmer, 2001). Delft3D </a:t>
            </a:r>
            <a:r>
              <a:rPr lang="en-US" dirty="0" err="1" smtClean="0"/>
              <a:t>modelleme</a:t>
            </a:r>
            <a:r>
              <a:rPr lang="en-US" dirty="0" smtClean="0"/>
              <a:t> </a:t>
            </a:r>
            <a:r>
              <a:rPr lang="en-US" dirty="0" err="1" smtClean="0"/>
              <a:t>programı</a:t>
            </a:r>
            <a:r>
              <a:rPr lang="en-US" dirty="0" smtClean="0"/>
              <a:t> </a:t>
            </a:r>
            <a:r>
              <a:rPr lang="en-US" dirty="0" err="1" smtClean="0"/>
              <a:t>kullanılarak</a:t>
            </a:r>
            <a:r>
              <a:rPr lang="en-US" dirty="0" smtClean="0"/>
              <a:t>, </a:t>
            </a:r>
            <a:r>
              <a:rPr lang="en-US" dirty="0" err="1" smtClean="0"/>
              <a:t>su</a:t>
            </a:r>
            <a:r>
              <a:rPr lang="en-US" dirty="0" smtClean="0"/>
              <a:t> </a:t>
            </a:r>
            <a:r>
              <a:rPr lang="en-US" dirty="0" err="1" smtClean="0"/>
              <a:t>kalitesi</a:t>
            </a:r>
            <a:r>
              <a:rPr lang="en-US" dirty="0" smtClean="0"/>
              <a:t> </a:t>
            </a:r>
            <a:r>
              <a:rPr lang="en-US" dirty="0" err="1" smtClean="0"/>
              <a:t>tahminlerinde</a:t>
            </a:r>
            <a:r>
              <a:rPr lang="en-US" dirty="0" smtClean="0"/>
              <a:t>, </a:t>
            </a:r>
            <a:r>
              <a:rPr lang="en-US" dirty="0" err="1" smtClean="0"/>
              <a:t>bu</a:t>
            </a:r>
            <a:r>
              <a:rPr lang="en-US" dirty="0" smtClean="0"/>
              <a:t> </a:t>
            </a:r>
            <a:r>
              <a:rPr lang="en-US" dirty="0" err="1" smtClean="0"/>
              <a:t>zamansal</a:t>
            </a:r>
            <a:r>
              <a:rPr lang="en-US" dirty="0" smtClean="0"/>
              <a:t> </a:t>
            </a:r>
            <a:r>
              <a:rPr lang="en-US" dirty="0" err="1" smtClean="0"/>
              <a:t>ve</a:t>
            </a:r>
            <a:r>
              <a:rPr lang="en-US" dirty="0" smtClean="0"/>
              <a:t> </a:t>
            </a:r>
            <a:r>
              <a:rPr lang="en-US" dirty="0" err="1" smtClean="0"/>
              <a:t>alansal</a:t>
            </a:r>
            <a:r>
              <a:rPr lang="en-US" dirty="0" smtClean="0"/>
              <a:t> </a:t>
            </a:r>
            <a:r>
              <a:rPr lang="en-US" dirty="0" err="1" smtClean="0"/>
              <a:t>değişimlerin</a:t>
            </a:r>
            <a:r>
              <a:rPr lang="en-US" dirty="0" smtClean="0"/>
              <a:t> </a:t>
            </a:r>
            <a:r>
              <a:rPr lang="en-US" dirty="0" err="1" smtClean="0"/>
              <a:t>entegrasyonu</a:t>
            </a:r>
            <a:r>
              <a:rPr lang="en-US" dirty="0" smtClean="0"/>
              <a:t> </a:t>
            </a:r>
            <a:r>
              <a:rPr lang="en-US" dirty="0" err="1" smtClean="0"/>
              <a:t>sağlanabilir</a:t>
            </a:r>
            <a:r>
              <a:rPr lang="en-US" dirty="0" smtClean="0"/>
              <a:t>.</a:t>
            </a:r>
            <a:endParaRPr lang="tr-TR" dirty="0" smtClean="0"/>
          </a:p>
          <a:p>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Delft3D-WAQ modülü kullanılarak, pek çok su kalite değişkeninin (nütrientler, organik maddeler, çözünmüş oksijen, BOİ ve KOİ, algler vb.) tahmini yapılabilmektedir. Delft3D-WAQ fiziksel, (biyo)kimyasal ve biyolojik prosesleri açıkça belirtme imkanı da sağlar. Modül, modellenecek olan maddelerin ve dikkate alınacak proseslerin seçiminde oldukça esnektir (WL / Delft Hydraulics, 2010b).</a:t>
            </a:r>
            <a:endParaRPr lang="en-US" sz="1200" kern="1200" dirty="0" smtClean="0">
              <a:solidFill>
                <a:schemeClr val="tx1"/>
              </a:solidFill>
              <a:effectLst/>
              <a:latin typeface="+mn-lt"/>
              <a:ea typeface="+mn-ea"/>
              <a:cs typeface="+mn-cs"/>
            </a:endParaRPr>
          </a:p>
          <a:p>
            <a:endParaRPr lang="tr-TR" dirty="0" smtClean="0"/>
          </a:p>
          <a:p>
            <a:r>
              <a:rPr lang="tr-TR" sz="1200" kern="1200" dirty="0" smtClean="0">
                <a:solidFill>
                  <a:schemeClr val="tx1"/>
                </a:solidFill>
                <a:effectLst/>
                <a:latin typeface="+mn-lt"/>
                <a:ea typeface="+mn-ea"/>
                <a:cs typeface="+mn-cs"/>
              </a:rPr>
              <a:t>Bafa Gölü’ne ait su toplama havzalarındaki öncelikli kirlilik yüklerinden yola çıkılarak modellemesi yapılacak olan maddelerin seçimi yapılmıştır. Dinamik su kalite modelleme çalışmasının yürütüleceği, Bafa Gölü için belirlenmiş olan örnekleme noktalarında, modellemede kullanılacak olan parametrelerin izlemesi aylık periyotlarla 12 ay süresince gerçekleştirilecektir. Gölün modelleme çalışması 3 boyutlu olarak gerçekleştirilecektir, dolayısı ile parametreler göl içi 4 örnekleme noktası için derinlik boyunca da izlenecektir. Dinamik su kalite modelleme çalışmasının yürütüleceği, Bafa Gölü için su örnekleme çalışmaları, aylık periyotlar ile aşağıdaki parametreleri kapsayacaktır:</a:t>
            </a:r>
            <a:endParaRPr lang="en-US"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 pH, Çözünmüş oksijen,</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Sıcaklık,</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NO2-N,</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NH4-N,</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NO3-N,</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Toplam Kjeldahl azotu, Çözünebilir reaktif fosfor,</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Toplam fosfor,</a:t>
            </a:r>
            <a:endParaRPr lang="en-US"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 Toplam inorganik fosfor,</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 Silisyum,</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Klorofil-a</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 Kimyasal oksijen ihtiyacı,</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Askıda katı madde,Toplam organik karbon, Tuzluluk.</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Ayrıca Bafa Gölü’nde sediman izleme çalışmaları da gerçekleştirilecek ve bu sayede modellenecek olan parametreler için sediman etkisinin modele aktarılması sağlanmaya çalışılacaktır.</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D18BED-82E4-4A62-901A-7F6AAB674E74}" type="slidenum">
              <a:rPr lang="tr-TR" smtClean="0"/>
              <a:pPr/>
              <a:t>31</a:t>
            </a:fld>
            <a:endParaRPr lang="tr-TR"/>
          </a:p>
        </p:txBody>
      </p:sp>
    </p:spTree>
    <p:extLst>
      <p:ext uri="{BB962C8B-B14F-4D97-AF65-F5344CB8AC3E}">
        <p14:creationId xmlns:p14="http://schemas.microsoft.com/office/powerpoint/2010/main" val="3914970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D18BED-82E4-4A62-901A-7F6AAB674E74}" type="slidenum">
              <a:rPr lang="tr-TR" smtClean="0"/>
              <a:pPr/>
              <a:t>2</a:t>
            </a:fld>
            <a:endParaRPr lang="tr-TR"/>
          </a:p>
        </p:txBody>
      </p:sp>
    </p:spTree>
    <p:extLst>
      <p:ext uri="{BB962C8B-B14F-4D97-AF65-F5344CB8AC3E}">
        <p14:creationId xmlns:p14="http://schemas.microsoft.com/office/powerpoint/2010/main" val="2223790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sz="1200" kern="1200" dirty="0" smtClean="0">
                <a:solidFill>
                  <a:srgbClr val="000000"/>
                </a:solidFill>
                <a:effectLst/>
                <a:latin typeface="+mn-lt"/>
                <a:ea typeface="+mn-ea"/>
                <a:cs typeface="+mn-cs"/>
              </a:rPr>
              <a:t>Su </a:t>
            </a:r>
            <a:r>
              <a:rPr lang="en-US" sz="1200" kern="1200" dirty="0" err="1" smtClean="0">
                <a:solidFill>
                  <a:srgbClr val="000000"/>
                </a:solidFill>
                <a:effectLst/>
                <a:latin typeface="+mn-lt"/>
                <a:ea typeface="+mn-ea"/>
                <a:cs typeface="+mn-cs"/>
              </a:rPr>
              <a:t>kaynakları</a:t>
            </a:r>
            <a:r>
              <a:rPr lang="en-US" sz="1200" kern="1200" dirty="0" smtClean="0">
                <a:solidFill>
                  <a:srgbClr val="000000"/>
                </a:solidFill>
                <a:effectLst/>
                <a:latin typeface="+mn-lt"/>
                <a:ea typeface="+mn-ea"/>
                <a:cs typeface="+mn-cs"/>
              </a:rPr>
              <a:t> </a:t>
            </a:r>
            <a:r>
              <a:rPr lang="en-US" sz="1200" kern="1200" dirty="0" err="1" smtClean="0">
                <a:solidFill>
                  <a:srgbClr val="000000"/>
                </a:solidFill>
                <a:effectLst/>
                <a:latin typeface="+mn-lt"/>
                <a:ea typeface="+mn-ea"/>
                <a:cs typeface="+mn-cs"/>
              </a:rPr>
              <a:t>yönetiminin</a:t>
            </a:r>
            <a:r>
              <a:rPr lang="en-US" sz="1200" kern="1200" dirty="0" smtClean="0">
                <a:solidFill>
                  <a:srgbClr val="000000"/>
                </a:solidFill>
                <a:effectLst/>
                <a:latin typeface="+mn-lt"/>
                <a:ea typeface="+mn-ea"/>
                <a:cs typeface="+mn-cs"/>
              </a:rPr>
              <a:t> </a:t>
            </a:r>
            <a:r>
              <a:rPr lang="en-US" sz="1200" kern="1200" dirty="0" err="1" smtClean="0">
                <a:solidFill>
                  <a:srgbClr val="000000"/>
                </a:solidFill>
                <a:effectLst/>
                <a:latin typeface="+mn-lt"/>
                <a:ea typeface="+mn-ea"/>
                <a:cs typeface="+mn-cs"/>
              </a:rPr>
              <a:t>önem</a:t>
            </a:r>
            <a:r>
              <a:rPr lang="en-US" sz="1200" kern="1200" dirty="0" smtClean="0">
                <a:solidFill>
                  <a:srgbClr val="000000"/>
                </a:solidFill>
                <a:effectLst/>
                <a:latin typeface="+mn-lt"/>
                <a:ea typeface="+mn-ea"/>
                <a:cs typeface="+mn-cs"/>
              </a:rPr>
              <a:t> </a:t>
            </a:r>
            <a:r>
              <a:rPr lang="en-US" sz="1200" kern="1200" dirty="0" err="1" smtClean="0">
                <a:solidFill>
                  <a:srgbClr val="000000"/>
                </a:solidFill>
                <a:effectLst/>
                <a:latin typeface="+mn-lt"/>
                <a:ea typeface="+mn-ea"/>
                <a:cs typeface="+mn-cs"/>
              </a:rPr>
              <a:t>kazanmasında</a:t>
            </a:r>
            <a:r>
              <a:rPr lang="en-US" sz="1200" kern="1200" dirty="0" smtClean="0">
                <a:solidFill>
                  <a:srgbClr val="000000"/>
                </a:solidFill>
                <a:effectLst/>
                <a:latin typeface="+mn-lt"/>
                <a:ea typeface="+mn-ea"/>
                <a:cs typeface="+mn-cs"/>
              </a:rPr>
              <a:t>;</a:t>
            </a:r>
            <a:endParaRPr lang="tr-TR" sz="1200" kern="1200" dirty="0" smtClean="0">
              <a:solidFill>
                <a:srgbClr val="000000"/>
              </a:solidFill>
              <a:effectLst/>
              <a:latin typeface="+mn-lt"/>
              <a:ea typeface="+mn-ea"/>
              <a:cs typeface="+mn-cs"/>
            </a:endParaRPr>
          </a:p>
          <a:p>
            <a:pPr>
              <a:spcAft>
                <a:spcPts val="0"/>
              </a:spcAft>
            </a:pPr>
            <a:r>
              <a:rPr lang="en-US" sz="1200" b="0" i="0" u="none" strike="noStrike" kern="1200" baseline="0" dirty="0" err="1" smtClean="0">
                <a:solidFill>
                  <a:schemeClr val="tx1"/>
                </a:solidFill>
                <a:latin typeface="+mn-lt"/>
                <a:ea typeface="+mn-ea"/>
                <a:cs typeface="+mn-cs"/>
              </a:rPr>
              <a:t>Küresel</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ısınma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neticesinde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meydana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gelen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iklim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değişikliği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birlikte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kuraklık</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nüfus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artışı</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sanayileşme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tarım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faaliyetleri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kişi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başı</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tüketilen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miktarının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artmasıyla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yaşanan</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yaşanacak</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olan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sıkıntısı</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kaynaklarımızın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verimli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bir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şekilde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kullanılmasını</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korunmasını</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kirletilmesinin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önlenmesi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ile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birlikte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iyileştirilmesi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çalışmalarını</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mecburi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kılmaktadır</a:t>
            </a:r>
            <a:r>
              <a:rPr lang="en-US" sz="1200" b="0" i="0" u="none" strike="noStrike" kern="1200" baseline="0" dirty="0" smtClean="0">
                <a:solidFill>
                  <a:schemeClr val="tx1"/>
                </a:solidFill>
                <a:latin typeface="+mn-lt"/>
                <a:ea typeface="+mn-ea"/>
                <a:cs typeface="+mn-cs"/>
              </a:rPr>
              <a:t>. </a:t>
            </a:r>
            <a:endParaRPr lang="en-US" sz="900" dirty="0">
              <a:effectLst/>
              <a:latin typeface="Times New Roman"/>
              <a:ea typeface="Times New Roman"/>
            </a:endParaRPr>
          </a:p>
        </p:txBody>
      </p:sp>
      <p:sp>
        <p:nvSpPr>
          <p:cNvPr id="4" name="Slide Number Placeholder 3"/>
          <p:cNvSpPr>
            <a:spLocks noGrp="1"/>
          </p:cNvSpPr>
          <p:nvPr>
            <p:ph type="sldNum" sz="quarter" idx="10"/>
          </p:nvPr>
        </p:nvSpPr>
        <p:spPr/>
        <p:txBody>
          <a:bodyPr/>
          <a:lstStyle/>
          <a:p>
            <a:fld id="{3DD18BED-82E4-4A62-901A-7F6AAB674E74}" type="slidenum">
              <a:rPr lang="tr-TR" smtClean="0"/>
              <a:pPr/>
              <a:t>3</a:t>
            </a:fld>
            <a:endParaRPr lang="tr-TR"/>
          </a:p>
        </p:txBody>
      </p:sp>
    </p:spTree>
    <p:extLst>
      <p:ext uri="{BB962C8B-B14F-4D97-AF65-F5344CB8AC3E}">
        <p14:creationId xmlns:p14="http://schemas.microsoft.com/office/powerpoint/2010/main" val="4144379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just"/>
            <a:r>
              <a:rPr lang="tr-TR" dirty="0" smtClean="0"/>
              <a:t>Kullanılan Modeller </a:t>
            </a:r>
            <a:r>
              <a:rPr lang="en-US" dirty="0" err="1" smtClean="0"/>
              <a:t>havza</a:t>
            </a:r>
            <a:r>
              <a:rPr lang="en-US" dirty="0" smtClean="0"/>
              <a:t> </a:t>
            </a:r>
            <a:r>
              <a:rPr lang="en-US" dirty="0" err="1" smtClean="0"/>
              <a:t>sistemini</a:t>
            </a:r>
            <a:r>
              <a:rPr lang="en-US" dirty="0" smtClean="0"/>
              <a:t> </a:t>
            </a:r>
            <a:r>
              <a:rPr lang="en-US" dirty="0" err="1" smtClean="0"/>
              <a:t>oluşturan</a:t>
            </a:r>
            <a:r>
              <a:rPr lang="en-US" dirty="0" smtClean="0"/>
              <a:t> </a:t>
            </a:r>
            <a:r>
              <a:rPr lang="en-US" dirty="0" err="1" smtClean="0"/>
              <a:t>bileşenlerin</a:t>
            </a:r>
            <a:r>
              <a:rPr lang="en-US" dirty="0" smtClean="0"/>
              <a:t> </a:t>
            </a:r>
            <a:r>
              <a:rPr lang="en-US" dirty="0" err="1" smtClean="0"/>
              <a:t>doğru</a:t>
            </a:r>
            <a:r>
              <a:rPr lang="en-US" dirty="0" smtClean="0"/>
              <a:t> </a:t>
            </a:r>
            <a:r>
              <a:rPr lang="en-US" dirty="0" err="1" smtClean="0"/>
              <a:t>ve</a:t>
            </a:r>
            <a:r>
              <a:rPr lang="en-US" dirty="0" smtClean="0"/>
              <a:t> </a:t>
            </a:r>
            <a:r>
              <a:rPr lang="en-US" dirty="0" err="1" smtClean="0"/>
              <a:t>eksiksiz</a:t>
            </a:r>
            <a:r>
              <a:rPr lang="en-US" dirty="0" smtClean="0"/>
              <a:t> </a:t>
            </a:r>
            <a:r>
              <a:rPr lang="en-US" dirty="0" err="1" smtClean="0"/>
              <a:t>şekilde</a:t>
            </a:r>
            <a:r>
              <a:rPr lang="en-US" dirty="0" smtClean="0"/>
              <a:t> </a:t>
            </a:r>
            <a:r>
              <a:rPr lang="en-US" dirty="0" err="1" smtClean="0"/>
              <a:t>anlaşılabilmesine</a:t>
            </a:r>
            <a:r>
              <a:rPr lang="en-US" dirty="0" smtClean="0"/>
              <a:t>, </a:t>
            </a:r>
            <a:r>
              <a:rPr lang="en-US" dirty="0" err="1" smtClean="0"/>
              <a:t>sürdürülebilir</a:t>
            </a:r>
            <a:r>
              <a:rPr lang="en-US" dirty="0" smtClean="0"/>
              <a:t>, </a:t>
            </a:r>
            <a:r>
              <a:rPr lang="en-US" dirty="0" err="1" smtClean="0"/>
              <a:t>geleceğe</a:t>
            </a:r>
            <a:r>
              <a:rPr lang="en-US" dirty="0" smtClean="0"/>
              <a:t> </a:t>
            </a:r>
            <a:r>
              <a:rPr lang="en-US" dirty="0" err="1" smtClean="0"/>
              <a:t>yönelik</a:t>
            </a:r>
            <a:r>
              <a:rPr lang="en-US" dirty="0" smtClean="0"/>
              <a:t> </a:t>
            </a:r>
            <a:r>
              <a:rPr lang="en-US" dirty="0" err="1" smtClean="0"/>
              <a:t>kalıcı</a:t>
            </a:r>
            <a:r>
              <a:rPr lang="en-US" dirty="0" smtClean="0"/>
              <a:t> </a:t>
            </a:r>
            <a:r>
              <a:rPr lang="en-US" dirty="0" err="1" smtClean="0"/>
              <a:t>yönetim</a:t>
            </a:r>
            <a:r>
              <a:rPr lang="en-US" dirty="0" smtClean="0"/>
              <a:t> </a:t>
            </a:r>
            <a:r>
              <a:rPr lang="en-US" dirty="0" err="1" smtClean="0"/>
              <a:t>seçenekleri</a:t>
            </a:r>
            <a:r>
              <a:rPr lang="en-US" dirty="0" smtClean="0"/>
              <a:t> </a:t>
            </a:r>
            <a:r>
              <a:rPr lang="en-US" dirty="0" err="1" smtClean="0"/>
              <a:t>geliştirebilmesine</a:t>
            </a:r>
            <a:r>
              <a:rPr lang="en-US" dirty="0" smtClean="0"/>
              <a:t> </a:t>
            </a:r>
            <a:r>
              <a:rPr lang="en-US" dirty="0" err="1" smtClean="0"/>
              <a:t>imkan</a:t>
            </a:r>
            <a:r>
              <a:rPr lang="en-US" dirty="0" smtClean="0"/>
              <a:t> </a:t>
            </a:r>
            <a:r>
              <a:rPr lang="en-US" dirty="0" err="1" smtClean="0"/>
              <a:t>vermelidir</a:t>
            </a:r>
            <a:r>
              <a:rPr lang="en-US" dirty="0" smtClean="0"/>
              <a:t>. </a:t>
            </a:r>
            <a:r>
              <a:rPr lang="en-US" dirty="0" err="1" smtClean="0"/>
              <a:t>Aynı</a:t>
            </a:r>
            <a:r>
              <a:rPr lang="en-US" dirty="0" smtClean="0"/>
              <a:t> </a:t>
            </a:r>
            <a:r>
              <a:rPr lang="en-US" dirty="0" err="1" smtClean="0"/>
              <a:t>zamanda</a:t>
            </a:r>
            <a:r>
              <a:rPr lang="en-US" dirty="0" smtClean="0"/>
              <a:t> </a:t>
            </a:r>
            <a:r>
              <a:rPr lang="en-US" dirty="0" err="1" smtClean="0"/>
              <a:t>benzer</a:t>
            </a:r>
            <a:r>
              <a:rPr lang="en-US" dirty="0" smtClean="0"/>
              <a:t> </a:t>
            </a:r>
            <a:r>
              <a:rPr lang="en-US" dirty="0" err="1" smtClean="0"/>
              <a:t>çalışmalar</a:t>
            </a:r>
            <a:r>
              <a:rPr lang="en-US" dirty="0" smtClean="0"/>
              <a:t> </a:t>
            </a:r>
            <a:r>
              <a:rPr lang="en-US" dirty="0" err="1" smtClean="0"/>
              <a:t>için</a:t>
            </a:r>
            <a:r>
              <a:rPr lang="en-US" dirty="0" smtClean="0"/>
              <a:t> </a:t>
            </a:r>
            <a:r>
              <a:rPr lang="en-US" dirty="0" err="1" smtClean="0"/>
              <a:t>örnek</a:t>
            </a:r>
            <a:r>
              <a:rPr lang="en-US" dirty="0" smtClean="0"/>
              <a:t> </a:t>
            </a:r>
            <a:r>
              <a:rPr lang="en-US" dirty="0" err="1" smtClean="0"/>
              <a:t>teşkil</a:t>
            </a:r>
            <a:r>
              <a:rPr lang="en-US" dirty="0" smtClean="0"/>
              <a:t> </a:t>
            </a:r>
            <a:r>
              <a:rPr lang="en-US" dirty="0" err="1" smtClean="0"/>
              <a:t>edebilmelidir</a:t>
            </a:r>
            <a:r>
              <a:rPr lang="en-US" dirty="0" smtClean="0"/>
              <a:t>.</a:t>
            </a:r>
            <a:endParaRPr lang="tr-TR" dirty="0" smtClean="0"/>
          </a:p>
          <a:p>
            <a:pPr algn="just"/>
            <a:endParaRPr lang="tr-TR" dirty="0" smtClean="0"/>
          </a:p>
          <a:p>
            <a:pPr algn="just"/>
            <a:r>
              <a:rPr lang="en-US" dirty="0" smtClean="0"/>
              <a:t>Su </a:t>
            </a:r>
            <a:r>
              <a:rPr lang="en-US" dirty="0" err="1" smtClean="0"/>
              <a:t>kalitesini</a:t>
            </a:r>
            <a:r>
              <a:rPr lang="en-US" dirty="0" smtClean="0"/>
              <a:t> </a:t>
            </a:r>
            <a:r>
              <a:rPr lang="en-US" dirty="0" err="1" smtClean="0"/>
              <a:t>korumak</a:t>
            </a:r>
            <a:r>
              <a:rPr lang="en-US" dirty="0" smtClean="0"/>
              <a:t> </a:t>
            </a:r>
            <a:r>
              <a:rPr lang="en-US" dirty="0" err="1" smtClean="0"/>
              <a:t>veya</a:t>
            </a:r>
            <a:r>
              <a:rPr lang="en-US" dirty="0" smtClean="0"/>
              <a:t> </a:t>
            </a:r>
            <a:r>
              <a:rPr lang="en-US" dirty="0" err="1" smtClean="0"/>
              <a:t>geliştirmek</a:t>
            </a:r>
            <a:r>
              <a:rPr lang="en-US" dirty="0" smtClean="0"/>
              <a:t> </a:t>
            </a:r>
            <a:r>
              <a:rPr lang="en-US" dirty="0" err="1" smtClean="0"/>
              <a:t>için</a:t>
            </a:r>
            <a:r>
              <a:rPr lang="en-US" dirty="0" smtClean="0"/>
              <a:t> </a:t>
            </a:r>
            <a:r>
              <a:rPr lang="en-US" dirty="0" err="1" smtClean="0"/>
              <a:t>yapılacak</a:t>
            </a:r>
            <a:r>
              <a:rPr lang="en-US" dirty="0" smtClean="0"/>
              <a:t> </a:t>
            </a:r>
            <a:r>
              <a:rPr lang="en-US" dirty="0" err="1" smtClean="0"/>
              <a:t>yatırımlardan</a:t>
            </a:r>
            <a:r>
              <a:rPr lang="en-US" dirty="0" smtClean="0"/>
              <a:t> </a:t>
            </a:r>
            <a:r>
              <a:rPr lang="en-US" dirty="0" err="1" smtClean="0"/>
              <a:t>önce</a:t>
            </a:r>
            <a:r>
              <a:rPr lang="en-US" dirty="0" smtClean="0"/>
              <a:t> her </a:t>
            </a:r>
            <a:r>
              <a:rPr lang="en-US" dirty="0" err="1" smtClean="0"/>
              <a:t>bir</a:t>
            </a:r>
            <a:r>
              <a:rPr lang="en-US" dirty="0" smtClean="0"/>
              <a:t> </a:t>
            </a:r>
            <a:r>
              <a:rPr lang="en-US" dirty="0" err="1" smtClean="0"/>
              <a:t>alternatif</a:t>
            </a:r>
            <a:r>
              <a:rPr lang="en-US" dirty="0" smtClean="0"/>
              <a:t> </a:t>
            </a:r>
            <a:r>
              <a:rPr lang="en-US" dirty="0" err="1" smtClean="0"/>
              <a:t>su</a:t>
            </a:r>
            <a:r>
              <a:rPr lang="en-US" dirty="0" smtClean="0"/>
              <a:t> </a:t>
            </a:r>
            <a:r>
              <a:rPr lang="en-US" dirty="0" err="1" smtClean="0"/>
              <a:t>kalite</a:t>
            </a:r>
            <a:r>
              <a:rPr lang="en-US" dirty="0" smtClean="0"/>
              <a:t> </a:t>
            </a:r>
            <a:r>
              <a:rPr lang="en-US" dirty="0" err="1" smtClean="0"/>
              <a:t>yönetim</a:t>
            </a:r>
            <a:r>
              <a:rPr lang="en-US" dirty="0" smtClean="0"/>
              <a:t> </a:t>
            </a:r>
            <a:r>
              <a:rPr lang="en-US" dirty="0" err="1" smtClean="0"/>
              <a:t>kararı</a:t>
            </a:r>
            <a:r>
              <a:rPr lang="en-US" dirty="0" smtClean="0"/>
              <a:t> </a:t>
            </a:r>
            <a:r>
              <a:rPr lang="en-US" dirty="0" err="1" smtClean="0"/>
              <a:t>için</a:t>
            </a:r>
            <a:r>
              <a:rPr lang="en-US" dirty="0" smtClean="0"/>
              <a:t>, </a:t>
            </a:r>
            <a:r>
              <a:rPr lang="en-US" dirty="0" err="1" smtClean="0"/>
              <a:t>tahmin</a:t>
            </a:r>
            <a:r>
              <a:rPr lang="en-US" dirty="0" smtClean="0"/>
              <a:t> </a:t>
            </a:r>
            <a:r>
              <a:rPr lang="en-US" dirty="0" err="1" smtClean="0"/>
              <a:t>edilen</a:t>
            </a:r>
            <a:r>
              <a:rPr lang="en-US" dirty="0" smtClean="0"/>
              <a:t> </a:t>
            </a:r>
            <a:r>
              <a:rPr lang="en-US" dirty="0" err="1" smtClean="0"/>
              <a:t>su</a:t>
            </a:r>
            <a:r>
              <a:rPr lang="en-US" dirty="0" smtClean="0"/>
              <a:t> </a:t>
            </a:r>
            <a:r>
              <a:rPr lang="en-US" dirty="0" err="1" smtClean="0"/>
              <a:t>kalite</a:t>
            </a:r>
            <a:r>
              <a:rPr lang="en-US" dirty="0" smtClean="0"/>
              <a:t> </a:t>
            </a:r>
            <a:r>
              <a:rPr lang="en-US" dirty="0" err="1" smtClean="0"/>
              <a:t>gelişimi</a:t>
            </a:r>
            <a:r>
              <a:rPr lang="en-US" dirty="0" smtClean="0"/>
              <a:t> </a:t>
            </a:r>
            <a:r>
              <a:rPr lang="en-US" dirty="0" err="1" smtClean="0"/>
              <a:t>veya</a:t>
            </a:r>
            <a:r>
              <a:rPr lang="en-US" dirty="0" smtClean="0"/>
              <a:t> </a:t>
            </a:r>
            <a:r>
              <a:rPr lang="en-US" dirty="0" err="1" smtClean="0"/>
              <a:t>değişimi</a:t>
            </a:r>
            <a:r>
              <a:rPr lang="en-US" dirty="0" smtClean="0"/>
              <a:t>, </a:t>
            </a:r>
            <a:r>
              <a:rPr lang="en-US" dirty="0" err="1" smtClean="0"/>
              <a:t>mümkün</a:t>
            </a:r>
            <a:r>
              <a:rPr lang="en-US" dirty="0" smtClean="0"/>
              <a:t> </a:t>
            </a:r>
            <a:r>
              <a:rPr lang="en-US" dirty="0" err="1" smtClean="0"/>
              <a:t>olan</a:t>
            </a:r>
            <a:r>
              <a:rPr lang="en-US" dirty="0" smtClean="0"/>
              <a:t> </a:t>
            </a:r>
            <a:r>
              <a:rPr lang="en-US" dirty="0" err="1" smtClean="0"/>
              <a:t>en</a:t>
            </a:r>
            <a:r>
              <a:rPr lang="en-US" dirty="0" smtClean="0"/>
              <a:t> </a:t>
            </a:r>
            <a:r>
              <a:rPr lang="en-US" dirty="0" err="1" smtClean="0"/>
              <a:t>iyi</a:t>
            </a:r>
            <a:r>
              <a:rPr lang="en-US" dirty="0" smtClean="0"/>
              <a:t> </a:t>
            </a:r>
            <a:r>
              <a:rPr lang="en-US" dirty="0" err="1" smtClean="0"/>
              <a:t>derecede</a:t>
            </a:r>
            <a:r>
              <a:rPr lang="en-US" dirty="0" smtClean="0"/>
              <a:t> </a:t>
            </a:r>
            <a:r>
              <a:rPr lang="en-US" dirty="0" err="1" smtClean="0"/>
              <a:t>belirlenmelidir</a:t>
            </a:r>
            <a:r>
              <a:rPr lang="en-US" dirty="0" smtClean="0"/>
              <a:t>.  </a:t>
            </a:r>
            <a:r>
              <a:rPr lang="en-US" dirty="0" err="1" smtClean="0"/>
              <a:t>Ancak</a:t>
            </a:r>
            <a:r>
              <a:rPr lang="en-US" dirty="0" smtClean="0"/>
              <a:t> </a:t>
            </a:r>
            <a:r>
              <a:rPr lang="en-US" dirty="0" err="1" smtClean="0"/>
              <a:t>tahminlerin</a:t>
            </a:r>
            <a:r>
              <a:rPr lang="en-US" dirty="0" smtClean="0"/>
              <a:t> </a:t>
            </a:r>
            <a:r>
              <a:rPr lang="en-US" dirty="0" err="1" smtClean="0"/>
              <a:t>mükemmel</a:t>
            </a:r>
            <a:r>
              <a:rPr lang="en-US" dirty="0" smtClean="0"/>
              <a:t> </a:t>
            </a:r>
            <a:r>
              <a:rPr lang="en-US" dirty="0" err="1" smtClean="0"/>
              <a:t>olması</a:t>
            </a:r>
            <a:r>
              <a:rPr lang="en-US" dirty="0" smtClean="0"/>
              <a:t> </a:t>
            </a:r>
            <a:r>
              <a:rPr lang="en-US" dirty="0" err="1" smtClean="0"/>
              <a:t>beklenmemelidir</a:t>
            </a:r>
            <a:r>
              <a:rPr lang="en-US" dirty="0" smtClean="0"/>
              <a:t>.  </a:t>
            </a:r>
            <a:r>
              <a:rPr lang="en-US" dirty="0" err="1" smtClean="0"/>
              <a:t>Gelecekteki</a:t>
            </a:r>
            <a:r>
              <a:rPr lang="en-US" dirty="0" smtClean="0"/>
              <a:t> </a:t>
            </a:r>
            <a:r>
              <a:rPr lang="en-US" dirty="0" err="1" smtClean="0"/>
              <a:t>kirlilik</a:t>
            </a:r>
            <a:r>
              <a:rPr lang="en-US" dirty="0" smtClean="0"/>
              <a:t> </a:t>
            </a:r>
            <a:r>
              <a:rPr lang="en-US" dirty="0" err="1" smtClean="0"/>
              <a:t>yükleri</a:t>
            </a:r>
            <a:r>
              <a:rPr lang="en-US" dirty="0" smtClean="0"/>
              <a:t> </a:t>
            </a:r>
            <a:r>
              <a:rPr lang="en-US" dirty="0" err="1" smtClean="0"/>
              <a:t>ve</a:t>
            </a:r>
            <a:r>
              <a:rPr lang="en-US" dirty="0" smtClean="0"/>
              <a:t> </a:t>
            </a:r>
            <a:r>
              <a:rPr lang="en-US" dirty="0" err="1" smtClean="0"/>
              <a:t>su</a:t>
            </a:r>
            <a:r>
              <a:rPr lang="en-US" dirty="0" smtClean="0"/>
              <a:t> </a:t>
            </a:r>
            <a:r>
              <a:rPr lang="en-US" dirty="0" err="1" smtClean="0"/>
              <a:t>miktarları</a:t>
            </a:r>
            <a:r>
              <a:rPr lang="en-US" dirty="0" smtClean="0"/>
              <a:t> tam </a:t>
            </a:r>
            <a:r>
              <a:rPr lang="en-US" dirty="0" err="1" smtClean="0"/>
              <a:t>olarak</a:t>
            </a:r>
            <a:r>
              <a:rPr lang="en-US" dirty="0" smtClean="0"/>
              <a:t> </a:t>
            </a:r>
            <a:r>
              <a:rPr lang="en-US" dirty="0" err="1" smtClean="0"/>
              <a:t>bilinemediğinden</a:t>
            </a:r>
            <a:r>
              <a:rPr lang="en-US" dirty="0" smtClean="0"/>
              <a:t>, </a:t>
            </a:r>
            <a:r>
              <a:rPr lang="en-US" dirty="0" err="1" smtClean="0"/>
              <a:t>tahmine</a:t>
            </a:r>
            <a:r>
              <a:rPr lang="en-US" dirty="0" smtClean="0"/>
              <a:t> </a:t>
            </a:r>
            <a:r>
              <a:rPr lang="en-US" dirty="0" err="1" smtClean="0"/>
              <a:t>yönelik</a:t>
            </a:r>
            <a:r>
              <a:rPr lang="en-US" dirty="0" smtClean="0"/>
              <a:t> model </a:t>
            </a:r>
            <a:r>
              <a:rPr lang="en-US" dirty="0" err="1" smtClean="0"/>
              <a:t>çalışmaları</a:t>
            </a:r>
            <a:r>
              <a:rPr lang="en-US" dirty="0" smtClean="0"/>
              <a:t> her zaman </a:t>
            </a:r>
            <a:r>
              <a:rPr lang="en-US" dirty="0" err="1" smtClean="0"/>
              <a:t>gerçek</a:t>
            </a:r>
            <a:r>
              <a:rPr lang="en-US" dirty="0" smtClean="0"/>
              <a:t> </a:t>
            </a:r>
            <a:r>
              <a:rPr lang="en-US" dirty="0" err="1" smtClean="0"/>
              <a:t>durumun</a:t>
            </a:r>
            <a:r>
              <a:rPr lang="en-US" dirty="0" smtClean="0"/>
              <a:t> </a:t>
            </a:r>
            <a:r>
              <a:rPr lang="en-US" dirty="0" err="1" smtClean="0"/>
              <a:t>bir</a:t>
            </a:r>
            <a:r>
              <a:rPr lang="en-US" dirty="0" smtClean="0"/>
              <a:t> </a:t>
            </a:r>
            <a:r>
              <a:rPr lang="en-US" dirty="0" err="1" smtClean="0"/>
              <a:t>anlamda</a:t>
            </a:r>
            <a:r>
              <a:rPr lang="en-US" dirty="0" smtClean="0"/>
              <a:t> </a:t>
            </a:r>
            <a:r>
              <a:rPr lang="en-US" dirty="0" err="1" smtClean="0"/>
              <a:t>basitleştirilmiş</a:t>
            </a:r>
            <a:r>
              <a:rPr lang="en-US" dirty="0" smtClean="0"/>
              <a:t> </a:t>
            </a:r>
            <a:r>
              <a:rPr lang="en-US" dirty="0" err="1" smtClean="0"/>
              <a:t>halini</a:t>
            </a:r>
            <a:r>
              <a:rPr lang="en-US" dirty="0" smtClean="0"/>
              <a:t> </a:t>
            </a:r>
            <a:r>
              <a:rPr lang="en-US" dirty="0" err="1" smtClean="0"/>
              <a:t>temsil</a:t>
            </a:r>
            <a:r>
              <a:rPr lang="en-US" dirty="0" smtClean="0"/>
              <a:t> </a:t>
            </a:r>
            <a:r>
              <a:rPr lang="en-US" dirty="0" err="1" smtClean="0"/>
              <a:t>eder</a:t>
            </a:r>
            <a:r>
              <a:rPr lang="tr-TR" dirty="0" smtClean="0"/>
              <a:t>.</a:t>
            </a:r>
          </a:p>
          <a:p>
            <a:pPr algn="just"/>
            <a:endParaRPr lang="tr-TR" dirty="0" smtClean="0"/>
          </a:p>
          <a:p>
            <a:r>
              <a:rPr lang="en-US" dirty="0" err="1" smtClean="0"/>
              <a:t>Havza</a:t>
            </a:r>
            <a:r>
              <a:rPr lang="en-US" dirty="0" smtClean="0"/>
              <a:t> </a:t>
            </a:r>
            <a:r>
              <a:rPr lang="en-US" dirty="0" err="1" smtClean="0"/>
              <a:t>Yönetiminde</a:t>
            </a:r>
            <a:r>
              <a:rPr lang="en-US" dirty="0" smtClean="0"/>
              <a:t> Model </a:t>
            </a:r>
            <a:r>
              <a:rPr lang="en-US" dirty="0" err="1" smtClean="0"/>
              <a:t>Hedefleri</a:t>
            </a:r>
            <a:r>
              <a:rPr lang="en-US" dirty="0" smtClean="0"/>
              <a:t> </a:t>
            </a:r>
          </a:p>
          <a:p>
            <a:r>
              <a:rPr lang="en-US" dirty="0" smtClean="0"/>
              <a:t>• </a:t>
            </a:r>
            <a:r>
              <a:rPr lang="en-US" dirty="0" err="1" smtClean="0"/>
              <a:t>Atık</a:t>
            </a:r>
            <a:r>
              <a:rPr lang="en-US" dirty="0" smtClean="0"/>
              <a:t> </a:t>
            </a:r>
            <a:r>
              <a:rPr lang="en-US" dirty="0" err="1" smtClean="0"/>
              <a:t>deşarjları</a:t>
            </a:r>
            <a:r>
              <a:rPr lang="en-US" dirty="0" smtClean="0"/>
              <a:t> </a:t>
            </a:r>
            <a:r>
              <a:rPr lang="en-US" dirty="0" err="1" smtClean="0"/>
              <a:t>için</a:t>
            </a:r>
            <a:r>
              <a:rPr lang="en-US" dirty="0" smtClean="0"/>
              <a:t> </a:t>
            </a:r>
            <a:r>
              <a:rPr lang="en-US" dirty="0" err="1" smtClean="0"/>
              <a:t>alan</a:t>
            </a:r>
            <a:r>
              <a:rPr lang="en-US" dirty="0" smtClean="0"/>
              <a:t> </a:t>
            </a:r>
            <a:r>
              <a:rPr lang="en-US" dirty="0" err="1" smtClean="0"/>
              <a:t>belirleme</a:t>
            </a:r>
            <a:r>
              <a:rPr lang="en-US" dirty="0" smtClean="0"/>
              <a:t> </a:t>
            </a:r>
          </a:p>
          <a:p>
            <a:r>
              <a:rPr lang="en-US" dirty="0" smtClean="0"/>
              <a:t>• </a:t>
            </a:r>
            <a:r>
              <a:rPr lang="en-US" dirty="0" err="1" smtClean="0"/>
              <a:t>Noktasal</a:t>
            </a:r>
            <a:r>
              <a:rPr lang="en-US" dirty="0" smtClean="0"/>
              <a:t> </a:t>
            </a:r>
            <a:r>
              <a:rPr lang="en-US" dirty="0" err="1" smtClean="0"/>
              <a:t>ve</a:t>
            </a:r>
            <a:r>
              <a:rPr lang="en-US" dirty="0" smtClean="0"/>
              <a:t> </a:t>
            </a:r>
            <a:r>
              <a:rPr lang="en-US" dirty="0" err="1" smtClean="0"/>
              <a:t>yayılı</a:t>
            </a:r>
            <a:r>
              <a:rPr lang="en-US" dirty="0" smtClean="0"/>
              <a:t> </a:t>
            </a:r>
            <a:r>
              <a:rPr lang="en-US" dirty="0" err="1" smtClean="0"/>
              <a:t>kirlilik</a:t>
            </a:r>
            <a:r>
              <a:rPr lang="en-US" dirty="0" smtClean="0"/>
              <a:t> </a:t>
            </a:r>
            <a:r>
              <a:rPr lang="en-US" dirty="0" err="1" smtClean="0"/>
              <a:t>kontrolü</a:t>
            </a:r>
            <a:r>
              <a:rPr lang="en-US" dirty="0" smtClean="0"/>
              <a:t> </a:t>
            </a:r>
          </a:p>
          <a:p>
            <a:r>
              <a:rPr lang="en-US" dirty="0" smtClean="0"/>
              <a:t>• </a:t>
            </a:r>
            <a:r>
              <a:rPr lang="en-US" dirty="0" err="1" smtClean="0"/>
              <a:t>Havza</a:t>
            </a:r>
            <a:r>
              <a:rPr lang="en-US" dirty="0" smtClean="0"/>
              <a:t> </a:t>
            </a:r>
            <a:r>
              <a:rPr lang="en-US" dirty="0" err="1" smtClean="0"/>
              <a:t>yönetimi</a:t>
            </a:r>
            <a:r>
              <a:rPr lang="en-US" dirty="0" smtClean="0"/>
              <a:t> </a:t>
            </a:r>
            <a:r>
              <a:rPr lang="en-US" dirty="0" err="1" smtClean="0"/>
              <a:t>senaryolarının</a:t>
            </a:r>
            <a:r>
              <a:rPr lang="en-US" dirty="0" smtClean="0"/>
              <a:t> </a:t>
            </a:r>
            <a:r>
              <a:rPr lang="en-US" dirty="0" err="1" smtClean="0"/>
              <a:t>incelenmesi</a:t>
            </a:r>
            <a:r>
              <a:rPr lang="en-US" dirty="0" smtClean="0"/>
              <a:t> </a:t>
            </a:r>
          </a:p>
          <a:p>
            <a:r>
              <a:rPr lang="en-US" dirty="0" smtClean="0"/>
              <a:t>• Su </a:t>
            </a:r>
            <a:r>
              <a:rPr lang="en-US" dirty="0" err="1" smtClean="0"/>
              <a:t>kaynaklarının</a:t>
            </a:r>
            <a:r>
              <a:rPr lang="en-US" dirty="0" smtClean="0"/>
              <a:t> </a:t>
            </a:r>
            <a:r>
              <a:rPr lang="en-US" dirty="0" err="1" smtClean="0"/>
              <a:t>yönetimi</a:t>
            </a:r>
            <a:r>
              <a:rPr lang="en-US" dirty="0" smtClean="0"/>
              <a:t> </a:t>
            </a:r>
          </a:p>
          <a:p>
            <a:r>
              <a:rPr lang="en-US" dirty="0" smtClean="0"/>
              <a:t>• </a:t>
            </a:r>
            <a:r>
              <a:rPr lang="en-US" dirty="0" err="1" smtClean="0"/>
              <a:t>Ekolojik</a:t>
            </a:r>
            <a:r>
              <a:rPr lang="en-US" dirty="0" smtClean="0"/>
              <a:t> </a:t>
            </a:r>
            <a:r>
              <a:rPr lang="en-US" dirty="0" err="1" smtClean="0"/>
              <a:t>restorasyon</a:t>
            </a:r>
            <a:r>
              <a:rPr lang="en-US" dirty="0" smtClean="0"/>
              <a:t> </a:t>
            </a:r>
          </a:p>
          <a:p>
            <a:r>
              <a:rPr lang="en-US" dirty="0" smtClean="0"/>
              <a:t>• </a:t>
            </a:r>
            <a:r>
              <a:rPr lang="en-US" dirty="0" err="1" smtClean="0"/>
              <a:t>Deşarj</a:t>
            </a:r>
            <a:r>
              <a:rPr lang="en-US" dirty="0" smtClean="0"/>
              <a:t> </a:t>
            </a:r>
            <a:r>
              <a:rPr lang="en-US" dirty="0" err="1" smtClean="0"/>
              <a:t>standartlarının</a:t>
            </a:r>
            <a:r>
              <a:rPr lang="en-US" dirty="0" smtClean="0"/>
              <a:t> </a:t>
            </a:r>
            <a:r>
              <a:rPr lang="en-US" dirty="0" err="1" smtClean="0"/>
              <a:t>belirlenmesi</a:t>
            </a:r>
            <a:r>
              <a:rPr lang="en-US" dirty="0" smtClean="0"/>
              <a:t> </a:t>
            </a:r>
          </a:p>
          <a:p>
            <a:pPr algn="just"/>
            <a:endParaRPr lang="tr-TR"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tr-TR" dirty="0" smtClean="0"/>
              <a:t>Delft3D modüler modelleme sistemi, havzadan gelen kirlilik yüklerinin, alıcı su ortamındaki hidrodinamik yapının, meteorolojik koşulların, değişimi gibi faktörlerin sistemi ne şekilde etkileyeceği hakkında bilgiler verir. Bu sayede, alıcı su ortamında meydana gelebilecek olan kirlenmelere karşı tedbirler alabilmek için akılcı yönetim senaryoları geliştirme imkanı sağlar.</a:t>
            </a:r>
            <a:endParaRPr lang="en-US" dirty="0" smtClean="0"/>
          </a:p>
          <a:p>
            <a:pPr algn="just"/>
            <a:endParaRPr lang="en-US" dirty="0" smtClean="0"/>
          </a:p>
          <a:p>
            <a:endParaRPr lang="en-US" dirty="0"/>
          </a:p>
        </p:txBody>
      </p:sp>
      <p:sp>
        <p:nvSpPr>
          <p:cNvPr id="4" name="Slide Number Placeholder 3"/>
          <p:cNvSpPr>
            <a:spLocks noGrp="1"/>
          </p:cNvSpPr>
          <p:nvPr>
            <p:ph type="sldNum" sz="quarter" idx="10"/>
          </p:nvPr>
        </p:nvSpPr>
        <p:spPr/>
        <p:txBody>
          <a:bodyPr/>
          <a:lstStyle/>
          <a:p>
            <a:fld id="{3DD18BED-82E4-4A62-901A-7F6AAB674E74}" type="slidenum">
              <a:rPr lang="tr-TR" smtClean="0"/>
              <a:pPr/>
              <a:t>4</a:t>
            </a:fld>
            <a:endParaRPr lang="tr-TR"/>
          </a:p>
        </p:txBody>
      </p:sp>
    </p:spTree>
    <p:extLst>
      <p:ext uri="{BB962C8B-B14F-4D97-AF65-F5344CB8AC3E}">
        <p14:creationId xmlns:p14="http://schemas.microsoft.com/office/powerpoint/2010/main" val="950977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solidFill>
                  <a:srgbClr val="0000FF"/>
                </a:solidFill>
              </a:rPr>
              <a:t>Noktasal (kentsel, endüstriyel) ve yayılı kaynaklı (tarımsal) kirlilik sebebiyle özellikle </a:t>
            </a:r>
            <a:r>
              <a:rPr lang="tr-TR" sz="1200" dirty="0" smtClean="0">
                <a:solidFill>
                  <a:srgbClr val="FF0000"/>
                </a:solidFill>
              </a:rPr>
              <a:t>azot</a:t>
            </a:r>
            <a:r>
              <a:rPr lang="tr-TR" sz="1200" dirty="0" smtClean="0">
                <a:solidFill>
                  <a:srgbClr val="0000FF"/>
                </a:solidFill>
              </a:rPr>
              <a:t> ve </a:t>
            </a:r>
            <a:r>
              <a:rPr lang="tr-TR" sz="1200" dirty="0" smtClean="0">
                <a:solidFill>
                  <a:srgbClr val="FF0000"/>
                </a:solidFill>
              </a:rPr>
              <a:t>fosfor</a:t>
            </a:r>
            <a:r>
              <a:rPr lang="tr-TR" sz="1200" dirty="0" smtClean="0">
                <a:solidFill>
                  <a:srgbClr val="0000FF"/>
                </a:solidFill>
              </a:rPr>
              <a:t> parametreleri açısından </a:t>
            </a:r>
            <a:r>
              <a:rPr lang="tr-TR" sz="1200" dirty="0" smtClean="0">
                <a:solidFill>
                  <a:srgbClr val="FF0000"/>
                </a:solidFill>
              </a:rPr>
              <a:t>risk altında (ötrofikasyon riski)</a:t>
            </a:r>
            <a:r>
              <a:rPr lang="tr-TR" sz="1200" dirty="0" smtClean="0">
                <a:solidFill>
                  <a:srgbClr val="0000FF"/>
                </a:solidFill>
              </a:rPr>
              <a:t>olan su kütlelerinin tespit edilmesi ve su kalitesinin iyileştirilmesi maksadıyla </a:t>
            </a:r>
            <a:r>
              <a:rPr lang="tr-TR" sz="1200" dirty="0" smtClean="0">
                <a:solidFill>
                  <a:srgbClr val="FF0000"/>
                </a:solidFill>
              </a:rPr>
              <a:t>tedbirlerin</a:t>
            </a:r>
            <a:r>
              <a:rPr lang="tr-TR" sz="1200" dirty="0" smtClean="0">
                <a:solidFill>
                  <a:srgbClr val="0000FF"/>
                </a:solidFill>
              </a:rPr>
              <a:t> belirlenmesi gerekmektedir.</a:t>
            </a:r>
          </a:p>
          <a:p>
            <a:endParaRPr lang="en-US" dirty="0"/>
          </a:p>
        </p:txBody>
      </p:sp>
      <p:sp>
        <p:nvSpPr>
          <p:cNvPr id="4" name="Slide Number Placeholder 3"/>
          <p:cNvSpPr>
            <a:spLocks noGrp="1"/>
          </p:cNvSpPr>
          <p:nvPr>
            <p:ph type="sldNum" sz="quarter" idx="10"/>
          </p:nvPr>
        </p:nvSpPr>
        <p:spPr/>
        <p:txBody>
          <a:bodyPr/>
          <a:lstStyle/>
          <a:p>
            <a:fld id="{3DD18BED-82E4-4A62-901A-7F6AAB674E74}" type="slidenum">
              <a:rPr lang="tr-TR" smtClean="0"/>
              <a:pPr/>
              <a:t>6</a:t>
            </a:fld>
            <a:endParaRPr lang="tr-TR"/>
          </a:p>
        </p:txBody>
      </p:sp>
    </p:spTree>
    <p:extLst>
      <p:ext uri="{BB962C8B-B14F-4D97-AF65-F5344CB8AC3E}">
        <p14:creationId xmlns:p14="http://schemas.microsoft.com/office/powerpoint/2010/main" val="3976504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346D5350-0CA6-4BB4-A45A-0619602F51AE}" type="slidenum">
              <a:rPr lang="tr-TR" altLang="tr-TR" smtClean="0"/>
              <a:pPr>
                <a:defRPr/>
              </a:pPr>
              <a:t>8</a:t>
            </a:fld>
            <a:endParaRPr lang="tr-TR" altLang="tr-TR" dirty="0"/>
          </a:p>
        </p:txBody>
      </p:sp>
    </p:spTree>
    <p:extLst>
      <p:ext uri="{BB962C8B-B14F-4D97-AF65-F5344CB8AC3E}">
        <p14:creationId xmlns:p14="http://schemas.microsoft.com/office/powerpoint/2010/main" val="4145040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dirty="0" smtClean="0">
                <a:solidFill>
                  <a:srgbClr val="FF0000"/>
                </a:solidFill>
              </a:rPr>
              <a:t>Drenaj alanı (Subwatershed)</a:t>
            </a:r>
          </a:p>
          <a:p>
            <a:pPr>
              <a:buFontTx/>
              <a:buNone/>
            </a:pPr>
            <a:r>
              <a:rPr lang="tr-TR" sz="1200" dirty="0" smtClean="0">
                <a:solidFill>
                  <a:srgbClr val="FF0000"/>
                </a:solidFill>
              </a:rPr>
              <a:t>    Akarsu ağının bilinen bir parçasına kendi boyunca drene olan alan. </a:t>
            </a:r>
            <a:r>
              <a:rPr lang="tr-TR" sz="1200" b="1" u="sng" dirty="0" smtClean="0">
                <a:solidFill>
                  <a:srgbClr val="FF0000"/>
                </a:solidFill>
              </a:rPr>
              <a:t>Aşağı yukarı mikro-havzalara karşı gelmektedir</a:t>
            </a:r>
            <a:r>
              <a:rPr lang="tr-TR" sz="1200" dirty="0" smtClean="0">
                <a:solidFill>
                  <a:srgbClr val="FF0000"/>
                </a:solidFill>
              </a:rPr>
              <a:t>.</a:t>
            </a:r>
          </a:p>
          <a:p>
            <a:r>
              <a:rPr lang="tr-TR" sz="1200" dirty="0" smtClean="0">
                <a:solidFill>
                  <a:srgbClr val="008000"/>
                </a:solidFill>
              </a:rPr>
              <a:t>Akarsu parçası (reach)</a:t>
            </a:r>
          </a:p>
          <a:p>
            <a:pPr>
              <a:buFontTx/>
              <a:buNone/>
            </a:pPr>
            <a:r>
              <a:rPr lang="tr-TR" sz="1200" dirty="0" smtClean="0">
                <a:solidFill>
                  <a:srgbClr val="008000"/>
                </a:solidFill>
              </a:rPr>
              <a:t>    Kaynaktan kavşağa ya da iki kavşak arasında tanımlanan nispeten düz şekilli akarsu kısmı (tek başına ya da birden çoğu bir su kütlesine karşı gelmektedir) Her akarsu parçası, kendi alt havzası ile ilişkilendirilmiştir. Bir ya da birden çok akarsu parçası, bir su kütlesini oluşturmaktadır.</a:t>
            </a:r>
          </a:p>
          <a:p>
            <a:r>
              <a:rPr lang="tr-TR" sz="1200" dirty="0" smtClean="0">
                <a:solidFill>
                  <a:schemeClr val="accent2"/>
                </a:solidFill>
              </a:rPr>
              <a:t>Hidrolojik işlem birimi (Hydrological response unit). Bir althavzanın içinde, doğal ve fiziksel özellikleri açısından homojen olduğu varsayılan alan</a:t>
            </a:r>
          </a:p>
          <a:p>
            <a:endParaRPr lang="en-US" dirty="0"/>
          </a:p>
        </p:txBody>
      </p:sp>
      <p:sp>
        <p:nvSpPr>
          <p:cNvPr id="4" name="Slide Number Placeholder 3"/>
          <p:cNvSpPr>
            <a:spLocks noGrp="1"/>
          </p:cNvSpPr>
          <p:nvPr>
            <p:ph type="sldNum" sz="quarter" idx="10"/>
          </p:nvPr>
        </p:nvSpPr>
        <p:spPr/>
        <p:txBody>
          <a:bodyPr/>
          <a:lstStyle/>
          <a:p>
            <a:fld id="{3DD18BED-82E4-4A62-901A-7F6AAB674E74}" type="slidenum">
              <a:rPr lang="tr-TR" smtClean="0"/>
              <a:pPr/>
              <a:t>10</a:t>
            </a:fld>
            <a:endParaRPr lang="tr-TR"/>
          </a:p>
        </p:txBody>
      </p:sp>
    </p:spTree>
    <p:extLst>
      <p:ext uri="{BB962C8B-B14F-4D97-AF65-F5344CB8AC3E}">
        <p14:creationId xmlns:p14="http://schemas.microsoft.com/office/powerpoint/2010/main" val="778907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Kullanılan Araçlar ve Veriler</a:t>
            </a:r>
          </a:p>
          <a:p>
            <a:r>
              <a:rPr lang="tr-TR" sz="1200" dirty="0" smtClean="0">
                <a:solidFill>
                  <a:srgbClr val="FF0000"/>
                </a:solidFill>
              </a:rPr>
              <a:t>SWAT modeli</a:t>
            </a:r>
          </a:p>
          <a:p>
            <a:r>
              <a:rPr lang="tr-TR" sz="1200" dirty="0" smtClean="0">
                <a:solidFill>
                  <a:srgbClr val="008000"/>
                </a:solidFill>
              </a:rPr>
              <a:t>Topografya</a:t>
            </a:r>
          </a:p>
          <a:p>
            <a:r>
              <a:rPr lang="tr-TR" sz="1200" dirty="0" smtClean="0">
                <a:solidFill>
                  <a:srgbClr val="008000"/>
                </a:solidFill>
              </a:rPr>
              <a:t>Arazi kullanımı</a:t>
            </a:r>
          </a:p>
          <a:p>
            <a:r>
              <a:rPr lang="tr-TR" sz="1200" dirty="0" smtClean="0">
                <a:solidFill>
                  <a:srgbClr val="008000"/>
                </a:solidFill>
              </a:rPr>
              <a:t>Toprak yapısı ve özellikleri</a:t>
            </a:r>
          </a:p>
          <a:p>
            <a:r>
              <a:rPr lang="tr-TR" sz="1200" dirty="0" smtClean="0">
                <a:solidFill>
                  <a:schemeClr val="accent2"/>
                </a:solidFill>
              </a:rPr>
              <a:t>Noktasal yükler (evsel ve endüstri kaynaklı)</a:t>
            </a:r>
          </a:p>
          <a:p>
            <a:r>
              <a:rPr lang="tr-TR" sz="1200" dirty="0" smtClean="0">
                <a:solidFill>
                  <a:schemeClr val="accent2"/>
                </a:solidFill>
              </a:rPr>
              <a:t>Yerleşim alanlarından kaynaklanan ve akarsulara doğrudan ulaşması beklenen yayılı yükler (örnek meskun bölge drenajı)</a:t>
            </a:r>
          </a:p>
          <a:p>
            <a:r>
              <a:rPr lang="tr-TR" sz="1200" dirty="0" smtClean="0">
                <a:solidFill>
                  <a:schemeClr val="accent2"/>
                </a:solidFill>
              </a:rPr>
              <a:t>Yerleşim alanlarından kaynaklanan yayılı yüke neden olacak emisyonlar ile ilgili veriler (örnek fosseptikler)</a:t>
            </a:r>
          </a:p>
          <a:p>
            <a:r>
              <a:rPr lang="tr-TR" sz="1200" dirty="0" smtClean="0">
                <a:solidFill>
                  <a:schemeClr val="accent2"/>
                </a:solidFill>
              </a:rPr>
              <a:t>Tarım ve hayvancılık ile ilgili alansal veriler (örneğin hayvan sayısı, gübre kullanımı, vb)</a:t>
            </a:r>
          </a:p>
          <a:p>
            <a:r>
              <a:rPr lang="tr-TR" sz="1200" dirty="0" smtClean="0">
                <a:solidFill>
                  <a:schemeClr val="accent2"/>
                </a:solidFill>
              </a:rPr>
              <a:t>Atmosferden gelen serpinti</a:t>
            </a:r>
          </a:p>
          <a:p>
            <a:endParaRPr lang="tr-TR" dirty="0" smtClean="0"/>
          </a:p>
          <a:p>
            <a:r>
              <a:rPr lang="tr-TR" sz="1200" dirty="0" smtClean="0"/>
              <a:t>SWAT Tarafından Dikkate Alınan Zirai Operasyonlardan Bazıları </a:t>
            </a:r>
            <a:r>
              <a:rPr lang="tr-TR" dirty="0" smtClean="0"/>
              <a:t>Sulama</a:t>
            </a:r>
          </a:p>
          <a:p>
            <a:r>
              <a:rPr lang="tr-TR" dirty="0" smtClean="0"/>
              <a:t>Gübre uygulaması</a:t>
            </a:r>
          </a:p>
          <a:p>
            <a:r>
              <a:rPr lang="tr-TR" dirty="0" smtClean="0"/>
              <a:t>Ekim/dikim</a:t>
            </a:r>
          </a:p>
          <a:p>
            <a:r>
              <a:rPr lang="tr-TR" dirty="0" smtClean="0"/>
              <a:t>Hasat</a:t>
            </a:r>
          </a:p>
          <a:p>
            <a:r>
              <a:rPr lang="tr-TR" altLang="ja-JP" dirty="0" smtClean="0"/>
              <a:t>Tarla sürme </a:t>
            </a:r>
            <a:endParaRPr lang="tr-TR" dirty="0" smtClean="0"/>
          </a:p>
          <a:p>
            <a:endParaRPr lang="en-US" dirty="0"/>
          </a:p>
        </p:txBody>
      </p:sp>
      <p:sp>
        <p:nvSpPr>
          <p:cNvPr id="4" name="3 Slayt Numarası Yer Tutucusu"/>
          <p:cNvSpPr>
            <a:spLocks noGrp="1"/>
          </p:cNvSpPr>
          <p:nvPr>
            <p:ph type="sldNum" sz="quarter" idx="10"/>
          </p:nvPr>
        </p:nvSpPr>
        <p:spPr/>
        <p:txBody>
          <a:bodyPr/>
          <a:lstStyle/>
          <a:p>
            <a:pPr>
              <a:defRPr/>
            </a:pPr>
            <a:fld id="{B746BA71-E29E-4B23-AB3A-327277C34B82}" type="slidenum">
              <a:rPr lang="tr-TR" smtClean="0"/>
              <a:pPr>
                <a:defRPr/>
              </a:pPr>
              <a:t>11</a:t>
            </a:fld>
            <a:endParaRPr lang="tr-TR"/>
          </a:p>
        </p:txBody>
      </p:sp>
    </p:spTree>
    <p:extLst>
      <p:ext uri="{BB962C8B-B14F-4D97-AF65-F5344CB8AC3E}">
        <p14:creationId xmlns:p14="http://schemas.microsoft.com/office/powerpoint/2010/main" val="2601723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sz="1200" dirty="0" smtClean="0">
                <a:solidFill>
                  <a:srgbClr val="0000FF"/>
                </a:solidFill>
              </a:rPr>
              <a:t>Her hidrolojik işlem biriminde, hidrolojik ve karasal besin elementi-kirletici hareketleri ile ilgili hesaplar yapılır…</a:t>
            </a:r>
          </a:p>
          <a:p>
            <a:pPr algn="just"/>
            <a:r>
              <a:rPr lang="tr-TR" sz="1200" dirty="0" smtClean="0">
                <a:solidFill>
                  <a:srgbClr val="008000"/>
                </a:solidFill>
              </a:rPr>
              <a:t>Hidrolojik işlem birimlerinden elde edilen sonuçlar kullanılarak alt havzalar üzerinden su ve besin elementi-kirletici bütçeleri belirlenir. Bu sırada akarsu bölümüne gelen yayılı yük hesaplanır.</a:t>
            </a:r>
          </a:p>
          <a:p>
            <a:pPr algn="just"/>
            <a:r>
              <a:rPr lang="tr-TR" sz="1200" dirty="0" smtClean="0">
                <a:solidFill>
                  <a:schemeClr val="accent2"/>
                </a:solidFill>
              </a:rPr>
              <a:t>Her akarsu parçasında kendi alt havzasından gelen yayılı yük, membasından gelen besin elementi-kirletici miktarı ve ayrıca tanımlanan noktasal yük verileri ve su kalitesi kinetiği kullanılarak, besin elementi-ilgili kirleticiler için su kalitesi hesapları yapılır.</a:t>
            </a:r>
            <a:endParaRPr lang="tr-TR" sz="1200" dirty="0">
              <a:solidFill>
                <a:schemeClr val="accent2"/>
              </a:solidFill>
            </a:endParaRPr>
          </a:p>
        </p:txBody>
      </p:sp>
      <p:sp>
        <p:nvSpPr>
          <p:cNvPr id="4" name="Slide Number Placeholder 3"/>
          <p:cNvSpPr>
            <a:spLocks noGrp="1"/>
          </p:cNvSpPr>
          <p:nvPr>
            <p:ph type="sldNum" sz="quarter" idx="10"/>
          </p:nvPr>
        </p:nvSpPr>
        <p:spPr/>
        <p:txBody>
          <a:bodyPr/>
          <a:lstStyle/>
          <a:p>
            <a:fld id="{3DD18BED-82E4-4A62-901A-7F6AAB674E74}" type="slidenum">
              <a:rPr lang="tr-TR" smtClean="0"/>
              <a:pPr/>
              <a:t>12</a:t>
            </a:fld>
            <a:endParaRPr lang="tr-TR"/>
          </a:p>
        </p:txBody>
      </p:sp>
    </p:spTree>
    <p:extLst>
      <p:ext uri="{BB962C8B-B14F-4D97-AF65-F5344CB8AC3E}">
        <p14:creationId xmlns:p14="http://schemas.microsoft.com/office/powerpoint/2010/main" val="1443894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a:xfrm>
            <a:off x="457200" y="6356350"/>
            <a:ext cx="2133600" cy="365125"/>
          </a:xfrm>
          <a:prstGeom prst="rect">
            <a:avLst/>
          </a:prstGeom>
        </p:spPr>
        <p:txBody>
          <a:bodyPr/>
          <a:lstStyle/>
          <a:p>
            <a:endParaRPr lang="tr-TR">
              <a:solidFill>
                <a:prstClr val="black">
                  <a:tint val="75000"/>
                </a:prstClr>
              </a:solidFill>
            </a:endParaRPr>
          </a:p>
        </p:txBody>
      </p:sp>
      <p:sp>
        <p:nvSpPr>
          <p:cNvPr id="5" name="4 Altbilgi Yer Tutucusu"/>
          <p:cNvSpPr>
            <a:spLocks noGrp="1"/>
          </p:cNvSpPr>
          <p:nvPr>
            <p:ph type="ftr" sz="quarter" idx="11"/>
          </p:nvPr>
        </p:nvSpPr>
        <p:spPr>
          <a:xfrm>
            <a:off x="3124200" y="6356350"/>
            <a:ext cx="2895600" cy="365125"/>
          </a:xfrm>
          <a:prstGeom prst="rect">
            <a:avLst/>
          </a:prstGeom>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p>
            <a:fld id="{F302176B-0E47-46AC-8F43-DAB4B8A37D06}" type="slidenum">
              <a:rPr lang="tr-TR" smtClean="0">
                <a:solidFill>
                  <a:prstClr val="black">
                    <a:tint val="75000"/>
                  </a:prstClr>
                </a:solidFill>
              </a:rPr>
              <a:pPr/>
              <a:t>‹#›</a:t>
            </a:fld>
            <a:r>
              <a:rPr lang="tr-TR" dirty="0" smtClean="0">
                <a:solidFill>
                  <a:prstClr val="black">
                    <a:tint val="75000"/>
                  </a:prstClr>
                </a:solidFill>
              </a:rPr>
              <a:t>/20</a:t>
            </a:r>
            <a:endParaRPr lang="tr-TR" dirty="0">
              <a:solidFill>
                <a:prstClr val="black">
                  <a:tint val="75000"/>
                </a:prstClr>
              </a:solidFill>
            </a:endParaRPr>
          </a:p>
        </p:txBody>
      </p:sp>
    </p:spTree>
    <p:extLst>
      <p:ext uri="{BB962C8B-B14F-4D97-AF65-F5344CB8AC3E}">
        <p14:creationId xmlns:p14="http://schemas.microsoft.com/office/powerpoint/2010/main" val="2624038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Altbilgi Yer Tutucusu"/>
          <p:cNvSpPr>
            <a:spLocks noGrp="1"/>
          </p:cNvSpPr>
          <p:nvPr>
            <p:ph type="ftr" sz="quarter" idx="11"/>
          </p:nvPr>
        </p:nvSpPr>
        <p:spPr>
          <a:xfrm>
            <a:off x="3124200" y="6356350"/>
            <a:ext cx="2895600" cy="365125"/>
          </a:xfrm>
          <a:prstGeom prst="rect">
            <a:avLst/>
          </a:prstGeom>
        </p:spPr>
        <p:txBody>
          <a:bodyPr/>
          <a:lstStyle/>
          <a:p>
            <a:endParaRPr lang="tr-TR">
              <a:solidFill>
                <a:prstClr val="black">
                  <a:tint val="75000"/>
                </a:prstClr>
              </a:solidFill>
            </a:endParaRPr>
          </a:p>
        </p:txBody>
      </p:sp>
      <p:pic>
        <p:nvPicPr>
          <p:cNvPr id="7" name="Picture 2" descr="C:\Users\esiltu\Desktop\su_yon_logo_trans_zemi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08408" y="54664"/>
            <a:ext cx="828000" cy="82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6867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457200" y="6356350"/>
            <a:ext cx="2133600" cy="365125"/>
          </a:xfrm>
          <a:prstGeom prst="rect">
            <a:avLst/>
          </a:prstGeom>
        </p:spPr>
        <p:txBody>
          <a:bodyPr/>
          <a:lstStyle/>
          <a:p>
            <a:endParaRPr lang="tr-TR"/>
          </a:p>
        </p:txBody>
      </p:sp>
      <p:sp>
        <p:nvSpPr>
          <p:cNvPr id="3" name="Altbilgi Yer Tutucusu 2"/>
          <p:cNvSpPr>
            <a:spLocks noGrp="1"/>
          </p:cNvSpPr>
          <p:nvPr>
            <p:ph type="ftr" sz="quarter" idx="11"/>
          </p:nvPr>
        </p:nvSpPr>
        <p:spPr>
          <a:xfrm>
            <a:off x="3124200" y="6356350"/>
            <a:ext cx="2895600" cy="365125"/>
          </a:xfrm>
          <a:prstGeom prst="rect">
            <a:avLst/>
          </a:prstGeom>
        </p:spPr>
        <p:txBody>
          <a:bodyPr/>
          <a:lstStyle/>
          <a:p>
            <a:endParaRPr lang="tr-TR"/>
          </a:p>
        </p:txBody>
      </p:sp>
      <p:sp>
        <p:nvSpPr>
          <p:cNvPr id="4" name="Slayt Numarası Yer Tutucusu 3"/>
          <p:cNvSpPr>
            <a:spLocks noGrp="1"/>
          </p:cNvSpPr>
          <p:nvPr>
            <p:ph type="sldNum" sz="quarter" idx="12"/>
          </p:nvPr>
        </p:nvSpPr>
        <p:spPr>
          <a:xfrm>
            <a:off x="6553200" y="6356350"/>
            <a:ext cx="2133600" cy="365125"/>
          </a:xfrm>
          <a:prstGeom prst="rect">
            <a:avLst/>
          </a:prstGeom>
        </p:spPr>
        <p:txBody>
          <a:bodyPr/>
          <a:lstStyle/>
          <a:p>
            <a:fld id="{FE078F14-E6BF-4EC5-9A58-74897E5845A2}" type="slidenum">
              <a:rPr lang="tr-TR" smtClean="0"/>
              <a:t>‹#›</a:t>
            </a:fld>
            <a:endParaRPr lang="tr-TR"/>
          </a:p>
        </p:txBody>
      </p:sp>
    </p:spTree>
    <p:extLst>
      <p:ext uri="{BB962C8B-B14F-4D97-AF65-F5344CB8AC3E}">
        <p14:creationId xmlns:p14="http://schemas.microsoft.com/office/powerpoint/2010/main" val="4151238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r="-1000"/>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pic>
        <p:nvPicPr>
          <p:cNvPr id="9" name="Picture 2" descr="C:\Users\nanul\Documents\Alınan Dosyalarım\logoyeniseffaf.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236249" y="84104"/>
            <a:ext cx="778573" cy="75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0873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EK-10%20Gol%20Su%20K&#252;tleleri_Bilgisi_Taslak_Rapor_REV.xlsx" TargetMode="External"/><Relationship Id="rId7" Type="http://schemas.openxmlformats.org/officeDocument/2006/relationships/hyperlink" Target="EK-24_Yay&#305;l&#305;%20Mevcut%20Durum%20Yuk_kg_yil.xls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EK-23B%20Noktasal%20Mevcut%20Durum%20Y&#252;kleri.xlsx" TargetMode="External"/><Relationship Id="rId5" Type="http://schemas.openxmlformats.org/officeDocument/2006/relationships/hyperlink" Target="EK-23A_Yayili%20Emisyon.xlsx" TargetMode="External"/><Relationship Id="rId4" Type="http://schemas.openxmlformats.org/officeDocument/2006/relationships/hyperlink" Target="EK-10%20Nehir%20Su%20K&#252;tleleri_Bilgisi_Taslak_Rapor_REV.xlsx"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BMWP.jpg"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ASPT.jpg" TargetMode="Externa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idx="1"/>
          </p:nvPr>
        </p:nvSpPr>
        <p:spPr>
          <a:xfrm>
            <a:off x="755576" y="908720"/>
            <a:ext cx="7315200" cy="4686300"/>
          </a:xfrm>
        </p:spPr>
        <p:txBody>
          <a:bodyPr>
            <a:normAutofit fontScale="77500" lnSpcReduction="20000"/>
          </a:bodyPr>
          <a:lstStyle/>
          <a:p>
            <a:pPr algn="ctr" eaLnBrk="1" hangingPunct="1">
              <a:spcBef>
                <a:spcPts val="0"/>
              </a:spcBef>
              <a:buFont typeface="Wingdings" pitchFamily="2" charset="2"/>
              <a:buNone/>
            </a:pPr>
            <a:r>
              <a:rPr lang="tr-TR" sz="2400" dirty="0" smtClean="0">
                <a:solidFill>
                  <a:srgbClr val="0000FF"/>
                </a:solidFill>
              </a:rPr>
              <a:t/>
            </a:r>
            <a:br>
              <a:rPr lang="tr-TR" sz="2400" dirty="0" smtClean="0">
                <a:solidFill>
                  <a:srgbClr val="0000FF"/>
                </a:solidFill>
              </a:rPr>
            </a:br>
            <a:endParaRPr lang="tr-TR" sz="2400" b="1" dirty="0" smtClean="0">
              <a:solidFill>
                <a:srgbClr val="0000FF"/>
              </a:solidFill>
              <a:latin typeface="Times New Roman" pitchFamily="18" charset="0"/>
            </a:endParaRPr>
          </a:p>
          <a:p>
            <a:pPr algn="ctr" eaLnBrk="1" hangingPunct="1">
              <a:spcBef>
                <a:spcPts val="0"/>
              </a:spcBef>
              <a:buFont typeface="Wingdings" pitchFamily="2" charset="2"/>
              <a:buNone/>
            </a:pPr>
            <a:endParaRPr lang="tr-TR" sz="2400" b="1" dirty="0" smtClean="0">
              <a:solidFill>
                <a:srgbClr val="0000FF"/>
              </a:solidFill>
              <a:latin typeface="Times New Roman" pitchFamily="18" charset="0"/>
            </a:endParaRPr>
          </a:p>
          <a:p>
            <a:pPr algn="ctr" eaLnBrk="1" hangingPunct="1">
              <a:spcBef>
                <a:spcPts val="0"/>
              </a:spcBef>
              <a:buFont typeface="Wingdings" pitchFamily="2" charset="2"/>
              <a:buNone/>
            </a:pPr>
            <a:r>
              <a:rPr lang="tr-TR" sz="2400" b="1" dirty="0" smtClean="0">
                <a:solidFill>
                  <a:srgbClr val="0000FF"/>
                </a:solidFill>
                <a:latin typeface="Times New Roman" pitchFamily="18" charset="0"/>
              </a:rPr>
              <a:t/>
            </a:r>
            <a:br>
              <a:rPr lang="tr-TR" sz="2400" b="1" dirty="0" smtClean="0">
                <a:solidFill>
                  <a:srgbClr val="0000FF"/>
                </a:solidFill>
                <a:latin typeface="Times New Roman" pitchFamily="18" charset="0"/>
              </a:rPr>
            </a:br>
            <a:endParaRPr lang="tr-TR" sz="2400" b="1" dirty="0" smtClean="0">
              <a:solidFill>
                <a:srgbClr val="0000FF"/>
              </a:solidFill>
              <a:latin typeface="Times New Roman" pitchFamily="18" charset="0"/>
            </a:endParaRPr>
          </a:p>
          <a:p>
            <a:pPr algn="ctr" eaLnBrk="1" hangingPunct="1">
              <a:lnSpc>
                <a:spcPct val="80000"/>
              </a:lnSpc>
              <a:buFont typeface="Wingdings" pitchFamily="2" charset="2"/>
              <a:buNone/>
            </a:pPr>
            <a:endParaRPr lang="tr-TR" sz="2400" b="1" dirty="0" smtClean="0">
              <a:solidFill>
                <a:srgbClr val="0000FF"/>
              </a:solidFill>
              <a:latin typeface="Times New Roman" pitchFamily="18" charset="0"/>
            </a:endParaRPr>
          </a:p>
          <a:p>
            <a:pPr algn="ctr" eaLnBrk="1" hangingPunct="1">
              <a:lnSpc>
                <a:spcPct val="80000"/>
              </a:lnSpc>
              <a:buFont typeface="Wingdings" pitchFamily="2" charset="2"/>
              <a:buNone/>
            </a:pPr>
            <a:endParaRPr lang="tr-TR" sz="3600" dirty="0" smtClean="0">
              <a:solidFill>
                <a:srgbClr val="0000FF"/>
              </a:solidFill>
              <a:latin typeface="Times New Roman" pitchFamily="18" charset="0"/>
            </a:endParaRPr>
          </a:p>
          <a:p>
            <a:pPr algn="ctr" eaLnBrk="1" hangingPunct="1">
              <a:lnSpc>
                <a:spcPct val="80000"/>
              </a:lnSpc>
              <a:buFont typeface="Wingdings" pitchFamily="2" charset="2"/>
              <a:buNone/>
            </a:pPr>
            <a:endParaRPr lang="tr-TR" sz="3600" dirty="0" smtClean="0">
              <a:solidFill>
                <a:srgbClr val="0000FF"/>
              </a:solidFill>
              <a:latin typeface="Times New Roman" pitchFamily="18" charset="0"/>
            </a:endParaRPr>
          </a:p>
          <a:p>
            <a:pPr algn="ctr" eaLnBrk="1" hangingPunct="1">
              <a:lnSpc>
                <a:spcPct val="80000"/>
              </a:lnSpc>
              <a:buFont typeface="Wingdings" pitchFamily="2" charset="2"/>
              <a:buNone/>
            </a:pPr>
            <a:endParaRPr lang="tr-TR" sz="2400" dirty="0" smtClean="0">
              <a:solidFill>
                <a:srgbClr val="0000FF"/>
              </a:solidFill>
              <a:latin typeface="+mj-lt"/>
            </a:endParaRPr>
          </a:p>
          <a:p>
            <a:pPr algn="ctr" eaLnBrk="1" hangingPunct="1">
              <a:lnSpc>
                <a:spcPct val="80000"/>
              </a:lnSpc>
              <a:buFont typeface="Wingdings" pitchFamily="2" charset="2"/>
              <a:buNone/>
            </a:pPr>
            <a:endParaRPr lang="tr-TR" sz="2400" dirty="0">
              <a:solidFill>
                <a:srgbClr val="0000FF"/>
              </a:solidFill>
              <a:latin typeface="+mj-lt"/>
            </a:endParaRPr>
          </a:p>
          <a:p>
            <a:pPr algn="ctr" eaLnBrk="1" hangingPunct="1">
              <a:lnSpc>
                <a:spcPct val="80000"/>
              </a:lnSpc>
              <a:buFont typeface="Wingdings" pitchFamily="2" charset="2"/>
              <a:buNone/>
            </a:pPr>
            <a:endParaRPr lang="tr-TR" sz="2400" dirty="0" smtClean="0">
              <a:solidFill>
                <a:srgbClr val="0000FF"/>
              </a:solidFill>
              <a:latin typeface="+mj-lt"/>
            </a:endParaRPr>
          </a:p>
          <a:p>
            <a:pPr algn="ctr" eaLnBrk="1" hangingPunct="1">
              <a:lnSpc>
                <a:spcPct val="80000"/>
              </a:lnSpc>
              <a:buFont typeface="Wingdings" pitchFamily="2" charset="2"/>
              <a:buNone/>
            </a:pPr>
            <a:endParaRPr lang="tr-TR" sz="2400" dirty="0">
              <a:solidFill>
                <a:srgbClr val="0000FF"/>
              </a:solidFill>
              <a:latin typeface="+mj-lt"/>
            </a:endParaRPr>
          </a:p>
          <a:p>
            <a:pPr algn="ctr" eaLnBrk="1" hangingPunct="1">
              <a:lnSpc>
                <a:spcPct val="80000"/>
              </a:lnSpc>
              <a:buFont typeface="Wingdings" pitchFamily="2" charset="2"/>
              <a:buNone/>
            </a:pPr>
            <a:endParaRPr lang="tr-TR" sz="3600" dirty="0" smtClean="0">
              <a:solidFill>
                <a:srgbClr val="0000FF"/>
              </a:solidFill>
              <a:latin typeface="Times New Roman" pitchFamily="18" charset="0"/>
            </a:endParaRPr>
          </a:p>
          <a:p>
            <a:pPr algn="ctr" eaLnBrk="1" hangingPunct="1">
              <a:lnSpc>
                <a:spcPct val="80000"/>
              </a:lnSpc>
              <a:buFont typeface="Wingdings" pitchFamily="2" charset="2"/>
              <a:buNone/>
            </a:pPr>
            <a:endParaRPr lang="tr-TR" sz="3600" dirty="0" smtClean="0">
              <a:solidFill>
                <a:srgbClr val="0000FF"/>
              </a:solidFill>
              <a:latin typeface="Times New Roman" pitchFamily="18" charset="0"/>
            </a:endParaRPr>
          </a:p>
          <a:p>
            <a:pPr algn="ctr" eaLnBrk="1" hangingPunct="1">
              <a:lnSpc>
                <a:spcPct val="80000"/>
              </a:lnSpc>
              <a:buFont typeface="Wingdings" pitchFamily="2" charset="2"/>
              <a:buNone/>
            </a:pPr>
            <a:endParaRPr lang="tr-TR" sz="3600" dirty="0" smtClean="0">
              <a:solidFill>
                <a:srgbClr val="0000FF"/>
              </a:solidFill>
              <a:latin typeface="Times New Roman" pitchFamily="18" charset="0"/>
            </a:endParaRPr>
          </a:p>
          <a:p>
            <a:pPr algn="ctr" eaLnBrk="1" hangingPunct="1">
              <a:lnSpc>
                <a:spcPct val="80000"/>
              </a:lnSpc>
              <a:buFont typeface="Wingdings" pitchFamily="2" charset="2"/>
              <a:buNone/>
            </a:pPr>
            <a:endParaRPr lang="tr-TR" sz="2800" b="1" dirty="0" smtClean="0">
              <a:solidFill>
                <a:srgbClr val="0000FF"/>
              </a:solidFill>
              <a:latin typeface="Times New Roman" pitchFamily="18" charset="0"/>
            </a:endParaRPr>
          </a:p>
          <a:p>
            <a:pPr algn="ctr" eaLnBrk="1" hangingPunct="1">
              <a:lnSpc>
                <a:spcPct val="80000"/>
              </a:lnSpc>
              <a:buFont typeface="Wingdings" pitchFamily="2" charset="2"/>
              <a:buNone/>
            </a:pPr>
            <a:r>
              <a:rPr lang="tr-TR" sz="2400" b="1" dirty="0" smtClean="0">
                <a:solidFill>
                  <a:srgbClr val="0000FF"/>
                </a:solidFill>
                <a:latin typeface="Times New Roman" pitchFamily="18" charset="0"/>
              </a:rPr>
              <a:t> </a:t>
            </a:r>
          </a:p>
          <a:p>
            <a:pPr algn="ctr" eaLnBrk="1" hangingPunct="1">
              <a:lnSpc>
                <a:spcPct val="80000"/>
              </a:lnSpc>
              <a:buFont typeface="Wingdings" pitchFamily="2" charset="2"/>
              <a:buNone/>
            </a:pPr>
            <a:endParaRPr lang="tr-TR" sz="2400" b="1" dirty="0" smtClean="0">
              <a:solidFill>
                <a:srgbClr val="0000FF"/>
              </a:solidFill>
              <a:latin typeface="Times New Roman" pitchFamily="18" charset="0"/>
            </a:endParaRPr>
          </a:p>
        </p:txBody>
      </p:sp>
      <p:sp>
        <p:nvSpPr>
          <p:cNvPr id="551939" name="Text Box 3"/>
          <p:cNvSpPr txBox="1">
            <a:spLocks noChangeArrowheads="1"/>
          </p:cNvSpPr>
          <p:nvPr/>
        </p:nvSpPr>
        <p:spPr bwMode="auto">
          <a:xfrm>
            <a:off x="2209800" y="5926138"/>
            <a:ext cx="4724400" cy="366712"/>
          </a:xfrm>
          <a:prstGeom prst="rect">
            <a:avLst/>
          </a:prstGeom>
          <a:noFill/>
          <a:ln w="9525">
            <a:noFill/>
            <a:miter lim="800000"/>
            <a:headEnd/>
            <a:tailEnd/>
          </a:ln>
          <a:effectLst/>
        </p:spPr>
        <p:txBody>
          <a:bodyPr>
            <a:spAutoFit/>
          </a:bodyPr>
          <a:lstStyle/>
          <a:p>
            <a:pPr algn="ctr">
              <a:spcBef>
                <a:spcPct val="50000"/>
              </a:spcBef>
              <a:defRPr/>
            </a:pPr>
            <a:endParaRPr lang="tr-TR">
              <a:solidFill>
                <a:schemeClr val="tx2"/>
              </a:solidFill>
              <a:effectLst>
                <a:outerShdw blurRad="38100" dist="38100" dir="2700000" algn="tl">
                  <a:srgbClr val="000000"/>
                </a:outerShdw>
              </a:effectLst>
              <a:latin typeface="Arial" pitchFamily="34" charset="0"/>
            </a:endParaRPr>
          </a:p>
        </p:txBody>
      </p:sp>
      <p:sp>
        <p:nvSpPr>
          <p:cNvPr id="6" name="5 Dikdörtgen"/>
          <p:cNvSpPr/>
          <p:nvPr/>
        </p:nvSpPr>
        <p:spPr>
          <a:xfrm>
            <a:off x="827584" y="620688"/>
            <a:ext cx="7920880" cy="2431435"/>
          </a:xfrm>
          <a:prstGeom prst="rect">
            <a:avLst/>
          </a:prstGeom>
        </p:spPr>
        <p:txBody>
          <a:bodyPr wrap="square">
            <a:spAutoFit/>
          </a:bodyPr>
          <a:lstStyle/>
          <a:p>
            <a:pPr algn="ctr"/>
            <a:endParaRPr lang="tr-TR" sz="2400" b="1" dirty="0" smtClean="0">
              <a:solidFill>
                <a:srgbClr val="0000FF"/>
              </a:solidFill>
              <a:latin typeface="+mn-lt"/>
              <a:cs typeface="Times New Roman" pitchFamily="18" charset="0"/>
            </a:endParaRPr>
          </a:p>
          <a:p>
            <a:pPr algn="ctr"/>
            <a:endParaRPr lang="tr-TR" sz="2400" b="1" dirty="0" smtClean="0">
              <a:solidFill>
                <a:srgbClr val="0000FF"/>
              </a:solidFill>
              <a:latin typeface="+mn-lt"/>
              <a:cs typeface="Times New Roman" pitchFamily="18" charset="0"/>
            </a:endParaRPr>
          </a:p>
          <a:p>
            <a:pPr algn="ctr"/>
            <a:endParaRPr lang="tr-TR" sz="2400" b="1" dirty="0" smtClean="0">
              <a:solidFill>
                <a:srgbClr val="0000FF"/>
              </a:solidFill>
              <a:latin typeface="+mn-lt"/>
              <a:cs typeface="Times New Roman" pitchFamily="18" charset="0"/>
            </a:endParaRPr>
          </a:p>
          <a:p>
            <a:pPr algn="ctr"/>
            <a:r>
              <a:rPr lang="tr-TR" sz="4000" b="1" dirty="0" smtClean="0">
                <a:solidFill>
                  <a:srgbClr val="0000FF"/>
                </a:solidFill>
                <a:latin typeface="+mn-lt"/>
                <a:cs typeface="Times New Roman" pitchFamily="18" charset="0"/>
              </a:rPr>
              <a:t>SU KALİTE YÖNETİMİNDE MODELLEME ÇALIŞMALARI</a:t>
            </a:r>
            <a:endParaRPr lang="tr-TR" sz="4000" b="1" dirty="0">
              <a:solidFill>
                <a:srgbClr val="0000FF"/>
              </a:solidFill>
              <a:latin typeface="+mn-lt"/>
            </a:endParaRPr>
          </a:p>
        </p:txBody>
      </p:sp>
      <p:sp>
        <p:nvSpPr>
          <p:cNvPr id="2" name="Rectangle 1"/>
          <p:cNvSpPr/>
          <p:nvPr/>
        </p:nvSpPr>
        <p:spPr>
          <a:xfrm>
            <a:off x="1475656" y="-30686"/>
            <a:ext cx="6480720" cy="954107"/>
          </a:xfrm>
          <a:prstGeom prst="rect">
            <a:avLst/>
          </a:prstGeom>
        </p:spPr>
        <p:txBody>
          <a:bodyPr wrap="square">
            <a:spAutoFit/>
          </a:bodyPr>
          <a:lstStyle/>
          <a:p>
            <a:pPr algn="ctr"/>
            <a:r>
              <a:rPr lang="en-US" sz="2800" dirty="0">
                <a:solidFill>
                  <a:srgbClr val="0000FF"/>
                </a:solidFill>
              </a:rPr>
              <a:t>T.C.</a:t>
            </a:r>
            <a:br>
              <a:rPr lang="en-US" sz="2800" dirty="0">
                <a:solidFill>
                  <a:srgbClr val="0000FF"/>
                </a:solidFill>
              </a:rPr>
            </a:br>
            <a:r>
              <a:rPr lang="en-US" sz="2800" dirty="0">
                <a:solidFill>
                  <a:srgbClr val="0000FF"/>
                </a:solidFill>
              </a:rPr>
              <a:t> ORMAN VE SU İŞLERİ BAKANLIĞI</a:t>
            </a:r>
          </a:p>
        </p:txBody>
      </p:sp>
      <p:sp>
        <p:nvSpPr>
          <p:cNvPr id="3" name="Rectangle 2"/>
          <p:cNvSpPr/>
          <p:nvPr/>
        </p:nvSpPr>
        <p:spPr>
          <a:xfrm>
            <a:off x="1907704" y="4215838"/>
            <a:ext cx="5594176" cy="1938992"/>
          </a:xfrm>
          <a:prstGeom prst="rect">
            <a:avLst/>
          </a:prstGeom>
        </p:spPr>
        <p:txBody>
          <a:bodyPr wrap="square">
            <a:spAutoFit/>
          </a:bodyPr>
          <a:lstStyle/>
          <a:p>
            <a:pPr algn="ctr"/>
            <a:r>
              <a:rPr lang="en-US" sz="2400" dirty="0" smtClean="0">
                <a:solidFill>
                  <a:srgbClr val="0000FF"/>
                </a:solidFill>
              </a:rPr>
              <a:t>SU YÖNETİMİ GENEL MÜDÜRLÜĞÜ</a:t>
            </a:r>
            <a:r>
              <a:rPr lang="en-US" sz="2400" dirty="0">
                <a:solidFill>
                  <a:srgbClr val="0000FF"/>
                </a:solidFill>
              </a:rPr>
              <a:t/>
            </a:r>
            <a:br>
              <a:rPr lang="en-US" sz="2400" dirty="0">
                <a:solidFill>
                  <a:srgbClr val="0000FF"/>
                </a:solidFill>
              </a:rPr>
            </a:br>
            <a:r>
              <a:rPr lang="en-US" sz="2400" dirty="0" smtClean="0">
                <a:solidFill>
                  <a:srgbClr val="0000FF"/>
                </a:solidFill>
              </a:rPr>
              <a:t>Su </a:t>
            </a:r>
            <a:r>
              <a:rPr lang="en-US" sz="2400" dirty="0">
                <a:solidFill>
                  <a:srgbClr val="0000FF"/>
                </a:solidFill>
              </a:rPr>
              <a:t>Kalitesi Yönetimi Dairesi </a:t>
            </a:r>
            <a:r>
              <a:rPr lang="en-US" sz="2400" dirty="0" smtClean="0">
                <a:solidFill>
                  <a:srgbClr val="0000FF"/>
                </a:solidFill>
              </a:rPr>
              <a:t>Başkanlığı</a:t>
            </a:r>
            <a:endParaRPr lang="tr-TR" sz="2400" dirty="0" smtClean="0">
              <a:solidFill>
                <a:srgbClr val="0000FF"/>
              </a:solidFill>
            </a:endParaRPr>
          </a:p>
          <a:p>
            <a:pPr algn="ctr"/>
            <a:endParaRPr lang="tr-TR" sz="2400" dirty="0" smtClean="0">
              <a:solidFill>
                <a:srgbClr val="0000FF"/>
              </a:solidFill>
            </a:endParaRPr>
          </a:p>
          <a:p>
            <a:pPr algn="ctr"/>
            <a:r>
              <a:rPr lang="tr-TR" sz="2400" dirty="0" smtClean="0">
                <a:solidFill>
                  <a:srgbClr val="0000FF"/>
                </a:solidFill>
              </a:rPr>
              <a:t>17 Kasım 2015</a:t>
            </a:r>
            <a:endParaRPr lang="en-US" sz="2400" dirty="0">
              <a:solidFill>
                <a:srgbClr val="0000FF"/>
              </a:solidFill>
            </a:endParaRPr>
          </a:p>
          <a:p>
            <a:endParaRPr lang="en-US" sz="2400" dirty="0">
              <a:solidFill>
                <a:srgbClr val="0000FF"/>
              </a:solidFill>
            </a:endParaRPr>
          </a:p>
        </p:txBody>
      </p:sp>
    </p:spTree>
    <p:extLst>
      <p:ext uri="{BB962C8B-B14F-4D97-AF65-F5344CB8AC3E}">
        <p14:creationId xmlns:p14="http://schemas.microsoft.com/office/powerpoint/2010/main" val="2776327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95536"/>
            <a:ext cx="8229600" cy="1143000"/>
          </a:xfrm>
        </p:spPr>
        <p:txBody>
          <a:bodyPr/>
          <a:lstStyle/>
          <a:p>
            <a:r>
              <a:rPr lang="tr-TR" sz="4000" b="1" dirty="0" smtClean="0">
                <a:solidFill>
                  <a:srgbClr val="FF0000"/>
                </a:solidFill>
              </a:rPr>
              <a:t>SWAT Modeli</a:t>
            </a:r>
            <a:endParaRPr lang="en-US" sz="4000" b="1" dirty="0">
              <a:solidFill>
                <a:srgbClr val="FF0000"/>
              </a:solidFill>
            </a:endParaRPr>
          </a:p>
        </p:txBody>
      </p:sp>
      <p:sp>
        <p:nvSpPr>
          <p:cNvPr id="5" name="Rectangle 3"/>
          <p:cNvSpPr>
            <a:spLocks noGrp="1" noChangeArrowheads="1"/>
          </p:cNvSpPr>
          <p:nvPr>
            <p:ph idx="1"/>
          </p:nvPr>
        </p:nvSpPr>
        <p:spPr>
          <a:xfrm>
            <a:off x="179512" y="894463"/>
            <a:ext cx="8604448" cy="4525963"/>
          </a:xfrm>
        </p:spPr>
        <p:txBody>
          <a:bodyPr/>
          <a:lstStyle/>
          <a:p>
            <a:pPr>
              <a:lnSpc>
                <a:spcPct val="90000"/>
              </a:lnSpc>
              <a:buFontTx/>
              <a:buNone/>
            </a:pPr>
            <a:r>
              <a:rPr lang="tr-TR" altLang="ja-JP" b="1" dirty="0" smtClean="0">
                <a:solidFill>
                  <a:srgbClr val="FF0000"/>
                </a:solidFill>
              </a:rPr>
              <a:t>    </a:t>
            </a:r>
            <a:r>
              <a:rPr lang="tr-TR" altLang="ja-JP" sz="2800" b="1" dirty="0" smtClean="0">
                <a:solidFill>
                  <a:srgbClr val="0000FF"/>
                </a:solidFill>
              </a:rPr>
              <a:t>AMAÇ</a:t>
            </a:r>
          </a:p>
          <a:p>
            <a:pPr algn="just">
              <a:lnSpc>
                <a:spcPct val="90000"/>
              </a:lnSpc>
              <a:buFontTx/>
              <a:buNone/>
            </a:pPr>
            <a:r>
              <a:rPr lang="tr-TR" altLang="ja-JP" sz="2800" b="1" dirty="0" smtClean="0">
                <a:solidFill>
                  <a:srgbClr val="0000FF"/>
                </a:solidFill>
              </a:rPr>
              <a:t>    </a:t>
            </a:r>
            <a:r>
              <a:rPr lang="tr-TR" altLang="ja-JP" sz="2800" b="1" dirty="0" smtClean="0">
                <a:solidFill>
                  <a:srgbClr val="FF0000"/>
                </a:solidFill>
              </a:rPr>
              <a:t>Konuma </a:t>
            </a:r>
            <a:r>
              <a:rPr lang="tr-TR" altLang="ja-JP" sz="2800" b="1" dirty="0">
                <a:solidFill>
                  <a:srgbClr val="FF0000"/>
                </a:solidFill>
              </a:rPr>
              <a:t>ve zamana göre önemli değişkenlikler</a:t>
            </a:r>
            <a:r>
              <a:rPr lang="tr-TR" altLang="ja-JP" sz="2800" b="1" dirty="0"/>
              <a:t> </a:t>
            </a:r>
            <a:r>
              <a:rPr lang="tr-TR" altLang="ja-JP" sz="2800" dirty="0">
                <a:solidFill>
                  <a:srgbClr val="0000FF"/>
                </a:solidFill>
              </a:rPr>
              <a:t>gösterebilen Türkiye </a:t>
            </a:r>
            <a:r>
              <a:rPr lang="tr-TR" altLang="ja-JP" sz="2800" dirty="0" smtClean="0">
                <a:solidFill>
                  <a:srgbClr val="0000FF"/>
                </a:solidFill>
              </a:rPr>
              <a:t>koşullarında</a:t>
            </a:r>
            <a:r>
              <a:rPr lang="tr-TR" altLang="ja-JP" sz="2800" dirty="0" smtClean="0"/>
              <a:t>;</a:t>
            </a:r>
            <a:r>
              <a:rPr lang="tr-TR" altLang="ja-JP" sz="2800" b="1" dirty="0"/>
              <a:t> </a:t>
            </a:r>
            <a:r>
              <a:rPr lang="tr-TR" altLang="ja-JP" sz="2800" b="1" dirty="0" err="1" smtClean="0">
                <a:solidFill>
                  <a:srgbClr val="008000"/>
                </a:solidFill>
              </a:rPr>
              <a:t>ötrofikasyonla</a:t>
            </a:r>
            <a:r>
              <a:rPr lang="tr-TR" altLang="ja-JP" sz="2800" b="1" dirty="0" smtClean="0">
                <a:solidFill>
                  <a:srgbClr val="008000"/>
                </a:solidFill>
              </a:rPr>
              <a:t> </a:t>
            </a:r>
            <a:r>
              <a:rPr lang="tr-TR" altLang="ja-JP" sz="2800" b="1" dirty="0">
                <a:solidFill>
                  <a:srgbClr val="008000"/>
                </a:solidFill>
              </a:rPr>
              <a:t>ilgili iklim, akarsu debileri, yayılı besin elementi girişleri gibi etkenlerin</a:t>
            </a:r>
            <a:r>
              <a:rPr lang="tr-TR" altLang="ja-JP" sz="2800" b="1" dirty="0"/>
              <a:t> </a:t>
            </a:r>
            <a:r>
              <a:rPr lang="tr-TR" altLang="ja-JP" sz="2800" dirty="0"/>
              <a:t>ve</a:t>
            </a:r>
            <a:r>
              <a:rPr lang="tr-TR" altLang="ja-JP" sz="2800" b="1" dirty="0"/>
              <a:t> </a:t>
            </a:r>
            <a:r>
              <a:rPr lang="tr-TR" altLang="ja-JP" sz="2800" b="1" dirty="0">
                <a:solidFill>
                  <a:schemeClr val="accent2"/>
                </a:solidFill>
              </a:rPr>
              <a:t>su ekosistemlerinin dinamiklerinin mümkün olduğunca ele alınarak</a:t>
            </a:r>
            <a:r>
              <a:rPr lang="tr-TR" altLang="ja-JP" sz="2800" b="1" dirty="0"/>
              <a:t>, </a:t>
            </a:r>
            <a:r>
              <a:rPr lang="tr-TR" altLang="ja-JP" sz="2800" dirty="0">
                <a:solidFill>
                  <a:srgbClr val="0000FF"/>
                </a:solidFill>
              </a:rPr>
              <a:t>su</a:t>
            </a:r>
            <a:r>
              <a:rPr lang="tr-TR" altLang="ja-JP" sz="2800" b="1" dirty="0">
                <a:solidFill>
                  <a:srgbClr val="0000FF"/>
                </a:solidFill>
              </a:rPr>
              <a:t> </a:t>
            </a:r>
            <a:r>
              <a:rPr lang="tr-TR" altLang="ja-JP" sz="2800" dirty="0">
                <a:solidFill>
                  <a:srgbClr val="0000FF"/>
                </a:solidFill>
              </a:rPr>
              <a:t>kütlelerinin </a:t>
            </a:r>
            <a:r>
              <a:rPr lang="tr-TR" altLang="ja-JP" sz="2800" b="1" dirty="0" err="1">
                <a:solidFill>
                  <a:srgbClr val="FF9900"/>
                </a:solidFill>
              </a:rPr>
              <a:t>ötrofikasyona</a:t>
            </a:r>
            <a:r>
              <a:rPr lang="tr-TR" altLang="ja-JP" sz="2800" b="1" dirty="0">
                <a:solidFill>
                  <a:srgbClr val="FF9900"/>
                </a:solidFill>
              </a:rPr>
              <a:t> karşı duyarlılıklarının birbirleri </a:t>
            </a:r>
            <a:r>
              <a:rPr lang="tr-TR" altLang="ja-JP" sz="2800" b="1" dirty="0" smtClean="0">
                <a:solidFill>
                  <a:srgbClr val="FF9900"/>
                </a:solidFill>
              </a:rPr>
              <a:t>ile karşılaştırılmalarıdır.</a:t>
            </a:r>
            <a:r>
              <a:rPr lang="tr-TR" altLang="ja-JP" sz="2800" dirty="0" smtClean="0"/>
              <a:t> </a:t>
            </a:r>
            <a:endParaRPr lang="tr-TR" sz="2800" dirty="0"/>
          </a:p>
        </p:txBody>
      </p:sp>
      <p:pic>
        <p:nvPicPr>
          <p:cNvPr id="2050" name="Picture 2"/>
          <p:cNvPicPr>
            <a:picLocks noChangeAspect="1" noChangeArrowheads="1"/>
          </p:cNvPicPr>
          <p:nvPr/>
        </p:nvPicPr>
        <p:blipFill>
          <a:blip r:embed="rId3" cstate="print"/>
          <a:srcRect/>
          <a:stretch>
            <a:fillRect/>
          </a:stretch>
        </p:blipFill>
        <p:spPr bwMode="auto">
          <a:xfrm>
            <a:off x="4860032" y="4173468"/>
            <a:ext cx="3744416" cy="2420888"/>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4173468"/>
            <a:ext cx="3744416" cy="242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95536" y="188640"/>
            <a:ext cx="8229600" cy="522287"/>
          </a:xfrm>
        </p:spPr>
        <p:txBody>
          <a:bodyPr>
            <a:normAutofit fontScale="90000"/>
          </a:bodyPr>
          <a:lstStyle/>
          <a:p>
            <a:r>
              <a:rPr lang="tr-TR" sz="3600" b="1" dirty="0">
                <a:solidFill>
                  <a:srgbClr val="FF0000"/>
                </a:solidFill>
              </a:rPr>
              <a:t>Modelleme Süreci</a:t>
            </a:r>
          </a:p>
        </p:txBody>
      </p:sp>
      <p:sp>
        <p:nvSpPr>
          <p:cNvPr id="19459" name="Text Box 3"/>
          <p:cNvSpPr txBox="1">
            <a:spLocks noChangeArrowheads="1"/>
          </p:cNvSpPr>
          <p:nvPr/>
        </p:nvSpPr>
        <p:spPr bwMode="auto">
          <a:xfrm>
            <a:off x="899592" y="1916832"/>
            <a:ext cx="2592387" cy="788988"/>
          </a:xfrm>
          <a:prstGeom prst="rect">
            <a:avLst/>
          </a:prstGeom>
          <a:solidFill>
            <a:srgbClr val="FFC000"/>
          </a:solidFill>
          <a:ln w="9525">
            <a:solidFill>
              <a:schemeClr val="tx1"/>
            </a:solidFill>
            <a:miter lim="800000"/>
            <a:headEnd/>
            <a:tailEnd/>
          </a:ln>
          <a:effectLst/>
        </p:spPr>
        <p:txBody>
          <a:bodyPr>
            <a:spAutoFit/>
          </a:bodyPr>
          <a:lstStyle/>
          <a:p>
            <a:pPr algn="ctr">
              <a:spcBef>
                <a:spcPct val="50000"/>
              </a:spcBef>
            </a:pPr>
            <a:r>
              <a:rPr lang="tr-TR" b="1" dirty="0">
                <a:latin typeface="+mj-lt"/>
              </a:rPr>
              <a:t>Model önişlemcisi</a:t>
            </a:r>
          </a:p>
          <a:p>
            <a:pPr algn="ctr">
              <a:spcBef>
                <a:spcPct val="50000"/>
              </a:spcBef>
            </a:pPr>
            <a:r>
              <a:rPr lang="tr-TR" b="1" dirty="0">
                <a:latin typeface="+mj-lt"/>
              </a:rPr>
              <a:t>(</a:t>
            </a:r>
            <a:r>
              <a:rPr lang="tr-TR" b="1" dirty="0" err="1">
                <a:latin typeface="+mj-lt"/>
              </a:rPr>
              <a:t>SWATLab</a:t>
            </a:r>
            <a:r>
              <a:rPr lang="tr-TR" b="1" dirty="0">
                <a:latin typeface="+mj-lt"/>
              </a:rPr>
              <a:t>)</a:t>
            </a:r>
          </a:p>
        </p:txBody>
      </p:sp>
      <p:sp>
        <p:nvSpPr>
          <p:cNvPr id="19460" name="Line 4"/>
          <p:cNvSpPr>
            <a:spLocks noChangeShapeType="1"/>
          </p:cNvSpPr>
          <p:nvPr/>
        </p:nvSpPr>
        <p:spPr bwMode="auto">
          <a:xfrm>
            <a:off x="488950" y="2136775"/>
            <a:ext cx="317500" cy="0"/>
          </a:xfrm>
          <a:prstGeom prst="line">
            <a:avLst/>
          </a:prstGeom>
          <a:noFill/>
          <a:ln w="9525">
            <a:solidFill>
              <a:schemeClr val="tx1"/>
            </a:solidFill>
            <a:round/>
            <a:headEnd/>
            <a:tailEnd type="triangle" w="med" len="med"/>
          </a:ln>
          <a:effectLst/>
        </p:spPr>
        <p:txBody>
          <a:bodyPr/>
          <a:lstStyle/>
          <a:p>
            <a:endParaRPr lang="en-US" b="1">
              <a:latin typeface="+mj-lt"/>
            </a:endParaRPr>
          </a:p>
        </p:txBody>
      </p:sp>
      <p:sp>
        <p:nvSpPr>
          <p:cNvPr id="19461" name="Text Box 5"/>
          <p:cNvSpPr txBox="1">
            <a:spLocks noChangeArrowheads="1"/>
          </p:cNvSpPr>
          <p:nvPr/>
        </p:nvSpPr>
        <p:spPr bwMode="auto">
          <a:xfrm rot="5400000">
            <a:off x="-327025" y="1989138"/>
            <a:ext cx="1192213" cy="274637"/>
          </a:xfrm>
          <a:prstGeom prst="rect">
            <a:avLst/>
          </a:prstGeom>
          <a:noFill/>
          <a:ln w="9525">
            <a:noFill/>
            <a:miter lim="800000"/>
            <a:headEnd/>
            <a:tailEnd/>
          </a:ln>
          <a:effectLst/>
        </p:spPr>
        <p:txBody>
          <a:bodyPr lIns="0" tIns="0" rIns="0" bIns="0">
            <a:spAutoFit/>
          </a:bodyPr>
          <a:lstStyle/>
          <a:p>
            <a:pPr>
              <a:spcBef>
                <a:spcPct val="50000"/>
              </a:spcBef>
            </a:pPr>
            <a:r>
              <a:rPr lang="tr-TR" b="1">
                <a:latin typeface="+mj-lt"/>
              </a:rPr>
              <a:t>Topografya</a:t>
            </a:r>
          </a:p>
        </p:txBody>
      </p:sp>
      <p:sp>
        <p:nvSpPr>
          <p:cNvPr id="19462" name="Text Box 6"/>
          <p:cNvSpPr txBox="1">
            <a:spLocks noChangeArrowheads="1"/>
          </p:cNvSpPr>
          <p:nvPr/>
        </p:nvSpPr>
        <p:spPr bwMode="auto">
          <a:xfrm>
            <a:off x="683568" y="980728"/>
            <a:ext cx="984250" cy="492443"/>
          </a:xfrm>
          <a:prstGeom prst="rect">
            <a:avLst/>
          </a:prstGeom>
          <a:noFill/>
          <a:ln w="9525">
            <a:noFill/>
            <a:miter lim="800000"/>
            <a:headEnd/>
            <a:tailEnd/>
          </a:ln>
          <a:effectLst/>
        </p:spPr>
        <p:txBody>
          <a:bodyPr lIns="0" tIns="0" rIns="0" bIns="0">
            <a:spAutoFit/>
          </a:bodyPr>
          <a:lstStyle/>
          <a:p>
            <a:pPr algn="ctr">
              <a:spcBef>
                <a:spcPct val="50000"/>
              </a:spcBef>
            </a:pPr>
            <a:r>
              <a:rPr lang="tr-TR" sz="1600" b="1" dirty="0">
                <a:latin typeface="+mj-lt"/>
                <a:cs typeface="Arial" pitchFamily="34" charset="0"/>
              </a:rPr>
              <a:t>Arazi kullanımı</a:t>
            </a:r>
          </a:p>
        </p:txBody>
      </p:sp>
      <p:sp>
        <p:nvSpPr>
          <p:cNvPr id="19463" name="Text Box 7"/>
          <p:cNvSpPr txBox="1">
            <a:spLocks noChangeArrowheads="1"/>
          </p:cNvSpPr>
          <p:nvPr/>
        </p:nvSpPr>
        <p:spPr bwMode="auto">
          <a:xfrm>
            <a:off x="1619672" y="980728"/>
            <a:ext cx="1061492" cy="492443"/>
          </a:xfrm>
          <a:prstGeom prst="rect">
            <a:avLst/>
          </a:prstGeom>
          <a:noFill/>
          <a:ln w="9525">
            <a:noFill/>
            <a:miter lim="800000"/>
            <a:headEnd/>
            <a:tailEnd/>
          </a:ln>
          <a:effectLst/>
        </p:spPr>
        <p:txBody>
          <a:bodyPr wrap="square" lIns="0" tIns="0" rIns="0" bIns="0">
            <a:spAutoFit/>
          </a:bodyPr>
          <a:lstStyle/>
          <a:p>
            <a:pPr algn="ctr">
              <a:spcBef>
                <a:spcPct val="50000"/>
              </a:spcBef>
            </a:pPr>
            <a:r>
              <a:rPr lang="tr-TR" sz="1600" b="1" dirty="0">
                <a:latin typeface="+mj-lt"/>
                <a:cs typeface="Arial" pitchFamily="34" charset="0"/>
              </a:rPr>
              <a:t>Toprak</a:t>
            </a:r>
            <a:r>
              <a:rPr lang="tr-TR" sz="1600" b="1" dirty="0">
                <a:latin typeface="+mj-lt"/>
              </a:rPr>
              <a:t> </a:t>
            </a:r>
            <a:r>
              <a:rPr lang="tr-TR" sz="1600" b="1" dirty="0">
                <a:latin typeface="+mj-lt"/>
                <a:cs typeface="Arial" pitchFamily="34" charset="0"/>
              </a:rPr>
              <a:t>özellikleri</a:t>
            </a:r>
          </a:p>
        </p:txBody>
      </p:sp>
      <p:sp>
        <p:nvSpPr>
          <p:cNvPr id="19464" name="Line 8"/>
          <p:cNvSpPr>
            <a:spLocks noChangeShapeType="1"/>
          </p:cNvSpPr>
          <p:nvPr/>
        </p:nvSpPr>
        <p:spPr bwMode="auto">
          <a:xfrm>
            <a:off x="3203848" y="1302010"/>
            <a:ext cx="0" cy="576064"/>
          </a:xfrm>
          <a:prstGeom prst="line">
            <a:avLst/>
          </a:prstGeom>
          <a:noFill/>
          <a:ln w="9525">
            <a:solidFill>
              <a:schemeClr val="tx1"/>
            </a:solidFill>
            <a:round/>
            <a:headEnd/>
            <a:tailEnd type="triangle" w="med" len="med"/>
          </a:ln>
          <a:effectLst/>
        </p:spPr>
        <p:txBody>
          <a:bodyPr/>
          <a:lstStyle/>
          <a:p>
            <a:endParaRPr lang="en-US" b="1">
              <a:latin typeface="+mj-lt"/>
            </a:endParaRPr>
          </a:p>
        </p:txBody>
      </p:sp>
      <p:sp>
        <p:nvSpPr>
          <p:cNvPr id="19465" name="Text Box 9"/>
          <p:cNvSpPr txBox="1">
            <a:spLocks noChangeArrowheads="1"/>
          </p:cNvSpPr>
          <p:nvPr/>
        </p:nvSpPr>
        <p:spPr bwMode="auto">
          <a:xfrm>
            <a:off x="2699792" y="1052736"/>
            <a:ext cx="1262062" cy="246221"/>
          </a:xfrm>
          <a:prstGeom prst="rect">
            <a:avLst/>
          </a:prstGeom>
          <a:noFill/>
          <a:ln w="9525">
            <a:noFill/>
            <a:miter lim="800000"/>
            <a:headEnd/>
            <a:tailEnd/>
          </a:ln>
          <a:effectLst/>
        </p:spPr>
        <p:txBody>
          <a:bodyPr lIns="0" tIns="0" rIns="0" bIns="0">
            <a:spAutoFit/>
          </a:bodyPr>
          <a:lstStyle/>
          <a:p>
            <a:pPr algn="ctr">
              <a:spcBef>
                <a:spcPct val="50000"/>
              </a:spcBef>
            </a:pPr>
            <a:r>
              <a:rPr lang="tr-TR" sz="1600" b="1" dirty="0">
                <a:latin typeface="+mj-lt"/>
                <a:cs typeface="Arial" pitchFamily="34" charset="0"/>
              </a:rPr>
              <a:t>Meteoroloji</a:t>
            </a:r>
          </a:p>
        </p:txBody>
      </p:sp>
      <p:sp>
        <p:nvSpPr>
          <p:cNvPr id="19466" name="Line 10"/>
          <p:cNvSpPr>
            <a:spLocks noChangeShapeType="1"/>
          </p:cNvSpPr>
          <p:nvPr/>
        </p:nvSpPr>
        <p:spPr bwMode="auto">
          <a:xfrm>
            <a:off x="3429000" y="2198688"/>
            <a:ext cx="692150" cy="0"/>
          </a:xfrm>
          <a:prstGeom prst="line">
            <a:avLst/>
          </a:prstGeom>
          <a:noFill/>
          <a:ln w="9525">
            <a:solidFill>
              <a:schemeClr val="tx1"/>
            </a:solidFill>
            <a:round/>
            <a:headEnd/>
            <a:tailEnd type="triangle" w="med" len="med"/>
          </a:ln>
          <a:effectLst/>
        </p:spPr>
        <p:txBody>
          <a:bodyPr/>
          <a:lstStyle/>
          <a:p>
            <a:endParaRPr lang="en-US" b="1">
              <a:latin typeface="+mj-lt"/>
            </a:endParaRPr>
          </a:p>
        </p:txBody>
      </p:sp>
      <p:sp>
        <p:nvSpPr>
          <p:cNvPr id="19467" name="Text Box 11"/>
          <p:cNvSpPr txBox="1">
            <a:spLocks noChangeArrowheads="1"/>
          </p:cNvSpPr>
          <p:nvPr/>
        </p:nvSpPr>
        <p:spPr bwMode="auto">
          <a:xfrm>
            <a:off x="4130675" y="1874838"/>
            <a:ext cx="2592388" cy="650875"/>
          </a:xfrm>
          <a:prstGeom prst="rect">
            <a:avLst/>
          </a:prstGeom>
          <a:solidFill>
            <a:schemeClr val="accent6">
              <a:lumMod val="40000"/>
              <a:lumOff val="60000"/>
            </a:schemeClr>
          </a:solidFill>
          <a:ln w="9525">
            <a:solidFill>
              <a:schemeClr val="tx1"/>
            </a:solidFill>
            <a:miter lim="800000"/>
            <a:headEnd/>
            <a:tailEnd/>
          </a:ln>
          <a:effectLst/>
        </p:spPr>
        <p:txBody>
          <a:bodyPr>
            <a:spAutoFit/>
          </a:bodyPr>
          <a:lstStyle/>
          <a:p>
            <a:pPr algn="ctr">
              <a:spcBef>
                <a:spcPct val="50000"/>
              </a:spcBef>
            </a:pPr>
            <a:r>
              <a:rPr lang="tr-TR" b="1" dirty="0">
                <a:latin typeface="+mj-lt"/>
              </a:rPr>
              <a:t>SWAT için temel girdi dosyaları</a:t>
            </a:r>
          </a:p>
        </p:txBody>
      </p:sp>
      <p:sp>
        <p:nvSpPr>
          <p:cNvPr id="19468" name="Text Box 12"/>
          <p:cNvSpPr txBox="1">
            <a:spLocks noChangeArrowheads="1"/>
          </p:cNvSpPr>
          <p:nvPr/>
        </p:nvSpPr>
        <p:spPr bwMode="auto">
          <a:xfrm>
            <a:off x="4105275" y="3044825"/>
            <a:ext cx="2592388" cy="553998"/>
          </a:xfrm>
          <a:prstGeom prst="rect">
            <a:avLst/>
          </a:prstGeom>
          <a:solidFill>
            <a:schemeClr val="accent5">
              <a:lumMod val="40000"/>
              <a:lumOff val="60000"/>
            </a:schemeClr>
          </a:solidFill>
          <a:ln w="9525">
            <a:solidFill>
              <a:schemeClr val="tx1"/>
            </a:solidFill>
            <a:miter lim="800000"/>
            <a:headEnd/>
            <a:tailEnd/>
          </a:ln>
          <a:effectLst/>
        </p:spPr>
        <p:txBody>
          <a:bodyPr>
            <a:spAutoFit/>
          </a:bodyPr>
          <a:lstStyle/>
          <a:p>
            <a:pPr algn="ctr">
              <a:spcBef>
                <a:spcPct val="50000"/>
              </a:spcBef>
            </a:pPr>
            <a:r>
              <a:rPr lang="tr-TR" sz="1500" b="1" dirty="0">
                <a:latin typeface="+mj-lt"/>
              </a:rPr>
              <a:t>Çalışmaya özel geliştirilmiş yardımcı programlar</a:t>
            </a:r>
          </a:p>
        </p:txBody>
      </p:sp>
      <p:sp>
        <p:nvSpPr>
          <p:cNvPr id="19469" name="Line 13"/>
          <p:cNvSpPr>
            <a:spLocks noChangeShapeType="1"/>
          </p:cNvSpPr>
          <p:nvPr/>
        </p:nvSpPr>
        <p:spPr bwMode="auto">
          <a:xfrm>
            <a:off x="2151063" y="2570163"/>
            <a:ext cx="0" cy="485775"/>
          </a:xfrm>
          <a:prstGeom prst="line">
            <a:avLst/>
          </a:prstGeom>
          <a:noFill/>
          <a:ln w="9525">
            <a:solidFill>
              <a:schemeClr val="tx1"/>
            </a:solidFill>
            <a:round/>
            <a:headEnd/>
            <a:tailEnd type="triangle" w="med" len="med"/>
          </a:ln>
          <a:effectLst/>
        </p:spPr>
        <p:txBody>
          <a:bodyPr/>
          <a:lstStyle/>
          <a:p>
            <a:endParaRPr lang="en-US" b="1">
              <a:latin typeface="+mj-lt"/>
            </a:endParaRPr>
          </a:p>
        </p:txBody>
      </p:sp>
      <p:sp>
        <p:nvSpPr>
          <p:cNvPr id="19470" name="Text Box 14"/>
          <p:cNvSpPr txBox="1">
            <a:spLocks noChangeArrowheads="1"/>
          </p:cNvSpPr>
          <p:nvPr/>
        </p:nvSpPr>
        <p:spPr bwMode="auto">
          <a:xfrm>
            <a:off x="841375" y="3074988"/>
            <a:ext cx="2592388" cy="925512"/>
          </a:xfrm>
          <a:prstGeom prst="rect">
            <a:avLst/>
          </a:prstGeom>
          <a:solidFill>
            <a:schemeClr val="accent3">
              <a:lumMod val="60000"/>
              <a:lumOff val="40000"/>
            </a:schemeClr>
          </a:solidFill>
          <a:ln w="9525">
            <a:solidFill>
              <a:schemeClr val="tx1"/>
            </a:solidFill>
            <a:miter lim="800000"/>
            <a:headEnd/>
            <a:tailEnd/>
          </a:ln>
          <a:effectLst/>
        </p:spPr>
        <p:txBody>
          <a:bodyPr>
            <a:spAutoFit/>
          </a:bodyPr>
          <a:lstStyle/>
          <a:p>
            <a:pPr algn="ctr">
              <a:spcBef>
                <a:spcPct val="50000"/>
              </a:spcBef>
            </a:pPr>
            <a:r>
              <a:rPr lang="tr-TR" b="1" dirty="0">
                <a:latin typeface="+mj-lt"/>
              </a:rPr>
              <a:t>Temel girdi verilerini içeren veritabanı ve CBS dosyaları</a:t>
            </a:r>
          </a:p>
        </p:txBody>
      </p:sp>
      <p:sp>
        <p:nvSpPr>
          <p:cNvPr id="19471" name="Line 15"/>
          <p:cNvSpPr>
            <a:spLocks noChangeShapeType="1"/>
          </p:cNvSpPr>
          <p:nvPr/>
        </p:nvSpPr>
        <p:spPr bwMode="auto">
          <a:xfrm>
            <a:off x="3425825" y="3538538"/>
            <a:ext cx="692150" cy="0"/>
          </a:xfrm>
          <a:prstGeom prst="line">
            <a:avLst/>
          </a:prstGeom>
          <a:noFill/>
          <a:ln w="9525">
            <a:solidFill>
              <a:schemeClr val="tx1"/>
            </a:solidFill>
            <a:round/>
            <a:headEnd/>
            <a:tailEnd type="triangle" w="med" len="med"/>
          </a:ln>
          <a:effectLst/>
        </p:spPr>
        <p:txBody>
          <a:bodyPr/>
          <a:lstStyle/>
          <a:p>
            <a:endParaRPr lang="en-US" b="1">
              <a:latin typeface="+mj-lt"/>
            </a:endParaRPr>
          </a:p>
        </p:txBody>
      </p:sp>
      <p:sp>
        <p:nvSpPr>
          <p:cNvPr id="19472" name="Line 16"/>
          <p:cNvSpPr>
            <a:spLocks noChangeShapeType="1"/>
          </p:cNvSpPr>
          <p:nvPr/>
        </p:nvSpPr>
        <p:spPr bwMode="auto">
          <a:xfrm flipH="1">
            <a:off x="6713538" y="3562350"/>
            <a:ext cx="1260475" cy="0"/>
          </a:xfrm>
          <a:prstGeom prst="line">
            <a:avLst/>
          </a:prstGeom>
          <a:noFill/>
          <a:ln w="9525">
            <a:solidFill>
              <a:schemeClr val="tx1"/>
            </a:solidFill>
            <a:round/>
            <a:headEnd/>
            <a:tailEnd type="triangle" w="med" len="med"/>
          </a:ln>
          <a:effectLst/>
        </p:spPr>
        <p:txBody>
          <a:bodyPr/>
          <a:lstStyle/>
          <a:p>
            <a:endParaRPr lang="en-US" b="1">
              <a:latin typeface="+mj-lt"/>
            </a:endParaRPr>
          </a:p>
        </p:txBody>
      </p:sp>
      <p:sp>
        <p:nvSpPr>
          <p:cNvPr id="19473" name="Line 17"/>
          <p:cNvSpPr>
            <a:spLocks noChangeShapeType="1"/>
          </p:cNvSpPr>
          <p:nvPr/>
        </p:nvSpPr>
        <p:spPr bwMode="auto">
          <a:xfrm flipV="1">
            <a:off x="7975600" y="2925763"/>
            <a:ext cx="0" cy="638175"/>
          </a:xfrm>
          <a:prstGeom prst="line">
            <a:avLst/>
          </a:prstGeom>
          <a:noFill/>
          <a:ln w="9525">
            <a:solidFill>
              <a:schemeClr val="tx1"/>
            </a:solidFill>
            <a:round/>
            <a:headEnd/>
            <a:tailEnd/>
          </a:ln>
          <a:effectLst/>
        </p:spPr>
        <p:txBody>
          <a:bodyPr/>
          <a:lstStyle/>
          <a:p>
            <a:endParaRPr lang="en-US" b="1">
              <a:latin typeface="+mj-lt"/>
            </a:endParaRPr>
          </a:p>
        </p:txBody>
      </p:sp>
      <p:sp>
        <p:nvSpPr>
          <p:cNvPr id="19474" name="Text Box 18"/>
          <p:cNvSpPr txBox="1">
            <a:spLocks noChangeArrowheads="1"/>
          </p:cNvSpPr>
          <p:nvPr/>
        </p:nvSpPr>
        <p:spPr bwMode="auto">
          <a:xfrm>
            <a:off x="6831990" y="1124744"/>
            <a:ext cx="2181225" cy="1965325"/>
          </a:xfrm>
          <a:prstGeom prst="rect">
            <a:avLst/>
          </a:prstGeom>
          <a:noFill/>
          <a:ln w="9525">
            <a:solidFill>
              <a:schemeClr val="tx1"/>
            </a:solidFill>
            <a:miter lim="800000"/>
            <a:headEnd/>
            <a:tailEnd/>
          </a:ln>
          <a:effectLst/>
        </p:spPr>
        <p:txBody>
          <a:bodyPr lIns="0" tIns="0" rIns="0" bIns="0">
            <a:spAutoFit/>
          </a:bodyPr>
          <a:lstStyle/>
          <a:p>
            <a:pPr marL="234950" indent="-111125">
              <a:spcBef>
                <a:spcPct val="50000"/>
              </a:spcBef>
              <a:buFontTx/>
              <a:buChar char="•"/>
            </a:pPr>
            <a:r>
              <a:rPr lang="tr-TR" sz="1600" b="1" dirty="0">
                <a:latin typeface="+mj-lt"/>
              </a:rPr>
              <a:t>Gübre kullanımı</a:t>
            </a:r>
          </a:p>
          <a:p>
            <a:pPr marL="234950" indent="-111125">
              <a:spcBef>
                <a:spcPct val="50000"/>
              </a:spcBef>
              <a:buFontTx/>
              <a:buChar char="•"/>
            </a:pPr>
            <a:r>
              <a:rPr lang="tr-TR" sz="1600" b="1" dirty="0">
                <a:latin typeface="+mj-lt"/>
              </a:rPr>
              <a:t>Noktasal kaynaklar</a:t>
            </a:r>
          </a:p>
          <a:p>
            <a:pPr marL="234950" indent="-111125">
              <a:spcBef>
                <a:spcPct val="50000"/>
              </a:spcBef>
              <a:buFontTx/>
              <a:buChar char="•"/>
            </a:pPr>
            <a:r>
              <a:rPr lang="tr-TR" sz="1600" b="1" dirty="0">
                <a:latin typeface="+mj-lt"/>
              </a:rPr>
              <a:t>Atmosfer</a:t>
            </a:r>
          </a:p>
          <a:p>
            <a:pPr marL="234950" indent="-111125">
              <a:spcBef>
                <a:spcPct val="50000"/>
              </a:spcBef>
              <a:buFontTx/>
              <a:buChar char="•"/>
            </a:pPr>
            <a:r>
              <a:rPr lang="tr-TR" sz="1600" b="1" dirty="0">
                <a:latin typeface="+mj-lt"/>
              </a:rPr>
              <a:t>Yerleşimlerden gelen emisyonlar</a:t>
            </a:r>
          </a:p>
          <a:p>
            <a:pPr marL="234950" indent="-111125">
              <a:spcBef>
                <a:spcPct val="50000"/>
              </a:spcBef>
              <a:buFontTx/>
              <a:buChar char="•"/>
            </a:pPr>
            <a:r>
              <a:rPr lang="tr-TR" sz="1600" b="1" dirty="0">
                <a:latin typeface="+mj-lt"/>
              </a:rPr>
              <a:t>…</a:t>
            </a:r>
          </a:p>
        </p:txBody>
      </p:sp>
      <p:sp>
        <p:nvSpPr>
          <p:cNvPr id="19475" name="Line 19"/>
          <p:cNvSpPr>
            <a:spLocks noChangeShapeType="1"/>
          </p:cNvSpPr>
          <p:nvPr/>
        </p:nvSpPr>
        <p:spPr bwMode="auto">
          <a:xfrm flipH="1">
            <a:off x="5394325" y="3841750"/>
            <a:ext cx="0" cy="331788"/>
          </a:xfrm>
          <a:prstGeom prst="line">
            <a:avLst/>
          </a:prstGeom>
          <a:noFill/>
          <a:ln w="9525">
            <a:solidFill>
              <a:schemeClr val="tx1"/>
            </a:solidFill>
            <a:round/>
            <a:headEnd/>
            <a:tailEnd type="triangle" w="med" len="med"/>
          </a:ln>
          <a:effectLst/>
        </p:spPr>
        <p:txBody>
          <a:bodyPr/>
          <a:lstStyle/>
          <a:p>
            <a:endParaRPr lang="en-US" b="1">
              <a:latin typeface="+mj-lt"/>
            </a:endParaRPr>
          </a:p>
        </p:txBody>
      </p:sp>
      <p:sp>
        <p:nvSpPr>
          <p:cNvPr id="19476" name="Text Box 20"/>
          <p:cNvSpPr txBox="1">
            <a:spLocks noChangeArrowheads="1"/>
          </p:cNvSpPr>
          <p:nvPr/>
        </p:nvSpPr>
        <p:spPr bwMode="auto">
          <a:xfrm>
            <a:off x="4098925" y="4214813"/>
            <a:ext cx="2592388" cy="376237"/>
          </a:xfrm>
          <a:prstGeom prst="rect">
            <a:avLst/>
          </a:prstGeom>
          <a:solidFill>
            <a:schemeClr val="accent1">
              <a:lumMod val="20000"/>
              <a:lumOff val="80000"/>
            </a:schemeClr>
          </a:solidFill>
          <a:ln w="9525">
            <a:solidFill>
              <a:schemeClr val="tx1"/>
            </a:solidFill>
            <a:miter lim="800000"/>
            <a:headEnd/>
            <a:tailEnd/>
          </a:ln>
          <a:effectLst/>
        </p:spPr>
        <p:txBody>
          <a:bodyPr>
            <a:spAutoFit/>
          </a:bodyPr>
          <a:lstStyle/>
          <a:p>
            <a:pPr algn="ctr">
              <a:spcBef>
                <a:spcPct val="50000"/>
              </a:spcBef>
            </a:pPr>
            <a:r>
              <a:rPr lang="tr-TR" b="1">
                <a:latin typeface="+mj-lt"/>
              </a:rPr>
              <a:t>Nihai SWAT girdileri</a:t>
            </a:r>
          </a:p>
        </p:txBody>
      </p:sp>
      <p:sp>
        <p:nvSpPr>
          <p:cNvPr id="19477" name="Text Box 21"/>
          <p:cNvSpPr txBox="1">
            <a:spLocks noChangeArrowheads="1"/>
          </p:cNvSpPr>
          <p:nvPr/>
        </p:nvSpPr>
        <p:spPr bwMode="auto">
          <a:xfrm>
            <a:off x="846138" y="4303713"/>
            <a:ext cx="2592387" cy="466725"/>
          </a:xfrm>
          <a:prstGeom prst="rect">
            <a:avLst/>
          </a:prstGeom>
          <a:solidFill>
            <a:srgbClr val="FF0000"/>
          </a:solidFill>
          <a:ln w="9525">
            <a:solidFill>
              <a:schemeClr val="tx1"/>
            </a:solidFill>
            <a:miter lim="800000"/>
            <a:headEnd/>
            <a:tailEnd/>
          </a:ln>
          <a:effectLst/>
        </p:spPr>
        <p:txBody>
          <a:bodyPr>
            <a:spAutoFit/>
          </a:bodyPr>
          <a:lstStyle/>
          <a:p>
            <a:pPr algn="ctr">
              <a:spcBef>
                <a:spcPct val="50000"/>
              </a:spcBef>
            </a:pPr>
            <a:r>
              <a:rPr lang="tr-TR" sz="2400" b="1">
                <a:latin typeface="+mj-lt"/>
              </a:rPr>
              <a:t>SWAT</a:t>
            </a:r>
          </a:p>
        </p:txBody>
      </p:sp>
      <p:sp>
        <p:nvSpPr>
          <p:cNvPr id="19478" name="Line 22"/>
          <p:cNvSpPr>
            <a:spLocks noChangeShapeType="1"/>
          </p:cNvSpPr>
          <p:nvPr/>
        </p:nvSpPr>
        <p:spPr bwMode="auto">
          <a:xfrm flipH="1">
            <a:off x="3449638" y="4410075"/>
            <a:ext cx="623887" cy="152400"/>
          </a:xfrm>
          <a:prstGeom prst="line">
            <a:avLst/>
          </a:prstGeom>
          <a:noFill/>
          <a:ln w="9525">
            <a:solidFill>
              <a:schemeClr val="tx1"/>
            </a:solidFill>
            <a:round/>
            <a:headEnd/>
            <a:tailEnd type="triangle" w="med" len="med"/>
          </a:ln>
          <a:effectLst/>
        </p:spPr>
        <p:txBody>
          <a:bodyPr/>
          <a:lstStyle/>
          <a:p>
            <a:endParaRPr lang="en-US" b="1">
              <a:latin typeface="+mj-lt"/>
            </a:endParaRPr>
          </a:p>
        </p:txBody>
      </p:sp>
      <p:sp>
        <p:nvSpPr>
          <p:cNvPr id="19481" name="Line 25"/>
          <p:cNvSpPr>
            <a:spLocks noChangeShapeType="1"/>
          </p:cNvSpPr>
          <p:nvPr/>
        </p:nvSpPr>
        <p:spPr bwMode="auto">
          <a:xfrm>
            <a:off x="5391150" y="2524125"/>
            <a:ext cx="14288" cy="457200"/>
          </a:xfrm>
          <a:prstGeom prst="line">
            <a:avLst/>
          </a:prstGeom>
          <a:noFill/>
          <a:ln w="9525">
            <a:solidFill>
              <a:schemeClr val="tx1"/>
            </a:solidFill>
            <a:round/>
            <a:headEnd/>
            <a:tailEnd type="triangle" w="med" len="med"/>
          </a:ln>
          <a:effectLst/>
        </p:spPr>
        <p:txBody>
          <a:bodyPr/>
          <a:lstStyle/>
          <a:p>
            <a:endParaRPr lang="en-US" b="1">
              <a:latin typeface="+mj-lt"/>
            </a:endParaRPr>
          </a:p>
        </p:txBody>
      </p:sp>
      <p:sp>
        <p:nvSpPr>
          <p:cNvPr id="19482" name="Line 26"/>
          <p:cNvSpPr>
            <a:spLocks noChangeShapeType="1"/>
          </p:cNvSpPr>
          <p:nvPr/>
        </p:nvSpPr>
        <p:spPr bwMode="auto">
          <a:xfrm flipH="1">
            <a:off x="2152650" y="4708525"/>
            <a:ext cx="0" cy="347663"/>
          </a:xfrm>
          <a:prstGeom prst="line">
            <a:avLst/>
          </a:prstGeom>
          <a:noFill/>
          <a:ln w="9525">
            <a:solidFill>
              <a:schemeClr val="tx1"/>
            </a:solidFill>
            <a:round/>
            <a:headEnd/>
            <a:tailEnd type="triangle" w="med" len="med"/>
          </a:ln>
          <a:effectLst/>
        </p:spPr>
        <p:txBody>
          <a:bodyPr/>
          <a:lstStyle/>
          <a:p>
            <a:endParaRPr lang="en-US" b="1">
              <a:latin typeface="+mj-lt"/>
            </a:endParaRPr>
          </a:p>
        </p:txBody>
      </p:sp>
      <p:sp>
        <p:nvSpPr>
          <p:cNvPr id="19483" name="Text Box 27"/>
          <p:cNvSpPr txBox="1">
            <a:spLocks noChangeArrowheads="1"/>
          </p:cNvSpPr>
          <p:nvPr/>
        </p:nvSpPr>
        <p:spPr bwMode="auto">
          <a:xfrm>
            <a:off x="874713" y="5049838"/>
            <a:ext cx="2360612" cy="1269578"/>
          </a:xfrm>
          <a:prstGeom prst="rect">
            <a:avLst/>
          </a:prstGeom>
          <a:noFill/>
          <a:ln w="9525">
            <a:solidFill>
              <a:schemeClr val="tx1"/>
            </a:solidFill>
            <a:miter lim="800000"/>
            <a:headEnd/>
            <a:tailEnd/>
          </a:ln>
          <a:effectLst/>
        </p:spPr>
        <p:txBody>
          <a:bodyPr lIns="0" tIns="0" rIns="0" bIns="0">
            <a:spAutoFit/>
          </a:bodyPr>
          <a:lstStyle/>
          <a:p>
            <a:pPr marL="166688" indent="-111125">
              <a:spcBef>
                <a:spcPct val="50000"/>
              </a:spcBef>
            </a:pPr>
            <a:r>
              <a:rPr lang="tr-TR" sz="1500" b="1">
                <a:latin typeface="+mj-lt"/>
              </a:rPr>
              <a:t>Zamana ve konuma bağlı</a:t>
            </a:r>
          </a:p>
          <a:p>
            <a:pPr marL="166688" indent="-111125">
              <a:spcBef>
                <a:spcPct val="50000"/>
              </a:spcBef>
              <a:buFontTx/>
              <a:buChar char="•"/>
            </a:pPr>
            <a:r>
              <a:rPr lang="tr-TR" sz="1500" b="1">
                <a:latin typeface="+mj-lt"/>
              </a:rPr>
              <a:t>Hidroloji süreçler</a:t>
            </a:r>
          </a:p>
          <a:p>
            <a:pPr marL="166688" indent="-111125">
              <a:spcBef>
                <a:spcPct val="50000"/>
              </a:spcBef>
              <a:buFontTx/>
              <a:buChar char="•"/>
            </a:pPr>
            <a:r>
              <a:rPr lang="tr-TR" sz="1500" b="1">
                <a:latin typeface="+mj-lt"/>
              </a:rPr>
              <a:t>Yayılı yükler</a:t>
            </a:r>
          </a:p>
          <a:p>
            <a:pPr marL="166688" indent="-111125">
              <a:spcBef>
                <a:spcPct val="50000"/>
              </a:spcBef>
              <a:buFontTx/>
              <a:buChar char="•"/>
            </a:pPr>
            <a:r>
              <a:rPr lang="tr-TR" sz="1500" b="1">
                <a:latin typeface="+mj-lt"/>
              </a:rPr>
              <a:t>Su kütlelerindeki su kalitesi</a:t>
            </a:r>
          </a:p>
        </p:txBody>
      </p:sp>
      <p:sp>
        <p:nvSpPr>
          <p:cNvPr id="19484" name="Line 28"/>
          <p:cNvSpPr>
            <a:spLocks noChangeShapeType="1"/>
          </p:cNvSpPr>
          <p:nvPr/>
        </p:nvSpPr>
        <p:spPr bwMode="auto">
          <a:xfrm>
            <a:off x="3222625" y="5937250"/>
            <a:ext cx="803275" cy="0"/>
          </a:xfrm>
          <a:prstGeom prst="line">
            <a:avLst/>
          </a:prstGeom>
          <a:noFill/>
          <a:ln w="9525">
            <a:solidFill>
              <a:schemeClr val="tx1"/>
            </a:solidFill>
            <a:round/>
            <a:headEnd/>
            <a:tailEnd type="triangle" w="med" len="med"/>
          </a:ln>
          <a:effectLst/>
        </p:spPr>
        <p:txBody>
          <a:bodyPr/>
          <a:lstStyle/>
          <a:p>
            <a:endParaRPr lang="en-US" b="1">
              <a:latin typeface="+mj-lt"/>
            </a:endParaRPr>
          </a:p>
        </p:txBody>
      </p:sp>
      <p:sp>
        <p:nvSpPr>
          <p:cNvPr id="19485" name="Line 29"/>
          <p:cNvSpPr>
            <a:spLocks noChangeShapeType="1"/>
          </p:cNvSpPr>
          <p:nvPr/>
        </p:nvSpPr>
        <p:spPr bwMode="auto">
          <a:xfrm flipH="1">
            <a:off x="568325" y="3519488"/>
            <a:ext cx="263525" cy="0"/>
          </a:xfrm>
          <a:prstGeom prst="line">
            <a:avLst/>
          </a:prstGeom>
          <a:noFill/>
          <a:ln w="9525">
            <a:solidFill>
              <a:schemeClr val="tx1"/>
            </a:solidFill>
            <a:round/>
            <a:headEnd/>
            <a:tailEnd/>
          </a:ln>
          <a:effectLst/>
        </p:spPr>
        <p:txBody>
          <a:bodyPr/>
          <a:lstStyle/>
          <a:p>
            <a:endParaRPr lang="en-US" b="1">
              <a:latin typeface="+mj-lt"/>
            </a:endParaRPr>
          </a:p>
        </p:txBody>
      </p:sp>
      <p:sp>
        <p:nvSpPr>
          <p:cNvPr id="19486" name="Line 30"/>
          <p:cNvSpPr>
            <a:spLocks noChangeShapeType="1"/>
          </p:cNvSpPr>
          <p:nvPr/>
        </p:nvSpPr>
        <p:spPr bwMode="auto">
          <a:xfrm>
            <a:off x="568325" y="3519488"/>
            <a:ext cx="0" cy="3130550"/>
          </a:xfrm>
          <a:prstGeom prst="line">
            <a:avLst/>
          </a:prstGeom>
          <a:noFill/>
          <a:ln w="9525">
            <a:solidFill>
              <a:schemeClr val="tx1"/>
            </a:solidFill>
            <a:round/>
            <a:headEnd/>
            <a:tailEnd/>
          </a:ln>
          <a:effectLst/>
        </p:spPr>
        <p:txBody>
          <a:bodyPr/>
          <a:lstStyle/>
          <a:p>
            <a:endParaRPr lang="en-US" b="1">
              <a:latin typeface="+mj-lt"/>
            </a:endParaRPr>
          </a:p>
        </p:txBody>
      </p:sp>
      <p:sp>
        <p:nvSpPr>
          <p:cNvPr id="19487" name="Line 31"/>
          <p:cNvSpPr>
            <a:spLocks noChangeShapeType="1"/>
          </p:cNvSpPr>
          <p:nvPr/>
        </p:nvSpPr>
        <p:spPr bwMode="auto">
          <a:xfrm>
            <a:off x="582613" y="6651625"/>
            <a:ext cx="3448050" cy="0"/>
          </a:xfrm>
          <a:prstGeom prst="line">
            <a:avLst/>
          </a:prstGeom>
          <a:noFill/>
          <a:ln w="9525">
            <a:solidFill>
              <a:schemeClr val="tx1"/>
            </a:solidFill>
            <a:round/>
            <a:headEnd/>
            <a:tailEnd type="triangle" w="med" len="med"/>
          </a:ln>
          <a:effectLst/>
        </p:spPr>
        <p:txBody>
          <a:bodyPr/>
          <a:lstStyle/>
          <a:p>
            <a:endParaRPr lang="en-US" b="1">
              <a:latin typeface="+mj-lt"/>
            </a:endParaRPr>
          </a:p>
        </p:txBody>
      </p:sp>
      <p:sp>
        <p:nvSpPr>
          <p:cNvPr id="19489" name="Text Box 33"/>
          <p:cNvSpPr txBox="1">
            <a:spLocks noChangeArrowheads="1"/>
          </p:cNvSpPr>
          <p:nvPr/>
        </p:nvSpPr>
        <p:spPr bwMode="auto">
          <a:xfrm>
            <a:off x="4033838" y="4979988"/>
            <a:ext cx="1982787" cy="1749425"/>
          </a:xfrm>
          <a:prstGeom prst="rect">
            <a:avLst/>
          </a:prstGeom>
          <a:solidFill>
            <a:schemeClr val="accent6">
              <a:lumMod val="60000"/>
              <a:lumOff val="40000"/>
            </a:schemeClr>
          </a:solidFill>
          <a:ln w="9525">
            <a:solidFill>
              <a:schemeClr val="tx1"/>
            </a:solidFill>
            <a:miter lim="800000"/>
            <a:headEnd/>
            <a:tailEnd/>
          </a:ln>
          <a:effectLst/>
        </p:spPr>
        <p:txBody>
          <a:bodyPr>
            <a:spAutoFit/>
          </a:bodyPr>
          <a:lstStyle/>
          <a:p>
            <a:pPr algn="ctr">
              <a:spcBef>
                <a:spcPct val="50000"/>
              </a:spcBef>
            </a:pPr>
            <a:r>
              <a:rPr lang="tr-TR" b="1" dirty="0">
                <a:latin typeface="+mj-lt"/>
              </a:rPr>
              <a:t>Su kütlelerinde ötrofikasyonla ilgili su kalitesi parametrelerin zamana göre değişimleri</a:t>
            </a:r>
          </a:p>
        </p:txBody>
      </p:sp>
      <p:sp>
        <p:nvSpPr>
          <p:cNvPr id="36" name="Line 8"/>
          <p:cNvSpPr>
            <a:spLocks noChangeShapeType="1"/>
          </p:cNvSpPr>
          <p:nvPr/>
        </p:nvSpPr>
        <p:spPr bwMode="auto">
          <a:xfrm>
            <a:off x="2123728" y="1556792"/>
            <a:ext cx="0" cy="360040"/>
          </a:xfrm>
          <a:prstGeom prst="line">
            <a:avLst/>
          </a:prstGeom>
          <a:noFill/>
          <a:ln w="9525">
            <a:solidFill>
              <a:schemeClr val="tx1"/>
            </a:solidFill>
            <a:round/>
            <a:headEnd/>
            <a:tailEnd type="triangle" w="med" len="med"/>
          </a:ln>
          <a:effectLst/>
        </p:spPr>
        <p:txBody>
          <a:bodyPr/>
          <a:lstStyle/>
          <a:p>
            <a:endParaRPr lang="en-US" b="1">
              <a:latin typeface="+mj-lt"/>
            </a:endParaRPr>
          </a:p>
        </p:txBody>
      </p:sp>
      <p:sp>
        <p:nvSpPr>
          <p:cNvPr id="37" name="Line 8"/>
          <p:cNvSpPr>
            <a:spLocks noChangeShapeType="1"/>
          </p:cNvSpPr>
          <p:nvPr/>
        </p:nvSpPr>
        <p:spPr bwMode="auto">
          <a:xfrm>
            <a:off x="1259632" y="1484785"/>
            <a:ext cx="0" cy="432048"/>
          </a:xfrm>
          <a:prstGeom prst="line">
            <a:avLst/>
          </a:prstGeom>
          <a:noFill/>
          <a:ln w="9525">
            <a:solidFill>
              <a:schemeClr val="tx1"/>
            </a:solidFill>
            <a:round/>
            <a:headEnd/>
            <a:tailEnd type="triangle" w="med" len="med"/>
          </a:ln>
          <a:effectLst/>
        </p:spPr>
        <p:txBody>
          <a:bodyPr/>
          <a:lstStyle/>
          <a:p>
            <a:endParaRPr lang="en-US" b="1">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914"/>
            <a:ext cx="8229600" cy="1143000"/>
          </a:xfrm>
        </p:spPr>
        <p:txBody>
          <a:bodyPr/>
          <a:lstStyle/>
          <a:p>
            <a:r>
              <a:rPr lang="tr-TR" dirty="0" smtClean="0">
                <a:solidFill>
                  <a:srgbClr val="FF0000"/>
                </a:solidFill>
              </a:rPr>
              <a:t>SWAT Çıktıları</a:t>
            </a:r>
            <a:endParaRPr lang="en-US" dirty="0">
              <a:solidFill>
                <a:srgbClr val="FF0000"/>
              </a:solidFill>
            </a:endParaRPr>
          </a:p>
        </p:txBody>
      </p:sp>
      <p:sp>
        <p:nvSpPr>
          <p:cNvPr id="3" name="Content Placeholder 2"/>
          <p:cNvSpPr>
            <a:spLocks noGrp="1"/>
          </p:cNvSpPr>
          <p:nvPr>
            <p:ph idx="1"/>
          </p:nvPr>
        </p:nvSpPr>
        <p:spPr>
          <a:xfrm>
            <a:off x="395536" y="1268760"/>
            <a:ext cx="8424936" cy="4525963"/>
          </a:xfrm>
        </p:spPr>
        <p:txBody>
          <a:bodyPr>
            <a:normAutofit/>
          </a:bodyPr>
          <a:lstStyle/>
          <a:p>
            <a:r>
              <a:rPr lang="en-US" sz="2800" dirty="0" smtClean="0">
                <a:hlinkClick r:id="rId3" action="ppaction://hlinkfile"/>
              </a:rPr>
              <a:t>EK-10 </a:t>
            </a:r>
            <a:r>
              <a:rPr lang="en-US" sz="2800" dirty="0" err="1" smtClean="0">
                <a:hlinkClick r:id="rId3" action="ppaction://hlinkfile"/>
              </a:rPr>
              <a:t>Gol</a:t>
            </a:r>
            <a:r>
              <a:rPr lang="en-US" sz="2800" dirty="0" smtClean="0">
                <a:hlinkClick r:id="rId3" action="ppaction://hlinkfile"/>
              </a:rPr>
              <a:t> Su</a:t>
            </a:r>
            <a:r>
              <a:rPr lang="tr-TR" sz="2800" dirty="0" smtClean="0">
                <a:hlinkClick r:id="rId3" action="ppaction://hlinkfile"/>
              </a:rPr>
              <a:t> </a:t>
            </a:r>
            <a:r>
              <a:rPr lang="en-US" sz="2800" dirty="0" smtClean="0">
                <a:hlinkClick r:id="rId3" action="ppaction://hlinkfile"/>
              </a:rPr>
              <a:t>Kütleleri_Bilgisi_Taslak_Rapor_REV.xlsx</a:t>
            </a:r>
            <a:endParaRPr lang="tr-TR" sz="2800" dirty="0" smtClean="0"/>
          </a:p>
          <a:p>
            <a:r>
              <a:rPr lang="en-US" sz="2800" dirty="0" smtClean="0">
                <a:hlinkClick r:id="rId4" action="ppaction://hlinkfile"/>
              </a:rPr>
              <a:t>EK-10 </a:t>
            </a:r>
            <a:r>
              <a:rPr lang="en-US" sz="2800" dirty="0" err="1" smtClean="0">
                <a:hlinkClick r:id="rId4" action="ppaction://hlinkfile"/>
              </a:rPr>
              <a:t>Nehir</a:t>
            </a:r>
            <a:r>
              <a:rPr lang="en-US" sz="2800" dirty="0" smtClean="0">
                <a:hlinkClick r:id="rId4" action="ppaction://hlinkfile"/>
              </a:rPr>
              <a:t> Su Kütleleri_Bilgisi_Taslak_Rapor_REV.xlsx</a:t>
            </a:r>
            <a:endParaRPr lang="tr-TR" sz="2800" dirty="0" smtClean="0"/>
          </a:p>
          <a:p>
            <a:endParaRPr lang="tr-TR" sz="2800" dirty="0"/>
          </a:p>
          <a:p>
            <a:endParaRPr lang="tr-TR" sz="2800" dirty="0" smtClean="0"/>
          </a:p>
          <a:p>
            <a:r>
              <a:rPr lang="en-US" sz="2800" dirty="0" smtClean="0">
                <a:hlinkClick r:id="rId5" action="ppaction://hlinkfile"/>
              </a:rPr>
              <a:t>EK-23A_Yayili Emisyon.xlsx</a:t>
            </a:r>
            <a:endParaRPr lang="tr-TR" sz="2800" dirty="0" smtClean="0"/>
          </a:p>
          <a:p>
            <a:r>
              <a:rPr lang="en-US" sz="2800" dirty="0" smtClean="0">
                <a:hlinkClick r:id="rId6" action="ppaction://hlinkfile"/>
              </a:rPr>
              <a:t>EK-23B </a:t>
            </a:r>
            <a:r>
              <a:rPr lang="en-US" sz="2800" dirty="0" err="1" smtClean="0">
                <a:hlinkClick r:id="rId6" action="ppaction://hlinkfile"/>
              </a:rPr>
              <a:t>Noktasal</a:t>
            </a:r>
            <a:r>
              <a:rPr lang="en-US" sz="2800" dirty="0" smtClean="0">
                <a:hlinkClick r:id="rId6" action="ppaction://hlinkfile"/>
              </a:rPr>
              <a:t> </a:t>
            </a:r>
            <a:r>
              <a:rPr lang="en-US" sz="2800" dirty="0" err="1" smtClean="0">
                <a:hlinkClick r:id="rId6" action="ppaction://hlinkfile"/>
              </a:rPr>
              <a:t>Mevcut</a:t>
            </a:r>
            <a:r>
              <a:rPr lang="en-US" sz="2800" dirty="0" smtClean="0">
                <a:hlinkClick r:id="rId6" action="ppaction://hlinkfile"/>
              </a:rPr>
              <a:t> Durum Yükleri.xlsx</a:t>
            </a:r>
            <a:endParaRPr lang="tr-TR" sz="2800" dirty="0" smtClean="0"/>
          </a:p>
          <a:p>
            <a:r>
              <a:rPr lang="en-US" sz="2800" dirty="0" smtClean="0">
                <a:hlinkClick r:id="rId7" action="ppaction://hlinkfile"/>
              </a:rPr>
              <a:t>EK-24_Yayılı </a:t>
            </a:r>
            <a:r>
              <a:rPr lang="en-US" sz="2800" dirty="0" err="1" smtClean="0">
                <a:hlinkClick r:id="rId7" action="ppaction://hlinkfile"/>
              </a:rPr>
              <a:t>Mevcut</a:t>
            </a:r>
            <a:r>
              <a:rPr lang="en-US" sz="2800" dirty="0" smtClean="0">
                <a:hlinkClick r:id="rId7" action="ppaction://hlinkfile"/>
              </a:rPr>
              <a:t> Durum Yuk_kg_yil.xlsx</a:t>
            </a:r>
            <a:endParaRPr lang="en-US" sz="2800" dirty="0"/>
          </a:p>
        </p:txBody>
      </p:sp>
    </p:spTree>
    <p:extLst>
      <p:ext uri="{BB962C8B-B14F-4D97-AF65-F5344CB8AC3E}">
        <p14:creationId xmlns:p14="http://schemas.microsoft.com/office/powerpoint/2010/main" val="3211845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112"/>
            <a:ext cx="8229600" cy="1143000"/>
          </a:xfrm>
        </p:spPr>
        <p:txBody>
          <a:bodyPr>
            <a:normAutofit/>
          </a:bodyPr>
          <a:lstStyle/>
          <a:p>
            <a:r>
              <a:rPr lang="tr-TR" sz="3600" dirty="0" smtClean="0">
                <a:solidFill>
                  <a:srgbClr val="FF0000"/>
                </a:solidFill>
              </a:rPr>
              <a:t>Nihai Hassas Alanların Belirlenmesi</a:t>
            </a:r>
            <a:endParaRPr lang="en-US" sz="3600" dirty="0">
              <a:solidFill>
                <a:srgbClr val="FF0000"/>
              </a:solidFill>
            </a:endParaRPr>
          </a:p>
        </p:txBody>
      </p:sp>
      <p:graphicFrame>
        <p:nvGraphicFramePr>
          <p:cNvPr id="5" name="4 Diyagram"/>
          <p:cNvGraphicFramePr/>
          <p:nvPr/>
        </p:nvGraphicFramePr>
        <p:xfrm>
          <a:off x="827584" y="1052736"/>
          <a:ext cx="792088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Metin kutusu"/>
          <p:cNvSpPr txBox="1"/>
          <p:nvPr/>
        </p:nvSpPr>
        <p:spPr>
          <a:xfrm>
            <a:off x="6804248" y="6165304"/>
            <a:ext cx="1872208" cy="369332"/>
          </a:xfrm>
          <a:prstGeom prst="rect">
            <a:avLst/>
          </a:prstGeom>
          <a:noFill/>
        </p:spPr>
        <p:txBody>
          <a:bodyPr wrap="square" rtlCol="0">
            <a:spAutoFit/>
          </a:bodyPr>
          <a:lstStyle/>
          <a:p>
            <a:r>
              <a:rPr lang="tr-TR" b="1" dirty="0" smtClean="0">
                <a:hlinkClick r:id="rId8" action="ppaction://hlinkfile"/>
              </a:rPr>
              <a:t>BMWP</a:t>
            </a:r>
            <a:r>
              <a:rPr lang="tr-TR" b="1" dirty="0" smtClean="0"/>
              <a:t>- </a:t>
            </a:r>
            <a:r>
              <a:rPr lang="tr-TR" b="1" dirty="0" smtClean="0">
                <a:hlinkClick r:id="rId9" action="ppaction://hlinkfile"/>
              </a:rPr>
              <a:t>ASPT</a:t>
            </a:r>
            <a:endParaRPr lang="en-US" b="1" dirty="0"/>
          </a:p>
        </p:txBody>
      </p:sp>
    </p:spTree>
    <p:extLst>
      <p:ext uri="{BB962C8B-B14F-4D97-AF65-F5344CB8AC3E}">
        <p14:creationId xmlns:p14="http://schemas.microsoft.com/office/powerpoint/2010/main" val="211590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112"/>
            <a:ext cx="8229600" cy="1143000"/>
          </a:xfrm>
        </p:spPr>
        <p:txBody>
          <a:bodyPr>
            <a:normAutofit/>
          </a:bodyPr>
          <a:lstStyle/>
          <a:p>
            <a:r>
              <a:rPr lang="tr-TR" sz="3600" dirty="0" smtClean="0">
                <a:solidFill>
                  <a:srgbClr val="FF0000"/>
                </a:solidFill>
              </a:rPr>
              <a:t>Nihai Hassas Alanların Belirlenmesi</a:t>
            </a:r>
            <a:endParaRPr lang="en-US" sz="3600" dirty="0">
              <a:solidFill>
                <a:srgbClr val="FF0000"/>
              </a:solidFill>
            </a:endParaRPr>
          </a:p>
        </p:txBody>
      </p:sp>
      <p:graphicFrame>
        <p:nvGraphicFramePr>
          <p:cNvPr id="5" name="4 Diyagram"/>
          <p:cNvGraphicFramePr/>
          <p:nvPr>
            <p:extLst>
              <p:ext uri="{D42A27DB-BD31-4B8C-83A1-F6EECF244321}">
                <p14:modId xmlns:p14="http://schemas.microsoft.com/office/powerpoint/2010/main" val="122693557"/>
              </p:ext>
            </p:extLst>
          </p:nvPr>
        </p:nvGraphicFramePr>
        <p:xfrm>
          <a:off x="206854" y="740326"/>
          <a:ext cx="8748464" cy="5929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7836911" y="6550223"/>
            <a:ext cx="1210331" cy="307777"/>
          </a:xfrm>
          <a:prstGeom prst="rect">
            <a:avLst/>
          </a:prstGeom>
        </p:spPr>
        <p:txBody>
          <a:bodyPr wrap="none">
            <a:spAutoFit/>
          </a:bodyPr>
          <a:lstStyle/>
          <a:p>
            <a:r>
              <a:rPr lang="tr-TR" sz="1400" dirty="0" smtClean="0"/>
              <a:t>Poikane, </a:t>
            </a:r>
            <a:r>
              <a:rPr lang="tr-TR" sz="1400" dirty="0"/>
              <a:t>2009</a:t>
            </a:r>
            <a:endParaRPr lang="en-US" sz="1400" dirty="0"/>
          </a:p>
        </p:txBody>
      </p:sp>
      <p:sp>
        <p:nvSpPr>
          <p:cNvPr id="6" name="5 Dikdörtgen"/>
          <p:cNvSpPr/>
          <p:nvPr/>
        </p:nvSpPr>
        <p:spPr>
          <a:xfrm>
            <a:off x="6156176" y="6550223"/>
            <a:ext cx="1867499" cy="307777"/>
          </a:xfrm>
          <a:prstGeom prst="rect">
            <a:avLst/>
          </a:prstGeom>
        </p:spPr>
        <p:txBody>
          <a:bodyPr wrap="none">
            <a:spAutoFit/>
          </a:bodyPr>
          <a:lstStyle/>
          <a:p>
            <a:r>
              <a:rPr lang="tr-TR" sz="1400" dirty="0" err="1" smtClean="0"/>
              <a:t>Sondergaard</a:t>
            </a:r>
            <a:r>
              <a:rPr lang="tr-TR" sz="1400" dirty="0" smtClean="0"/>
              <a:t> </a:t>
            </a:r>
            <a:r>
              <a:rPr lang="tr-TR" sz="1400" dirty="0" err="1" smtClean="0"/>
              <a:t>vd</a:t>
            </a:r>
            <a:r>
              <a:rPr lang="tr-TR" sz="1400" dirty="0" smtClean="0"/>
              <a:t>., 2005;</a:t>
            </a:r>
            <a:endParaRPr lang="en-US" sz="1400" dirty="0"/>
          </a:p>
        </p:txBody>
      </p:sp>
    </p:spTree>
    <p:extLst>
      <p:ext uri="{BB962C8B-B14F-4D97-AF65-F5344CB8AC3E}">
        <p14:creationId xmlns:p14="http://schemas.microsoft.com/office/powerpoint/2010/main" val="846133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07506"/>
            <a:ext cx="8229600" cy="1143000"/>
          </a:xfrm>
        </p:spPr>
        <p:txBody>
          <a:bodyPr>
            <a:normAutofit/>
          </a:bodyPr>
          <a:lstStyle/>
          <a:p>
            <a:r>
              <a:rPr lang="tr-TR" sz="4000" dirty="0" smtClean="0">
                <a:solidFill>
                  <a:srgbClr val="FF0000"/>
                </a:solidFill>
              </a:rPr>
              <a:t>Nihai Durum</a:t>
            </a:r>
            <a:endParaRPr lang="en-US" sz="4000" dirty="0">
              <a:solidFill>
                <a:srgbClr val="FF0000"/>
              </a:solidFill>
            </a:endParaRPr>
          </a:p>
        </p:txBody>
      </p:sp>
      <p:graphicFrame>
        <p:nvGraphicFramePr>
          <p:cNvPr id="4" name="3 Tablo"/>
          <p:cNvGraphicFramePr>
            <a:graphicFrameLocks noGrp="1"/>
          </p:cNvGraphicFramePr>
          <p:nvPr>
            <p:extLst>
              <p:ext uri="{D42A27DB-BD31-4B8C-83A1-F6EECF244321}">
                <p14:modId xmlns:p14="http://schemas.microsoft.com/office/powerpoint/2010/main" val="3654911086"/>
              </p:ext>
            </p:extLst>
          </p:nvPr>
        </p:nvGraphicFramePr>
        <p:xfrm>
          <a:off x="611560" y="1700809"/>
          <a:ext cx="7920880" cy="2547935"/>
        </p:xfrm>
        <a:graphic>
          <a:graphicData uri="http://schemas.openxmlformats.org/drawingml/2006/table">
            <a:tbl>
              <a:tblPr/>
              <a:tblGrid>
                <a:gridCol w="3504511"/>
                <a:gridCol w="1582294"/>
                <a:gridCol w="944692"/>
                <a:gridCol w="1889383"/>
              </a:tblGrid>
              <a:tr h="444815">
                <a:tc>
                  <a:txBody>
                    <a:bodyPr/>
                    <a:lstStyle/>
                    <a:p>
                      <a:pPr algn="ctr">
                        <a:lnSpc>
                          <a:spcPct val="115000"/>
                        </a:lnSpc>
                        <a:spcAft>
                          <a:spcPts val="0"/>
                        </a:spcAft>
                      </a:pPr>
                      <a:r>
                        <a:rPr lang="tr-TR" sz="2400" b="1" dirty="0">
                          <a:latin typeface="+mj-lt"/>
                          <a:ea typeface="Times New Roman"/>
                          <a:cs typeface="Times New Roman"/>
                        </a:rPr>
                        <a:t>SU KÜTLE SINIFI</a:t>
                      </a:r>
                      <a:endParaRPr lang="tr-TR" sz="2400" dirty="0">
                        <a:latin typeface="+mj-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tr-TR" sz="2400" b="1" dirty="0">
                          <a:latin typeface="+mj-lt"/>
                          <a:ea typeface="Times New Roman"/>
                          <a:cs typeface="Times New Roman"/>
                        </a:rPr>
                        <a:t>NEHİR</a:t>
                      </a:r>
                      <a:endParaRPr lang="tr-TR" sz="2400" dirty="0">
                        <a:latin typeface="+mj-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tr-TR" sz="2400" b="1">
                          <a:latin typeface="+mj-lt"/>
                          <a:ea typeface="Times New Roman"/>
                          <a:cs typeface="Times New Roman"/>
                        </a:rPr>
                        <a:t>GÖL</a:t>
                      </a:r>
                      <a:endParaRPr lang="tr-TR" sz="2400">
                        <a:latin typeface="+mj-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tr-TR" sz="2400" b="1">
                          <a:latin typeface="+mj-lt"/>
                          <a:ea typeface="Times New Roman"/>
                          <a:cs typeface="Times New Roman"/>
                        </a:rPr>
                        <a:t>TOPLAM</a:t>
                      </a:r>
                      <a:endParaRPr lang="tr-TR" sz="2400">
                        <a:latin typeface="+mj-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366018">
                <a:tc>
                  <a:txBody>
                    <a:bodyPr/>
                    <a:lstStyle/>
                    <a:p>
                      <a:pPr>
                        <a:lnSpc>
                          <a:spcPct val="115000"/>
                        </a:lnSpc>
                        <a:spcAft>
                          <a:spcPts val="0"/>
                        </a:spcAft>
                      </a:pPr>
                      <a:r>
                        <a:rPr lang="tr-TR" sz="2400" b="1" dirty="0">
                          <a:latin typeface="+mj-lt"/>
                          <a:ea typeface="Times New Roman"/>
                          <a:cs typeface="Times New Roman"/>
                        </a:rPr>
                        <a:t>Gri Alan</a:t>
                      </a:r>
                      <a:endParaRPr lang="tr-TR" sz="2400" dirty="0">
                        <a:latin typeface="+mj-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tr-TR" sz="2400" b="1">
                          <a:solidFill>
                            <a:srgbClr val="FF0000"/>
                          </a:solidFill>
                          <a:latin typeface="+mj-lt"/>
                          <a:ea typeface="Times New Roman"/>
                          <a:cs typeface="Times New Roman"/>
                        </a:rPr>
                        <a:t>40</a:t>
                      </a:r>
                      <a:endParaRPr lang="tr-TR" sz="2400">
                        <a:latin typeface="+mj-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tr-TR" sz="2400" b="1">
                          <a:solidFill>
                            <a:srgbClr val="FF0000"/>
                          </a:solidFill>
                          <a:latin typeface="+mj-lt"/>
                          <a:ea typeface="Times New Roman"/>
                          <a:cs typeface="Times New Roman"/>
                        </a:rPr>
                        <a:t>59</a:t>
                      </a:r>
                      <a:endParaRPr lang="tr-TR" sz="2400">
                        <a:latin typeface="+mj-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tr-TR" sz="2400" b="1">
                          <a:solidFill>
                            <a:srgbClr val="FF0000"/>
                          </a:solidFill>
                          <a:latin typeface="+mj-lt"/>
                          <a:ea typeface="Times New Roman"/>
                          <a:cs typeface="Times New Roman"/>
                        </a:rPr>
                        <a:t>99</a:t>
                      </a:r>
                      <a:endParaRPr lang="tr-TR" sz="2400">
                        <a:latin typeface="+mj-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91358">
                <a:tc>
                  <a:txBody>
                    <a:bodyPr/>
                    <a:lstStyle/>
                    <a:p>
                      <a:pPr>
                        <a:lnSpc>
                          <a:spcPct val="115000"/>
                        </a:lnSpc>
                        <a:spcAft>
                          <a:spcPts val="0"/>
                        </a:spcAft>
                      </a:pPr>
                      <a:r>
                        <a:rPr lang="tr-TR" sz="2400" b="1">
                          <a:latin typeface="+mj-lt"/>
                          <a:ea typeface="Times New Roman"/>
                          <a:cs typeface="Times New Roman"/>
                        </a:rPr>
                        <a:t>Hassas Alan</a:t>
                      </a:r>
                      <a:endParaRPr lang="tr-TR" sz="2400">
                        <a:latin typeface="+mj-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tr-TR" sz="2400" b="1">
                          <a:solidFill>
                            <a:srgbClr val="FF0000"/>
                          </a:solidFill>
                          <a:latin typeface="+mj-lt"/>
                          <a:ea typeface="Times New Roman"/>
                          <a:cs typeface="Times New Roman"/>
                        </a:rPr>
                        <a:t>528</a:t>
                      </a:r>
                      <a:endParaRPr lang="tr-TR" sz="2400">
                        <a:latin typeface="+mj-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tr-TR" sz="2400" b="1">
                          <a:solidFill>
                            <a:srgbClr val="FF0000"/>
                          </a:solidFill>
                          <a:latin typeface="+mj-lt"/>
                          <a:ea typeface="Times New Roman"/>
                          <a:cs typeface="Times New Roman"/>
                        </a:rPr>
                        <a:t>232</a:t>
                      </a:r>
                      <a:endParaRPr lang="tr-TR" sz="2400">
                        <a:latin typeface="+mj-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tr-TR" sz="2400" b="1" dirty="0">
                          <a:solidFill>
                            <a:srgbClr val="FF0000"/>
                          </a:solidFill>
                          <a:latin typeface="+mj-lt"/>
                          <a:ea typeface="Times New Roman"/>
                          <a:cs typeface="Times New Roman"/>
                        </a:rPr>
                        <a:t>760</a:t>
                      </a:r>
                      <a:endParaRPr lang="tr-TR" sz="2400" dirty="0">
                        <a:latin typeface="+mj-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91358">
                <a:tc>
                  <a:txBody>
                    <a:bodyPr/>
                    <a:lstStyle/>
                    <a:p>
                      <a:pPr>
                        <a:lnSpc>
                          <a:spcPct val="115000"/>
                        </a:lnSpc>
                        <a:spcAft>
                          <a:spcPts val="0"/>
                        </a:spcAft>
                      </a:pPr>
                      <a:r>
                        <a:rPr lang="tr-TR" sz="2400" b="1" dirty="0">
                          <a:latin typeface="+mj-lt"/>
                          <a:ea typeface="Times New Roman"/>
                          <a:cs typeface="Times New Roman"/>
                        </a:rPr>
                        <a:t>Koruma Bölgeleri</a:t>
                      </a:r>
                      <a:endParaRPr lang="tr-TR" sz="2400" dirty="0">
                        <a:latin typeface="+mj-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tr-TR" sz="2400" b="1">
                          <a:solidFill>
                            <a:srgbClr val="FF0000"/>
                          </a:solidFill>
                          <a:latin typeface="+mj-lt"/>
                          <a:ea typeface="Times New Roman"/>
                          <a:cs typeface="Times New Roman"/>
                        </a:rPr>
                        <a:t>647</a:t>
                      </a:r>
                      <a:endParaRPr lang="tr-TR" sz="2400">
                        <a:latin typeface="+mj-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tr-TR" sz="2400" b="1">
                          <a:solidFill>
                            <a:srgbClr val="FF0000"/>
                          </a:solidFill>
                          <a:latin typeface="+mj-lt"/>
                          <a:ea typeface="Times New Roman"/>
                          <a:cs typeface="Times New Roman"/>
                        </a:rPr>
                        <a:t>260</a:t>
                      </a:r>
                      <a:endParaRPr lang="tr-TR" sz="2400">
                        <a:latin typeface="+mj-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tr-TR" sz="2400" b="1">
                          <a:solidFill>
                            <a:srgbClr val="FF0000"/>
                          </a:solidFill>
                          <a:latin typeface="+mj-lt"/>
                          <a:ea typeface="Times New Roman"/>
                          <a:cs typeface="Times New Roman"/>
                        </a:rPr>
                        <a:t>907</a:t>
                      </a:r>
                      <a:endParaRPr lang="tr-TR" sz="2400">
                        <a:latin typeface="+mj-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91358">
                <a:tc>
                  <a:txBody>
                    <a:bodyPr/>
                    <a:lstStyle/>
                    <a:p>
                      <a:pPr>
                        <a:lnSpc>
                          <a:spcPct val="115000"/>
                        </a:lnSpc>
                        <a:spcAft>
                          <a:spcPts val="0"/>
                        </a:spcAft>
                      </a:pPr>
                      <a:r>
                        <a:rPr lang="tr-TR" sz="2400" b="1">
                          <a:latin typeface="+mj-lt"/>
                          <a:ea typeface="Times New Roman"/>
                          <a:cs typeface="Times New Roman"/>
                        </a:rPr>
                        <a:t>Normal Alan</a:t>
                      </a:r>
                      <a:endParaRPr lang="tr-TR" sz="2400">
                        <a:latin typeface="+mj-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tr-TR" sz="2400" b="1">
                          <a:solidFill>
                            <a:srgbClr val="FF0000"/>
                          </a:solidFill>
                          <a:latin typeface="+mj-lt"/>
                          <a:ea typeface="Times New Roman"/>
                          <a:cs typeface="Times New Roman"/>
                        </a:rPr>
                        <a:t>604</a:t>
                      </a:r>
                      <a:endParaRPr lang="tr-TR" sz="2400">
                        <a:latin typeface="+mj-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tr-TR" sz="2400" b="1">
                          <a:solidFill>
                            <a:srgbClr val="FF0000"/>
                          </a:solidFill>
                          <a:latin typeface="+mj-lt"/>
                          <a:ea typeface="Times New Roman"/>
                          <a:cs typeface="Times New Roman"/>
                        </a:rPr>
                        <a:t>106</a:t>
                      </a:r>
                      <a:endParaRPr lang="tr-TR" sz="2400">
                        <a:latin typeface="+mj-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tr-TR" sz="2400" b="1">
                          <a:solidFill>
                            <a:srgbClr val="FF0000"/>
                          </a:solidFill>
                          <a:latin typeface="+mj-lt"/>
                          <a:ea typeface="Times New Roman"/>
                          <a:cs typeface="Times New Roman"/>
                        </a:rPr>
                        <a:t>710</a:t>
                      </a:r>
                      <a:endParaRPr lang="tr-TR" sz="2400">
                        <a:latin typeface="+mj-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91358">
                <a:tc>
                  <a:txBody>
                    <a:bodyPr/>
                    <a:lstStyle/>
                    <a:p>
                      <a:pPr>
                        <a:lnSpc>
                          <a:spcPct val="115000"/>
                        </a:lnSpc>
                        <a:spcAft>
                          <a:spcPts val="0"/>
                        </a:spcAft>
                      </a:pPr>
                      <a:r>
                        <a:rPr lang="tr-TR" sz="2400" b="1">
                          <a:latin typeface="+mj-lt"/>
                          <a:ea typeface="Times New Roman"/>
                          <a:cs typeface="Times New Roman"/>
                        </a:rPr>
                        <a:t>Potansiyel Referans</a:t>
                      </a:r>
                      <a:endParaRPr lang="tr-TR" sz="2400">
                        <a:latin typeface="+mj-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tr-TR" sz="2400" b="1">
                          <a:solidFill>
                            <a:srgbClr val="FF0000"/>
                          </a:solidFill>
                          <a:latin typeface="+mj-lt"/>
                          <a:ea typeface="Times New Roman"/>
                          <a:cs typeface="Times New Roman"/>
                        </a:rPr>
                        <a:t>6</a:t>
                      </a:r>
                      <a:endParaRPr lang="tr-TR" sz="2400">
                        <a:latin typeface="+mj-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tr-TR" sz="2400" b="1">
                          <a:solidFill>
                            <a:srgbClr val="FF0000"/>
                          </a:solidFill>
                          <a:latin typeface="+mj-lt"/>
                          <a:ea typeface="Times New Roman"/>
                          <a:cs typeface="Times New Roman"/>
                        </a:rPr>
                        <a:t>2</a:t>
                      </a:r>
                      <a:endParaRPr lang="tr-TR" sz="2400">
                        <a:latin typeface="+mj-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tr-TR" sz="2400" b="1" dirty="0">
                          <a:solidFill>
                            <a:srgbClr val="FF0000"/>
                          </a:solidFill>
                          <a:latin typeface="+mj-lt"/>
                          <a:ea typeface="Times New Roman"/>
                          <a:cs typeface="Times New Roman"/>
                        </a:rPr>
                        <a:t>8</a:t>
                      </a:r>
                      <a:endParaRPr lang="tr-TR" sz="2400" dirty="0">
                        <a:latin typeface="+mj-lt"/>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bl>
          </a:graphicData>
        </a:graphic>
      </p:graphicFrame>
      <p:sp>
        <p:nvSpPr>
          <p:cNvPr id="1025" name="Rectangle 1"/>
          <p:cNvSpPr>
            <a:spLocks noChangeArrowheads="1"/>
          </p:cNvSpPr>
          <p:nvPr/>
        </p:nvSpPr>
        <p:spPr bwMode="auto">
          <a:xfrm>
            <a:off x="485230" y="999401"/>
            <a:ext cx="611257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00FF"/>
                </a:solidFill>
                <a:effectLst/>
                <a:latin typeface="+mj-lt"/>
                <a:ea typeface="Times New Roman" pitchFamily="18" charset="0"/>
                <a:cs typeface="Times New Roman" pitchFamily="18" charset="0"/>
              </a:rPr>
              <a:t>Su kütlelerinde nihai durum sınıflaması aşağı şekildedir:</a:t>
            </a:r>
            <a:endParaRPr kumimoji="0" lang="tr-TR" sz="2000" b="0" i="0" u="none" strike="noStrike" cap="none" normalizeH="0" baseline="0" dirty="0" smtClean="0">
              <a:ln>
                <a:noFill/>
              </a:ln>
              <a:solidFill>
                <a:srgbClr val="0000FF"/>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rgbClr val="0000FF"/>
              </a:solidFill>
              <a:effectLst/>
              <a:latin typeface="+mj-lt"/>
              <a:cs typeface="Arial" pitchFamily="34" charset="0"/>
            </a:endParaRPr>
          </a:p>
        </p:txBody>
      </p:sp>
      <p:sp>
        <p:nvSpPr>
          <p:cNvPr id="1026" name="Rectangle 2"/>
          <p:cNvSpPr>
            <a:spLocks noChangeArrowheads="1"/>
          </p:cNvSpPr>
          <p:nvPr/>
        </p:nvSpPr>
        <p:spPr bwMode="auto">
          <a:xfrm>
            <a:off x="517724" y="4488795"/>
            <a:ext cx="804721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tr-TR" sz="2000" b="0" i="0" u="none" strike="noStrike" cap="none" normalizeH="0" baseline="0" dirty="0" smtClean="0">
                <a:ln>
                  <a:noFill/>
                </a:ln>
                <a:solidFill>
                  <a:srgbClr val="0000FF"/>
                </a:solidFill>
                <a:effectLst/>
                <a:latin typeface="+mj-lt"/>
                <a:ea typeface="Times New Roman" pitchFamily="18" charset="0"/>
                <a:cs typeface="Arial" pitchFamily="34" charset="0"/>
              </a:rPr>
              <a:t>25 havzada </a:t>
            </a:r>
            <a:r>
              <a:rPr kumimoji="0" lang="tr-TR" sz="2000" b="1" i="0" u="none" strike="noStrike" cap="none" normalizeH="0" baseline="0" dirty="0" smtClean="0">
                <a:ln>
                  <a:noFill/>
                </a:ln>
                <a:solidFill>
                  <a:srgbClr val="FF0000"/>
                </a:solidFill>
                <a:effectLst/>
                <a:latin typeface="+mj-lt"/>
                <a:ea typeface="Times New Roman" pitchFamily="18" charset="0"/>
                <a:cs typeface="Arial" pitchFamily="34" charset="0"/>
              </a:rPr>
              <a:t>1805</a:t>
            </a:r>
            <a:r>
              <a:rPr kumimoji="0" lang="tr-TR" sz="2000" b="0" i="0" u="none" strike="noStrike" cap="none" normalizeH="0" baseline="0" dirty="0" smtClean="0">
                <a:ln>
                  <a:noFill/>
                </a:ln>
                <a:solidFill>
                  <a:srgbClr val="0000FF"/>
                </a:solidFill>
                <a:effectLst/>
                <a:latin typeface="+mj-lt"/>
                <a:ea typeface="Times New Roman" pitchFamily="18" charset="0"/>
                <a:cs typeface="Arial" pitchFamily="34" charset="0"/>
              </a:rPr>
              <a:t> nehir su kütlesi, </a:t>
            </a:r>
            <a:r>
              <a:rPr kumimoji="0" lang="tr-TR" sz="2000" b="1" i="0" u="none" strike="noStrike" cap="none" normalizeH="0" baseline="0" dirty="0" smtClean="0">
                <a:ln>
                  <a:noFill/>
                </a:ln>
                <a:solidFill>
                  <a:srgbClr val="FF0000"/>
                </a:solidFill>
                <a:effectLst/>
                <a:latin typeface="+mj-lt"/>
                <a:ea typeface="Times New Roman" pitchFamily="18" charset="0"/>
                <a:cs typeface="Arial" pitchFamily="34" charset="0"/>
              </a:rPr>
              <a:t>652</a:t>
            </a:r>
            <a:r>
              <a:rPr kumimoji="0" lang="tr-TR" sz="2000" b="0" i="0" u="none" strike="noStrike" cap="none" normalizeH="0" baseline="0" dirty="0" smtClean="0">
                <a:ln>
                  <a:noFill/>
                </a:ln>
                <a:solidFill>
                  <a:srgbClr val="0000FF"/>
                </a:solidFill>
                <a:effectLst/>
                <a:latin typeface="+mj-lt"/>
                <a:ea typeface="Times New Roman" pitchFamily="18" charset="0"/>
                <a:cs typeface="Arial" pitchFamily="34" charset="0"/>
              </a:rPr>
              <a:t> göl su kütlesi olmak üzere toplam </a:t>
            </a:r>
            <a:r>
              <a:rPr kumimoji="0" lang="tr-TR" sz="2000" b="1" i="0" u="none" strike="noStrike" cap="none" normalizeH="0" baseline="0" dirty="0" smtClean="0">
                <a:ln>
                  <a:noFill/>
                </a:ln>
                <a:solidFill>
                  <a:srgbClr val="FF0000"/>
                </a:solidFill>
                <a:effectLst/>
                <a:latin typeface="+mj-lt"/>
                <a:ea typeface="Times New Roman" pitchFamily="18" charset="0"/>
                <a:cs typeface="Arial" pitchFamily="34" charset="0"/>
              </a:rPr>
              <a:t>2457</a:t>
            </a:r>
            <a:r>
              <a:rPr kumimoji="0" lang="tr-TR" sz="2000" b="0" i="0" u="none" strike="noStrike" cap="none" normalizeH="0" baseline="0" dirty="0" smtClean="0">
                <a:ln>
                  <a:noFill/>
                </a:ln>
                <a:solidFill>
                  <a:srgbClr val="0000FF"/>
                </a:solidFill>
                <a:effectLst/>
                <a:latin typeface="+mj-lt"/>
                <a:ea typeface="Times New Roman" pitchFamily="18" charset="0"/>
                <a:cs typeface="Arial" pitchFamily="34" charset="0"/>
              </a:rPr>
              <a:t> adet su kütlesi belirlenmiştir.</a:t>
            </a:r>
            <a:r>
              <a:rPr kumimoji="0" lang="tr-TR" sz="2000" b="0" i="0" u="none" strike="noStrike" cap="none" normalizeH="0" baseline="0" dirty="0" smtClean="0">
                <a:ln>
                  <a:noFill/>
                </a:ln>
                <a:solidFill>
                  <a:srgbClr val="0000FF"/>
                </a:solidFill>
                <a:effectLst/>
                <a:latin typeface="+mj-lt"/>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tabLst/>
            </a:pPr>
            <a:endParaRPr lang="tr-TR" sz="2000" dirty="0">
              <a:solidFill>
                <a:srgbClr val="0000FF"/>
              </a:solidFill>
              <a:latin typeface="+mj-lt"/>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tabLst/>
            </a:pPr>
            <a:r>
              <a:rPr kumimoji="0" lang="tr-TR" sz="2000" b="0" i="0" u="none" strike="noStrike" cap="none" normalizeH="0" baseline="0" dirty="0" smtClean="0">
                <a:ln>
                  <a:noFill/>
                </a:ln>
                <a:solidFill>
                  <a:srgbClr val="0000FF"/>
                </a:solidFill>
                <a:effectLst/>
                <a:latin typeface="+mj-lt"/>
                <a:cs typeface="Times New Roman" pitchFamily="18" charset="0"/>
              </a:rPr>
              <a:t>Her bir su kütlesinin tipolojisi belirlenerek tipoloji haritaları oluşturulmuş ve nehir su kütleleri için </a:t>
            </a:r>
            <a:r>
              <a:rPr kumimoji="0" lang="tr-TR" sz="2000" b="1" i="0" u="none" strike="noStrike" cap="none" normalizeH="0" baseline="0" dirty="0" smtClean="0">
                <a:ln>
                  <a:noFill/>
                </a:ln>
                <a:solidFill>
                  <a:srgbClr val="FF0000"/>
                </a:solidFill>
                <a:effectLst/>
                <a:latin typeface="+mj-lt"/>
                <a:cs typeface="Times New Roman" pitchFamily="18" charset="0"/>
              </a:rPr>
              <a:t>56 farklı tipoloji</a:t>
            </a:r>
            <a:r>
              <a:rPr kumimoji="0" lang="tr-TR" sz="2000" b="0" i="0" u="none" strike="noStrike" cap="none" normalizeH="0" baseline="0" dirty="0" smtClean="0">
                <a:ln>
                  <a:noFill/>
                </a:ln>
                <a:solidFill>
                  <a:srgbClr val="0000FF"/>
                </a:solidFill>
                <a:effectLst/>
                <a:latin typeface="+mj-lt"/>
                <a:cs typeface="Times New Roman" pitchFamily="18" charset="0"/>
              </a:rPr>
              <a:t>, göl su kütleleri için ise </a:t>
            </a:r>
            <a:r>
              <a:rPr kumimoji="0" lang="tr-TR" sz="2000" b="1" i="0" u="none" strike="noStrike" cap="none" normalizeH="0" baseline="0" dirty="0" smtClean="0">
                <a:ln>
                  <a:noFill/>
                </a:ln>
                <a:solidFill>
                  <a:srgbClr val="FF0000"/>
                </a:solidFill>
                <a:effectLst/>
                <a:latin typeface="+mj-lt"/>
                <a:cs typeface="Times New Roman" pitchFamily="18" charset="0"/>
              </a:rPr>
              <a:t>23 farklı tipoloji</a:t>
            </a:r>
            <a:r>
              <a:rPr kumimoji="0" lang="tr-TR" sz="2000" b="0" i="0" u="none" strike="noStrike" cap="none" normalizeH="0" baseline="0" dirty="0" smtClean="0">
                <a:ln>
                  <a:noFill/>
                </a:ln>
                <a:solidFill>
                  <a:srgbClr val="FF0000"/>
                </a:solidFill>
                <a:effectLst/>
                <a:latin typeface="+mj-lt"/>
                <a:cs typeface="Times New Roman" pitchFamily="18" charset="0"/>
              </a:rPr>
              <a:t> </a:t>
            </a:r>
            <a:r>
              <a:rPr kumimoji="0" lang="tr-TR" sz="2000" b="0" i="0" u="none" strike="noStrike" cap="none" normalizeH="0" baseline="0" dirty="0" smtClean="0">
                <a:ln>
                  <a:noFill/>
                </a:ln>
                <a:solidFill>
                  <a:srgbClr val="0000FF"/>
                </a:solidFill>
                <a:effectLst/>
                <a:latin typeface="+mj-lt"/>
                <a:cs typeface="Times New Roman" pitchFamily="18" charset="0"/>
              </a:rPr>
              <a:t>tespit edilmiştir.</a:t>
            </a:r>
            <a:endParaRPr kumimoji="0" lang="tr-TR" sz="2000" b="0" i="0" u="none" strike="noStrike" cap="none" normalizeH="0" baseline="0" dirty="0" smtClean="0">
              <a:ln>
                <a:noFill/>
              </a:ln>
              <a:solidFill>
                <a:srgbClr val="0000FF"/>
              </a:solidFill>
              <a:effectLst/>
              <a:latin typeface="+mj-lt"/>
              <a:cs typeface="Arial" pitchFamily="34" charset="0"/>
            </a:endParaRPr>
          </a:p>
        </p:txBody>
      </p:sp>
    </p:spTree>
    <p:extLst>
      <p:ext uri="{BB962C8B-B14F-4D97-AF65-F5344CB8AC3E}">
        <p14:creationId xmlns:p14="http://schemas.microsoft.com/office/powerpoint/2010/main" val="21159312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59632" y="248341"/>
            <a:ext cx="6766789" cy="553998"/>
          </a:xfrm>
          <a:prstGeom prst="rect">
            <a:avLst/>
          </a:prstGeom>
        </p:spPr>
        <p:txBody>
          <a:bodyPr wrap="none">
            <a:spAutoFit/>
          </a:bodyPr>
          <a:lstStyle/>
          <a:p>
            <a:r>
              <a:rPr lang="tr-TR" sz="3000" b="1" dirty="0" smtClean="0">
                <a:solidFill>
                  <a:srgbClr val="FF0000"/>
                </a:solidFill>
              </a:rPr>
              <a:t>Hassas Alanlar Projesi /Su Kalitesi Modeli</a:t>
            </a:r>
            <a:endParaRPr lang="en-US" sz="3000" b="1" dirty="0"/>
          </a:p>
        </p:txBody>
      </p:sp>
      <p:sp>
        <p:nvSpPr>
          <p:cNvPr id="2" name="Rectangle 1"/>
          <p:cNvSpPr/>
          <p:nvPr/>
        </p:nvSpPr>
        <p:spPr>
          <a:xfrm>
            <a:off x="292875" y="1549312"/>
            <a:ext cx="8424936" cy="3108543"/>
          </a:xfrm>
          <a:prstGeom prst="rect">
            <a:avLst/>
          </a:prstGeom>
        </p:spPr>
        <p:txBody>
          <a:bodyPr wrap="square">
            <a:spAutoFit/>
          </a:bodyPr>
          <a:lstStyle/>
          <a:p>
            <a:pPr marL="285750" indent="-285750" algn="just">
              <a:buFont typeface="Wingdings" panose="05000000000000000000" pitchFamily="2" charset="2"/>
              <a:buChar char="q"/>
            </a:pPr>
            <a:r>
              <a:rPr lang="en-US" sz="2800" b="1" dirty="0" err="1">
                <a:solidFill>
                  <a:srgbClr val="0000FF"/>
                </a:solidFill>
              </a:rPr>
              <a:t>doğal</a:t>
            </a:r>
            <a:r>
              <a:rPr lang="en-US" sz="2800" b="1" dirty="0">
                <a:solidFill>
                  <a:srgbClr val="0000FF"/>
                </a:solidFill>
              </a:rPr>
              <a:t> </a:t>
            </a:r>
            <a:r>
              <a:rPr lang="en-US" sz="2800" b="1" dirty="0" err="1">
                <a:solidFill>
                  <a:srgbClr val="0000FF"/>
                </a:solidFill>
              </a:rPr>
              <a:t>göllerde</a:t>
            </a:r>
            <a:r>
              <a:rPr lang="en-US" sz="2800" b="1" dirty="0">
                <a:solidFill>
                  <a:srgbClr val="0000FF"/>
                </a:solidFill>
              </a:rPr>
              <a:t> </a:t>
            </a:r>
            <a:r>
              <a:rPr lang="en-US" sz="2800" b="1" dirty="0" err="1">
                <a:solidFill>
                  <a:srgbClr val="FF0000"/>
                </a:solidFill>
              </a:rPr>
              <a:t>II.Sınıf</a:t>
            </a:r>
            <a:r>
              <a:rPr lang="en-US" sz="2800" b="1" dirty="0">
                <a:solidFill>
                  <a:srgbClr val="FF0000"/>
                </a:solidFill>
              </a:rPr>
              <a:t> </a:t>
            </a:r>
            <a:r>
              <a:rPr lang="en-US" sz="2800" b="1" dirty="0">
                <a:solidFill>
                  <a:srgbClr val="0000FF"/>
                </a:solidFill>
              </a:rPr>
              <a:t>( </a:t>
            </a:r>
            <a:r>
              <a:rPr lang="en-US" sz="2800" b="1" dirty="0" err="1">
                <a:solidFill>
                  <a:srgbClr val="0000FF"/>
                </a:solidFill>
              </a:rPr>
              <a:t>mezotrofik</a:t>
            </a:r>
            <a:r>
              <a:rPr lang="en-US" sz="2800" b="1" dirty="0">
                <a:solidFill>
                  <a:srgbClr val="0000FF"/>
                </a:solidFill>
              </a:rPr>
              <a:t> </a:t>
            </a:r>
            <a:r>
              <a:rPr lang="en-US" sz="2800" b="1" dirty="0" err="1">
                <a:solidFill>
                  <a:srgbClr val="0000FF"/>
                </a:solidFill>
              </a:rPr>
              <a:t>seviye</a:t>
            </a:r>
            <a:r>
              <a:rPr lang="en-US" sz="2800" b="1" dirty="0">
                <a:solidFill>
                  <a:srgbClr val="0000FF"/>
                </a:solidFill>
              </a:rPr>
              <a:t>), </a:t>
            </a:r>
          </a:p>
          <a:p>
            <a:pPr marL="285750" indent="-285750" algn="just">
              <a:buFont typeface="Wingdings" panose="05000000000000000000" pitchFamily="2" charset="2"/>
              <a:buChar char="q"/>
            </a:pPr>
            <a:r>
              <a:rPr lang="en-US" sz="2800" b="1" dirty="0" err="1">
                <a:solidFill>
                  <a:srgbClr val="0000FF"/>
                </a:solidFill>
              </a:rPr>
              <a:t>baraj</a:t>
            </a:r>
            <a:r>
              <a:rPr lang="en-US" sz="2800" b="1" dirty="0">
                <a:solidFill>
                  <a:srgbClr val="0000FF"/>
                </a:solidFill>
              </a:rPr>
              <a:t> </a:t>
            </a:r>
            <a:r>
              <a:rPr lang="en-US" sz="2800" b="1" dirty="0" err="1">
                <a:solidFill>
                  <a:srgbClr val="0000FF"/>
                </a:solidFill>
              </a:rPr>
              <a:t>göllerinde</a:t>
            </a:r>
            <a:r>
              <a:rPr lang="en-US" sz="2800" b="1" dirty="0">
                <a:solidFill>
                  <a:srgbClr val="0000FF"/>
                </a:solidFill>
              </a:rPr>
              <a:t> </a:t>
            </a:r>
            <a:r>
              <a:rPr lang="en-US" sz="2800" b="1" dirty="0" err="1">
                <a:solidFill>
                  <a:srgbClr val="0000FF"/>
                </a:solidFill>
              </a:rPr>
              <a:t>ise</a:t>
            </a:r>
            <a:r>
              <a:rPr lang="en-US" sz="2800" b="1" dirty="0">
                <a:solidFill>
                  <a:srgbClr val="0000FF"/>
                </a:solidFill>
              </a:rPr>
              <a:t> </a:t>
            </a:r>
            <a:r>
              <a:rPr lang="en-US" sz="2800" b="1" dirty="0" err="1">
                <a:solidFill>
                  <a:srgbClr val="FF0000"/>
                </a:solidFill>
              </a:rPr>
              <a:t>III.Sınıf</a:t>
            </a:r>
            <a:r>
              <a:rPr lang="en-US" sz="2800" b="1" dirty="0">
                <a:solidFill>
                  <a:srgbClr val="FF0000"/>
                </a:solidFill>
              </a:rPr>
              <a:t> </a:t>
            </a:r>
            <a:r>
              <a:rPr lang="en-US" sz="2800" b="1" dirty="0">
                <a:solidFill>
                  <a:srgbClr val="0000FF"/>
                </a:solidFill>
              </a:rPr>
              <a:t>(</a:t>
            </a:r>
            <a:r>
              <a:rPr lang="en-US" sz="2800" b="1" dirty="0" err="1">
                <a:solidFill>
                  <a:srgbClr val="0000FF"/>
                </a:solidFill>
              </a:rPr>
              <a:t>zayıf</a:t>
            </a:r>
            <a:r>
              <a:rPr lang="en-US" sz="2800" b="1" dirty="0">
                <a:solidFill>
                  <a:srgbClr val="0000FF"/>
                </a:solidFill>
              </a:rPr>
              <a:t> </a:t>
            </a:r>
            <a:r>
              <a:rPr lang="en-US" sz="2800" b="1" dirty="0" err="1">
                <a:solidFill>
                  <a:srgbClr val="0000FF"/>
                </a:solidFill>
              </a:rPr>
              <a:t>ötrofik</a:t>
            </a:r>
            <a:r>
              <a:rPr lang="en-US" sz="2800" b="1" dirty="0">
                <a:solidFill>
                  <a:srgbClr val="0000FF"/>
                </a:solidFill>
              </a:rPr>
              <a:t> </a:t>
            </a:r>
            <a:r>
              <a:rPr lang="en-US" sz="2800" b="1" dirty="0" err="1">
                <a:solidFill>
                  <a:srgbClr val="0000FF"/>
                </a:solidFill>
              </a:rPr>
              <a:t>seviye</a:t>
            </a:r>
            <a:r>
              <a:rPr lang="en-US" sz="2800" b="1" dirty="0">
                <a:solidFill>
                  <a:srgbClr val="0000FF"/>
                </a:solidFill>
              </a:rPr>
              <a:t>) </a:t>
            </a:r>
          </a:p>
          <a:p>
            <a:pPr marL="285750" indent="-285750" algn="just">
              <a:buFont typeface="Wingdings" panose="05000000000000000000" pitchFamily="2" charset="2"/>
              <a:buChar char="q"/>
            </a:pPr>
            <a:r>
              <a:rPr lang="en-US" sz="2800" b="1" dirty="0" err="1">
                <a:solidFill>
                  <a:srgbClr val="0000FF"/>
                </a:solidFill>
              </a:rPr>
              <a:t>baraj</a:t>
            </a:r>
            <a:r>
              <a:rPr lang="en-US" sz="2800" b="1" dirty="0">
                <a:solidFill>
                  <a:srgbClr val="0000FF"/>
                </a:solidFill>
              </a:rPr>
              <a:t> </a:t>
            </a:r>
            <a:r>
              <a:rPr lang="en-US" sz="2800" b="1" dirty="0" err="1">
                <a:solidFill>
                  <a:srgbClr val="0000FF"/>
                </a:solidFill>
              </a:rPr>
              <a:t>gölü</a:t>
            </a:r>
            <a:r>
              <a:rPr lang="en-US" sz="2800" b="1" dirty="0">
                <a:solidFill>
                  <a:srgbClr val="0000FF"/>
                </a:solidFill>
              </a:rPr>
              <a:t> </a:t>
            </a:r>
            <a:r>
              <a:rPr lang="en-US" sz="2800" b="1" dirty="0" err="1">
                <a:solidFill>
                  <a:srgbClr val="0000FF"/>
                </a:solidFill>
              </a:rPr>
              <a:t>ve</a:t>
            </a:r>
            <a:r>
              <a:rPr lang="en-US" sz="2800" b="1" dirty="0">
                <a:solidFill>
                  <a:srgbClr val="0000FF"/>
                </a:solidFill>
              </a:rPr>
              <a:t> </a:t>
            </a:r>
            <a:r>
              <a:rPr lang="en-US" sz="2800" b="1" dirty="0" err="1">
                <a:solidFill>
                  <a:srgbClr val="0000FF"/>
                </a:solidFill>
              </a:rPr>
              <a:t>denize</a:t>
            </a:r>
            <a:r>
              <a:rPr lang="en-US" sz="2800" b="1" dirty="0">
                <a:solidFill>
                  <a:srgbClr val="0000FF"/>
                </a:solidFill>
              </a:rPr>
              <a:t> </a:t>
            </a:r>
            <a:r>
              <a:rPr lang="en-US" sz="2800" b="1" dirty="0" err="1">
                <a:solidFill>
                  <a:srgbClr val="0000FF"/>
                </a:solidFill>
              </a:rPr>
              <a:t>dökülen</a:t>
            </a:r>
            <a:r>
              <a:rPr lang="en-US" sz="2800" b="1" dirty="0">
                <a:solidFill>
                  <a:srgbClr val="0000FF"/>
                </a:solidFill>
              </a:rPr>
              <a:t> </a:t>
            </a:r>
            <a:r>
              <a:rPr lang="en-US" sz="2800" b="1" dirty="0" err="1">
                <a:solidFill>
                  <a:srgbClr val="0000FF"/>
                </a:solidFill>
              </a:rPr>
              <a:t>nehirler</a:t>
            </a:r>
            <a:r>
              <a:rPr lang="en-US" sz="2800" b="1" dirty="0">
                <a:solidFill>
                  <a:srgbClr val="0000FF"/>
                </a:solidFill>
              </a:rPr>
              <a:t> </a:t>
            </a:r>
            <a:r>
              <a:rPr lang="en-US" sz="2800" b="1" dirty="0" err="1">
                <a:solidFill>
                  <a:srgbClr val="0000FF"/>
                </a:solidFill>
              </a:rPr>
              <a:t>için</a:t>
            </a:r>
            <a:r>
              <a:rPr lang="en-US" sz="2800" b="1" dirty="0">
                <a:solidFill>
                  <a:srgbClr val="0000FF"/>
                </a:solidFill>
              </a:rPr>
              <a:t> </a:t>
            </a:r>
            <a:r>
              <a:rPr lang="en-US" sz="2800" b="1" dirty="0" err="1">
                <a:solidFill>
                  <a:srgbClr val="0000FF"/>
                </a:solidFill>
              </a:rPr>
              <a:t>Yerüstü</a:t>
            </a:r>
            <a:r>
              <a:rPr lang="en-US" sz="2800" b="1" dirty="0">
                <a:solidFill>
                  <a:srgbClr val="0000FF"/>
                </a:solidFill>
              </a:rPr>
              <a:t> Su </a:t>
            </a:r>
            <a:r>
              <a:rPr lang="en-US" sz="2800" b="1" dirty="0" err="1">
                <a:solidFill>
                  <a:srgbClr val="0000FF"/>
                </a:solidFill>
              </a:rPr>
              <a:t>Kalitesi</a:t>
            </a:r>
            <a:r>
              <a:rPr lang="en-US" sz="2800" b="1" dirty="0">
                <a:solidFill>
                  <a:srgbClr val="0000FF"/>
                </a:solidFill>
              </a:rPr>
              <a:t> </a:t>
            </a:r>
            <a:r>
              <a:rPr lang="en-US" sz="2800" b="1" dirty="0" err="1">
                <a:solidFill>
                  <a:srgbClr val="0000FF"/>
                </a:solidFill>
              </a:rPr>
              <a:t>Yönetmeliği</a:t>
            </a:r>
            <a:r>
              <a:rPr lang="en-US" sz="2800" b="1" dirty="0">
                <a:solidFill>
                  <a:srgbClr val="0000FF"/>
                </a:solidFill>
              </a:rPr>
              <a:t> Ek-5 </a:t>
            </a:r>
            <a:r>
              <a:rPr lang="en-US" sz="2800" b="1" dirty="0" err="1">
                <a:solidFill>
                  <a:srgbClr val="0000FF"/>
                </a:solidFill>
              </a:rPr>
              <a:t>Tablo</a:t>
            </a:r>
            <a:r>
              <a:rPr lang="en-US" sz="2800" b="1" dirty="0">
                <a:solidFill>
                  <a:srgbClr val="0000FF"/>
                </a:solidFill>
              </a:rPr>
              <a:t> 5’e </a:t>
            </a:r>
            <a:r>
              <a:rPr lang="en-US" sz="2800" b="1" dirty="0" err="1">
                <a:solidFill>
                  <a:srgbClr val="0000FF"/>
                </a:solidFill>
              </a:rPr>
              <a:t>göre</a:t>
            </a:r>
            <a:r>
              <a:rPr lang="en-US" sz="2800" b="1" dirty="0">
                <a:solidFill>
                  <a:srgbClr val="0000FF"/>
                </a:solidFill>
              </a:rPr>
              <a:t> </a:t>
            </a:r>
            <a:r>
              <a:rPr lang="en-US" sz="2800" b="1" dirty="0">
                <a:solidFill>
                  <a:srgbClr val="FF0000"/>
                </a:solidFill>
              </a:rPr>
              <a:t>II. </a:t>
            </a:r>
            <a:r>
              <a:rPr lang="en-US" sz="2800" b="1" dirty="0" err="1">
                <a:solidFill>
                  <a:srgbClr val="FF0000"/>
                </a:solidFill>
              </a:rPr>
              <a:t>Sınıf</a:t>
            </a:r>
            <a:r>
              <a:rPr lang="en-US" sz="2800" b="1" dirty="0">
                <a:solidFill>
                  <a:srgbClr val="0000FF"/>
                </a:solidFill>
              </a:rPr>
              <a:t>, </a:t>
            </a:r>
          </a:p>
          <a:p>
            <a:pPr marL="285750" indent="-285750" algn="just">
              <a:buFont typeface="Wingdings" panose="05000000000000000000" pitchFamily="2" charset="2"/>
              <a:buChar char="q"/>
            </a:pPr>
            <a:r>
              <a:rPr lang="en-US" sz="2800" b="1" dirty="0" err="1">
                <a:solidFill>
                  <a:srgbClr val="0000FF"/>
                </a:solidFill>
              </a:rPr>
              <a:t>durgun</a:t>
            </a:r>
            <a:r>
              <a:rPr lang="en-US" sz="2800" b="1" dirty="0">
                <a:solidFill>
                  <a:srgbClr val="0000FF"/>
                </a:solidFill>
              </a:rPr>
              <a:t> </a:t>
            </a:r>
            <a:r>
              <a:rPr lang="en-US" sz="2800" b="1" dirty="0" err="1">
                <a:solidFill>
                  <a:srgbClr val="0000FF"/>
                </a:solidFill>
              </a:rPr>
              <a:t>sulara</a:t>
            </a:r>
            <a:r>
              <a:rPr lang="en-US" sz="2800" b="1" dirty="0">
                <a:solidFill>
                  <a:srgbClr val="0000FF"/>
                </a:solidFill>
              </a:rPr>
              <a:t> </a:t>
            </a:r>
            <a:r>
              <a:rPr lang="en-US" sz="2800" b="1" dirty="0" err="1">
                <a:solidFill>
                  <a:srgbClr val="0000FF"/>
                </a:solidFill>
              </a:rPr>
              <a:t>dökülen</a:t>
            </a:r>
            <a:r>
              <a:rPr lang="en-US" sz="2800" b="1" dirty="0">
                <a:solidFill>
                  <a:srgbClr val="0000FF"/>
                </a:solidFill>
              </a:rPr>
              <a:t> </a:t>
            </a:r>
            <a:r>
              <a:rPr lang="en-US" sz="2800" b="1" dirty="0" err="1">
                <a:solidFill>
                  <a:srgbClr val="0000FF"/>
                </a:solidFill>
              </a:rPr>
              <a:t>nehirler</a:t>
            </a:r>
            <a:r>
              <a:rPr lang="en-US" sz="2800" b="1" dirty="0">
                <a:solidFill>
                  <a:srgbClr val="0000FF"/>
                </a:solidFill>
              </a:rPr>
              <a:t> </a:t>
            </a:r>
            <a:r>
              <a:rPr lang="en-US" sz="2800" b="1" dirty="0" err="1">
                <a:solidFill>
                  <a:srgbClr val="0000FF"/>
                </a:solidFill>
              </a:rPr>
              <a:t>için</a:t>
            </a:r>
            <a:r>
              <a:rPr lang="en-US" sz="2800" b="1" dirty="0">
                <a:solidFill>
                  <a:srgbClr val="0000FF"/>
                </a:solidFill>
              </a:rPr>
              <a:t> </a:t>
            </a:r>
            <a:r>
              <a:rPr lang="en-US" sz="2800" b="1" dirty="0" err="1">
                <a:solidFill>
                  <a:srgbClr val="0000FF"/>
                </a:solidFill>
              </a:rPr>
              <a:t>ise</a:t>
            </a:r>
            <a:r>
              <a:rPr lang="en-US" sz="2800" b="1" dirty="0">
                <a:solidFill>
                  <a:srgbClr val="0000FF"/>
                </a:solidFill>
              </a:rPr>
              <a:t> </a:t>
            </a:r>
            <a:r>
              <a:rPr lang="en-US" sz="2800" b="1" dirty="0" err="1">
                <a:solidFill>
                  <a:srgbClr val="FF0000"/>
                </a:solidFill>
              </a:rPr>
              <a:t>I.Sınıf</a:t>
            </a:r>
            <a:r>
              <a:rPr lang="en-US" sz="2800" b="1" dirty="0">
                <a:solidFill>
                  <a:srgbClr val="FF0000"/>
                </a:solidFill>
              </a:rPr>
              <a:t> </a:t>
            </a:r>
            <a:endParaRPr lang="tr-TR" sz="2800" b="1" dirty="0" smtClean="0">
              <a:solidFill>
                <a:srgbClr val="FF0000"/>
              </a:solidFill>
            </a:endParaRPr>
          </a:p>
          <a:p>
            <a:pPr algn="just"/>
            <a:endParaRPr lang="en-US" sz="2800" b="1" dirty="0">
              <a:solidFill>
                <a:srgbClr val="0000FF"/>
              </a:solidFill>
            </a:endParaRPr>
          </a:p>
          <a:p>
            <a:pPr algn="just"/>
            <a:endParaRPr lang="en-US" sz="2800" dirty="0"/>
          </a:p>
        </p:txBody>
      </p:sp>
      <p:sp>
        <p:nvSpPr>
          <p:cNvPr id="4" name="Rectangle 3"/>
          <p:cNvSpPr/>
          <p:nvPr/>
        </p:nvSpPr>
        <p:spPr>
          <a:xfrm>
            <a:off x="365010" y="3878538"/>
            <a:ext cx="8351123" cy="2677656"/>
          </a:xfrm>
          <a:prstGeom prst="rect">
            <a:avLst/>
          </a:prstGeom>
        </p:spPr>
        <p:txBody>
          <a:bodyPr wrap="square">
            <a:spAutoFit/>
          </a:bodyPr>
          <a:lstStyle/>
          <a:p>
            <a:r>
              <a:rPr lang="tr-TR" sz="2800" dirty="0" smtClean="0">
                <a:solidFill>
                  <a:srgbClr val="0000FF"/>
                </a:solidFill>
              </a:rPr>
              <a:t>Su Kalite Durumunun Ortaya Konması </a:t>
            </a:r>
          </a:p>
          <a:p>
            <a:pPr marL="342900" indent="-342900" algn="just">
              <a:buFont typeface="Wingdings" panose="05000000000000000000" pitchFamily="2" charset="2"/>
              <a:buChar char="q"/>
            </a:pPr>
            <a:r>
              <a:rPr lang="tr-TR" sz="2800" b="1" dirty="0" smtClean="0">
                <a:solidFill>
                  <a:srgbClr val="0000FF"/>
                </a:solidFill>
              </a:rPr>
              <a:t>Noktasal ve Yayılı Yükler</a:t>
            </a:r>
          </a:p>
          <a:p>
            <a:pPr marL="342900" indent="-342900" algn="just">
              <a:buFont typeface="Wingdings" panose="05000000000000000000" pitchFamily="2" charset="2"/>
              <a:buChar char="q"/>
            </a:pPr>
            <a:r>
              <a:rPr lang="en-US" sz="2800" b="1" dirty="0" err="1" smtClean="0">
                <a:solidFill>
                  <a:srgbClr val="0000FF"/>
                </a:solidFill>
              </a:rPr>
              <a:t>Senaryolar</a:t>
            </a:r>
            <a:r>
              <a:rPr lang="en-US" sz="2800" b="1" dirty="0" smtClean="0">
                <a:solidFill>
                  <a:srgbClr val="0000FF"/>
                </a:solidFill>
              </a:rPr>
              <a:t>  </a:t>
            </a:r>
            <a:endParaRPr lang="tr-TR" sz="2800" b="1" dirty="0">
              <a:solidFill>
                <a:srgbClr val="0000FF"/>
              </a:solidFill>
            </a:endParaRPr>
          </a:p>
          <a:p>
            <a:pPr marL="342900" indent="-342900" algn="just">
              <a:buFont typeface="Wingdings" panose="05000000000000000000" pitchFamily="2" charset="2"/>
              <a:buChar char="q"/>
            </a:pPr>
            <a:r>
              <a:rPr lang="en-US" sz="2800" b="1" dirty="0" err="1">
                <a:solidFill>
                  <a:srgbClr val="0000FF"/>
                </a:solidFill>
              </a:rPr>
              <a:t>Tedbir</a:t>
            </a:r>
            <a:r>
              <a:rPr lang="en-US" sz="2800" b="1" dirty="0">
                <a:solidFill>
                  <a:srgbClr val="0000FF"/>
                </a:solidFill>
              </a:rPr>
              <a:t> </a:t>
            </a:r>
            <a:r>
              <a:rPr lang="en-US" sz="2800" b="1" dirty="0" err="1">
                <a:solidFill>
                  <a:srgbClr val="0000FF"/>
                </a:solidFill>
              </a:rPr>
              <a:t>stratejilerinin</a:t>
            </a:r>
            <a:r>
              <a:rPr lang="en-US" sz="2800" b="1" dirty="0">
                <a:solidFill>
                  <a:srgbClr val="0000FF"/>
                </a:solidFill>
              </a:rPr>
              <a:t> </a:t>
            </a:r>
            <a:r>
              <a:rPr lang="en-US" sz="2800" b="1" dirty="0" err="1">
                <a:solidFill>
                  <a:srgbClr val="0000FF"/>
                </a:solidFill>
              </a:rPr>
              <a:t>belirlenmesi</a:t>
            </a:r>
            <a:endParaRPr lang="en-US" sz="2800" b="1" dirty="0">
              <a:solidFill>
                <a:srgbClr val="0000FF"/>
              </a:solidFill>
            </a:endParaRPr>
          </a:p>
          <a:p>
            <a:endParaRPr lang="tr-TR" sz="2800" dirty="0" smtClean="0">
              <a:solidFill>
                <a:srgbClr val="0000FF"/>
              </a:solidFill>
            </a:endParaRPr>
          </a:p>
          <a:p>
            <a:endParaRPr lang="en-US" sz="2800" dirty="0">
              <a:solidFill>
                <a:srgbClr val="0000FF"/>
              </a:solidFill>
            </a:endParaRPr>
          </a:p>
        </p:txBody>
      </p:sp>
      <p:sp>
        <p:nvSpPr>
          <p:cNvPr id="7" name="Rectangle 6"/>
          <p:cNvSpPr/>
          <p:nvPr/>
        </p:nvSpPr>
        <p:spPr>
          <a:xfrm>
            <a:off x="-464793" y="1026092"/>
            <a:ext cx="6321109" cy="523220"/>
          </a:xfrm>
          <a:prstGeom prst="rect">
            <a:avLst/>
          </a:prstGeom>
        </p:spPr>
        <p:txBody>
          <a:bodyPr wrap="square">
            <a:spAutoFit/>
          </a:bodyPr>
          <a:lstStyle/>
          <a:p>
            <a:pPr algn="ctr"/>
            <a:r>
              <a:rPr lang="tr-TR" sz="2800" dirty="0" smtClean="0">
                <a:solidFill>
                  <a:srgbClr val="0000FF"/>
                </a:solidFill>
              </a:rPr>
              <a:t>   Su Kalite Hedefleri doğrultusunda</a:t>
            </a:r>
            <a:endParaRPr lang="en-US" sz="2800" dirty="0">
              <a:solidFill>
                <a:srgbClr val="0000FF"/>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323528" y="1165189"/>
            <a:ext cx="3600400" cy="3447098"/>
          </a:xfrm>
          <a:prstGeom prst="rect">
            <a:avLst/>
          </a:prstGeom>
        </p:spPr>
        <p:txBody>
          <a:bodyPr wrap="square">
            <a:spAutoFit/>
          </a:bodyPr>
          <a:lstStyle/>
          <a:p>
            <a:pPr algn="just">
              <a:spcBef>
                <a:spcPts val="1200"/>
              </a:spcBef>
            </a:pPr>
            <a:r>
              <a:rPr lang="tr-TR" sz="2400" b="1" dirty="0" smtClean="0">
                <a:solidFill>
                  <a:srgbClr val="0000FF"/>
                </a:solidFill>
              </a:rPr>
              <a:t>10 su kütlesinde yapılacak modelleme çalışmaları:</a:t>
            </a:r>
          </a:p>
          <a:p>
            <a:pPr marL="342900" indent="-342900" algn="just">
              <a:spcBef>
                <a:spcPts val="1200"/>
              </a:spcBef>
              <a:buFont typeface="Wingdings" panose="05000000000000000000" pitchFamily="2" charset="2"/>
              <a:buChar char="§"/>
            </a:pPr>
            <a:r>
              <a:rPr lang="tr-TR" sz="2000" dirty="0" smtClean="0">
                <a:solidFill>
                  <a:srgbClr val="0000FF"/>
                </a:solidFill>
              </a:rPr>
              <a:t>İzleme çalışmalarına devam edilmesi</a:t>
            </a:r>
          </a:p>
          <a:p>
            <a:pPr marL="342900" indent="-342900" algn="just">
              <a:spcBef>
                <a:spcPts val="1200"/>
              </a:spcBef>
              <a:buFont typeface="Wingdings" panose="05000000000000000000" pitchFamily="2" charset="2"/>
              <a:buChar char="§"/>
            </a:pPr>
            <a:r>
              <a:rPr lang="tr-TR" sz="2000" dirty="0" smtClean="0">
                <a:solidFill>
                  <a:srgbClr val="0000FF"/>
                </a:solidFill>
              </a:rPr>
              <a:t>Senaryoların üretilmesi</a:t>
            </a:r>
            <a:endParaRPr lang="tr-TR" sz="2000" dirty="0">
              <a:solidFill>
                <a:srgbClr val="0000FF"/>
              </a:solidFill>
            </a:endParaRPr>
          </a:p>
          <a:p>
            <a:pPr marL="342900" indent="-342900" algn="just">
              <a:spcBef>
                <a:spcPts val="1200"/>
              </a:spcBef>
              <a:buFont typeface="Wingdings" panose="05000000000000000000" pitchFamily="2" charset="2"/>
              <a:buChar char="§"/>
            </a:pPr>
            <a:r>
              <a:rPr lang="tr-TR" sz="2000" dirty="0" smtClean="0">
                <a:solidFill>
                  <a:srgbClr val="0000FF"/>
                </a:solidFill>
              </a:rPr>
              <a:t>Senaryoların çalıştırılması ve su kalite hedeflerine ulaşmak için gerekli tedbirlerin belirlenmesi</a:t>
            </a:r>
          </a:p>
        </p:txBody>
      </p:sp>
      <p:pic>
        <p:nvPicPr>
          <p:cNvPr id="5" name="4 Resim"/>
          <p:cNvPicPr/>
          <p:nvPr/>
        </p:nvPicPr>
        <p:blipFill>
          <a:blip r:embed="rId2" cstate="print"/>
          <a:srcRect/>
          <a:stretch>
            <a:fillRect/>
          </a:stretch>
        </p:blipFill>
        <p:spPr bwMode="auto">
          <a:xfrm>
            <a:off x="3923928" y="1052736"/>
            <a:ext cx="5040560" cy="4608512"/>
          </a:xfrm>
          <a:prstGeom prst="rect">
            <a:avLst/>
          </a:prstGeom>
          <a:noFill/>
        </p:spPr>
      </p:pic>
      <p:sp>
        <p:nvSpPr>
          <p:cNvPr id="2" name="Rectangle 1"/>
          <p:cNvSpPr/>
          <p:nvPr/>
        </p:nvSpPr>
        <p:spPr>
          <a:xfrm>
            <a:off x="1187624" y="137730"/>
            <a:ext cx="6541663" cy="523220"/>
          </a:xfrm>
          <a:prstGeom prst="rect">
            <a:avLst/>
          </a:prstGeom>
        </p:spPr>
        <p:txBody>
          <a:bodyPr wrap="none">
            <a:spAutoFit/>
          </a:bodyPr>
          <a:lstStyle/>
          <a:p>
            <a:r>
              <a:rPr lang="tr-TR" sz="2800" b="1" dirty="0">
                <a:solidFill>
                  <a:srgbClr val="FF0000"/>
                </a:solidFill>
              </a:rPr>
              <a:t>Hassas Alanlar </a:t>
            </a:r>
            <a:r>
              <a:rPr lang="tr-TR" sz="2800" b="1" dirty="0" smtClean="0">
                <a:solidFill>
                  <a:srgbClr val="FF0000"/>
                </a:solidFill>
              </a:rPr>
              <a:t>Projesi/Ayrıntılı Modelleme</a:t>
            </a:r>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tr-TR" sz="3600" b="1" dirty="0" smtClean="0">
                <a:solidFill>
                  <a:srgbClr val="FF0000"/>
                </a:solidFill>
              </a:rPr>
              <a:t>  Kıyı Hassas Alanların  Güncellenmesi</a:t>
            </a:r>
            <a:endParaRPr lang="tr-TR" sz="3600" b="1" dirty="0">
              <a:solidFill>
                <a:srgbClr val="FF0000"/>
              </a:solidFill>
            </a:endParaRPr>
          </a:p>
        </p:txBody>
      </p:sp>
      <p:graphicFrame>
        <p:nvGraphicFramePr>
          <p:cNvPr id="18" name="Diagram 17"/>
          <p:cNvGraphicFramePr/>
          <p:nvPr>
            <p:extLst>
              <p:ext uri="{D42A27DB-BD31-4B8C-83A1-F6EECF244321}">
                <p14:modId xmlns:p14="http://schemas.microsoft.com/office/powerpoint/2010/main" val="2950807848"/>
              </p:ext>
            </p:extLst>
          </p:nvPr>
        </p:nvGraphicFramePr>
        <p:xfrm>
          <a:off x="611560" y="1196752"/>
          <a:ext cx="5256584"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Box 19"/>
          <p:cNvSpPr txBox="1"/>
          <p:nvPr/>
        </p:nvSpPr>
        <p:spPr>
          <a:xfrm>
            <a:off x="432192" y="5862833"/>
            <a:ext cx="8136904" cy="646331"/>
          </a:xfrm>
          <a:prstGeom prst="rect">
            <a:avLst/>
          </a:prstGeom>
          <a:noFill/>
        </p:spPr>
        <p:txBody>
          <a:bodyPr wrap="square" rtlCol="0">
            <a:spAutoFit/>
          </a:bodyPr>
          <a:lstStyle/>
          <a:p>
            <a:r>
              <a:rPr lang="tr-TR" sz="1200" b="1" u="sng" dirty="0" smtClean="0">
                <a:solidFill>
                  <a:srgbClr val="FF0000"/>
                </a:solidFill>
              </a:rPr>
              <a:t>Kullanılan Data Setileri</a:t>
            </a:r>
          </a:p>
          <a:p>
            <a:r>
              <a:rPr lang="tr-TR" sz="1200" dirty="0" smtClean="0">
                <a:solidFill>
                  <a:srgbClr val="0000FF"/>
                </a:solidFill>
              </a:rPr>
              <a:t>Kimyasal Değerlendirme için; SINHA Projesi 2010 İzleme sonuçları, Bütünleşik İzleme Sonuçları – 2011</a:t>
            </a:r>
          </a:p>
          <a:p>
            <a:r>
              <a:rPr lang="tr-TR" sz="1200" dirty="0" smtClean="0">
                <a:solidFill>
                  <a:srgbClr val="0000FF"/>
                </a:solidFill>
              </a:rPr>
              <a:t>Biyolojik Değerlendirme; Makroalg ve Bentik için 2011 – 2013 Bütünleşik İzleme Çalışması Sonuçları</a:t>
            </a:r>
          </a:p>
        </p:txBody>
      </p:sp>
      <p:sp>
        <p:nvSpPr>
          <p:cNvPr id="22" name="Rectangle 21"/>
          <p:cNvSpPr/>
          <p:nvPr/>
        </p:nvSpPr>
        <p:spPr bwMode="auto">
          <a:xfrm>
            <a:off x="4283968" y="3717032"/>
            <a:ext cx="1440160" cy="461665"/>
          </a:xfrm>
          <a:prstGeom prst="rect">
            <a:avLst/>
          </a:prstGeom>
          <a:solidFill>
            <a:schemeClr val="accent2">
              <a:lumMod val="40000"/>
              <a:lumOff val="60000"/>
            </a:schemeClr>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bg1"/>
                </a:solidFill>
                <a:effectLst/>
                <a:latin typeface="Arial" charset="0"/>
              </a:rPr>
              <a:t>Dekos Projesi  </a:t>
            </a:r>
          </a:p>
          <a:p>
            <a:pPr marL="0" marR="0" indent="0" algn="ctr"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dirty="0" smtClean="0">
                <a:ln>
                  <a:noFill/>
                </a:ln>
                <a:solidFill>
                  <a:schemeClr val="tx1"/>
                </a:solidFill>
                <a:effectLst/>
                <a:latin typeface="Arial" charset="0"/>
              </a:rPr>
              <a:t>Ekolojik Sınıflandırması (Kasım 2011)</a:t>
            </a:r>
            <a:endParaRPr kumimoji="0" lang="tr-TR" sz="1000" b="0" i="0" u="none" strike="noStrike" cap="none" normalizeH="0" baseline="0" dirty="0" smtClean="0">
              <a:ln>
                <a:noFill/>
              </a:ln>
              <a:solidFill>
                <a:schemeClr val="tx1"/>
              </a:solidFill>
              <a:effectLst/>
              <a:latin typeface="Arial" charset="0"/>
            </a:endParaRPr>
          </a:p>
        </p:txBody>
      </p:sp>
      <p:sp>
        <p:nvSpPr>
          <p:cNvPr id="23" name="Plus 22"/>
          <p:cNvSpPr/>
          <p:nvPr/>
        </p:nvSpPr>
        <p:spPr bwMode="auto">
          <a:xfrm>
            <a:off x="3851920" y="3789040"/>
            <a:ext cx="216024" cy="216024"/>
          </a:xfrm>
          <a:prstGeom prst="mathPlus">
            <a:avLst/>
          </a:prstGeom>
          <a:solidFill>
            <a:schemeClr val="accent2">
              <a:lumMod val="40000"/>
              <a:lumOff val="60000"/>
            </a:schemeClr>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tr-TR" sz="2400" b="0" i="0" u="none" strike="noStrike" cap="none" normalizeH="0" baseline="0" smtClean="0">
              <a:ln>
                <a:noFill/>
              </a:ln>
              <a:solidFill>
                <a:schemeClr val="tx1"/>
              </a:solidFill>
              <a:effectLst/>
              <a:latin typeface="Arial" charset="0"/>
            </a:endParaRPr>
          </a:p>
        </p:txBody>
      </p:sp>
      <p:sp>
        <p:nvSpPr>
          <p:cNvPr id="8" name="Right Brace 7"/>
          <p:cNvSpPr/>
          <p:nvPr/>
        </p:nvSpPr>
        <p:spPr bwMode="auto">
          <a:xfrm>
            <a:off x="6300192" y="1772816"/>
            <a:ext cx="155448" cy="914400"/>
          </a:xfrm>
          <a:prstGeom prst="rightBrace">
            <a:avLst/>
          </a:prstGeom>
          <a:noFill/>
          <a:ln w="381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tr-TR" sz="2400" b="0" i="0" u="none" strike="noStrike" cap="none" normalizeH="0" baseline="0" smtClean="0">
              <a:ln>
                <a:noFill/>
              </a:ln>
              <a:solidFill>
                <a:schemeClr val="tx1"/>
              </a:solidFill>
              <a:effectLst/>
              <a:latin typeface="Arial" charset="0"/>
            </a:endParaRPr>
          </a:p>
        </p:txBody>
      </p:sp>
      <p:sp>
        <p:nvSpPr>
          <p:cNvPr id="9" name="Right Brace 8"/>
          <p:cNvSpPr/>
          <p:nvPr/>
        </p:nvSpPr>
        <p:spPr bwMode="auto">
          <a:xfrm>
            <a:off x="6300192" y="4005064"/>
            <a:ext cx="155448" cy="914400"/>
          </a:xfrm>
          <a:prstGeom prst="rightBrace">
            <a:avLst/>
          </a:prstGeom>
          <a:noFill/>
          <a:ln w="381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tr-TR" sz="24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6732240" y="2060848"/>
            <a:ext cx="1872208" cy="33855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tr-TR" sz="1600" dirty="0" smtClean="0"/>
              <a:t>Temel Kriterler </a:t>
            </a:r>
            <a:endParaRPr lang="tr-TR" sz="1600" dirty="0"/>
          </a:p>
        </p:txBody>
      </p:sp>
      <p:sp>
        <p:nvSpPr>
          <p:cNvPr id="11" name="TextBox 10"/>
          <p:cNvSpPr txBox="1"/>
          <p:nvPr/>
        </p:nvSpPr>
        <p:spPr>
          <a:xfrm>
            <a:off x="6660232" y="4293096"/>
            <a:ext cx="2088232" cy="33855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tr-TR" sz="1600" dirty="0" smtClean="0"/>
              <a:t>Destekleyici Kriterler </a:t>
            </a:r>
            <a:endParaRPr lang="tr-TR" sz="1600" dirty="0"/>
          </a:p>
        </p:txBody>
      </p:sp>
    </p:spTree>
    <p:extLst>
      <p:ext uri="{BB962C8B-B14F-4D97-AF65-F5344CB8AC3E}">
        <p14:creationId xmlns:p14="http://schemas.microsoft.com/office/powerpoint/2010/main" val="3289281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98"/>
            <a:ext cx="8229600" cy="1143000"/>
          </a:xfrm>
        </p:spPr>
        <p:txBody>
          <a:bodyPr>
            <a:normAutofit/>
          </a:bodyPr>
          <a:lstStyle/>
          <a:p>
            <a:r>
              <a:rPr lang="tr-TR" sz="3600" dirty="0" smtClean="0">
                <a:solidFill>
                  <a:srgbClr val="FF0000"/>
                </a:solidFill>
              </a:rPr>
              <a:t>Kıyı Hassas Alanların  Güncellenmesi</a:t>
            </a:r>
            <a:endParaRPr lang="en-US" sz="3600"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980728"/>
            <a:ext cx="8784976"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432443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Başlık"/>
          <p:cNvSpPr>
            <a:spLocks noGrp="1"/>
          </p:cNvSpPr>
          <p:nvPr>
            <p:ph type="title"/>
          </p:nvPr>
        </p:nvSpPr>
        <p:spPr>
          <a:xfrm>
            <a:off x="539750" y="-191072"/>
            <a:ext cx="8229600" cy="1143000"/>
          </a:xfrm>
        </p:spPr>
        <p:txBody>
          <a:bodyPr/>
          <a:lstStyle/>
          <a:p>
            <a:pPr eaLnBrk="1" hangingPunct="1"/>
            <a:r>
              <a:rPr lang="tr-TR" sz="4000" b="1" dirty="0" smtClean="0">
                <a:solidFill>
                  <a:srgbClr val="FF0000"/>
                </a:solidFill>
                <a:latin typeface="+mn-lt"/>
                <a:cs typeface="Times New Roman" pitchFamily="18" charset="0"/>
              </a:rPr>
              <a:t>Sunum İçeriği</a:t>
            </a:r>
          </a:p>
        </p:txBody>
      </p:sp>
      <p:sp>
        <p:nvSpPr>
          <p:cNvPr id="5123" name="2 İçerik Yer Tutucusu"/>
          <p:cNvSpPr>
            <a:spLocks noGrp="1"/>
          </p:cNvSpPr>
          <p:nvPr>
            <p:ph idx="1"/>
          </p:nvPr>
        </p:nvSpPr>
        <p:spPr>
          <a:xfrm>
            <a:off x="395536" y="1124744"/>
            <a:ext cx="8496944" cy="5256584"/>
          </a:xfrm>
        </p:spPr>
        <p:txBody>
          <a:bodyPr>
            <a:normAutofit lnSpcReduction="10000"/>
          </a:bodyPr>
          <a:lstStyle/>
          <a:p>
            <a:pPr algn="just">
              <a:buFont typeface="Wingdings" pitchFamily="2" charset="2"/>
              <a:buChar char="ü"/>
            </a:pPr>
            <a:r>
              <a:rPr lang="tr-TR" sz="2400" dirty="0" smtClean="0">
                <a:solidFill>
                  <a:srgbClr val="0000FF"/>
                </a:solidFill>
                <a:cs typeface="Times New Roman" pitchFamily="18" charset="0"/>
              </a:rPr>
              <a:t>Giriş-Su Kalite Yönetiminde Modelleme</a:t>
            </a:r>
          </a:p>
          <a:p>
            <a:pPr algn="just">
              <a:buFont typeface="Wingdings" pitchFamily="2" charset="2"/>
              <a:buChar char="ü"/>
            </a:pPr>
            <a:r>
              <a:rPr lang="tr-TR" sz="2400" dirty="0" smtClean="0">
                <a:solidFill>
                  <a:srgbClr val="0000FF"/>
                </a:solidFill>
                <a:cs typeface="Times New Roman" pitchFamily="18" charset="0"/>
              </a:rPr>
              <a:t>Su Kalite Yönetimi Daire Başkanlığı’nda Modelleme Çalışmaları</a:t>
            </a:r>
          </a:p>
          <a:p>
            <a:pPr marL="895350" algn="just">
              <a:spcBef>
                <a:spcPts val="600"/>
              </a:spcBef>
              <a:spcAft>
                <a:spcPts val="600"/>
              </a:spcAft>
              <a:buFont typeface="Wingdings" pitchFamily="2" charset="2"/>
              <a:buChar char="q"/>
            </a:pPr>
            <a:r>
              <a:rPr lang="tr-TR" sz="2400" dirty="0" smtClean="0">
                <a:solidFill>
                  <a:srgbClr val="0000FF"/>
                </a:solidFill>
                <a:cs typeface="Times New Roman" pitchFamily="18" charset="0"/>
              </a:rPr>
              <a:t>Türkiye’de Havza Bazında Hassas Alanların ve Su Kalitesi Hedeflerinin Belirlenmesi Projesi</a:t>
            </a:r>
          </a:p>
          <a:p>
            <a:pPr marL="895350" algn="just">
              <a:spcBef>
                <a:spcPts val="600"/>
              </a:spcBef>
              <a:spcAft>
                <a:spcPts val="600"/>
              </a:spcAft>
              <a:buFont typeface="Wingdings" pitchFamily="2" charset="2"/>
              <a:buChar char="q"/>
            </a:pPr>
            <a:r>
              <a:rPr lang="tr-TR" sz="2400" dirty="0">
                <a:solidFill>
                  <a:srgbClr val="0000FF"/>
                </a:solidFill>
                <a:cs typeface="Times New Roman" pitchFamily="18" charset="0"/>
              </a:rPr>
              <a:t>Siyanobakteriler için </a:t>
            </a:r>
            <a:r>
              <a:rPr lang="tr-TR" sz="2400" dirty="0" smtClean="0">
                <a:solidFill>
                  <a:srgbClr val="0000FF"/>
                </a:solidFill>
                <a:cs typeface="Times New Roman" pitchFamily="18" charset="0"/>
              </a:rPr>
              <a:t>Alarm </a:t>
            </a:r>
            <a:r>
              <a:rPr lang="tr-TR" sz="2400" dirty="0">
                <a:solidFill>
                  <a:srgbClr val="0000FF"/>
                </a:solidFill>
                <a:cs typeface="Times New Roman" pitchFamily="18" charset="0"/>
              </a:rPr>
              <a:t>Seviyelerinin ve Limitlerin Belirlenmesi, Müdahale ve Mücadele Yöntemlerinin Geliştirilmesi Projesi</a:t>
            </a:r>
          </a:p>
          <a:p>
            <a:pPr marL="895350" algn="just">
              <a:spcBef>
                <a:spcPts val="600"/>
              </a:spcBef>
              <a:spcAft>
                <a:spcPts val="600"/>
              </a:spcAft>
              <a:buFont typeface="Wingdings" pitchFamily="2" charset="2"/>
              <a:buChar char="q"/>
            </a:pPr>
            <a:r>
              <a:rPr lang="tr-TR" sz="2400" dirty="0" smtClean="0">
                <a:solidFill>
                  <a:srgbClr val="0000FF"/>
                </a:solidFill>
                <a:cs typeface="Times New Roman" pitchFamily="18" charset="0"/>
              </a:rPr>
              <a:t>Yeraltı </a:t>
            </a:r>
            <a:r>
              <a:rPr lang="tr-TR" sz="2400" dirty="0">
                <a:solidFill>
                  <a:srgbClr val="0000FF"/>
                </a:solidFill>
                <a:cs typeface="Times New Roman" pitchFamily="18" charset="0"/>
              </a:rPr>
              <a:t>Sularının Miktar ve Kalite Özelliklerinin Ortaya Konması ve Değerlendirilmesi Konusundaki Uygulamalar: Gediz Havzası Örnek Çalışması </a:t>
            </a:r>
            <a:r>
              <a:rPr lang="tr-TR" sz="2400" dirty="0" smtClean="0">
                <a:solidFill>
                  <a:srgbClr val="0000FF"/>
                </a:solidFill>
                <a:cs typeface="Times New Roman" pitchFamily="18" charset="0"/>
              </a:rPr>
              <a:t>Projesi</a:t>
            </a:r>
          </a:p>
          <a:p>
            <a:pPr marL="895350" algn="just">
              <a:spcBef>
                <a:spcPts val="600"/>
              </a:spcBef>
              <a:spcAft>
                <a:spcPts val="600"/>
              </a:spcAft>
              <a:buFont typeface="Wingdings" pitchFamily="2" charset="2"/>
              <a:buChar char="q"/>
            </a:pPr>
            <a:r>
              <a:rPr lang="tr-TR" sz="2400" dirty="0">
                <a:solidFill>
                  <a:srgbClr val="0000FF"/>
                </a:solidFill>
                <a:cs typeface="Times New Roman" pitchFamily="18" charset="0"/>
              </a:rPr>
              <a:t>Yerüstü, Kıyı ve Geçiş Suları için Çevresel Hedeflerin Belirlenmesine Yönelik Metodolojinin Geliştirilmesi: Büyük Menderes Havzası Pilot </a:t>
            </a:r>
            <a:r>
              <a:rPr lang="tr-TR" sz="2400" dirty="0" smtClean="0">
                <a:solidFill>
                  <a:srgbClr val="0000FF"/>
                </a:solidFill>
                <a:cs typeface="Times New Roman" pitchFamily="18" charset="0"/>
              </a:rPr>
              <a:t>Çalışması</a:t>
            </a:r>
          </a:p>
          <a:p>
            <a:pPr marL="895350" algn="just">
              <a:buFont typeface="Wingdings" pitchFamily="2" charset="2"/>
              <a:buChar char="q"/>
            </a:pPr>
            <a:endParaRPr lang="tr-TR" sz="2400" dirty="0">
              <a:solidFill>
                <a:srgbClr val="0000FF"/>
              </a:solidFill>
              <a:cs typeface="Times New Roman" pitchFamily="18" charset="0"/>
            </a:endParaRPr>
          </a:p>
          <a:p>
            <a:pPr marL="895350" algn="just">
              <a:buFont typeface="Wingdings" pitchFamily="2" charset="2"/>
              <a:buChar char="q"/>
            </a:pPr>
            <a:endParaRPr lang="tr-TR" sz="2400" dirty="0" smtClean="0">
              <a:solidFill>
                <a:srgbClr val="0000FF"/>
              </a:solidFill>
              <a:cs typeface="Times New Roman" pitchFamily="18" charset="0"/>
            </a:endParaRPr>
          </a:p>
          <a:p>
            <a:pPr marL="895350" algn="just">
              <a:buFont typeface="Wingdings" pitchFamily="2" charset="2"/>
              <a:buChar char="q"/>
            </a:pPr>
            <a:endParaRPr lang="tr-TR" sz="2400" dirty="0" smtClean="0">
              <a:solidFill>
                <a:srgbClr val="0000FF"/>
              </a:solidFill>
              <a:cs typeface="Times New Roman" pitchFamily="18" charset="0"/>
            </a:endParaRPr>
          </a:p>
          <a:p>
            <a:pPr marL="895350" algn="just">
              <a:buFont typeface="Wingdings" pitchFamily="2" charset="2"/>
              <a:buChar char="q"/>
            </a:pPr>
            <a:endParaRPr lang="tr-TR" sz="2400" dirty="0" smtClean="0">
              <a:solidFill>
                <a:srgbClr val="0000FF"/>
              </a:solidFill>
              <a:cs typeface="Times New Roman" pitchFamily="18" charset="0"/>
            </a:endParaRPr>
          </a:p>
          <a:p>
            <a:pPr marL="895350" algn="just">
              <a:buFont typeface="Wingdings" pitchFamily="2" charset="2"/>
              <a:buChar char="q"/>
            </a:pPr>
            <a:endParaRPr lang="tr-TR" sz="2400" dirty="0" smtClean="0">
              <a:solidFill>
                <a:srgbClr val="0000FF"/>
              </a:solidFill>
              <a:cs typeface="Times New Roman" pitchFamily="18" charset="0"/>
            </a:endParaRPr>
          </a:p>
          <a:p>
            <a:pPr marL="895350" algn="just">
              <a:buFont typeface="Wingdings" pitchFamily="2" charset="2"/>
              <a:buChar char="q"/>
            </a:pPr>
            <a:endParaRPr lang="tr-TR" sz="2400" dirty="0" smtClean="0">
              <a:solidFill>
                <a:srgbClr val="0000FF"/>
              </a:solidFill>
              <a:cs typeface="Times New Roman" pitchFamily="18" charset="0"/>
            </a:endParaRPr>
          </a:p>
          <a:p>
            <a:pPr algn="just">
              <a:buFont typeface="Wingdings" pitchFamily="2" charset="2"/>
              <a:buChar char="ü"/>
            </a:pPr>
            <a:endParaRPr lang="tr-TR" sz="2400" dirty="0" smtClean="0">
              <a:solidFill>
                <a:srgbClr val="0000FF"/>
              </a:solidFill>
              <a:cs typeface="Times New Roman" pitchFamily="18" charset="0"/>
            </a:endParaRPr>
          </a:p>
          <a:p>
            <a:pPr algn="just" eaLnBrk="1" hangingPunct="1">
              <a:buFont typeface="Wingdings" pitchFamily="2" charset="2"/>
              <a:buChar char="ü"/>
            </a:pPr>
            <a:endParaRPr lang="tr-TR" sz="2400" dirty="0" smtClean="0">
              <a:solidFill>
                <a:srgbClr val="0000FF"/>
              </a:solidFill>
              <a:latin typeface="+mj-lt"/>
              <a:cs typeface="Times New Roman" pitchFamily="18" charset="0"/>
            </a:endParaRPr>
          </a:p>
          <a:p>
            <a:pPr marL="0" indent="0" algn="just" eaLnBrk="1" hangingPunct="1">
              <a:buNone/>
            </a:pPr>
            <a:endParaRPr lang="tr-TR" sz="2400" dirty="0" smtClean="0">
              <a:solidFill>
                <a:srgbClr val="0000FF"/>
              </a:solidFill>
              <a:latin typeface="+mj-lt"/>
              <a:cs typeface="Times New Roman" pitchFamily="18" charset="0"/>
            </a:endParaRPr>
          </a:p>
          <a:p>
            <a:pPr eaLnBrk="1" hangingPunct="1">
              <a:buNone/>
            </a:pPr>
            <a:endParaRPr lang="tr-TR" sz="2400" dirty="0" smtClean="0">
              <a:solidFill>
                <a:srgbClr val="0000FF"/>
              </a:solidFill>
            </a:endParaRPr>
          </a:p>
          <a:p>
            <a:pPr eaLnBrk="1" hangingPunct="1">
              <a:buNone/>
            </a:pPr>
            <a:endParaRPr lang="tr-TR" sz="2400" dirty="0" smtClean="0">
              <a:solidFill>
                <a:srgbClr val="0000FF"/>
              </a:solidFill>
            </a:endParaRPr>
          </a:p>
        </p:txBody>
      </p:sp>
    </p:spTree>
    <p:extLst>
      <p:ext uri="{BB962C8B-B14F-4D97-AF65-F5344CB8AC3E}">
        <p14:creationId xmlns:p14="http://schemas.microsoft.com/office/powerpoint/2010/main" val="18016445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3600" b="1" dirty="0" smtClean="0">
                <a:solidFill>
                  <a:srgbClr val="FF0000"/>
                </a:solidFill>
              </a:rPr>
              <a:t>Kıyı Hassas Alanlarda Modelleme Çalışmaları</a:t>
            </a:r>
            <a:endParaRPr lang="en-US" sz="3600" b="1" dirty="0">
              <a:solidFill>
                <a:srgbClr val="FF0000"/>
              </a:solidFill>
            </a:endParaRPr>
          </a:p>
        </p:txBody>
      </p:sp>
      <p:sp>
        <p:nvSpPr>
          <p:cNvPr id="3" name="2 İçerik Yer Tutucusu"/>
          <p:cNvSpPr>
            <a:spLocks noGrp="1"/>
          </p:cNvSpPr>
          <p:nvPr>
            <p:ph idx="1"/>
          </p:nvPr>
        </p:nvSpPr>
        <p:spPr>
          <a:xfrm>
            <a:off x="467544" y="1484784"/>
            <a:ext cx="8229600" cy="4525963"/>
          </a:xfrm>
        </p:spPr>
        <p:txBody>
          <a:bodyPr>
            <a:normAutofit fontScale="92500" lnSpcReduction="10000"/>
          </a:bodyPr>
          <a:lstStyle/>
          <a:p>
            <a:pPr algn="just"/>
            <a:r>
              <a:rPr lang="tr-TR" dirty="0" smtClean="0">
                <a:solidFill>
                  <a:srgbClr val="FF0000"/>
                </a:solidFill>
              </a:rPr>
              <a:t>HYDROTAM</a:t>
            </a:r>
            <a:r>
              <a:rPr lang="tr-TR" dirty="0">
                <a:solidFill>
                  <a:srgbClr val="0000FF"/>
                </a:solidFill>
              </a:rPr>
              <a:t> akıntı ve taşınım mekanizması ile temel </a:t>
            </a:r>
            <a:r>
              <a:rPr lang="tr-TR" dirty="0" smtClean="0">
                <a:solidFill>
                  <a:srgbClr val="0000FF"/>
                </a:solidFill>
              </a:rPr>
              <a:t>su kalite </a:t>
            </a:r>
            <a:r>
              <a:rPr lang="tr-TR" dirty="0">
                <a:solidFill>
                  <a:srgbClr val="0000FF"/>
                </a:solidFill>
              </a:rPr>
              <a:t>parametrelerinin benzetimini gerçekleştiren </a:t>
            </a:r>
            <a:r>
              <a:rPr lang="tr-TR" dirty="0" smtClean="0">
                <a:solidFill>
                  <a:srgbClr val="0000FF"/>
                </a:solidFill>
              </a:rPr>
              <a:t>3 boyutlu sayısal </a:t>
            </a:r>
            <a:r>
              <a:rPr lang="tr-TR" dirty="0">
                <a:solidFill>
                  <a:srgbClr val="0000FF"/>
                </a:solidFill>
              </a:rPr>
              <a:t>modelleme yazılımı kullanılacaktır.</a:t>
            </a:r>
          </a:p>
          <a:p>
            <a:pPr algn="just"/>
            <a:endParaRPr lang="tr-TR" dirty="0" smtClean="0">
              <a:solidFill>
                <a:srgbClr val="0000FF"/>
              </a:solidFill>
            </a:endParaRPr>
          </a:p>
          <a:p>
            <a:pPr algn="just"/>
            <a:r>
              <a:rPr lang="tr-TR" dirty="0" smtClean="0">
                <a:solidFill>
                  <a:srgbClr val="0000FF"/>
                </a:solidFill>
              </a:rPr>
              <a:t>CBS(Coğrafi Bilgi Sistem) destekli HYDROTAM sayısal modelleme yazılımı, Kıyısal Akıntı düzeni, Kirletici Taşınımı, Rüzgar İklimi, Dalga İklimi, Dalga İlerlemesi, Sediman Taşınımı gibi kıyısal ve denizel olayları ele alır.</a:t>
            </a:r>
            <a:endParaRPr lang="en-US" dirty="0">
              <a:solidFill>
                <a:srgbClr val="0000FF"/>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hydrotam.com/img/site/HYDROTAM_SPhere.jpg"/>
          <p:cNvPicPr>
            <a:picLocks noChangeAspect="1" noChangeArrowheads="1"/>
          </p:cNvPicPr>
          <p:nvPr/>
        </p:nvPicPr>
        <p:blipFill>
          <a:blip r:embed="rId2" cstate="print"/>
          <a:srcRect/>
          <a:stretch>
            <a:fillRect/>
          </a:stretch>
        </p:blipFill>
        <p:spPr bwMode="auto">
          <a:xfrm>
            <a:off x="179512" y="150691"/>
            <a:ext cx="8856984" cy="632767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899592" y="1484784"/>
            <a:ext cx="7704856" cy="3571900"/>
          </a:xfrm>
          <a:noFill/>
          <a:effectLst/>
        </p:spPr>
        <p:txBody>
          <a:bodyPr anchor="ctr">
            <a:noAutofit/>
          </a:bodyPr>
          <a:lstStyle/>
          <a:p>
            <a:r>
              <a:rPr lang="tr-TR" sz="3600" b="1" dirty="0" smtClean="0">
                <a:solidFill>
                  <a:srgbClr val="0000FF"/>
                </a:solidFill>
              </a:rPr>
              <a:t>Yerüstü Suları </a:t>
            </a:r>
            <a:r>
              <a:rPr lang="tr-TR" sz="3600" b="1" dirty="0">
                <a:solidFill>
                  <a:srgbClr val="0000FF"/>
                </a:solidFill>
              </a:rPr>
              <a:t>ile Yüzme ve Rekreasyon Amacıyla Kullanılan Kıyı Sularında Siyanobakteriler için </a:t>
            </a:r>
            <a:endParaRPr lang="tr-TR" sz="3600" b="1" dirty="0" smtClean="0">
              <a:solidFill>
                <a:srgbClr val="0000FF"/>
              </a:solidFill>
            </a:endParaRPr>
          </a:p>
          <a:p>
            <a:r>
              <a:rPr lang="tr-TR" sz="3600" b="1" dirty="0" smtClean="0">
                <a:solidFill>
                  <a:srgbClr val="0000FF"/>
                </a:solidFill>
              </a:rPr>
              <a:t>Alarm </a:t>
            </a:r>
            <a:r>
              <a:rPr lang="tr-TR" sz="3600" b="1" dirty="0">
                <a:solidFill>
                  <a:srgbClr val="0000FF"/>
                </a:solidFill>
              </a:rPr>
              <a:t>Seviyelerinin ve Limitlerin Belirlenmesi, Müdahale ve Mücadele Yöntemlerinin Geliştirilmesi Projesi</a:t>
            </a:r>
          </a:p>
        </p:txBody>
      </p:sp>
      <p:sp>
        <p:nvSpPr>
          <p:cNvPr id="9" name="Rectangle 8"/>
          <p:cNvSpPr/>
          <p:nvPr/>
        </p:nvSpPr>
        <p:spPr>
          <a:xfrm>
            <a:off x="2083442" y="108429"/>
            <a:ext cx="4051878" cy="707886"/>
          </a:xfrm>
          <a:prstGeom prst="rect">
            <a:avLst/>
          </a:prstGeom>
        </p:spPr>
        <p:txBody>
          <a:bodyPr wrap="none">
            <a:spAutoFit/>
          </a:bodyPr>
          <a:lstStyle/>
          <a:p>
            <a:pPr algn="ctr"/>
            <a:r>
              <a:rPr lang="tr-TR" sz="4000" b="1" dirty="0" smtClean="0">
                <a:solidFill>
                  <a:srgbClr val="FF0000"/>
                </a:solidFill>
              </a:rPr>
              <a:t>Siyanotoks Projesi</a:t>
            </a:r>
            <a:endParaRPr lang="en-US" sz="4000" dirty="0"/>
          </a:p>
        </p:txBody>
      </p:sp>
    </p:spTree>
    <p:extLst>
      <p:ext uri="{BB962C8B-B14F-4D97-AF65-F5344CB8AC3E}">
        <p14:creationId xmlns:p14="http://schemas.microsoft.com/office/powerpoint/2010/main" val="3000185434"/>
      </p:ext>
    </p:extLst>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291275"/>
            <a:ext cx="8229600" cy="4525963"/>
          </a:xfrm>
        </p:spPr>
        <p:txBody>
          <a:bodyPr/>
          <a:lstStyle/>
          <a:p>
            <a:pPr>
              <a:buFont typeface="Wingdings" panose="05000000000000000000" pitchFamily="2" charset="2"/>
              <a:buChar char="Ø"/>
            </a:pPr>
            <a:r>
              <a:rPr lang="tr-TR" sz="3000" dirty="0">
                <a:solidFill>
                  <a:srgbClr val="FF0000"/>
                </a:solidFill>
              </a:rPr>
              <a:t>Proje </a:t>
            </a:r>
            <a:r>
              <a:rPr lang="tr-TR" sz="3000" dirty="0" smtClean="0">
                <a:solidFill>
                  <a:srgbClr val="FF0000"/>
                </a:solidFill>
              </a:rPr>
              <a:t>Süresi:</a:t>
            </a:r>
            <a:r>
              <a:rPr lang="tr-TR" sz="3000" dirty="0" smtClean="0"/>
              <a:t>		</a:t>
            </a:r>
            <a:r>
              <a:rPr lang="tr-TR" sz="3000" dirty="0">
                <a:solidFill>
                  <a:srgbClr val="0000FF"/>
                </a:solidFill>
                <a:cs typeface="Times New Roman" pitchFamily="18" charset="0"/>
              </a:rPr>
              <a:t>2014-2016</a:t>
            </a:r>
          </a:p>
          <a:p>
            <a:pPr>
              <a:buFont typeface="Wingdings" panose="05000000000000000000" pitchFamily="2" charset="2"/>
              <a:buChar char="Ø"/>
            </a:pPr>
            <a:r>
              <a:rPr lang="tr-TR" sz="3000" dirty="0" smtClean="0">
                <a:solidFill>
                  <a:srgbClr val="FF0000"/>
                </a:solidFill>
              </a:rPr>
              <a:t>Proje Yürütücüsü: </a:t>
            </a:r>
            <a:r>
              <a:rPr lang="tr-TR" sz="3000" dirty="0" smtClean="0"/>
              <a:t>	</a:t>
            </a:r>
            <a:r>
              <a:rPr lang="tr-TR" sz="3000" dirty="0">
                <a:solidFill>
                  <a:srgbClr val="0000FF"/>
                </a:solidFill>
                <a:cs typeface="Times New Roman" pitchFamily="18" charset="0"/>
              </a:rPr>
              <a:t>OSİB-SYGM</a:t>
            </a:r>
          </a:p>
          <a:p>
            <a:pPr>
              <a:spcBef>
                <a:spcPts val="0"/>
              </a:spcBef>
              <a:buFont typeface="Wingdings" panose="05000000000000000000" pitchFamily="2" charset="2"/>
              <a:buChar char="Ø"/>
            </a:pPr>
            <a:r>
              <a:rPr lang="tr-TR" sz="3000" dirty="0" smtClean="0">
                <a:solidFill>
                  <a:srgbClr val="FF0000"/>
                </a:solidFill>
              </a:rPr>
              <a:t>Proje Yüklenicisi: </a:t>
            </a:r>
            <a:r>
              <a:rPr lang="tr-TR" dirty="0" smtClean="0"/>
              <a:t>	</a:t>
            </a:r>
            <a:r>
              <a:rPr lang="tr-TR" sz="3000" dirty="0">
                <a:solidFill>
                  <a:srgbClr val="0000FF"/>
                </a:solidFill>
                <a:cs typeface="Times New Roman" pitchFamily="18" charset="0"/>
              </a:rPr>
              <a:t>İstanbul Üniversitesi- Su 				Ürünleri </a:t>
            </a:r>
            <a:r>
              <a:rPr lang="tr-TR" sz="3000" dirty="0" smtClean="0">
                <a:solidFill>
                  <a:srgbClr val="0000FF"/>
                </a:solidFill>
                <a:cs typeface="Times New Roman" pitchFamily="18" charset="0"/>
              </a:rPr>
              <a:t>Fakültesi</a:t>
            </a:r>
          </a:p>
          <a:p>
            <a:pPr>
              <a:spcBef>
                <a:spcPts val="0"/>
              </a:spcBef>
              <a:buFont typeface="Wingdings" panose="05000000000000000000" pitchFamily="2" charset="2"/>
              <a:buChar char="Ø"/>
            </a:pPr>
            <a:endParaRPr lang="en-US" sz="3000" dirty="0">
              <a:solidFill>
                <a:srgbClr val="0000FF"/>
              </a:solidFill>
              <a:cs typeface="Times New Roman" pitchFamily="18" charset="0"/>
            </a:endParaRPr>
          </a:p>
          <a:p>
            <a:pPr algn="just">
              <a:spcBef>
                <a:spcPts val="0"/>
              </a:spcBef>
              <a:buFont typeface="Wingdings" panose="05000000000000000000" pitchFamily="2" charset="2"/>
              <a:buChar char="Ø"/>
            </a:pPr>
            <a:r>
              <a:rPr lang="tr-TR" sz="3000" dirty="0">
                <a:solidFill>
                  <a:srgbClr val="0000FF"/>
                </a:solidFill>
                <a:cs typeface="Times New Roman" pitchFamily="18" charset="0"/>
              </a:rPr>
              <a:t>Kalkınma Bakanlığı 2014 yılı Yatırım Programına sunulan proje </a:t>
            </a:r>
            <a:r>
              <a:rPr lang="tr-TR" sz="3000" dirty="0">
                <a:solidFill>
                  <a:srgbClr val="FF0000"/>
                </a:solidFill>
                <a:cs typeface="Times New Roman" pitchFamily="18" charset="0"/>
              </a:rPr>
              <a:t>15.12.2014</a:t>
            </a:r>
            <a:r>
              <a:rPr lang="tr-TR" sz="3000" dirty="0">
                <a:solidFill>
                  <a:srgbClr val="0000FF"/>
                </a:solidFill>
                <a:cs typeface="Times New Roman" pitchFamily="18" charset="0"/>
              </a:rPr>
              <a:t> tarihinde başlamıştır.</a:t>
            </a:r>
          </a:p>
        </p:txBody>
      </p:sp>
      <p:sp>
        <p:nvSpPr>
          <p:cNvPr id="6" name="Unvan 2"/>
          <p:cNvSpPr txBox="1">
            <a:spLocks/>
          </p:cNvSpPr>
          <p:nvPr/>
        </p:nvSpPr>
        <p:spPr>
          <a:xfrm>
            <a:off x="251520" y="-171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smtClean="0">
                <a:solidFill>
                  <a:srgbClr val="FF0000"/>
                </a:solidFill>
              </a:rPr>
              <a:t>Siyanotoks Projesi</a:t>
            </a:r>
            <a:endParaRPr lang="en-US" sz="4000" dirty="0"/>
          </a:p>
        </p:txBody>
      </p:sp>
      <p:pic>
        <p:nvPicPr>
          <p:cNvPr id="4" name="Picture 4" descr="https://encrypted-tbn2.gstatic.com/images?q=tbn:ANd9GcRaUEVtlgMWwzDlB2dmD3KgoBZSh5DgMmlAkNcHewHnZaj8YXq5DQ"/>
          <p:cNvPicPr>
            <a:picLocks noChangeAspect="1" noChangeArrowheads="1"/>
          </p:cNvPicPr>
          <p:nvPr/>
        </p:nvPicPr>
        <p:blipFill>
          <a:blip r:embed="rId3" cstate="print"/>
          <a:srcRect/>
          <a:stretch>
            <a:fillRect/>
          </a:stretch>
        </p:blipFill>
        <p:spPr bwMode="auto">
          <a:xfrm>
            <a:off x="2694620" y="4749224"/>
            <a:ext cx="3754760" cy="1770238"/>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129200211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99392"/>
            <a:ext cx="8229600" cy="1143000"/>
          </a:xfrm>
        </p:spPr>
        <p:txBody>
          <a:bodyPr/>
          <a:lstStyle/>
          <a:p>
            <a:r>
              <a:rPr lang="tr-TR" b="1" dirty="0">
                <a:solidFill>
                  <a:srgbClr val="FF0000"/>
                </a:solidFill>
              </a:rPr>
              <a:t>Projenin </a:t>
            </a:r>
            <a:r>
              <a:rPr lang="tr-TR" b="1" dirty="0" smtClean="0">
                <a:solidFill>
                  <a:srgbClr val="FF0000"/>
                </a:solidFill>
              </a:rPr>
              <a:t>Hedefleri</a:t>
            </a:r>
            <a:endParaRPr lang="en-US" dirty="0"/>
          </a:p>
        </p:txBody>
      </p:sp>
      <p:sp>
        <p:nvSpPr>
          <p:cNvPr id="3" name="İçerik Yer Tutucusu 2"/>
          <p:cNvSpPr>
            <a:spLocks noGrp="1"/>
          </p:cNvSpPr>
          <p:nvPr>
            <p:ph idx="1"/>
          </p:nvPr>
        </p:nvSpPr>
        <p:spPr>
          <a:xfrm>
            <a:off x="457200" y="1043608"/>
            <a:ext cx="8229600" cy="5553743"/>
          </a:xfrm>
        </p:spPr>
        <p:txBody>
          <a:bodyPr>
            <a:normAutofit/>
          </a:bodyPr>
          <a:lstStyle/>
          <a:p>
            <a:pPr marL="0" indent="0" algn="just">
              <a:buNone/>
            </a:pPr>
            <a:r>
              <a:rPr lang="tr-TR" sz="2600" dirty="0">
                <a:solidFill>
                  <a:srgbClr val="0000FF"/>
                </a:solidFill>
                <a:cs typeface="Arial" pitchFamily="34" charset="0"/>
              </a:rPr>
              <a:t>Bu proje ile insanları doğrudan etkileyen </a:t>
            </a:r>
            <a:r>
              <a:rPr lang="tr-TR" sz="2600" b="1" dirty="0">
                <a:solidFill>
                  <a:srgbClr val="FF0000"/>
                </a:solidFill>
                <a:cs typeface="Arial" pitchFamily="34" charset="0"/>
              </a:rPr>
              <a:t>yerüstü suları </a:t>
            </a:r>
            <a:r>
              <a:rPr lang="tr-TR" sz="2600" dirty="0">
                <a:solidFill>
                  <a:srgbClr val="0000FF"/>
                </a:solidFill>
                <a:cs typeface="Arial" pitchFamily="34" charset="0"/>
              </a:rPr>
              <a:t>ile </a:t>
            </a:r>
            <a:r>
              <a:rPr lang="tr-TR" sz="2600" b="1" dirty="0">
                <a:solidFill>
                  <a:srgbClr val="FF0000"/>
                </a:solidFill>
                <a:cs typeface="Arial" pitchFamily="34" charset="0"/>
              </a:rPr>
              <a:t>yüzme ve rekreasyon</a:t>
            </a:r>
            <a:r>
              <a:rPr lang="tr-TR" sz="2600" dirty="0">
                <a:solidFill>
                  <a:srgbClr val="0000FF"/>
                </a:solidFill>
                <a:cs typeface="Arial" pitchFamily="34" charset="0"/>
              </a:rPr>
              <a:t> amacıyla kullanılan </a:t>
            </a:r>
            <a:r>
              <a:rPr lang="tr-TR" sz="2600" b="1" dirty="0">
                <a:solidFill>
                  <a:srgbClr val="FF0000"/>
                </a:solidFill>
                <a:cs typeface="Arial" pitchFamily="34" charset="0"/>
              </a:rPr>
              <a:t>kıyı suları</a:t>
            </a:r>
            <a:r>
              <a:rPr lang="tr-TR" sz="2600" dirty="0">
                <a:solidFill>
                  <a:srgbClr val="0000FF"/>
                </a:solidFill>
                <a:cs typeface="Arial" pitchFamily="34" charset="0"/>
              </a:rPr>
              <a:t> ile su kaynaklarında; </a:t>
            </a:r>
          </a:p>
          <a:p>
            <a:pPr lvl="0" algn="just">
              <a:buFont typeface="Wingdings" panose="05000000000000000000" pitchFamily="2" charset="2"/>
              <a:buChar char="Ø"/>
            </a:pPr>
            <a:r>
              <a:rPr lang="tr-TR" sz="2600" dirty="0">
                <a:solidFill>
                  <a:srgbClr val="0000FF"/>
                </a:solidFill>
                <a:cs typeface="Arial" pitchFamily="34" charset="0"/>
              </a:rPr>
              <a:t>S</a:t>
            </a:r>
            <a:r>
              <a:rPr lang="tr-TR" sz="2600" dirty="0" smtClean="0">
                <a:solidFill>
                  <a:srgbClr val="0000FF"/>
                </a:solidFill>
                <a:cs typeface="Arial" pitchFamily="34" charset="0"/>
              </a:rPr>
              <a:t>iyanobakterilerin </a:t>
            </a:r>
            <a:r>
              <a:rPr lang="tr-TR" sz="2600" dirty="0">
                <a:solidFill>
                  <a:srgbClr val="0000FF"/>
                </a:solidFill>
                <a:cs typeface="Arial" pitchFamily="34" charset="0"/>
              </a:rPr>
              <a:t>çoğaldığı </a:t>
            </a:r>
            <a:r>
              <a:rPr lang="tr-TR" sz="2600" u="sng" dirty="0">
                <a:solidFill>
                  <a:srgbClr val="0000FF"/>
                </a:solidFill>
                <a:cs typeface="Arial" pitchFamily="34" charset="0"/>
              </a:rPr>
              <a:t>potansiyel alanların belirlenmesi, </a:t>
            </a:r>
          </a:p>
          <a:p>
            <a:pPr lvl="0" algn="just">
              <a:buFont typeface="Wingdings" panose="05000000000000000000" pitchFamily="2" charset="2"/>
              <a:buChar char="Ø"/>
            </a:pPr>
            <a:r>
              <a:rPr lang="tr-TR" sz="2600" dirty="0" smtClean="0">
                <a:solidFill>
                  <a:srgbClr val="0000FF"/>
                </a:solidFill>
                <a:cs typeface="Arial" pitchFamily="34" charset="0"/>
              </a:rPr>
              <a:t>Bu </a:t>
            </a:r>
            <a:r>
              <a:rPr lang="tr-TR" sz="2600" dirty="0">
                <a:solidFill>
                  <a:srgbClr val="0000FF"/>
                </a:solidFill>
                <a:cs typeface="Arial" pitchFamily="34" charset="0"/>
              </a:rPr>
              <a:t>alanlarda uygulanacak adımları içeren </a:t>
            </a:r>
            <a:r>
              <a:rPr lang="tr-TR" sz="2600" u="sng" dirty="0">
                <a:solidFill>
                  <a:srgbClr val="0000FF"/>
                </a:solidFill>
                <a:cs typeface="Arial" pitchFamily="34" charset="0"/>
              </a:rPr>
              <a:t>mücadele ve müdahale yöntemlerinin geliştirilmesi,</a:t>
            </a:r>
          </a:p>
          <a:p>
            <a:pPr lvl="0" algn="just">
              <a:buFont typeface="Wingdings" panose="05000000000000000000" pitchFamily="2" charset="2"/>
              <a:buChar char="Ø"/>
            </a:pPr>
            <a:r>
              <a:rPr lang="tr-TR" sz="2600" dirty="0" smtClean="0">
                <a:solidFill>
                  <a:srgbClr val="0000FF"/>
                </a:solidFill>
                <a:cs typeface="Arial" pitchFamily="34" charset="0"/>
              </a:rPr>
              <a:t>Siyanobakterilerin </a:t>
            </a:r>
            <a:r>
              <a:rPr lang="tr-TR" sz="2600" dirty="0">
                <a:solidFill>
                  <a:srgbClr val="0000FF"/>
                </a:solidFill>
                <a:cs typeface="Arial" pitchFamily="34" charset="0"/>
              </a:rPr>
              <a:t>çoğalmasını engellemek maksadıyla </a:t>
            </a:r>
            <a:r>
              <a:rPr lang="tr-TR" sz="2600" u="sng" dirty="0">
                <a:solidFill>
                  <a:srgbClr val="0000FF"/>
                </a:solidFill>
                <a:cs typeface="Arial" pitchFamily="34" charset="0"/>
              </a:rPr>
              <a:t>alınacak önlemlerin ortaya konulması </a:t>
            </a:r>
            <a:r>
              <a:rPr lang="tr-TR" sz="2600" dirty="0">
                <a:solidFill>
                  <a:srgbClr val="0000FF"/>
                </a:solidFill>
                <a:cs typeface="Arial" pitchFamily="34" charset="0"/>
              </a:rPr>
              <a:t>ve </a:t>
            </a:r>
          </a:p>
          <a:p>
            <a:pPr lvl="0" algn="just">
              <a:buFont typeface="Wingdings" panose="05000000000000000000" pitchFamily="2" charset="2"/>
              <a:buChar char="Ø"/>
            </a:pPr>
            <a:r>
              <a:rPr lang="tr-TR" sz="2600" dirty="0" smtClean="0">
                <a:solidFill>
                  <a:srgbClr val="0000FF"/>
                </a:solidFill>
                <a:cs typeface="Arial" pitchFamily="34" charset="0"/>
              </a:rPr>
              <a:t>Siyanobakteriler </a:t>
            </a:r>
            <a:r>
              <a:rPr lang="tr-TR" sz="2600" dirty="0">
                <a:solidFill>
                  <a:srgbClr val="0000FF"/>
                </a:solidFill>
                <a:cs typeface="Arial" pitchFamily="34" charset="0"/>
              </a:rPr>
              <a:t>için </a:t>
            </a:r>
            <a:r>
              <a:rPr lang="tr-TR" sz="2600" u="sng" dirty="0">
                <a:solidFill>
                  <a:srgbClr val="0000FF"/>
                </a:solidFill>
                <a:cs typeface="Arial" pitchFamily="34" charset="0"/>
              </a:rPr>
              <a:t>standart ve kılavuz değerlerin geliştirilmesi </a:t>
            </a:r>
          </a:p>
          <a:p>
            <a:pPr marL="0" lvl="0" indent="0" algn="just">
              <a:buNone/>
            </a:pPr>
            <a:r>
              <a:rPr lang="tr-TR" sz="2600" dirty="0">
                <a:solidFill>
                  <a:srgbClr val="0000FF"/>
                </a:solidFill>
                <a:cs typeface="Arial" pitchFamily="34" charset="0"/>
              </a:rPr>
              <a:t>h</a:t>
            </a:r>
            <a:r>
              <a:rPr lang="tr-TR" sz="2600" dirty="0" smtClean="0">
                <a:solidFill>
                  <a:srgbClr val="0000FF"/>
                </a:solidFill>
                <a:cs typeface="Arial" pitchFamily="34" charset="0"/>
              </a:rPr>
              <a:t>edeflenmektedir.</a:t>
            </a:r>
            <a:endParaRPr lang="en-US" sz="2600" dirty="0"/>
          </a:p>
        </p:txBody>
      </p:sp>
    </p:spTree>
    <p:extLst>
      <p:ext uri="{BB962C8B-B14F-4D97-AF65-F5344CB8AC3E}">
        <p14:creationId xmlns:p14="http://schemas.microsoft.com/office/powerpoint/2010/main" val="359602709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3757727731"/>
              </p:ext>
            </p:extLst>
          </p:nvPr>
        </p:nvGraphicFramePr>
        <p:xfrm>
          <a:off x="179511" y="980728"/>
          <a:ext cx="8849761" cy="5740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Unvan 1"/>
          <p:cNvSpPr>
            <a:spLocks noGrp="1"/>
          </p:cNvSpPr>
          <p:nvPr>
            <p:ph type="title"/>
          </p:nvPr>
        </p:nvSpPr>
        <p:spPr>
          <a:xfrm>
            <a:off x="432229" y="-99392"/>
            <a:ext cx="8229600" cy="1143000"/>
          </a:xfrm>
        </p:spPr>
        <p:txBody>
          <a:bodyPr/>
          <a:lstStyle/>
          <a:p>
            <a:r>
              <a:rPr lang="tr-TR" b="1" dirty="0">
                <a:solidFill>
                  <a:srgbClr val="FF0000"/>
                </a:solidFill>
              </a:rPr>
              <a:t>Projenin </a:t>
            </a:r>
            <a:r>
              <a:rPr lang="tr-TR" b="1" dirty="0" smtClean="0">
                <a:solidFill>
                  <a:srgbClr val="FF0000"/>
                </a:solidFill>
              </a:rPr>
              <a:t>İş Paketleri</a:t>
            </a:r>
            <a:endParaRPr lang="en-US" dirty="0"/>
          </a:p>
        </p:txBody>
      </p:sp>
    </p:spTree>
    <p:extLst>
      <p:ext uri="{BB962C8B-B14F-4D97-AF65-F5344CB8AC3E}">
        <p14:creationId xmlns:p14="http://schemas.microsoft.com/office/powerpoint/2010/main" val="327072001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2"/>
          <p:cNvSpPr>
            <a:spLocks noGrp="1"/>
          </p:cNvSpPr>
          <p:nvPr>
            <p:ph idx="1"/>
          </p:nvPr>
        </p:nvSpPr>
        <p:spPr>
          <a:xfrm>
            <a:off x="215515" y="971238"/>
            <a:ext cx="8881187" cy="5553744"/>
          </a:xfrm>
        </p:spPr>
        <p:txBody>
          <a:bodyPr/>
          <a:lstStyle/>
          <a:p>
            <a:pPr marL="0" indent="0">
              <a:buNone/>
            </a:pPr>
            <a:r>
              <a:rPr lang="tr-TR" sz="3000" dirty="0" smtClean="0">
                <a:solidFill>
                  <a:srgbClr val="0000FF"/>
                </a:solidFill>
                <a:cs typeface="Times New Roman" pitchFamily="18" charset="0"/>
              </a:rPr>
              <a:t>Su Kalitesi Modeli</a:t>
            </a:r>
          </a:p>
          <a:p>
            <a:pPr>
              <a:buFont typeface="Wingdings" panose="05000000000000000000" pitchFamily="2" charset="2"/>
              <a:buChar char="Ø"/>
            </a:pPr>
            <a:endParaRPr lang="tr-TR" sz="3000" dirty="0">
              <a:solidFill>
                <a:srgbClr val="0000FF"/>
              </a:solidFill>
              <a:cs typeface="Times New Roman" pitchFamily="18" charset="0"/>
            </a:endParaRPr>
          </a:p>
          <a:p>
            <a:pPr>
              <a:buFont typeface="Wingdings" panose="05000000000000000000" pitchFamily="2" charset="2"/>
              <a:buChar char="Ø"/>
            </a:pPr>
            <a:endParaRPr lang="tr-TR" sz="3000" dirty="0" smtClean="0">
              <a:solidFill>
                <a:srgbClr val="0000FF"/>
              </a:solidFill>
              <a:cs typeface="Times New Roman" pitchFamily="18" charset="0"/>
            </a:endParaRPr>
          </a:p>
          <a:p>
            <a:pPr>
              <a:buFont typeface="Wingdings" panose="05000000000000000000" pitchFamily="2" charset="2"/>
              <a:buChar char="Ø"/>
            </a:pPr>
            <a:endParaRPr lang="tr-TR" sz="3000" dirty="0">
              <a:solidFill>
                <a:srgbClr val="0000FF"/>
              </a:solidFill>
              <a:cs typeface="Times New Roman" pitchFamily="18" charset="0"/>
            </a:endParaRPr>
          </a:p>
          <a:p>
            <a:pPr>
              <a:buFont typeface="Wingdings" panose="05000000000000000000" pitchFamily="2" charset="2"/>
              <a:buChar char="Ø"/>
            </a:pPr>
            <a:endParaRPr lang="tr-TR" sz="3000" dirty="0" smtClean="0">
              <a:solidFill>
                <a:srgbClr val="0000FF"/>
              </a:solidFill>
              <a:cs typeface="Times New Roman" pitchFamily="18" charset="0"/>
            </a:endParaRPr>
          </a:p>
          <a:p>
            <a:pPr>
              <a:buFont typeface="Wingdings" panose="05000000000000000000" pitchFamily="2" charset="2"/>
              <a:buChar char="Ø"/>
            </a:pPr>
            <a:endParaRPr lang="tr-TR" sz="3000" dirty="0" smtClean="0">
              <a:solidFill>
                <a:srgbClr val="0000FF"/>
              </a:solidFill>
              <a:cs typeface="Times New Roman" pitchFamily="18" charset="0"/>
            </a:endParaRPr>
          </a:p>
        </p:txBody>
      </p:sp>
      <p:graphicFrame>
        <p:nvGraphicFramePr>
          <p:cNvPr id="7" name="Diyagram 6"/>
          <p:cNvGraphicFramePr/>
          <p:nvPr>
            <p:extLst>
              <p:ext uri="{D42A27DB-BD31-4B8C-83A1-F6EECF244321}">
                <p14:modId xmlns:p14="http://schemas.microsoft.com/office/powerpoint/2010/main" val="3716098435"/>
              </p:ext>
            </p:extLst>
          </p:nvPr>
        </p:nvGraphicFramePr>
        <p:xfrm>
          <a:off x="135032" y="1340768"/>
          <a:ext cx="8856984"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etin kutusu 7"/>
          <p:cNvSpPr txBox="1"/>
          <p:nvPr/>
        </p:nvSpPr>
        <p:spPr>
          <a:xfrm>
            <a:off x="6300192" y="5301208"/>
            <a:ext cx="2691824" cy="1169551"/>
          </a:xfrm>
          <a:prstGeom prst="rect">
            <a:avLst/>
          </a:prstGeom>
          <a:noFill/>
        </p:spPr>
        <p:txBody>
          <a:bodyPr wrap="square" rtlCol="0">
            <a:spAutoFit/>
          </a:bodyPr>
          <a:lstStyle/>
          <a:p>
            <a:pPr algn="just"/>
            <a:r>
              <a:rPr lang="tr-TR" sz="1400" dirty="0">
                <a:solidFill>
                  <a:srgbClr val="0000FF"/>
                </a:solidFill>
                <a:cs typeface="Arial" pitchFamily="34" charset="0"/>
              </a:rPr>
              <a:t>Arazi verileri ve senaryo ihtiyaçlarına göre, kavramsal modellerin revizyonu tamamlanacak </a:t>
            </a:r>
            <a:r>
              <a:rPr lang="tr-TR" sz="1400" dirty="0" smtClean="0">
                <a:solidFill>
                  <a:srgbClr val="0000FF"/>
                </a:solidFill>
                <a:cs typeface="Arial" pitchFamily="34" charset="0"/>
              </a:rPr>
              <a:t>ve </a:t>
            </a:r>
            <a:r>
              <a:rPr lang="tr-TR" sz="1400" dirty="0">
                <a:solidFill>
                  <a:srgbClr val="0000FF"/>
                </a:solidFill>
                <a:cs typeface="Arial" pitchFamily="34" charset="0"/>
              </a:rPr>
              <a:t>her pilot alanın modeli son haline getirilecektir. </a:t>
            </a:r>
          </a:p>
        </p:txBody>
      </p:sp>
      <p:sp>
        <p:nvSpPr>
          <p:cNvPr id="9" name="Unvan 2"/>
          <p:cNvSpPr txBox="1">
            <a:spLocks/>
          </p:cNvSpPr>
          <p:nvPr/>
        </p:nvSpPr>
        <p:spPr>
          <a:xfrm>
            <a:off x="611560" y="-171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600" b="1" dirty="0" smtClean="0">
                <a:solidFill>
                  <a:srgbClr val="FF0000"/>
                </a:solidFill>
              </a:rPr>
              <a:t>SİYANOTOKS- </a:t>
            </a:r>
            <a:r>
              <a:rPr lang="tr-TR" sz="3600" b="1" dirty="0">
                <a:solidFill>
                  <a:srgbClr val="FF0000"/>
                </a:solidFill>
              </a:rPr>
              <a:t>Modelleme </a:t>
            </a:r>
            <a:r>
              <a:rPr lang="tr-TR" sz="3600" b="1" dirty="0" smtClean="0">
                <a:solidFill>
                  <a:srgbClr val="FF0000"/>
                </a:solidFill>
              </a:rPr>
              <a:t>Çalışmaları</a:t>
            </a:r>
            <a:endParaRPr lang="en-US" sz="3600" dirty="0"/>
          </a:p>
        </p:txBody>
      </p:sp>
    </p:spTree>
    <p:extLst>
      <p:ext uri="{BB962C8B-B14F-4D97-AF65-F5344CB8AC3E}">
        <p14:creationId xmlns:p14="http://schemas.microsoft.com/office/powerpoint/2010/main" val="5308898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15616"/>
            <a:ext cx="8229600" cy="5380709"/>
          </a:xfrm>
        </p:spPr>
        <p:txBody>
          <a:bodyPr>
            <a:normAutofit fontScale="62500" lnSpcReduction="20000"/>
          </a:bodyPr>
          <a:lstStyle/>
          <a:p>
            <a:pPr marL="0" indent="0">
              <a:buNone/>
            </a:pPr>
            <a:r>
              <a:rPr lang="tr-TR" sz="5100" dirty="0" smtClean="0">
                <a:solidFill>
                  <a:srgbClr val="0000FF"/>
                </a:solidFill>
                <a:cs typeface="Times New Roman" pitchFamily="18" charset="0"/>
              </a:rPr>
              <a:t>Risk </a:t>
            </a:r>
            <a:r>
              <a:rPr lang="tr-TR" sz="5100" dirty="0">
                <a:solidFill>
                  <a:srgbClr val="0000FF"/>
                </a:solidFill>
                <a:cs typeface="Times New Roman" pitchFamily="18" charset="0"/>
              </a:rPr>
              <a:t>Analizi </a:t>
            </a:r>
            <a:r>
              <a:rPr lang="tr-TR" sz="5100" dirty="0" smtClean="0">
                <a:solidFill>
                  <a:srgbClr val="0000FF"/>
                </a:solidFill>
                <a:cs typeface="Times New Roman" pitchFamily="18" charset="0"/>
              </a:rPr>
              <a:t>Modeli</a:t>
            </a:r>
          </a:p>
          <a:p>
            <a:pPr marL="0" indent="0">
              <a:buNone/>
            </a:pPr>
            <a:endParaRPr lang="tr-TR" sz="3900" dirty="0">
              <a:solidFill>
                <a:srgbClr val="0000FF"/>
              </a:solidFill>
              <a:cs typeface="Times New Roman" pitchFamily="18" charset="0"/>
            </a:endParaRPr>
          </a:p>
          <a:p>
            <a:pPr marL="0" indent="0" algn="just">
              <a:buNone/>
            </a:pPr>
            <a:r>
              <a:rPr lang="tr-TR" sz="3900" dirty="0">
                <a:solidFill>
                  <a:srgbClr val="FF0000"/>
                </a:solidFill>
                <a:cs typeface="Times New Roman" pitchFamily="18" charset="0"/>
              </a:rPr>
              <a:t>Risk: </a:t>
            </a:r>
            <a:r>
              <a:rPr lang="tr-TR" sz="3900" dirty="0" smtClean="0">
                <a:solidFill>
                  <a:srgbClr val="FF0000"/>
                </a:solidFill>
                <a:cs typeface="Times New Roman" pitchFamily="18" charset="0"/>
              </a:rPr>
              <a:t>	</a:t>
            </a:r>
            <a:r>
              <a:rPr lang="tr-TR" sz="3900" dirty="0" smtClean="0">
                <a:solidFill>
                  <a:srgbClr val="0000FF"/>
                </a:solidFill>
                <a:cs typeface="Times New Roman" pitchFamily="18" charset="0"/>
              </a:rPr>
              <a:t>Siyanotoksin </a:t>
            </a:r>
            <a:r>
              <a:rPr lang="tr-TR" sz="3900" dirty="0">
                <a:solidFill>
                  <a:srgbClr val="0000FF"/>
                </a:solidFill>
                <a:cs typeface="Times New Roman" pitchFamily="18" charset="0"/>
              </a:rPr>
              <a:t>ile ilgili başlıca risk, siyanobakterilerin aşırı </a:t>
            </a:r>
            <a:r>
              <a:rPr lang="tr-TR" sz="3900" dirty="0" smtClean="0">
                <a:solidFill>
                  <a:srgbClr val="0000FF"/>
                </a:solidFill>
                <a:cs typeface="Times New Roman" pitchFamily="18" charset="0"/>
              </a:rPr>
              <a:t>	çoğalması </a:t>
            </a:r>
            <a:r>
              <a:rPr lang="tr-TR" sz="3900" dirty="0">
                <a:solidFill>
                  <a:srgbClr val="0000FF"/>
                </a:solidFill>
                <a:cs typeface="Times New Roman" pitchFamily="18" charset="0"/>
              </a:rPr>
              <a:t>olarak görülmektedir. </a:t>
            </a:r>
          </a:p>
          <a:p>
            <a:pPr marL="0" indent="0" algn="just">
              <a:buNone/>
            </a:pPr>
            <a:r>
              <a:rPr lang="tr-TR" sz="3900" dirty="0" smtClean="0">
                <a:solidFill>
                  <a:srgbClr val="FF0000"/>
                </a:solidFill>
                <a:cs typeface="Times New Roman" pitchFamily="18" charset="0"/>
              </a:rPr>
              <a:t>Model:	</a:t>
            </a:r>
            <a:r>
              <a:rPr lang="tr-TR" sz="3900" dirty="0" smtClean="0">
                <a:solidFill>
                  <a:srgbClr val="0000FF"/>
                </a:solidFill>
                <a:cs typeface="Times New Roman" pitchFamily="18" charset="0"/>
              </a:rPr>
              <a:t>Çevresel </a:t>
            </a:r>
            <a:r>
              <a:rPr lang="tr-TR" sz="3900" dirty="0">
                <a:solidFill>
                  <a:srgbClr val="0000FF"/>
                </a:solidFill>
                <a:cs typeface="Times New Roman" pitchFamily="18" charset="0"/>
              </a:rPr>
              <a:t>koşullara göre değişik siyanobakteri </a:t>
            </a:r>
            <a:r>
              <a:rPr lang="tr-TR" sz="3900" dirty="0" smtClean="0">
                <a:solidFill>
                  <a:srgbClr val="0000FF"/>
                </a:solidFill>
                <a:cs typeface="Times New Roman" pitchFamily="18" charset="0"/>
              </a:rPr>
              <a:t>	gruplarının </a:t>
            </a:r>
            <a:r>
              <a:rPr lang="tr-TR" sz="3900" dirty="0">
                <a:solidFill>
                  <a:srgbClr val="0000FF"/>
                </a:solidFill>
                <a:cs typeface="Times New Roman" pitchFamily="18" charset="0"/>
              </a:rPr>
              <a:t>aşırı çoğalmasını ortaya koyulduğu bir risk </a:t>
            </a:r>
            <a:r>
              <a:rPr lang="tr-TR" sz="3900" dirty="0" smtClean="0">
                <a:solidFill>
                  <a:srgbClr val="0000FF"/>
                </a:solidFill>
                <a:cs typeface="Times New Roman" pitchFamily="18" charset="0"/>
              </a:rPr>
              <a:t>	modeli </a:t>
            </a:r>
            <a:r>
              <a:rPr lang="tr-TR" sz="3900" dirty="0">
                <a:solidFill>
                  <a:srgbClr val="0000FF"/>
                </a:solidFill>
                <a:cs typeface="Times New Roman" pitchFamily="18" charset="0"/>
              </a:rPr>
              <a:t>geliştirilerek </a:t>
            </a:r>
            <a:r>
              <a:rPr lang="tr-TR" sz="3900" dirty="0" smtClean="0">
                <a:solidFill>
                  <a:srgbClr val="0000FF"/>
                </a:solidFill>
                <a:cs typeface="Times New Roman" pitchFamily="18" charset="0"/>
              </a:rPr>
              <a:t>kullanılacaktır.</a:t>
            </a:r>
            <a:endParaRPr lang="tr-TR" sz="3900" dirty="0">
              <a:solidFill>
                <a:srgbClr val="0000FF"/>
              </a:solidFill>
              <a:cs typeface="Times New Roman" pitchFamily="18" charset="0"/>
            </a:endParaRPr>
          </a:p>
          <a:p>
            <a:pPr marL="0" indent="0" algn="just">
              <a:buNone/>
            </a:pPr>
            <a:r>
              <a:rPr lang="tr-TR" sz="3900" dirty="0" smtClean="0">
                <a:solidFill>
                  <a:srgbClr val="FF0000"/>
                </a:solidFill>
                <a:cs typeface="Times New Roman" pitchFamily="18" charset="0"/>
              </a:rPr>
              <a:t>Girdi:	</a:t>
            </a:r>
            <a:r>
              <a:rPr lang="tr-TR" sz="3900" dirty="0" smtClean="0">
                <a:solidFill>
                  <a:srgbClr val="0000FF"/>
                </a:solidFill>
                <a:cs typeface="Times New Roman" pitchFamily="18" charset="0"/>
              </a:rPr>
              <a:t>Değişik </a:t>
            </a:r>
            <a:r>
              <a:rPr lang="tr-TR" sz="3900" dirty="0">
                <a:solidFill>
                  <a:srgbClr val="0000FF"/>
                </a:solidFill>
                <a:cs typeface="Times New Roman" pitchFamily="18" charset="0"/>
              </a:rPr>
              <a:t>senaryolar için siyanobakteri odaklı proses </a:t>
            </a:r>
            <a:r>
              <a:rPr lang="tr-TR" sz="3900" dirty="0" smtClean="0">
                <a:solidFill>
                  <a:srgbClr val="0000FF"/>
                </a:solidFill>
                <a:cs typeface="Times New Roman" pitchFamily="18" charset="0"/>
              </a:rPr>
              <a:t>		modelinden </a:t>
            </a:r>
            <a:r>
              <a:rPr lang="tr-TR" sz="3900" dirty="0">
                <a:solidFill>
                  <a:srgbClr val="0000FF"/>
                </a:solidFill>
                <a:cs typeface="Times New Roman" pitchFamily="18" charset="0"/>
              </a:rPr>
              <a:t>alınan sonuçlar (örneğin besin elementi </a:t>
            </a:r>
            <a:r>
              <a:rPr lang="tr-TR" sz="3900" dirty="0" smtClean="0">
                <a:solidFill>
                  <a:srgbClr val="0000FF"/>
                </a:solidFill>
                <a:cs typeface="Times New Roman" pitchFamily="18" charset="0"/>
              </a:rPr>
              <a:t>	konsantrasyonları</a:t>
            </a:r>
            <a:r>
              <a:rPr lang="tr-TR" sz="3900" dirty="0">
                <a:solidFill>
                  <a:srgbClr val="0000FF"/>
                </a:solidFill>
                <a:cs typeface="Times New Roman" pitchFamily="18" charset="0"/>
              </a:rPr>
              <a:t>, </a:t>
            </a:r>
            <a:r>
              <a:rPr lang="tr-TR" sz="3900" dirty="0" err="1" smtClean="0">
                <a:solidFill>
                  <a:srgbClr val="0000FF"/>
                </a:solidFill>
                <a:cs typeface="Times New Roman" pitchFamily="18" charset="0"/>
              </a:rPr>
              <a:t>ötrofik</a:t>
            </a:r>
            <a:r>
              <a:rPr lang="tr-TR" sz="3900" dirty="0" smtClean="0">
                <a:solidFill>
                  <a:srgbClr val="0000FF"/>
                </a:solidFill>
                <a:cs typeface="Times New Roman" pitchFamily="18" charset="0"/>
              </a:rPr>
              <a:t> derinlik, vb.)</a:t>
            </a:r>
          </a:p>
          <a:p>
            <a:pPr marL="0" indent="0">
              <a:buNone/>
            </a:pPr>
            <a:endParaRPr lang="tr-TR" sz="3900" dirty="0">
              <a:solidFill>
                <a:srgbClr val="0000FF"/>
              </a:solidFill>
              <a:cs typeface="Times New Roman" pitchFamily="18" charset="0"/>
            </a:endParaRPr>
          </a:p>
          <a:p>
            <a:pPr marL="0" indent="0" algn="ctr">
              <a:buNone/>
            </a:pPr>
            <a:r>
              <a:rPr lang="tr-TR" sz="3900" dirty="0">
                <a:solidFill>
                  <a:srgbClr val="0000FF"/>
                </a:solidFill>
                <a:cs typeface="Times New Roman" pitchFamily="18" charset="0"/>
              </a:rPr>
              <a:t>Türkiye koşullarına uygun bir risk modeli kurulabilmesi için, pilot alanlardaki izleme çalışmalarının tamamlanması gerekmektedir</a:t>
            </a:r>
            <a:r>
              <a:rPr lang="tr-TR" sz="3900" dirty="0" smtClean="0">
                <a:solidFill>
                  <a:srgbClr val="0000FF"/>
                </a:solidFill>
                <a:cs typeface="Times New Roman" pitchFamily="18" charset="0"/>
              </a:rPr>
              <a:t>. İzleme çalışmaları </a:t>
            </a:r>
            <a:r>
              <a:rPr lang="tr-TR" sz="3900" dirty="0" smtClean="0">
                <a:solidFill>
                  <a:srgbClr val="FF0000"/>
                </a:solidFill>
                <a:cs typeface="Times New Roman" pitchFamily="18" charset="0"/>
              </a:rPr>
              <a:t>Mart 2016’da </a:t>
            </a:r>
            <a:r>
              <a:rPr lang="tr-TR" sz="3900" dirty="0" smtClean="0">
                <a:solidFill>
                  <a:srgbClr val="0000FF"/>
                </a:solidFill>
                <a:cs typeface="Times New Roman" pitchFamily="18" charset="0"/>
              </a:rPr>
              <a:t>tamamlanacaktır.</a:t>
            </a:r>
            <a:endParaRPr lang="tr-TR" sz="3900" dirty="0">
              <a:solidFill>
                <a:srgbClr val="0000FF"/>
              </a:solidFill>
              <a:cs typeface="Times New Roman" pitchFamily="18" charset="0"/>
            </a:endParaRPr>
          </a:p>
          <a:p>
            <a:pPr marL="0" indent="0">
              <a:buNone/>
            </a:pPr>
            <a:endParaRPr lang="en-US" sz="3400" dirty="0">
              <a:solidFill>
                <a:srgbClr val="0000FF"/>
              </a:solidFill>
              <a:latin typeface="Arial" pitchFamily="34" charset="0"/>
              <a:cs typeface="Arial" pitchFamily="34" charset="0"/>
            </a:endParaRPr>
          </a:p>
          <a:p>
            <a:endParaRPr lang="tr-TR" dirty="0"/>
          </a:p>
        </p:txBody>
      </p:sp>
      <p:sp>
        <p:nvSpPr>
          <p:cNvPr id="5" name="Unvan 2"/>
          <p:cNvSpPr txBox="1">
            <a:spLocks/>
          </p:cNvSpPr>
          <p:nvPr/>
        </p:nvSpPr>
        <p:spPr>
          <a:xfrm>
            <a:off x="457200" y="-2738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600" b="1" dirty="0" smtClean="0">
                <a:solidFill>
                  <a:srgbClr val="FF0000"/>
                </a:solidFill>
              </a:rPr>
              <a:t>SİYANOTOKS- </a:t>
            </a:r>
            <a:r>
              <a:rPr lang="tr-TR" sz="3600" b="1" dirty="0">
                <a:solidFill>
                  <a:srgbClr val="FF0000"/>
                </a:solidFill>
              </a:rPr>
              <a:t>Modelleme Çalışmaları</a:t>
            </a:r>
          </a:p>
        </p:txBody>
      </p:sp>
    </p:spTree>
    <p:extLst>
      <p:ext uri="{BB962C8B-B14F-4D97-AF65-F5344CB8AC3E}">
        <p14:creationId xmlns:p14="http://schemas.microsoft.com/office/powerpoint/2010/main" val="129547471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p:nvPr/>
        </p:nvSpPr>
        <p:spPr>
          <a:xfrm>
            <a:off x="471507" y="2239696"/>
            <a:ext cx="8748464" cy="1323439"/>
          </a:xfrm>
          <a:prstGeom prst="rect">
            <a:avLst/>
          </a:prstGeom>
        </p:spPr>
        <p:txBody>
          <a:bodyPr wrap="square">
            <a:spAutoFit/>
          </a:bodyPr>
          <a:lstStyle/>
          <a:p>
            <a:pPr marL="457200" indent="-457200" algn="just" fontAlgn="t">
              <a:spcBef>
                <a:spcPct val="0"/>
              </a:spcBef>
              <a:spcAft>
                <a:spcPct val="0"/>
              </a:spcAft>
            </a:pPr>
            <a:r>
              <a:rPr lang="tr-TR" sz="2000" dirty="0" smtClean="0">
                <a:solidFill>
                  <a:srgbClr val="FF0000"/>
                </a:solidFill>
                <a:latin typeface="+mj-lt"/>
                <a:cs typeface="Times New Roman" panose="02020603050405020304" pitchFamily="18" charset="0"/>
              </a:rPr>
              <a:t>	</a:t>
            </a:r>
            <a:r>
              <a:rPr lang="tr-TR" sz="2000" b="1" dirty="0" smtClean="0">
                <a:solidFill>
                  <a:srgbClr val="FF0000"/>
                </a:solidFill>
                <a:latin typeface="+mj-lt"/>
                <a:cs typeface="Times New Roman" panose="02020603050405020304" pitchFamily="18" charset="0"/>
              </a:rPr>
              <a:t>Proje Süresi: </a:t>
            </a:r>
            <a:r>
              <a:rPr lang="tr-TR" sz="2000" dirty="0" smtClean="0">
                <a:solidFill>
                  <a:srgbClr val="0000FF"/>
                </a:solidFill>
                <a:latin typeface="+mj-lt"/>
                <a:cs typeface="Times New Roman" panose="02020603050405020304" pitchFamily="18" charset="0"/>
              </a:rPr>
              <a:t>2015- 2017</a:t>
            </a:r>
          </a:p>
          <a:p>
            <a:pPr marL="457200" indent="-457200" algn="just" fontAlgn="t">
              <a:spcBef>
                <a:spcPct val="0"/>
              </a:spcBef>
              <a:spcAft>
                <a:spcPct val="0"/>
              </a:spcAft>
              <a:buClr>
                <a:srgbClr val="FF0000"/>
              </a:buClr>
            </a:pPr>
            <a:r>
              <a:rPr lang="tr-TR" sz="2000" dirty="0" smtClean="0">
                <a:solidFill>
                  <a:srgbClr val="0000FF"/>
                </a:solidFill>
                <a:latin typeface="+mj-lt"/>
                <a:cs typeface="Times New Roman" panose="02020603050405020304" pitchFamily="18" charset="0"/>
              </a:rPr>
              <a:t>	</a:t>
            </a:r>
            <a:r>
              <a:rPr lang="fi-FI" sz="2000" b="1" dirty="0" smtClean="0">
                <a:solidFill>
                  <a:srgbClr val="FF0000"/>
                </a:solidFill>
                <a:latin typeface="+mj-lt"/>
                <a:cs typeface="Times New Roman" panose="02020603050405020304" pitchFamily="18" charset="0"/>
              </a:rPr>
              <a:t>Proje </a:t>
            </a:r>
            <a:r>
              <a:rPr lang="tr-TR" sz="2000" b="1" dirty="0" smtClean="0">
                <a:solidFill>
                  <a:srgbClr val="FF0000"/>
                </a:solidFill>
                <a:latin typeface="+mj-lt"/>
                <a:cs typeface="Times New Roman" panose="02020603050405020304" pitchFamily="18" charset="0"/>
              </a:rPr>
              <a:t>B</a:t>
            </a:r>
            <a:r>
              <a:rPr lang="fi-FI" sz="2000" b="1" dirty="0" smtClean="0">
                <a:solidFill>
                  <a:srgbClr val="FF0000"/>
                </a:solidFill>
                <a:latin typeface="+mj-lt"/>
                <a:cs typeface="Times New Roman" panose="02020603050405020304" pitchFamily="18" charset="0"/>
              </a:rPr>
              <a:t>edeli:</a:t>
            </a:r>
            <a:r>
              <a:rPr lang="tr-TR" sz="2000" b="1" dirty="0" smtClean="0">
                <a:solidFill>
                  <a:srgbClr val="FF0000"/>
                </a:solidFill>
                <a:latin typeface="+mj-lt"/>
                <a:cs typeface="Times New Roman" panose="02020603050405020304" pitchFamily="18" charset="0"/>
              </a:rPr>
              <a:t> </a:t>
            </a:r>
            <a:r>
              <a:rPr lang="tr-TR" sz="2000" dirty="0" smtClean="0">
                <a:solidFill>
                  <a:srgbClr val="0000FF"/>
                </a:solidFill>
                <a:latin typeface="+mj-lt"/>
                <a:cs typeface="Times New Roman" panose="02020603050405020304" pitchFamily="18" charset="0"/>
              </a:rPr>
              <a:t>2.040.000,00</a:t>
            </a:r>
            <a:r>
              <a:rPr lang="fi-FI" sz="2000" dirty="0" smtClean="0">
                <a:solidFill>
                  <a:srgbClr val="0000FF"/>
                </a:solidFill>
                <a:latin typeface="+mj-lt"/>
                <a:cs typeface="Times New Roman" panose="02020603050405020304" pitchFamily="18" charset="0"/>
              </a:rPr>
              <a:t> TL</a:t>
            </a:r>
            <a:r>
              <a:rPr lang="tr-TR" sz="2000" dirty="0" smtClean="0">
                <a:solidFill>
                  <a:srgbClr val="0000FF"/>
                </a:solidFill>
                <a:latin typeface="+mj-lt"/>
                <a:cs typeface="Times New Roman" panose="02020603050405020304" pitchFamily="18" charset="0"/>
              </a:rPr>
              <a:t> + KDV</a:t>
            </a:r>
          </a:p>
          <a:p>
            <a:pPr marL="457200" indent="-457200" algn="just" fontAlgn="t">
              <a:spcBef>
                <a:spcPct val="0"/>
              </a:spcBef>
              <a:spcAft>
                <a:spcPct val="0"/>
              </a:spcAft>
              <a:buClr>
                <a:srgbClr val="FF0000"/>
              </a:buClr>
            </a:pPr>
            <a:r>
              <a:rPr lang="tr-TR" sz="2000" b="1" dirty="0" smtClean="0">
                <a:solidFill>
                  <a:srgbClr val="FF0000"/>
                </a:solidFill>
                <a:latin typeface="+mj-lt"/>
                <a:cs typeface="Times New Roman" panose="02020603050405020304" pitchFamily="18" charset="0"/>
              </a:rPr>
              <a:t>        Yüklenici: </a:t>
            </a:r>
            <a:r>
              <a:rPr lang="tr-TR" sz="2000" dirty="0" smtClean="0">
                <a:solidFill>
                  <a:srgbClr val="0000FF"/>
                </a:solidFill>
                <a:latin typeface="+mj-lt"/>
                <a:cs typeface="Times New Roman" panose="02020603050405020304" pitchFamily="18" charset="0"/>
              </a:rPr>
              <a:t>Fugro Sial Yerbilimleri Müşavirlik ve Mühendislik Ltd.Şti. </a:t>
            </a:r>
          </a:p>
          <a:p>
            <a:pPr marL="457200" indent="-457200" algn="just" fontAlgn="t">
              <a:spcBef>
                <a:spcPct val="0"/>
              </a:spcBef>
              <a:spcAft>
                <a:spcPct val="0"/>
              </a:spcAft>
              <a:buClr>
                <a:srgbClr val="FF0000"/>
              </a:buClr>
            </a:pPr>
            <a:r>
              <a:rPr lang="tr-TR" sz="2000" b="1" dirty="0" smtClean="0">
                <a:solidFill>
                  <a:srgbClr val="FF0000"/>
                </a:solidFill>
                <a:latin typeface="+mj-lt"/>
                <a:cs typeface="Times New Roman" panose="02020603050405020304" pitchFamily="18" charset="0"/>
              </a:rPr>
              <a:t>       </a:t>
            </a:r>
            <a:endParaRPr lang="fi-FI" sz="2000" b="1" dirty="0">
              <a:solidFill>
                <a:srgbClr val="FF0000"/>
              </a:solidFill>
              <a:latin typeface="+mj-lt"/>
              <a:cs typeface="Times New Roman" panose="02020603050405020304" pitchFamily="18" charset="0"/>
            </a:endParaRPr>
          </a:p>
        </p:txBody>
      </p:sp>
      <p:pic>
        <p:nvPicPr>
          <p:cNvPr id="5" name="Resim 14" descr="F:\Yeraltısuyu Kütleleri\Gediz\Gediz\Havza yeraltıuyu kütleleri.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1728" y="3429000"/>
            <a:ext cx="5832648" cy="302433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Rectangle 5"/>
          <p:cNvSpPr/>
          <p:nvPr/>
        </p:nvSpPr>
        <p:spPr>
          <a:xfrm>
            <a:off x="318360" y="1033766"/>
            <a:ext cx="8646127" cy="1200329"/>
          </a:xfrm>
          <a:prstGeom prst="rect">
            <a:avLst/>
          </a:prstGeom>
        </p:spPr>
        <p:txBody>
          <a:bodyPr wrap="square">
            <a:spAutoFit/>
          </a:bodyPr>
          <a:lstStyle/>
          <a:p>
            <a:pPr algn="just"/>
            <a:r>
              <a:rPr lang="en-US" sz="2400" b="1" dirty="0" err="1" smtClean="0">
                <a:solidFill>
                  <a:srgbClr val="0000FF"/>
                </a:solidFill>
              </a:rPr>
              <a:t>Yeralti</a:t>
            </a:r>
            <a:r>
              <a:rPr lang="en-US" sz="2400" b="1" dirty="0" smtClean="0">
                <a:solidFill>
                  <a:srgbClr val="0000FF"/>
                </a:solidFill>
              </a:rPr>
              <a:t> </a:t>
            </a:r>
            <a:r>
              <a:rPr lang="en-US" sz="2400" b="1" dirty="0" err="1" smtClean="0">
                <a:solidFill>
                  <a:srgbClr val="0000FF"/>
                </a:solidFill>
              </a:rPr>
              <a:t>Sular</a:t>
            </a:r>
            <a:r>
              <a:rPr lang="tr-TR" sz="2400" b="1" dirty="0" smtClean="0">
                <a:solidFill>
                  <a:srgbClr val="0000FF"/>
                </a:solidFill>
              </a:rPr>
              <a:t>ının</a:t>
            </a:r>
            <a:r>
              <a:rPr lang="en-US" sz="2400" b="1" dirty="0" smtClean="0">
                <a:solidFill>
                  <a:srgbClr val="0000FF"/>
                </a:solidFill>
              </a:rPr>
              <a:t> </a:t>
            </a:r>
            <a:r>
              <a:rPr lang="en-US" sz="2400" b="1" dirty="0" err="1" smtClean="0">
                <a:solidFill>
                  <a:srgbClr val="0000FF"/>
                </a:solidFill>
              </a:rPr>
              <a:t>Miktar</a:t>
            </a:r>
            <a:r>
              <a:rPr lang="en-US" sz="2400" b="1" dirty="0" smtClean="0">
                <a:solidFill>
                  <a:srgbClr val="0000FF"/>
                </a:solidFill>
              </a:rPr>
              <a:t> </a:t>
            </a:r>
            <a:r>
              <a:rPr lang="tr-TR" sz="2400" b="1" dirty="0" smtClean="0">
                <a:solidFill>
                  <a:srgbClr val="0000FF"/>
                </a:solidFill>
              </a:rPr>
              <a:t>v</a:t>
            </a:r>
            <a:r>
              <a:rPr lang="en-US" sz="2400" b="1" dirty="0" smtClean="0">
                <a:solidFill>
                  <a:srgbClr val="0000FF"/>
                </a:solidFill>
              </a:rPr>
              <a:t>e </a:t>
            </a:r>
            <a:r>
              <a:rPr lang="en-US" sz="2400" b="1" dirty="0" err="1" smtClean="0">
                <a:solidFill>
                  <a:srgbClr val="0000FF"/>
                </a:solidFill>
              </a:rPr>
              <a:t>Kalite</a:t>
            </a:r>
            <a:r>
              <a:rPr lang="en-US" sz="2400" b="1" dirty="0" smtClean="0">
                <a:solidFill>
                  <a:srgbClr val="0000FF"/>
                </a:solidFill>
              </a:rPr>
              <a:t> </a:t>
            </a:r>
            <a:r>
              <a:rPr lang="en-US" sz="2400" b="1" dirty="0" err="1" smtClean="0">
                <a:solidFill>
                  <a:srgbClr val="0000FF"/>
                </a:solidFill>
              </a:rPr>
              <a:t>Özelliklerinin</a:t>
            </a:r>
            <a:r>
              <a:rPr lang="en-US" sz="2400" b="1" dirty="0" smtClean="0">
                <a:solidFill>
                  <a:srgbClr val="0000FF"/>
                </a:solidFill>
              </a:rPr>
              <a:t> </a:t>
            </a:r>
            <a:r>
              <a:rPr lang="en-US" sz="2400" b="1" dirty="0" err="1" smtClean="0">
                <a:solidFill>
                  <a:srgbClr val="0000FF"/>
                </a:solidFill>
              </a:rPr>
              <a:t>Ortaya</a:t>
            </a:r>
            <a:r>
              <a:rPr lang="en-US" sz="2400" b="1" dirty="0" smtClean="0">
                <a:solidFill>
                  <a:srgbClr val="0000FF"/>
                </a:solidFill>
              </a:rPr>
              <a:t> </a:t>
            </a:r>
            <a:r>
              <a:rPr lang="en-US" sz="2400" b="1" dirty="0" err="1" smtClean="0">
                <a:solidFill>
                  <a:srgbClr val="0000FF"/>
                </a:solidFill>
              </a:rPr>
              <a:t>Konmas</a:t>
            </a:r>
            <a:r>
              <a:rPr lang="tr-TR" sz="2400" b="1" dirty="0" smtClean="0">
                <a:solidFill>
                  <a:srgbClr val="0000FF"/>
                </a:solidFill>
              </a:rPr>
              <a:t>ı v</a:t>
            </a:r>
            <a:r>
              <a:rPr lang="en-US" sz="2400" b="1" dirty="0" smtClean="0">
                <a:solidFill>
                  <a:srgbClr val="0000FF"/>
                </a:solidFill>
              </a:rPr>
              <a:t>e </a:t>
            </a:r>
            <a:r>
              <a:rPr lang="en-US" sz="2400" b="1" dirty="0" err="1" smtClean="0">
                <a:solidFill>
                  <a:srgbClr val="0000FF"/>
                </a:solidFill>
              </a:rPr>
              <a:t>Değerlendirilmesi</a:t>
            </a:r>
            <a:r>
              <a:rPr lang="en-US" sz="2400" b="1" dirty="0" smtClean="0">
                <a:solidFill>
                  <a:srgbClr val="0000FF"/>
                </a:solidFill>
              </a:rPr>
              <a:t> </a:t>
            </a:r>
            <a:r>
              <a:rPr lang="en-US" sz="2400" b="1" dirty="0" err="1" smtClean="0">
                <a:solidFill>
                  <a:srgbClr val="0000FF"/>
                </a:solidFill>
              </a:rPr>
              <a:t>Konusundaki</a:t>
            </a:r>
            <a:r>
              <a:rPr lang="en-US" sz="2400" b="1" dirty="0" smtClean="0">
                <a:solidFill>
                  <a:srgbClr val="0000FF"/>
                </a:solidFill>
              </a:rPr>
              <a:t> </a:t>
            </a:r>
            <a:r>
              <a:rPr lang="en-US" sz="2400" b="1" dirty="0" err="1" smtClean="0">
                <a:solidFill>
                  <a:srgbClr val="0000FF"/>
                </a:solidFill>
              </a:rPr>
              <a:t>Uygulamalar</a:t>
            </a:r>
            <a:r>
              <a:rPr lang="en-US" sz="2400" b="1" dirty="0" smtClean="0">
                <a:solidFill>
                  <a:srgbClr val="0000FF"/>
                </a:solidFill>
              </a:rPr>
              <a:t>:</a:t>
            </a:r>
            <a:r>
              <a:rPr lang="tr-TR" sz="2400" b="1" dirty="0">
                <a:solidFill>
                  <a:srgbClr val="0000FF"/>
                </a:solidFill>
              </a:rPr>
              <a:t> </a:t>
            </a:r>
            <a:r>
              <a:rPr lang="en-US" sz="2400" b="1" dirty="0" err="1" smtClean="0">
                <a:solidFill>
                  <a:srgbClr val="0000FF"/>
                </a:solidFill>
              </a:rPr>
              <a:t>Gediz</a:t>
            </a:r>
            <a:r>
              <a:rPr lang="en-US" sz="2400" b="1" dirty="0" smtClean="0">
                <a:solidFill>
                  <a:srgbClr val="0000FF"/>
                </a:solidFill>
              </a:rPr>
              <a:t> </a:t>
            </a:r>
            <a:r>
              <a:rPr lang="en-US" sz="2400" b="1" dirty="0" err="1" smtClean="0">
                <a:solidFill>
                  <a:srgbClr val="0000FF"/>
                </a:solidFill>
              </a:rPr>
              <a:t>Havzas</a:t>
            </a:r>
            <a:r>
              <a:rPr lang="tr-TR" sz="2400" b="1" dirty="0" smtClean="0">
                <a:solidFill>
                  <a:srgbClr val="0000FF"/>
                </a:solidFill>
              </a:rPr>
              <a:t>ı</a:t>
            </a:r>
            <a:r>
              <a:rPr lang="en-US" sz="2400" b="1" dirty="0" smtClean="0">
                <a:solidFill>
                  <a:srgbClr val="0000FF"/>
                </a:solidFill>
              </a:rPr>
              <a:t> </a:t>
            </a:r>
            <a:r>
              <a:rPr lang="en-US" sz="2400" b="1" dirty="0" err="1" smtClean="0">
                <a:solidFill>
                  <a:srgbClr val="0000FF"/>
                </a:solidFill>
              </a:rPr>
              <a:t>Örnek</a:t>
            </a:r>
            <a:r>
              <a:rPr lang="en-US" sz="2400" b="1" dirty="0" smtClean="0">
                <a:solidFill>
                  <a:srgbClr val="0000FF"/>
                </a:solidFill>
              </a:rPr>
              <a:t> </a:t>
            </a:r>
            <a:r>
              <a:rPr lang="en-US" sz="2400" b="1" dirty="0" err="1" smtClean="0">
                <a:solidFill>
                  <a:srgbClr val="0000FF"/>
                </a:solidFill>
              </a:rPr>
              <a:t>Çal</a:t>
            </a:r>
            <a:r>
              <a:rPr lang="tr-TR" sz="2400" b="1" dirty="0" smtClean="0">
                <a:solidFill>
                  <a:srgbClr val="0000FF"/>
                </a:solidFill>
              </a:rPr>
              <a:t>ı</a:t>
            </a:r>
            <a:r>
              <a:rPr lang="en-US" sz="2400" b="1" dirty="0" err="1" smtClean="0">
                <a:solidFill>
                  <a:srgbClr val="0000FF"/>
                </a:solidFill>
              </a:rPr>
              <a:t>şmas</a:t>
            </a:r>
            <a:r>
              <a:rPr lang="tr-TR" sz="2400" b="1" dirty="0" smtClean="0">
                <a:solidFill>
                  <a:srgbClr val="0000FF"/>
                </a:solidFill>
              </a:rPr>
              <a:t>ı Projesi</a:t>
            </a:r>
            <a:endParaRPr lang="en-US" sz="2400" b="1" dirty="0">
              <a:solidFill>
                <a:srgbClr val="0000FF"/>
              </a:solidFill>
            </a:endParaRPr>
          </a:p>
        </p:txBody>
      </p:sp>
      <p:sp>
        <p:nvSpPr>
          <p:cNvPr id="7" name="Unvan 2"/>
          <p:cNvSpPr txBox="1">
            <a:spLocks/>
          </p:cNvSpPr>
          <p:nvPr/>
        </p:nvSpPr>
        <p:spPr>
          <a:xfrm>
            <a:off x="483252" y="-109234"/>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smtClean="0">
                <a:solidFill>
                  <a:srgbClr val="FF0000"/>
                </a:solidFill>
              </a:rPr>
              <a:t>Yeraltısularında Modelleme Çalışmaları</a:t>
            </a:r>
            <a:endParaRPr lang="en-US" sz="3200" dirty="0"/>
          </a:p>
        </p:txBody>
      </p:sp>
    </p:spTree>
    <p:extLst>
      <p:ext uri="{BB962C8B-B14F-4D97-AF65-F5344CB8AC3E}">
        <p14:creationId xmlns:p14="http://schemas.microsoft.com/office/powerpoint/2010/main" val="27296617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428164" y="1016645"/>
            <a:ext cx="8608332" cy="2123658"/>
          </a:xfrm>
          <a:prstGeom prst="rect">
            <a:avLst/>
          </a:prstGeom>
        </p:spPr>
        <p:txBody>
          <a:bodyPr wrap="square">
            <a:spAutoFit/>
          </a:bodyPr>
          <a:lstStyle/>
          <a:p>
            <a:pPr algn="just"/>
            <a:r>
              <a:rPr lang="en-US" sz="2200" b="1" dirty="0" err="1" smtClean="0">
                <a:solidFill>
                  <a:srgbClr val="0000FF"/>
                </a:solidFill>
              </a:rPr>
              <a:t>Yeraltı</a:t>
            </a:r>
            <a:r>
              <a:rPr lang="en-US" sz="2200" b="1" dirty="0" smtClean="0">
                <a:solidFill>
                  <a:srgbClr val="0000FF"/>
                </a:solidFill>
              </a:rPr>
              <a:t> </a:t>
            </a:r>
            <a:r>
              <a:rPr lang="en-US" sz="2200" b="1" dirty="0" err="1">
                <a:solidFill>
                  <a:srgbClr val="0000FF"/>
                </a:solidFill>
              </a:rPr>
              <a:t>Sularının</a:t>
            </a:r>
            <a:r>
              <a:rPr lang="en-US" sz="2200" b="1" dirty="0">
                <a:solidFill>
                  <a:srgbClr val="0000FF"/>
                </a:solidFill>
              </a:rPr>
              <a:t> </a:t>
            </a:r>
            <a:r>
              <a:rPr lang="en-US" sz="2200" b="1" dirty="0" err="1">
                <a:solidFill>
                  <a:srgbClr val="0000FF"/>
                </a:solidFill>
              </a:rPr>
              <a:t>Miktar</a:t>
            </a:r>
            <a:r>
              <a:rPr lang="en-US" sz="2200" b="1" dirty="0">
                <a:solidFill>
                  <a:srgbClr val="0000FF"/>
                </a:solidFill>
              </a:rPr>
              <a:t> </a:t>
            </a:r>
            <a:r>
              <a:rPr lang="en-US" sz="2200" b="1" dirty="0" err="1">
                <a:solidFill>
                  <a:srgbClr val="0000FF"/>
                </a:solidFill>
              </a:rPr>
              <a:t>ve</a:t>
            </a:r>
            <a:r>
              <a:rPr lang="en-US" sz="2200" b="1" dirty="0">
                <a:solidFill>
                  <a:srgbClr val="0000FF"/>
                </a:solidFill>
              </a:rPr>
              <a:t> </a:t>
            </a:r>
            <a:r>
              <a:rPr lang="en-US" sz="2200" b="1" dirty="0" err="1">
                <a:solidFill>
                  <a:srgbClr val="0000FF"/>
                </a:solidFill>
              </a:rPr>
              <a:t>Kalite</a:t>
            </a:r>
            <a:r>
              <a:rPr lang="en-US" sz="2200" b="1" dirty="0">
                <a:solidFill>
                  <a:srgbClr val="0000FF"/>
                </a:solidFill>
              </a:rPr>
              <a:t> </a:t>
            </a:r>
            <a:r>
              <a:rPr lang="en-US" sz="2200" b="1" dirty="0" err="1">
                <a:solidFill>
                  <a:srgbClr val="0000FF"/>
                </a:solidFill>
              </a:rPr>
              <a:t>Özelliklerinin</a:t>
            </a:r>
            <a:r>
              <a:rPr lang="en-US" sz="2200" b="1" dirty="0">
                <a:solidFill>
                  <a:srgbClr val="0000FF"/>
                </a:solidFill>
              </a:rPr>
              <a:t> </a:t>
            </a:r>
            <a:r>
              <a:rPr lang="en-US" sz="2200" b="1" dirty="0" err="1">
                <a:solidFill>
                  <a:srgbClr val="0000FF"/>
                </a:solidFill>
              </a:rPr>
              <a:t>Ortaya</a:t>
            </a:r>
            <a:r>
              <a:rPr lang="en-US" sz="2200" b="1" dirty="0">
                <a:solidFill>
                  <a:srgbClr val="0000FF"/>
                </a:solidFill>
              </a:rPr>
              <a:t> </a:t>
            </a:r>
            <a:r>
              <a:rPr lang="en-US" sz="2200" b="1" dirty="0" err="1">
                <a:solidFill>
                  <a:srgbClr val="0000FF"/>
                </a:solidFill>
              </a:rPr>
              <a:t>Konması</a:t>
            </a:r>
            <a:r>
              <a:rPr lang="en-US" sz="2200" b="1" dirty="0">
                <a:solidFill>
                  <a:srgbClr val="0000FF"/>
                </a:solidFill>
              </a:rPr>
              <a:t> </a:t>
            </a:r>
            <a:r>
              <a:rPr lang="en-US" sz="2200" b="1" dirty="0" err="1">
                <a:solidFill>
                  <a:srgbClr val="0000FF"/>
                </a:solidFill>
              </a:rPr>
              <a:t>ve</a:t>
            </a:r>
            <a:r>
              <a:rPr lang="en-US" sz="2200" b="1" dirty="0">
                <a:solidFill>
                  <a:srgbClr val="0000FF"/>
                </a:solidFill>
              </a:rPr>
              <a:t> </a:t>
            </a:r>
            <a:r>
              <a:rPr lang="en-US" sz="2200" b="1" dirty="0" err="1">
                <a:solidFill>
                  <a:srgbClr val="0000FF"/>
                </a:solidFill>
              </a:rPr>
              <a:t>Değerlendirilmesi</a:t>
            </a:r>
            <a:r>
              <a:rPr lang="en-US" sz="2200" b="1" dirty="0">
                <a:solidFill>
                  <a:srgbClr val="0000FF"/>
                </a:solidFill>
              </a:rPr>
              <a:t> </a:t>
            </a:r>
            <a:r>
              <a:rPr lang="en-US" sz="2200" b="1" dirty="0" err="1">
                <a:solidFill>
                  <a:srgbClr val="0000FF"/>
                </a:solidFill>
              </a:rPr>
              <a:t>Konusundaki</a:t>
            </a:r>
            <a:r>
              <a:rPr lang="en-US" sz="2200" b="1" dirty="0">
                <a:solidFill>
                  <a:srgbClr val="0000FF"/>
                </a:solidFill>
              </a:rPr>
              <a:t> </a:t>
            </a:r>
            <a:r>
              <a:rPr lang="en-US" sz="2200" b="1" dirty="0" err="1">
                <a:solidFill>
                  <a:srgbClr val="0000FF"/>
                </a:solidFill>
              </a:rPr>
              <a:t>Uygulamalar</a:t>
            </a:r>
            <a:r>
              <a:rPr lang="en-US" sz="2200" b="1" dirty="0">
                <a:solidFill>
                  <a:srgbClr val="0000FF"/>
                </a:solidFill>
              </a:rPr>
              <a:t>: </a:t>
            </a:r>
            <a:r>
              <a:rPr lang="en-US" sz="2200" b="1" dirty="0" err="1">
                <a:solidFill>
                  <a:srgbClr val="0000FF"/>
                </a:solidFill>
              </a:rPr>
              <a:t>Gediz</a:t>
            </a:r>
            <a:r>
              <a:rPr lang="en-US" sz="2200" b="1" dirty="0">
                <a:solidFill>
                  <a:srgbClr val="0000FF"/>
                </a:solidFill>
              </a:rPr>
              <a:t> </a:t>
            </a:r>
            <a:r>
              <a:rPr lang="en-US" sz="2200" b="1" dirty="0" err="1">
                <a:solidFill>
                  <a:srgbClr val="0000FF"/>
                </a:solidFill>
              </a:rPr>
              <a:t>Havzası</a:t>
            </a:r>
            <a:r>
              <a:rPr lang="en-US" sz="2200" b="1" dirty="0">
                <a:solidFill>
                  <a:srgbClr val="0000FF"/>
                </a:solidFill>
              </a:rPr>
              <a:t> </a:t>
            </a:r>
            <a:r>
              <a:rPr lang="en-US" sz="2200" b="1" dirty="0" err="1">
                <a:solidFill>
                  <a:srgbClr val="0000FF"/>
                </a:solidFill>
              </a:rPr>
              <a:t>Örnek</a:t>
            </a:r>
            <a:r>
              <a:rPr lang="en-US" sz="2200" b="1" dirty="0">
                <a:solidFill>
                  <a:srgbClr val="0000FF"/>
                </a:solidFill>
              </a:rPr>
              <a:t> </a:t>
            </a:r>
            <a:r>
              <a:rPr lang="en-US" sz="2200" b="1" dirty="0" err="1" smtClean="0">
                <a:solidFill>
                  <a:srgbClr val="0000FF"/>
                </a:solidFill>
              </a:rPr>
              <a:t>Çalışması</a:t>
            </a:r>
            <a:r>
              <a:rPr lang="tr-TR" sz="2200" b="1" dirty="0">
                <a:solidFill>
                  <a:srgbClr val="0000FF"/>
                </a:solidFill>
              </a:rPr>
              <a:t> </a:t>
            </a:r>
            <a:r>
              <a:rPr lang="tr-TR" sz="2200" b="1" dirty="0" smtClean="0">
                <a:solidFill>
                  <a:srgbClr val="0000FF"/>
                </a:solidFill>
              </a:rPr>
              <a:t>Projesi</a:t>
            </a:r>
          </a:p>
          <a:p>
            <a:pPr algn="just"/>
            <a:endParaRPr lang="tr-TR" sz="2200" b="1" dirty="0">
              <a:solidFill>
                <a:srgbClr val="0000FF"/>
              </a:solidFill>
            </a:endParaRPr>
          </a:p>
          <a:p>
            <a:pPr algn="just"/>
            <a:r>
              <a:rPr lang="tr-TR" sz="2200" b="1" dirty="0" smtClean="0">
                <a:solidFill>
                  <a:srgbClr val="0000FF"/>
                </a:solidFill>
              </a:rPr>
              <a:t>DRASTİC </a:t>
            </a:r>
            <a:r>
              <a:rPr lang="tr-TR" sz="2200" dirty="0" smtClean="0">
                <a:solidFill>
                  <a:srgbClr val="0000FF"/>
                </a:solidFill>
              </a:rPr>
              <a:t>Model: </a:t>
            </a:r>
            <a:r>
              <a:rPr lang="tr-TR" sz="2200" b="1" dirty="0" smtClean="0">
                <a:solidFill>
                  <a:srgbClr val="0000FF"/>
                </a:solidFill>
              </a:rPr>
              <a:t>US-EPA</a:t>
            </a:r>
            <a:r>
              <a:rPr lang="tr-TR" sz="2200" dirty="0" smtClean="0">
                <a:solidFill>
                  <a:srgbClr val="0000FF"/>
                </a:solidFill>
              </a:rPr>
              <a:t> </a:t>
            </a:r>
            <a:r>
              <a:rPr lang="tr-TR" sz="2200" dirty="0">
                <a:solidFill>
                  <a:srgbClr val="0000FF"/>
                </a:solidFill>
              </a:rPr>
              <a:t>ve </a:t>
            </a:r>
            <a:r>
              <a:rPr lang="tr-TR" sz="2200" b="1" dirty="0">
                <a:solidFill>
                  <a:srgbClr val="0000FF"/>
                </a:solidFill>
              </a:rPr>
              <a:t>NWWA (Ulusal Su Kuyuları Derneği) </a:t>
            </a:r>
            <a:r>
              <a:rPr lang="tr-TR" sz="2200" dirty="0">
                <a:solidFill>
                  <a:srgbClr val="0000FF"/>
                </a:solidFill>
              </a:rPr>
              <a:t>ile </a:t>
            </a:r>
            <a:r>
              <a:rPr lang="tr-TR" sz="2200" b="1" dirty="0">
                <a:solidFill>
                  <a:srgbClr val="0000FF"/>
                </a:solidFill>
              </a:rPr>
              <a:t>Aller ve diğ. </a:t>
            </a:r>
            <a:r>
              <a:rPr lang="tr-TR" sz="2200" dirty="0">
                <a:solidFill>
                  <a:srgbClr val="0000FF"/>
                </a:solidFill>
              </a:rPr>
              <a:t>(1987) tarafından geliştirilmiştir</a:t>
            </a:r>
            <a:r>
              <a:rPr lang="tr-TR" sz="2200" dirty="0" smtClean="0">
                <a:solidFill>
                  <a:srgbClr val="0000FF"/>
                </a:solidFill>
              </a:rPr>
              <a:t>.</a:t>
            </a:r>
            <a:endParaRPr lang="tr-TR" sz="2200" dirty="0">
              <a:solidFill>
                <a:srgbClr val="0000FF"/>
              </a:solidFill>
            </a:endParaRPr>
          </a:p>
        </p:txBody>
      </p:sp>
      <p:sp>
        <p:nvSpPr>
          <p:cNvPr id="10" name="Dikdörtgen 9"/>
          <p:cNvSpPr/>
          <p:nvPr/>
        </p:nvSpPr>
        <p:spPr>
          <a:xfrm>
            <a:off x="378876" y="3176653"/>
            <a:ext cx="3761076" cy="3477875"/>
          </a:xfrm>
          <a:prstGeom prst="rect">
            <a:avLst/>
          </a:prstGeom>
        </p:spPr>
        <p:txBody>
          <a:bodyPr wrap="square">
            <a:spAutoFit/>
          </a:bodyPr>
          <a:lstStyle/>
          <a:p>
            <a:pPr algn="just"/>
            <a:r>
              <a:rPr lang="tr-TR" sz="2200" b="1" dirty="0" smtClean="0">
                <a:solidFill>
                  <a:srgbClr val="FF0000"/>
                </a:solidFill>
              </a:rPr>
              <a:t>DRASTIC</a:t>
            </a:r>
            <a:r>
              <a:rPr lang="tr-TR" sz="2200" dirty="0" smtClean="0"/>
              <a:t>  </a:t>
            </a:r>
            <a:r>
              <a:rPr lang="tr-TR" sz="2200" dirty="0" smtClean="0">
                <a:solidFill>
                  <a:srgbClr val="0000FF"/>
                </a:solidFill>
              </a:rPr>
              <a:t>kısaltmasında; </a:t>
            </a:r>
          </a:p>
          <a:p>
            <a:pPr algn="just"/>
            <a:r>
              <a:rPr lang="tr-TR" sz="2200" b="1" dirty="0" smtClean="0">
                <a:solidFill>
                  <a:srgbClr val="FF0000"/>
                </a:solidFill>
              </a:rPr>
              <a:t>D: </a:t>
            </a:r>
            <a:r>
              <a:rPr lang="tr-TR" sz="2200" dirty="0" smtClean="0">
                <a:solidFill>
                  <a:srgbClr val="0000FF"/>
                </a:solidFill>
              </a:rPr>
              <a:t>Su derinliği, </a:t>
            </a:r>
          </a:p>
          <a:p>
            <a:pPr algn="just"/>
            <a:r>
              <a:rPr lang="tr-TR" sz="2200" b="1" dirty="0" smtClean="0">
                <a:solidFill>
                  <a:srgbClr val="FF0000"/>
                </a:solidFill>
              </a:rPr>
              <a:t>R: </a:t>
            </a:r>
            <a:r>
              <a:rPr lang="tr-TR" sz="2200" dirty="0" smtClean="0">
                <a:solidFill>
                  <a:srgbClr val="0000FF"/>
                </a:solidFill>
              </a:rPr>
              <a:t>Net beslenme</a:t>
            </a:r>
            <a:r>
              <a:rPr lang="tr-TR" sz="2200" dirty="0" smtClean="0"/>
              <a:t>, </a:t>
            </a:r>
          </a:p>
          <a:p>
            <a:pPr algn="just"/>
            <a:r>
              <a:rPr lang="tr-TR" sz="2200" b="1" dirty="0" smtClean="0">
                <a:solidFill>
                  <a:srgbClr val="FF0000"/>
                </a:solidFill>
              </a:rPr>
              <a:t>A: </a:t>
            </a:r>
            <a:r>
              <a:rPr lang="tr-TR" sz="2200" dirty="0" err="1" smtClean="0">
                <a:solidFill>
                  <a:srgbClr val="0000FF"/>
                </a:solidFill>
              </a:rPr>
              <a:t>Akifer</a:t>
            </a:r>
            <a:r>
              <a:rPr lang="tr-TR" sz="2200" dirty="0" smtClean="0">
                <a:solidFill>
                  <a:srgbClr val="0000FF"/>
                </a:solidFill>
              </a:rPr>
              <a:t> ortamı, </a:t>
            </a:r>
          </a:p>
          <a:p>
            <a:pPr algn="just"/>
            <a:r>
              <a:rPr lang="tr-TR" sz="2200" b="1" dirty="0" smtClean="0">
                <a:solidFill>
                  <a:srgbClr val="FF0000"/>
                </a:solidFill>
              </a:rPr>
              <a:t>S: </a:t>
            </a:r>
            <a:r>
              <a:rPr lang="tr-TR" sz="2200" dirty="0" smtClean="0">
                <a:solidFill>
                  <a:srgbClr val="0000FF"/>
                </a:solidFill>
              </a:rPr>
              <a:t>Toprak ortamı, </a:t>
            </a:r>
          </a:p>
          <a:p>
            <a:pPr algn="just"/>
            <a:r>
              <a:rPr lang="tr-TR" sz="2200" b="1" dirty="0" smtClean="0">
                <a:solidFill>
                  <a:srgbClr val="FF0000"/>
                </a:solidFill>
              </a:rPr>
              <a:t>T: </a:t>
            </a:r>
            <a:r>
              <a:rPr lang="tr-TR" sz="2200" dirty="0" smtClean="0">
                <a:solidFill>
                  <a:srgbClr val="0000FF"/>
                </a:solidFill>
              </a:rPr>
              <a:t>Topoğrafya, </a:t>
            </a:r>
          </a:p>
          <a:p>
            <a:pPr algn="just"/>
            <a:r>
              <a:rPr lang="tr-TR" sz="2200" b="1" dirty="0" smtClean="0">
                <a:solidFill>
                  <a:srgbClr val="FF0000"/>
                </a:solidFill>
              </a:rPr>
              <a:t>I:  </a:t>
            </a:r>
            <a:r>
              <a:rPr lang="tr-TR" sz="2200" dirty="0" smtClean="0">
                <a:solidFill>
                  <a:srgbClr val="0000FF"/>
                </a:solidFill>
              </a:rPr>
              <a:t>Vadoz zonun etkisi ve </a:t>
            </a:r>
          </a:p>
          <a:p>
            <a:pPr algn="just"/>
            <a:r>
              <a:rPr lang="tr-TR" sz="2200" b="1" dirty="0" smtClean="0">
                <a:solidFill>
                  <a:srgbClr val="FF0000"/>
                </a:solidFill>
              </a:rPr>
              <a:t>C:</a:t>
            </a:r>
            <a:r>
              <a:rPr lang="tr-TR" sz="2200" dirty="0" smtClean="0"/>
              <a:t> </a:t>
            </a:r>
            <a:r>
              <a:rPr lang="tr-TR" sz="2200" dirty="0" smtClean="0">
                <a:solidFill>
                  <a:srgbClr val="0000FF"/>
                </a:solidFill>
              </a:rPr>
              <a:t>Akiferin hidrolik iletkenliğini </a:t>
            </a:r>
          </a:p>
          <a:p>
            <a:pPr algn="just"/>
            <a:endParaRPr lang="tr-TR" sz="2200" dirty="0">
              <a:solidFill>
                <a:srgbClr val="0000FF"/>
              </a:solidFill>
            </a:endParaRPr>
          </a:p>
          <a:p>
            <a:pPr algn="just"/>
            <a:r>
              <a:rPr lang="tr-TR" sz="2200" dirty="0" smtClean="0">
                <a:solidFill>
                  <a:srgbClr val="0000FF"/>
                </a:solidFill>
              </a:rPr>
              <a:t>tanımlanmaktadır.</a:t>
            </a:r>
            <a:endParaRPr lang="tr-TR" sz="2200" dirty="0">
              <a:solidFill>
                <a:srgbClr val="0000FF"/>
              </a:solidFill>
            </a:endParaRPr>
          </a:p>
        </p:txBody>
      </p:sp>
      <p:pic>
        <p:nvPicPr>
          <p:cNvPr id="1026" name="Picture 2" descr="http://file.scirp.org/Html/1-9401389%5Cc1d01ad0-6cd3-430d-a547-2a5afff62ba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1890" y="3123735"/>
            <a:ext cx="4960590" cy="3408655"/>
          </a:xfrm>
          <a:prstGeom prst="rect">
            <a:avLst/>
          </a:prstGeom>
          <a:noFill/>
          <a:extLst>
            <a:ext uri="{909E8E84-426E-40DD-AFC4-6F175D3DCCD1}">
              <a14:hiddenFill xmlns:a14="http://schemas.microsoft.com/office/drawing/2010/main">
                <a:solidFill>
                  <a:srgbClr val="FFFFFF"/>
                </a:solidFill>
              </a14:hiddenFill>
            </a:ext>
          </a:extLst>
        </p:spPr>
      </p:pic>
      <p:sp>
        <p:nvSpPr>
          <p:cNvPr id="5" name="Unvan 2"/>
          <p:cNvSpPr txBox="1">
            <a:spLocks/>
          </p:cNvSpPr>
          <p:nvPr/>
        </p:nvSpPr>
        <p:spPr>
          <a:xfrm>
            <a:off x="457200" y="-27384"/>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smtClean="0">
                <a:solidFill>
                  <a:srgbClr val="FF0000"/>
                </a:solidFill>
              </a:rPr>
              <a:t>Yeraltısularında Modelleme Çalışmaları</a:t>
            </a:r>
            <a:endParaRPr lang="en-US" sz="3200" dirty="0"/>
          </a:p>
        </p:txBody>
      </p:sp>
    </p:spTree>
    <p:extLst>
      <p:ext uri="{BB962C8B-B14F-4D97-AF65-F5344CB8AC3E}">
        <p14:creationId xmlns:p14="http://schemas.microsoft.com/office/powerpoint/2010/main" val="1930126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328"/>
            <a:ext cx="8229600" cy="1143000"/>
          </a:xfrm>
        </p:spPr>
        <p:txBody>
          <a:bodyPr/>
          <a:lstStyle/>
          <a:p>
            <a:r>
              <a:rPr lang="tr-TR" b="1" dirty="0">
                <a:solidFill>
                  <a:srgbClr val="FF0000"/>
                </a:solidFill>
                <a:cs typeface="Times New Roman" pitchFamily="18" charset="0"/>
              </a:rPr>
              <a:t>Giriş</a:t>
            </a:r>
            <a:endParaRPr lang="en-US" dirty="0"/>
          </a:p>
        </p:txBody>
      </p:sp>
      <p:sp>
        <p:nvSpPr>
          <p:cNvPr id="3" name="Content Placeholder 2"/>
          <p:cNvSpPr>
            <a:spLocks noGrp="1"/>
          </p:cNvSpPr>
          <p:nvPr>
            <p:ph idx="1"/>
          </p:nvPr>
        </p:nvSpPr>
        <p:spPr>
          <a:xfrm>
            <a:off x="467544" y="1124744"/>
            <a:ext cx="8229600" cy="4525963"/>
          </a:xfrm>
        </p:spPr>
        <p:txBody>
          <a:bodyPr>
            <a:normAutofit/>
          </a:bodyPr>
          <a:lstStyle/>
          <a:p>
            <a:pPr algn="just">
              <a:spcBef>
                <a:spcPts val="0"/>
              </a:spcBef>
            </a:pPr>
            <a:r>
              <a:rPr lang="en-US" dirty="0" err="1" smtClean="0">
                <a:solidFill>
                  <a:srgbClr val="0000FF"/>
                </a:solidFill>
              </a:rPr>
              <a:t>Hızlı</a:t>
            </a:r>
            <a:r>
              <a:rPr lang="en-US" dirty="0" smtClean="0">
                <a:solidFill>
                  <a:srgbClr val="0000FF"/>
                </a:solidFill>
              </a:rPr>
              <a:t> </a:t>
            </a:r>
            <a:r>
              <a:rPr lang="en-US" dirty="0" err="1">
                <a:solidFill>
                  <a:srgbClr val="0000FF"/>
                </a:solidFill>
              </a:rPr>
              <a:t>nüfus</a:t>
            </a:r>
            <a:r>
              <a:rPr lang="en-US" dirty="0">
                <a:solidFill>
                  <a:srgbClr val="0000FF"/>
                </a:solidFill>
              </a:rPr>
              <a:t> </a:t>
            </a:r>
            <a:r>
              <a:rPr lang="en-US" dirty="0" err="1" smtClean="0">
                <a:solidFill>
                  <a:srgbClr val="0000FF"/>
                </a:solidFill>
              </a:rPr>
              <a:t>artış</a:t>
            </a:r>
            <a:r>
              <a:rPr lang="tr-TR" dirty="0" smtClean="0">
                <a:solidFill>
                  <a:srgbClr val="0000FF"/>
                </a:solidFill>
              </a:rPr>
              <a:t>ı</a:t>
            </a:r>
            <a:r>
              <a:rPr lang="en-US" dirty="0" err="1" smtClean="0">
                <a:solidFill>
                  <a:srgbClr val="0000FF"/>
                </a:solidFill>
              </a:rPr>
              <a:t>na</a:t>
            </a:r>
            <a:r>
              <a:rPr lang="en-US" dirty="0" smtClean="0">
                <a:solidFill>
                  <a:srgbClr val="0000FF"/>
                </a:solidFill>
              </a:rPr>
              <a:t> </a:t>
            </a:r>
            <a:r>
              <a:rPr lang="en-US" dirty="0" err="1">
                <a:solidFill>
                  <a:srgbClr val="0000FF"/>
                </a:solidFill>
              </a:rPr>
              <a:t>paralel</a:t>
            </a:r>
            <a:r>
              <a:rPr lang="en-US" dirty="0">
                <a:solidFill>
                  <a:srgbClr val="0000FF"/>
                </a:solidFill>
              </a:rPr>
              <a:t> </a:t>
            </a:r>
            <a:r>
              <a:rPr lang="tr-TR" dirty="0" smtClean="0">
                <a:solidFill>
                  <a:srgbClr val="0000FF"/>
                </a:solidFill>
              </a:rPr>
              <a:t>artan </a:t>
            </a:r>
            <a:r>
              <a:rPr lang="en-US" dirty="0" err="1" smtClean="0">
                <a:solidFill>
                  <a:srgbClr val="0000FF"/>
                </a:solidFill>
              </a:rPr>
              <a:t>su</a:t>
            </a:r>
            <a:r>
              <a:rPr lang="en-US" dirty="0" smtClean="0">
                <a:solidFill>
                  <a:srgbClr val="0000FF"/>
                </a:solidFill>
              </a:rPr>
              <a:t> </a:t>
            </a:r>
            <a:r>
              <a:rPr lang="en-US" dirty="0" err="1" smtClean="0">
                <a:solidFill>
                  <a:srgbClr val="0000FF"/>
                </a:solidFill>
              </a:rPr>
              <a:t>talebi</a:t>
            </a:r>
            <a:r>
              <a:rPr lang="tr-TR" dirty="0" smtClean="0">
                <a:solidFill>
                  <a:srgbClr val="0000FF"/>
                </a:solidFill>
              </a:rPr>
              <a:t>,</a:t>
            </a:r>
            <a:endParaRPr lang="en-US" dirty="0">
              <a:solidFill>
                <a:srgbClr val="0000FF"/>
              </a:solidFill>
            </a:endParaRPr>
          </a:p>
          <a:p>
            <a:pPr algn="just">
              <a:spcBef>
                <a:spcPts val="0"/>
              </a:spcBef>
            </a:pPr>
            <a:r>
              <a:rPr lang="tr-TR" dirty="0" smtClean="0">
                <a:solidFill>
                  <a:srgbClr val="0000FF"/>
                </a:solidFill>
              </a:rPr>
              <a:t>Kullanılabilir su kaynaklarının</a:t>
            </a:r>
            <a:r>
              <a:rPr lang="en-US" dirty="0" smtClean="0">
                <a:solidFill>
                  <a:srgbClr val="0000FF"/>
                </a:solidFill>
              </a:rPr>
              <a:t> </a:t>
            </a:r>
            <a:r>
              <a:rPr lang="en-US" dirty="0" err="1" smtClean="0">
                <a:solidFill>
                  <a:srgbClr val="0000FF"/>
                </a:solidFill>
              </a:rPr>
              <a:t>azlığ</a:t>
            </a:r>
            <a:r>
              <a:rPr lang="tr-TR" dirty="0" smtClean="0">
                <a:solidFill>
                  <a:srgbClr val="0000FF"/>
                </a:solidFill>
              </a:rPr>
              <a:t>ı,</a:t>
            </a:r>
            <a:endParaRPr lang="en-US" dirty="0">
              <a:solidFill>
                <a:srgbClr val="0000FF"/>
              </a:solidFill>
            </a:endParaRPr>
          </a:p>
          <a:p>
            <a:pPr algn="just">
              <a:spcBef>
                <a:spcPts val="0"/>
              </a:spcBef>
            </a:pPr>
            <a:r>
              <a:rPr lang="en-US" dirty="0" err="1" smtClean="0">
                <a:solidFill>
                  <a:srgbClr val="0000FF"/>
                </a:solidFill>
              </a:rPr>
              <a:t>Gelişen</a:t>
            </a:r>
            <a:r>
              <a:rPr lang="en-US" dirty="0" smtClean="0">
                <a:solidFill>
                  <a:srgbClr val="0000FF"/>
                </a:solidFill>
              </a:rPr>
              <a:t> </a:t>
            </a:r>
            <a:r>
              <a:rPr lang="en-US" dirty="0" err="1">
                <a:solidFill>
                  <a:srgbClr val="0000FF"/>
                </a:solidFill>
              </a:rPr>
              <a:t>sanayi</a:t>
            </a:r>
            <a:r>
              <a:rPr lang="en-US" dirty="0">
                <a:solidFill>
                  <a:srgbClr val="0000FF"/>
                </a:solidFill>
              </a:rPr>
              <a:t> </a:t>
            </a:r>
            <a:r>
              <a:rPr lang="en-US" dirty="0" err="1">
                <a:solidFill>
                  <a:srgbClr val="0000FF"/>
                </a:solidFill>
              </a:rPr>
              <a:t>ve</a:t>
            </a:r>
            <a:r>
              <a:rPr lang="en-US" dirty="0">
                <a:solidFill>
                  <a:srgbClr val="0000FF"/>
                </a:solidFill>
              </a:rPr>
              <a:t> </a:t>
            </a:r>
            <a:r>
              <a:rPr lang="en-US" dirty="0" err="1">
                <a:solidFill>
                  <a:srgbClr val="0000FF"/>
                </a:solidFill>
              </a:rPr>
              <a:t>tarımsal</a:t>
            </a:r>
            <a:r>
              <a:rPr lang="en-US" dirty="0">
                <a:solidFill>
                  <a:srgbClr val="0000FF"/>
                </a:solidFill>
              </a:rPr>
              <a:t> </a:t>
            </a:r>
            <a:r>
              <a:rPr lang="en-US" dirty="0" err="1">
                <a:solidFill>
                  <a:srgbClr val="0000FF"/>
                </a:solidFill>
              </a:rPr>
              <a:t>faaliyetlere</a:t>
            </a:r>
            <a:r>
              <a:rPr lang="en-US" dirty="0">
                <a:solidFill>
                  <a:srgbClr val="0000FF"/>
                </a:solidFill>
              </a:rPr>
              <a:t> </a:t>
            </a:r>
            <a:r>
              <a:rPr lang="en-US" dirty="0" err="1">
                <a:solidFill>
                  <a:srgbClr val="0000FF"/>
                </a:solidFill>
              </a:rPr>
              <a:t>bağlı</a:t>
            </a:r>
            <a:r>
              <a:rPr lang="en-US" dirty="0">
                <a:solidFill>
                  <a:srgbClr val="0000FF"/>
                </a:solidFill>
              </a:rPr>
              <a:t> </a:t>
            </a:r>
            <a:r>
              <a:rPr lang="en-US" dirty="0" err="1">
                <a:solidFill>
                  <a:srgbClr val="0000FF"/>
                </a:solidFill>
              </a:rPr>
              <a:t>olarak</a:t>
            </a:r>
            <a:r>
              <a:rPr lang="en-US" dirty="0">
                <a:solidFill>
                  <a:srgbClr val="0000FF"/>
                </a:solidFill>
              </a:rPr>
              <a:t> </a:t>
            </a:r>
            <a:r>
              <a:rPr lang="tr-TR" dirty="0" smtClean="0">
                <a:solidFill>
                  <a:srgbClr val="0000FF"/>
                </a:solidFill>
              </a:rPr>
              <a:t>artan </a:t>
            </a:r>
            <a:r>
              <a:rPr lang="en-US" dirty="0" err="1" smtClean="0">
                <a:solidFill>
                  <a:srgbClr val="0000FF"/>
                </a:solidFill>
              </a:rPr>
              <a:t>aşırı</a:t>
            </a:r>
            <a:r>
              <a:rPr lang="en-US" dirty="0" smtClean="0">
                <a:solidFill>
                  <a:srgbClr val="0000FF"/>
                </a:solidFill>
              </a:rPr>
              <a:t> </a:t>
            </a:r>
            <a:r>
              <a:rPr lang="en-US" dirty="0" err="1">
                <a:solidFill>
                  <a:srgbClr val="0000FF"/>
                </a:solidFill>
              </a:rPr>
              <a:t>su</a:t>
            </a:r>
            <a:r>
              <a:rPr lang="en-US" dirty="0">
                <a:solidFill>
                  <a:srgbClr val="0000FF"/>
                </a:solidFill>
              </a:rPr>
              <a:t> </a:t>
            </a:r>
            <a:r>
              <a:rPr lang="en-US" dirty="0" err="1" smtClean="0">
                <a:solidFill>
                  <a:srgbClr val="0000FF"/>
                </a:solidFill>
              </a:rPr>
              <a:t>tüketimi</a:t>
            </a:r>
            <a:r>
              <a:rPr lang="tr-TR" dirty="0" smtClean="0">
                <a:solidFill>
                  <a:srgbClr val="0000FF"/>
                </a:solidFill>
              </a:rPr>
              <a:t>, </a:t>
            </a:r>
          </a:p>
          <a:p>
            <a:pPr algn="just">
              <a:spcBef>
                <a:spcPts val="0"/>
              </a:spcBef>
            </a:pPr>
            <a:r>
              <a:rPr lang="tr-TR" dirty="0" smtClean="0">
                <a:solidFill>
                  <a:srgbClr val="0000FF"/>
                </a:solidFill>
              </a:rPr>
              <a:t>Çeşitli kirlilik oluşumları</a:t>
            </a:r>
            <a:endParaRPr lang="en-US" dirty="0">
              <a:solidFill>
                <a:srgbClr val="0000FF"/>
              </a:solidFill>
            </a:endParaRPr>
          </a:p>
        </p:txBody>
      </p:sp>
      <p:sp>
        <p:nvSpPr>
          <p:cNvPr id="4" name="Rectangle 3"/>
          <p:cNvSpPr/>
          <p:nvPr/>
        </p:nvSpPr>
        <p:spPr>
          <a:xfrm>
            <a:off x="2339754" y="4961607"/>
            <a:ext cx="5038752" cy="707886"/>
          </a:xfrm>
          <a:prstGeom prst="rect">
            <a:avLst/>
          </a:prstGeom>
        </p:spPr>
        <p:txBody>
          <a:bodyPr wrap="none">
            <a:spAutoFit/>
          </a:bodyPr>
          <a:lstStyle/>
          <a:p>
            <a:r>
              <a:rPr lang="en-US" sz="4000" b="1" dirty="0" smtClean="0">
                <a:solidFill>
                  <a:srgbClr val="FF0000"/>
                </a:solidFill>
              </a:rPr>
              <a:t>Su </a:t>
            </a:r>
            <a:r>
              <a:rPr lang="en-US" sz="4000" b="1" dirty="0" err="1" smtClean="0">
                <a:solidFill>
                  <a:srgbClr val="FF0000"/>
                </a:solidFill>
              </a:rPr>
              <a:t>Kaynakları</a:t>
            </a:r>
            <a:r>
              <a:rPr lang="en-US" sz="4000" b="1" dirty="0" smtClean="0">
                <a:solidFill>
                  <a:srgbClr val="FF0000"/>
                </a:solidFill>
              </a:rPr>
              <a:t> </a:t>
            </a:r>
            <a:r>
              <a:rPr lang="en-US" sz="4000" b="1" dirty="0" err="1" smtClean="0">
                <a:solidFill>
                  <a:srgbClr val="FF0000"/>
                </a:solidFill>
              </a:rPr>
              <a:t>Yönetimi</a:t>
            </a:r>
            <a:endParaRPr lang="en-US" sz="4000" b="1" dirty="0">
              <a:solidFill>
                <a:srgbClr val="FF0000"/>
              </a:solidFill>
            </a:endParaRPr>
          </a:p>
        </p:txBody>
      </p:sp>
      <p:sp>
        <p:nvSpPr>
          <p:cNvPr id="5" name="Left Brace 4"/>
          <p:cNvSpPr/>
          <p:nvPr/>
        </p:nvSpPr>
        <p:spPr>
          <a:xfrm rot="16200000">
            <a:off x="4319069" y="980730"/>
            <a:ext cx="1080122" cy="6840759"/>
          </a:xfrm>
          <a:prstGeom prst="leftBrace">
            <a:avLst/>
          </a:prstGeom>
          <a:noFill/>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0361061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052736"/>
            <a:ext cx="8424936" cy="5632311"/>
          </a:xfrm>
          <a:prstGeom prst="rect">
            <a:avLst/>
          </a:prstGeom>
        </p:spPr>
        <p:txBody>
          <a:bodyPr wrap="square">
            <a:spAutoFit/>
          </a:bodyPr>
          <a:lstStyle/>
          <a:p>
            <a:pPr algn="just"/>
            <a:r>
              <a:rPr lang="en-US" sz="2200" b="1" dirty="0" err="1">
                <a:solidFill>
                  <a:srgbClr val="FF0000"/>
                </a:solidFill>
              </a:rPr>
              <a:t>Yerüstü</a:t>
            </a:r>
            <a:r>
              <a:rPr lang="en-US" sz="2200" b="1" dirty="0">
                <a:solidFill>
                  <a:srgbClr val="FF0000"/>
                </a:solidFill>
              </a:rPr>
              <a:t>, </a:t>
            </a:r>
            <a:r>
              <a:rPr lang="en-US" sz="2200" b="1" dirty="0" err="1">
                <a:solidFill>
                  <a:srgbClr val="FF0000"/>
                </a:solidFill>
              </a:rPr>
              <a:t>Kıyı</a:t>
            </a:r>
            <a:r>
              <a:rPr lang="en-US" sz="2200" b="1" dirty="0">
                <a:solidFill>
                  <a:srgbClr val="FF0000"/>
                </a:solidFill>
              </a:rPr>
              <a:t> </a:t>
            </a:r>
            <a:r>
              <a:rPr lang="en-US" sz="2200" b="1" dirty="0" err="1">
                <a:solidFill>
                  <a:srgbClr val="FF0000"/>
                </a:solidFill>
              </a:rPr>
              <a:t>ve</a:t>
            </a:r>
            <a:r>
              <a:rPr lang="en-US" sz="2200" b="1" dirty="0">
                <a:solidFill>
                  <a:srgbClr val="FF0000"/>
                </a:solidFill>
              </a:rPr>
              <a:t> </a:t>
            </a:r>
            <a:r>
              <a:rPr lang="en-US" sz="2200" b="1" dirty="0" err="1">
                <a:solidFill>
                  <a:srgbClr val="FF0000"/>
                </a:solidFill>
              </a:rPr>
              <a:t>Geçiş</a:t>
            </a:r>
            <a:r>
              <a:rPr lang="en-US" sz="2200" b="1" dirty="0">
                <a:solidFill>
                  <a:srgbClr val="FF0000"/>
                </a:solidFill>
              </a:rPr>
              <a:t> </a:t>
            </a:r>
            <a:r>
              <a:rPr lang="en-US" sz="2200" b="1" dirty="0" err="1">
                <a:solidFill>
                  <a:srgbClr val="FF0000"/>
                </a:solidFill>
              </a:rPr>
              <a:t>Suları</a:t>
            </a:r>
            <a:r>
              <a:rPr lang="en-US" sz="2200" b="1" dirty="0">
                <a:solidFill>
                  <a:srgbClr val="FF0000"/>
                </a:solidFill>
              </a:rPr>
              <a:t> </a:t>
            </a:r>
            <a:r>
              <a:rPr lang="en-US" sz="2200" b="1" dirty="0" err="1">
                <a:solidFill>
                  <a:srgbClr val="FF0000"/>
                </a:solidFill>
              </a:rPr>
              <a:t>için</a:t>
            </a:r>
            <a:r>
              <a:rPr lang="en-US" sz="2200" b="1" dirty="0">
                <a:solidFill>
                  <a:srgbClr val="FF0000"/>
                </a:solidFill>
              </a:rPr>
              <a:t> </a:t>
            </a:r>
            <a:r>
              <a:rPr lang="en-US" sz="2200" b="1" dirty="0" err="1">
                <a:solidFill>
                  <a:srgbClr val="FF0000"/>
                </a:solidFill>
              </a:rPr>
              <a:t>Çevresel</a:t>
            </a:r>
            <a:r>
              <a:rPr lang="en-US" sz="2200" b="1" dirty="0">
                <a:solidFill>
                  <a:srgbClr val="FF0000"/>
                </a:solidFill>
              </a:rPr>
              <a:t> </a:t>
            </a:r>
            <a:r>
              <a:rPr lang="en-US" sz="2200" b="1" dirty="0" err="1">
                <a:solidFill>
                  <a:srgbClr val="FF0000"/>
                </a:solidFill>
              </a:rPr>
              <a:t>Hedeflerin</a:t>
            </a:r>
            <a:r>
              <a:rPr lang="en-US" sz="2200" b="1" dirty="0">
                <a:solidFill>
                  <a:srgbClr val="FF0000"/>
                </a:solidFill>
              </a:rPr>
              <a:t> </a:t>
            </a:r>
            <a:r>
              <a:rPr lang="en-US" sz="2200" b="1" dirty="0" err="1">
                <a:solidFill>
                  <a:srgbClr val="FF0000"/>
                </a:solidFill>
              </a:rPr>
              <a:t>Belirlenmesine</a:t>
            </a:r>
            <a:r>
              <a:rPr lang="en-US" sz="2200" b="1" dirty="0">
                <a:solidFill>
                  <a:srgbClr val="FF0000"/>
                </a:solidFill>
              </a:rPr>
              <a:t> </a:t>
            </a:r>
            <a:r>
              <a:rPr lang="en-US" sz="2200" b="1" dirty="0" err="1">
                <a:solidFill>
                  <a:srgbClr val="FF0000"/>
                </a:solidFill>
              </a:rPr>
              <a:t>Yönelik</a:t>
            </a:r>
            <a:r>
              <a:rPr lang="en-US" sz="2200" b="1" dirty="0">
                <a:solidFill>
                  <a:srgbClr val="FF0000"/>
                </a:solidFill>
              </a:rPr>
              <a:t> </a:t>
            </a:r>
            <a:r>
              <a:rPr lang="en-US" sz="2200" b="1" dirty="0" err="1">
                <a:solidFill>
                  <a:srgbClr val="FF0000"/>
                </a:solidFill>
              </a:rPr>
              <a:t>Metodolojinin</a:t>
            </a:r>
            <a:r>
              <a:rPr lang="en-US" sz="2200" b="1" dirty="0">
                <a:solidFill>
                  <a:srgbClr val="FF0000"/>
                </a:solidFill>
              </a:rPr>
              <a:t> </a:t>
            </a:r>
            <a:r>
              <a:rPr lang="en-US" sz="2200" b="1" dirty="0" err="1">
                <a:solidFill>
                  <a:srgbClr val="FF0000"/>
                </a:solidFill>
              </a:rPr>
              <a:t>Geliştirilmesi</a:t>
            </a:r>
            <a:r>
              <a:rPr lang="en-US" sz="2200" b="1" dirty="0">
                <a:solidFill>
                  <a:srgbClr val="FF0000"/>
                </a:solidFill>
              </a:rPr>
              <a:t>: Pilot </a:t>
            </a:r>
            <a:r>
              <a:rPr lang="en-US" sz="2200" b="1" dirty="0" err="1">
                <a:solidFill>
                  <a:srgbClr val="FF0000"/>
                </a:solidFill>
              </a:rPr>
              <a:t>Çalışması</a:t>
            </a:r>
            <a:r>
              <a:rPr lang="en-US" sz="2200" b="1" dirty="0">
                <a:solidFill>
                  <a:srgbClr val="FF0000"/>
                </a:solidFill>
              </a:rPr>
              <a:t> </a:t>
            </a:r>
            <a:endParaRPr lang="tr-TR" sz="2200" b="1" dirty="0">
              <a:solidFill>
                <a:srgbClr val="FF0000"/>
              </a:solidFill>
            </a:endParaRPr>
          </a:p>
          <a:p>
            <a:pPr algn="just"/>
            <a:endParaRPr lang="tr-TR" sz="2800" b="1" dirty="0" smtClean="0">
              <a:solidFill>
                <a:srgbClr val="FF0000"/>
              </a:solidFill>
            </a:endParaRPr>
          </a:p>
          <a:p>
            <a:pPr algn="just"/>
            <a:r>
              <a:rPr lang="tr-TR" sz="2000" dirty="0" smtClean="0">
                <a:solidFill>
                  <a:srgbClr val="0000FF"/>
                </a:solidFill>
              </a:rPr>
              <a:t>TÜBİTAK Kamu Kurumları Araştırma ve Geliştirme Projelerini Destekleme 1007 Programı (KAMAG) Projesi </a:t>
            </a:r>
            <a:r>
              <a:rPr lang="tr-TR" sz="2000" dirty="0">
                <a:solidFill>
                  <a:srgbClr val="0000FF"/>
                </a:solidFill>
              </a:rPr>
              <a:t>(</a:t>
            </a:r>
            <a:r>
              <a:rPr lang="tr-TR" sz="2000" dirty="0" smtClean="0">
                <a:solidFill>
                  <a:srgbClr val="0000FF"/>
                </a:solidFill>
              </a:rPr>
              <a:t>Süleyman </a:t>
            </a:r>
            <a:r>
              <a:rPr lang="tr-TR" sz="2000" dirty="0">
                <a:solidFill>
                  <a:srgbClr val="0000FF"/>
                </a:solidFill>
              </a:rPr>
              <a:t>Demirel </a:t>
            </a:r>
            <a:r>
              <a:rPr lang="tr-TR" sz="2000" dirty="0" smtClean="0">
                <a:solidFill>
                  <a:srgbClr val="0000FF"/>
                </a:solidFill>
              </a:rPr>
              <a:t>Üniversitesi, Dokuz </a:t>
            </a:r>
            <a:r>
              <a:rPr lang="tr-TR" sz="2000" dirty="0">
                <a:solidFill>
                  <a:srgbClr val="0000FF"/>
                </a:solidFill>
              </a:rPr>
              <a:t>Eylül </a:t>
            </a:r>
            <a:r>
              <a:rPr lang="tr-TR" sz="2000" dirty="0" smtClean="0">
                <a:solidFill>
                  <a:srgbClr val="0000FF"/>
                </a:solidFill>
              </a:rPr>
              <a:t>Üniversitesi)</a:t>
            </a:r>
          </a:p>
          <a:p>
            <a:pPr algn="just"/>
            <a:endParaRPr lang="tr-TR" sz="2000" b="1" dirty="0" smtClean="0">
              <a:solidFill>
                <a:srgbClr val="0000FF"/>
              </a:solidFill>
            </a:endParaRPr>
          </a:p>
          <a:p>
            <a:pPr algn="just">
              <a:spcBef>
                <a:spcPts val="600"/>
              </a:spcBef>
              <a:spcAft>
                <a:spcPts val="600"/>
              </a:spcAft>
            </a:pPr>
            <a:r>
              <a:rPr lang="tr-TR" sz="2000" b="1" dirty="0" smtClean="0">
                <a:solidFill>
                  <a:srgbClr val="0000FF"/>
                </a:solidFill>
              </a:rPr>
              <a:t>Proje Kapsamında;</a:t>
            </a:r>
          </a:p>
          <a:p>
            <a:pPr marL="342900" lvl="0" indent="-342900" algn="just">
              <a:spcBef>
                <a:spcPts val="600"/>
              </a:spcBef>
              <a:spcAft>
                <a:spcPts val="600"/>
              </a:spcAft>
              <a:buFont typeface="Wingdings" panose="05000000000000000000" pitchFamily="2" charset="2"/>
              <a:buChar char="q"/>
            </a:pPr>
            <a:r>
              <a:rPr lang="tr-TR" sz="2000" dirty="0">
                <a:solidFill>
                  <a:srgbClr val="0000FF"/>
                </a:solidFill>
              </a:rPr>
              <a:t>S</a:t>
            </a:r>
            <a:r>
              <a:rPr lang="tr-TR" sz="2000" dirty="0" smtClean="0">
                <a:solidFill>
                  <a:srgbClr val="0000FF"/>
                </a:solidFill>
              </a:rPr>
              <a:t>u kaynakları izlenerek </a:t>
            </a:r>
            <a:r>
              <a:rPr lang="tr-TR" sz="2000" dirty="0">
                <a:solidFill>
                  <a:srgbClr val="0000FF"/>
                </a:solidFill>
              </a:rPr>
              <a:t>su kalite sınıfları ortaya konacak </a:t>
            </a:r>
            <a:endParaRPr lang="en-US" sz="2000" dirty="0">
              <a:solidFill>
                <a:srgbClr val="0000FF"/>
              </a:solidFill>
            </a:endParaRPr>
          </a:p>
          <a:p>
            <a:pPr marL="342900" lvl="0" indent="-342900" algn="just">
              <a:spcBef>
                <a:spcPts val="600"/>
              </a:spcBef>
              <a:spcAft>
                <a:spcPts val="600"/>
              </a:spcAft>
              <a:buFont typeface="Wingdings" panose="05000000000000000000" pitchFamily="2" charset="2"/>
              <a:buChar char="q"/>
            </a:pPr>
            <a:r>
              <a:rPr lang="tr-TR" sz="2000" dirty="0">
                <a:solidFill>
                  <a:srgbClr val="0000FF"/>
                </a:solidFill>
              </a:rPr>
              <a:t>Alıcı ortam bazlı deşarj kriterleri ve çevresel hedefler belirlenecek </a:t>
            </a:r>
            <a:endParaRPr lang="en-US" sz="2000" dirty="0">
              <a:solidFill>
                <a:srgbClr val="0000FF"/>
              </a:solidFill>
            </a:endParaRPr>
          </a:p>
          <a:p>
            <a:pPr marL="342900" indent="-342900" algn="just">
              <a:spcBef>
                <a:spcPts val="600"/>
              </a:spcBef>
              <a:spcAft>
                <a:spcPts val="600"/>
              </a:spcAft>
              <a:buFont typeface="Wingdings" panose="05000000000000000000" pitchFamily="2" charset="2"/>
              <a:buChar char="q"/>
            </a:pPr>
            <a:r>
              <a:rPr lang="tr-TR" sz="2000" dirty="0">
                <a:solidFill>
                  <a:srgbClr val="0000FF"/>
                </a:solidFill>
              </a:rPr>
              <a:t>Diğer havzalarda da uygulanabilir bir yöntem geliştirilerek Büyük Menderes Havzası’nda yerüstü su kütlelerinin miktar ve kalite açısından iyi duruma ulaşabilmesi için alınması gereken önlemler ortaya konulacaktır. </a:t>
            </a:r>
            <a:endParaRPr lang="tr-TR" sz="2000" b="1" dirty="0" smtClean="0">
              <a:solidFill>
                <a:srgbClr val="0000FF"/>
              </a:solidFill>
            </a:endParaRPr>
          </a:p>
          <a:p>
            <a:pPr algn="just"/>
            <a:endParaRPr lang="tr-TR" sz="2000" b="1" dirty="0">
              <a:solidFill>
                <a:srgbClr val="0000FF"/>
              </a:solidFill>
            </a:endParaRPr>
          </a:p>
          <a:p>
            <a:pPr algn="just"/>
            <a:endParaRPr lang="en-US" sz="2800" b="1" dirty="0">
              <a:solidFill>
                <a:srgbClr val="FF0000"/>
              </a:solidFill>
            </a:endParaRPr>
          </a:p>
        </p:txBody>
      </p:sp>
      <p:sp>
        <p:nvSpPr>
          <p:cNvPr id="4" name="Rectangle 3"/>
          <p:cNvSpPr/>
          <p:nvPr/>
        </p:nvSpPr>
        <p:spPr>
          <a:xfrm>
            <a:off x="1043608" y="188640"/>
            <a:ext cx="7537897" cy="507831"/>
          </a:xfrm>
          <a:prstGeom prst="rect">
            <a:avLst/>
          </a:prstGeom>
        </p:spPr>
        <p:txBody>
          <a:bodyPr wrap="none">
            <a:spAutoFit/>
          </a:bodyPr>
          <a:lstStyle/>
          <a:p>
            <a:r>
              <a:rPr lang="en-US" sz="2600" b="1" dirty="0" err="1">
                <a:solidFill>
                  <a:srgbClr val="FF0000"/>
                </a:solidFill>
              </a:rPr>
              <a:t>Çevresel</a:t>
            </a:r>
            <a:r>
              <a:rPr lang="en-US" sz="2600" b="1" dirty="0">
                <a:solidFill>
                  <a:srgbClr val="FF0000"/>
                </a:solidFill>
              </a:rPr>
              <a:t> </a:t>
            </a:r>
            <a:r>
              <a:rPr lang="en-US" sz="2600" b="1" dirty="0" err="1" smtClean="0">
                <a:solidFill>
                  <a:srgbClr val="FF0000"/>
                </a:solidFill>
              </a:rPr>
              <a:t>Hedefler</a:t>
            </a:r>
            <a:r>
              <a:rPr lang="tr-TR" sz="2600" b="1" dirty="0">
                <a:solidFill>
                  <a:srgbClr val="FF0000"/>
                </a:solidFill>
              </a:rPr>
              <a:t> </a:t>
            </a:r>
            <a:r>
              <a:rPr lang="tr-TR" sz="2600" b="1" dirty="0" smtClean="0">
                <a:solidFill>
                  <a:srgbClr val="FF0000"/>
                </a:solidFill>
              </a:rPr>
              <a:t>Projesi-</a:t>
            </a:r>
            <a:r>
              <a:rPr lang="en-US" sz="2600" b="1" dirty="0" err="1" smtClean="0">
                <a:solidFill>
                  <a:srgbClr val="FF0000"/>
                </a:solidFill>
              </a:rPr>
              <a:t>Büyük</a:t>
            </a:r>
            <a:r>
              <a:rPr lang="en-US" sz="2600" b="1" dirty="0" smtClean="0">
                <a:solidFill>
                  <a:srgbClr val="FF0000"/>
                </a:solidFill>
              </a:rPr>
              <a:t> </a:t>
            </a:r>
            <a:r>
              <a:rPr lang="en-US" sz="2600" b="1" dirty="0">
                <a:solidFill>
                  <a:srgbClr val="FF0000"/>
                </a:solidFill>
              </a:rPr>
              <a:t>Menderes </a:t>
            </a:r>
            <a:r>
              <a:rPr lang="en-US" sz="2600" b="1" dirty="0" err="1">
                <a:solidFill>
                  <a:srgbClr val="FF0000"/>
                </a:solidFill>
              </a:rPr>
              <a:t>Havzası</a:t>
            </a:r>
            <a:r>
              <a:rPr lang="tr-TR" sz="2600" b="1" dirty="0" smtClean="0">
                <a:solidFill>
                  <a:srgbClr val="FF0000"/>
                </a:solidFill>
              </a:rPr>
              <a:t> </a:t>
            </a:r>
            <a:endParaRPr lang="en-US" sz="2600" b="1" dirty="0">
              <a:solidFill>
                <a:srgbClr val="FF0000"/>
              </a:solidFill>
            </a:endParaRPr>
          </a:p>
        </p:txBody>
      </p:sp>
    </p:spTree>
    <p:extLst>
      <p:ext uri="{BB962C8B-B14F-4D97-AF65-F5344CB8AC3E}">
        <p14:creationId xmlns:p14="http://schemas.microsoft.com/office/powerpoint/2010/main" val="26077380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952826"/>
            <a:ext cx="4648832" cy="1890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5536" y="3933056"/>
            <a:ext cx="8424935" cy="2554545"/>
          </a:xfrm>
          <a:prstGeom prst="rect">
            <a:avLst/>
          </a:prstGeom>
        </p:spPr>
        <p:txBody>
          <a:bodyPr wrap="square">
            <a:spAutoFit/>
          </a:bodyPr>
          <a:lstStyle/>
          <a:p>
            <a:pPr algn="just"/>
            <a:r>
              <a:rPr lang="en-US" sz="2000" dirty="0">
                <a:solidFill>
                  <a:srgbClr val="0000FF"/>
                </a:solidFill>
              </a:rPr>
              <a:t>Delft3D </a:t>
            </a:r>
            <a:r>
              <a:rPr lang="en-US" sz="2000" dirty="0" err="1">
                <a:solidFill>
                  <a:srgbClr val="0000FF"/>
                </a:solidFill>
              </a:rPr>
              <a:t>modeli</a:t>
            </a:r>
            <a:r>
              <a:rPr lang="en-US" sz="2000" dirty="0">
                <a:solidFill>
                  <a:srgbClr val="0000FF"/>
                </a:solidFill>
              </a:rPr>
              <a:t>, </a:t>
            </a:r>
            <a:r>
              <a:rPr lang="en-US" sz="2000" dirty="0" err="1">
                <a:solidFill>
                  <a:srgbClr val="0000FF"/>
                </a:solidFill>
              </a:rPr>
              <a:t>Hollanda’da</a:t>
            </a:r>
            <a:r>
              <a:rPr lang="en-US" sz="2000" dirty="0">
                <a:solidFill>
                  <a:srgbClr val="0000FF"/>
                </a:solidFill>
              </a:rPr>
              <a:t> </a:t>
            </a:r>
            <a:r>
              <a:rPr lang="en-US" sz="2000" dirty="0" err="1">
                <a:solidFill>
                  <a:srgbClr val="0000FF"/>
                </a:solidFill>
              </a:rPr>
              <a:t>bulunan</a:t>
            </a:r>
            <a:r>
              <a:rPr lang="en-US" sz="2000" dirty="0">
                <a:solidFill>
                  <a:srgbClr val="0000FF"/>
                </a:solidFill>
              </a:rPr>
              <a:t> “WL/Delft Hydraulics” </a:t>
            </a:r>
            <a:r>
              <a:rPr lang="en-US" sz="2000" dirty="0" err="1">
                <a:solidFill>
                  <a:srgbClr val="0000FF"/>
                </a:solidFill>
              </a:rPr>
              <a:t>bağımsız</a:t>
            </a:r>
            <a:r>
              <a:rPr lang="en-US" sz="2000" dirty="0">
                <a:solidFill>
                  <a:srgbClr val="0000FF"/>
                </a:solidFill>
              </a:rPr>
              <a:t> </a:t>
            </a:r>
            <a:r>
              <a:rPr lang="en-US" sz="2000" dirty="0" err="1">
                <a:solidFill>
                  <a:srgbClr val="0000FF"/>
                </a:solidFill>
              </a:rPr>
              <a:t>araştırma</a:t>
            </a:r>
            <a:r>
              <a:rPr lang="en-US" sz="2000" dirty="0">
                <a:solidFill>
                  <a:srgbClr val="0000FF"/>
                </a:solidFill>
              </a:rPr>
              <a:t> </a:t>
            </a:r>
            <a:r>
              <a:rPr lang="en-US" sz="2000" dirty="0" err="1">
                <a:solidFill>
                  <a:srgbClr val="0000FF"/>
                </a:solidFill>
              </a:rPr>
              <a:t>enstitüsü</a:t>
            </a:r>
            <a:r>
              <a:rPr lang="en-US" sz="2000" dirty="0">
                <a:solidFill>
                  <a:srgbClr val="0000FF"/>
                </a:solidFill>
              </a:rPr>
              <a:t> </a:t>
            </a:r>
            <a:r>
              <a:rPr lang="en-US" sz="2000" dirty="0" err="1">
                <a:solidFill>
                  <a:srgbClr val="0000FF"/>
                </a:solidFill>
              </a:rPr>
              <a:t>tarafından</a:t>
            </a:r>
            <a:r>
              <a:rPr lang="en-US" sz="2000" dirty="0">
                <a:solidFill>
                  <a:srgbClr val="0000FF"/>
                </a:solidFill>
              </a:rPr>
              <a:t> </a:t>
            </a:r>
            <a:r>
              <a:rPr lang="en-US" sz="2000" dirty="0" err="1">
                <a:solidFill>
                  <a:srgbClr val="0000FF"/>
                </a:solidFill>
              </a:rPr>
              <a:t>geliştirilmiştir</a:t>
            </a:r>
            <a:r>
              <a:rPr lang="en-US" sz="2000" dirty="0">
                <a:solidFill>
                  <a:srgbClr val="0000FF"/>
                </a:solidFill>
              </a:rPr>
              <a:t>. Delft3D </a:t>
            </a:r>
            <a:r>
              <a:rPr lang="en-US" sz="2000" dirty="0" err="1">
                <a:solidFill>
                  <a:srgbClr val="0000FF"/>
                </a:solidFill>
              </a:rPr>
              <a:t>modelinin</a:t>
            </a:r>
            <a:r>
              <a:rPr lang="en-US" sz="2000" dirty="0">
                <a:solidFill>
                  <a:srgbClr val="0000FF"/>
                </a:solidFill>
              </a:rPr>
              <a:t>, </a:t>
            </a:r>
            <a:r>
              <a:rPr lang="en-US" sz="2000" dirty="0" err="1">
                <a:solidFill>
                  <a:srgbClr val="0000FF"/>
                </a:solidFill>
              </a:rPr>
              <a:t>nehirler</a:t>
            </a:r>
            <a:r>
              <a:rPr lang="en-US" sz="2000" dirty="0">
                <a:solidFill>
                  <a:srgbClr val="0000FF"/>
                </a:solidFill>
              </a:rPr>
              <a:t>, </a:t>
            </a:r>
            <a:r>
              <a:rPr lang="en-US" sz="2000" dirty="0" err="1">
                <a:solidFill>
                  <a:srgbClr val="0000FF"/>
                </a:solidFill>
              </a:rPr>
              <a:t>göller</a:t>
            </a:r>
            <a:r>
              <a:rPr lang="en-US" sz="2000" dirty="0">
                <a:solidFill>
                  <a:srgbClr val="0000FF"/>
                </a:solidFill>
              </a:rPr>
              <a:t>, </a:t>
            </a:r>
            <a:r>
              <a:rPr lang="en-US" sz="2000" dirty="0" err="1">
                <a:solidFill>
                  <a:srgbClr val="0000FF"/>
                </a:solidFill>
              </a:rPr>
              <a:t>rezervuarlar</a:t>
            </a:r>
            <a:r>
              <a:rPr lang="en-US" sz="2000" dirty="0">
                <a:solidFill>
                  <a:srgbClr val="0000FF"/>
                </a:solidFill>
              </a:rPr>
              <a:t>, </a:t>
            </a:r>
            <a:r>
              <a:rPr lang="en-US" sz="2000" dirty="0" err="1">
                <a:solidFill>
                  <a:srgbClr val="0000FF"/>
                </a:solidFill>
              </a:rPr>
              <a:t>haliçler</a:t>
            </a:r>
            <a:r>
              <a:rPr lang="en-US" sz="2000" dirty="0">
                <a:solidFill>
                  <a:srgbClr val="0000FF"/>
                </a:solidFill>
              </a:rPr>
              <a:t> </a:t>
            </a:r>
            <a:r>
              <a:rPr lang="en-US" sz="2000" dirty="0" err="1">
                <a:solidFill>
                  <a:srgbClr val="0000FF"/>
                </a:solidFill>
              </a:rPr>
              <a:t>ve</a:t>
            </a:r>
            <a:r>
              <a:rPr lang="en-US" sz="2000" dirty="0">
                <a:solidFill>
                  <a:srgbClr val="0000FF"/>
                </a:solidFill>
              </a:rPr>
              <a:t> </a:t>
            </a:r>
            <a:r>
              <a:rPr lang="en-US" sz="2000" dirty="0" err="1">
                <a:solidFill>
                  <a:srgbClr val="0000FF"/>
                </a:solidFill>
              </a:rPr>
              <a:t>kıyı</a:t>
            </a:r>
            <a:r>
              <a:rPr lang="en-US" sz="2000" dirty="0">
                <a:solidFill>
                  <a:srgbClr val="0000FF"/>
                </a:solidFill>
              </a:rPr>
              <a:t> </a:t>
            </a:r>
            <a:r>
              <a:rPr lang="en-US" sz="2000" dirty="0" err="1">
                <a:solidFill>
                  <a:srgbClr val="0000FF"/>
                </a:solidFill>
              </a:rPr>
              <a:t>suları</a:t>
            </a:r>
            <a:r>
              <a:rPr lang="en-US" sz="2000" dirty="0">
                <a:solidFill>
                  <a:srgbClr val="0000FF"/>
                </a:solidFill>
              </a:rPr>
              <a:t> </a:t>
            </a:r>
            <a:r>
              <a:rPr lang="en-US" sz="2000" dirty="0" err="1">
                <a:solidFill>
                  <a:srgbClr val="0000FF"/>
                </a:solidFill>
              </a:rPr>
              <a:t>için</a:t>
            </a:r>
            <a:r>
              <a:rPr lang="en-US" sz="2000" dirty="0">
                <a:solidFill>
                  <a:srgbClr val="0000FF"/>
                </a:solidFill>
              </a:rPr>
              <a:t> </a:t>
            </a:r>
            <a:r>
              <a:rPr lang="en-US" sz="2000" dirty="0" err="1">
                <a:solidFill>
                  <a:srgbClr val="0000FF"/>
                </a:solidFill>
              </a:rPr>
              <a:t>uygulamaları</a:t>
            </a:r>
            <a:r>
              <a:rPr lang="en-US" sz="2000" dirty="0">
                <a:solidFill>
                  <a:srgbClr val="0000FF"/>
                </a:solidFill>
              </a:rPr>
              <a:t> </a:t>
            </a:r>
            <a:r>
              <a:rPr lang="en-US" sz="2000" dirty="0" err="1">
                <a:solidFill>
                  <a:srgbClr val="0000FF"/>
                </a:solidFill>
              </a:rPr>
              <a:t>mevcuttur</a:t>
            </a:r>
            <a:r>
              <a:rPr lang="en-US" sz="2000" dirty="0">
                <a:solidFill>
                  <a:srgbClr val="0000FF"/>
                </a:solidFill>
              </a:rPr>
              <a:t>. Delft3D </a:t>
            </a:r>
            <a:r>
              <a:rPr lang="en-US" sz="2000" dirty="0" err="1">
                <a:solidFill>
                  <a:srgbClr val="0000FF"/>
                </a:solidFill>
              </a:rPr>
              <a:t>birbirleri</a:t>
            </a:r>
            <a:r>
              <a:rPr lang="en-US" sz="2000" dirty="0">
                <a:solidFill>
                  <a:srgbClr val="0000FF"/>
                </a:solidFill>
              </a:rPr>
              <a:t> </a:t>
            </a:r>
            <a:r>
              <a:rPr lang="en-US" sz="2000" dirty="0" err="1">
                <a:solidFill>
                  <a:srgbClr val="0000FF"/>
                </a:solidFill>
              </a:rPr>
              <a:t>ile</a:t>
            </a:r>
            <a:r>
              <a:rPr lang="en-US" sz="2000" dirty="0">
                <a:solidFill>
                  <a:srgbClr val="0000FF"/>
                </a:solidFill>
              </a:rPr>
              <a:t> </a:t>
            </a:r>
            <a:r>
              <a:rPr lang="en-US" sz="2000" dirty="0" err="1">
                <a:solidFill>
                  <a:srgbClr val="0000FF"/>
                </a:solidFill>
              </a:rPr>
              <a:t>bağlantılı</a:t>
            </a:r>
            <a:r>
              <a:rPr lang="en-US" sz="2000" dirty="0">
                <a:solidFill>
                  <a:srgbClr val="0000FF"/>
                </a:solidFill>
              </a:rPr>
              <a:t> </a:t>
            </a:r>
            <a:r>
              <a:rPr lang="en-US" sz="2000" dirty="0" err="1">
                <a:solidFill>
                  <a:srgbClr val="0000FF"/>
                </a:solidFill>
              </a:rPr>
              <a:t>ve</a:t>
            </a:r>
            <a:r>
              <a:rPr lang="en-US" sz="2000" dirty="0">
                <a:solidFill>
                  <a:srgbClr val="0000FF"/>
                </a:solidFill>
              </a:rPr>
              <a:t> </a:t>
            </a:r>
            <a:r>
              <a:rPr lang="en-US" sz="2000" dirty="0" err="1">
                <a:solidFill>
                  <a:srgbClr val="0000FF"/>
                </a:solidFill>
              </a:rPr>
              <a:t>bütünleştirilmiş</a:t>
            </a:r>
            <a:r>
              <a:rPr lang="en-US" sz="2000" dirty="0">
                <a:solidFill>
                  <a:srgbClr val="0000FF"/>
                </a:solidFill>
              </a:rPr>
              <a:t> </a:t>
            </a:r>
            <a:r>
              <a:rPr lang="en-US" sz="2000" dirty="0" err="1">
                <a:solidFill>
                  <a:srgbClr val="0000FF"/>
                </a:solidFill>
              </a:rPr>
              <a:t>modüllerden</a:t>
            </a:r>
            <a:r>
              <a:rPr lang="en-US" sz="2000" dirty="0">
                <a:solidFill>
                  <a:srgbClr val="0000FF"/>
                </a:solidFill>
              </a:rPr>
              <a:t> </a:t>
            </a:r>
            <a:r>
              <a:rPr lang="en-US" sz="2000" dirty="0" err="1" smtClean="0">
                <a:solidFill>
                  <a:srgbClr val="0000FF"/>
                </a:solidFill>
              </a:rPr>
              <a:t>oluşmaktadır</a:t>
            </a:r>
            <a:r>
              <a:rPr lang="tr-TR" sz="2000" dirty="0" smtClean="0">
                <a:solidFill>
                  <a:srgbClr val="0000FF"/>
                </a:solidFill>
              </a:rPr>
              <a:t>.</a:t>
            </a:r>
          </a:p>
          <a:p>
            <a:pPr algn="just"/>
            <a:endParaRPr lang="tr-TR" sz="2000" dirty="0">
              <a:solidFill>
                <a:srgbClr val="0000FF"/>
              </a:solidFill>
            </a:endParaRPr>
          </a:p>
          <a:p>
            <a:pPr algn="just"/>
            <a:r>
              <a:rPr lang="en-US" sz="2000" dirty="0" err="1" smtClean="0">
                <a:solidFill>
                  <a:srgbClr val="0000FF"/>
                </a:solidFill>
              </a:rPr>
              <a:t>Proje</a:t>
            </a:r>
            <a:r>
              <a:rPr lang="en-US" sz="2000" dirty="0" smtClean="0">
                <a:solidFill>
                  <a:srgbClr val="0000FF"/>
                </a:solidFill>
              </a:rPr>
              <a:t> </a:t>
            </a:r>
            <a:r>
              <a:rPr lang="en-US" sz="2000" dirty="0" err="1">
                <a:solidFill>
                  <a:srgbClr val="0000FF"/>
                </a:solidFill>
              </a:rPr>
              <a:t>kapsamında</a:t>
            </a:r>
            <a:r>
              <a:rPr lang="en-US" sz="2000" dirty="0">
                <a:solidFill>
                  <a:srgbClr val="0000FF"/>
                </a:solidFill>
              </a:rPr>
              <a:t>, </a:t>
            </a:r>
            <a:r>
              <a:rPr lang="en-US" sz="2000" b="1" dirty="0">
                <a:solidFill>
                  <a:srgbClr val="FF0000"/>
                </a:solidFill>
              </a:rPr>
              <a:t>Delft3D-FLOW</a:t>
            </a:r>
            <a:r>
              <a:rPr lang="en-US" sz="2000" dirty="0">
                <a:solidFill>
                  <a:srgbClr val="0000FF"/>
                </a:solidFill>
              </a:rPr>
              <a:t> (</a:t>
            </a:r>
            <a:r>
              <a:rPr lang="en-US" sz="2000" dirty="0" err="1">
                <a:solidFill>
                  <a:srgbClr val="0000FF"/>
                </a:solidFill>
              </a:rPr>
              <a:t>hidrodinamik</a:t>
            </a:r>
            <a:r>
              <a:rPr lang="en-US" sz="2000" dirty="0">
                <a:solidFill>
                  <a:srgbClr val="0000FF"/>
                </a:solidFill>
              </a:rPr>
              <a:t> </a:t>
            </a:r>
            <a:r>
              <a:rPr lang="en-US" sz="2000" dirty="0" err="1">
                <a:solidFill>
                  <a:srgbClr val="0000FF"/>
                </a:solidFill>
              </a:rPr>
              <a:t>modül</a:t>
            </a:r>
            <a:r>
              <a:rPr lang="en-US" sz="2000" dirty="0">
                <a:solidFill>
                  <a:srgbClr val="0000FF"/>
                </a:solidFill>
              </a:rPr>
              <a:t>) </a:t>
            </a:r>
            <a:r>
              <a:rPr lang="en-US" sz="2000" dirty="0" err="1">
                <a:solidFill>
                  <a:srgbClr val="0000FF"/>
                </a:solidFill>
              </a:rPr>
              <a:t>ve</a:t>
            </a:r>
            <a:r>
              <a:rPr lang="en-US" sz="2000" dirty="0">
                <a:solidFill>
                  <a:srgbClr val="0000FF"/>
                </a:solidFill>
              </a:rPr>
              <a:t> </a:t>
            </a:r>
            <a:r>
              <a:rPr lang="en-US" sz="2000" b="1" dirty="0">
                <a:solidFill>
                  <a:srgbClr val="FF0000"/>
                </a:solidFill>
              </a:rPr>
              <a:t>Delft3D-WAQ </a:t>
            </a:r>
            <a:r>
              <a:rPr lang="en-US" sz="2000" dirty="0">
                <a:solidFill>
                  <a:srgbClr val="0000FF"/>
                </a:solidFill>
              </a:rPr>
              <a:t>(</a:t>
            </a:r>
            <a:r>
              <a:rPr lang="en-US" sz="2000" dirty="0" err="1">
                <a:solidFill>
                  <a:srgbClr val="0000FF"/>
                </a:solidFill>
              </a:rPr>
              <a:t>su</a:t>
            </a:r>
            <a:r>
              <a:rPr lang="en-US" sz="2000" dirty="0">
                <a:solidFill>
                  <a:srgbClr val="0000FF"/>
                </a:solidFill>
              </a:rPr>
              <a:t> </a:t>
            </a:r>
            <a:r>
              <a:rPr lang="en-US" sz="2000" dirty="0" err="1">
                <a:solidFill>
                  <a:srgbClr val="0000FF"/>
                </a:solidFill>
              </a:rPr>
              <a:t>kalite</a:t>
            </a:r>
            <a:r>
              <a:rPr lang="en-US" sz="2000" dirty="0">
                <a:solidFill>
                  <a:srgbClr val="0000FF"/>
                </a:solidFill>
              </a:rPr>
              <a:t> </a:t>
            </a:r>
            <a:r>
              <a:rPr lang="en-US" sz="2000" dirty="0" err="1">
                <a:solidFill>
                  <a:srgbClr val="0000FF"/>
                </a:solidFill>
              </a:rPr>
              <a:t>modülü</a:t>
            </a:r>
            <a:r>
              <a:rPr lang="en-US" sz="2000" dirty="0">
                <a:solidFill>
                  <a:srgbClr val="0000FF"/>
                </a:solidFill>
              </a:rPr>
              <a:t>) </a:t>
            </a:r>
            <a:r>
              <a:rPr lang="en-US" sz="2000" dirty="0" err="1">
                <a:solidFill>
                  <a:srgbClr val="0000FF"/>
                </a:solidFill>
              </a:rPr>
              <a:t>modüllerinin</a:t>
            </a:r>
            <a:r>
              <a:rPr lang="en-US" sz="2000" dirty="0">
                <a:solidFill>
                  <a:srgbClr val="0000FF"/>
                </a:solidFill>
              </a:rPr>
              <a:t> </a:t>
            </a:r>
            <a:r>
              <a:rPr lang="en-US" sz="2000" dirty="0" err="1">
                <a:solidFill>
                  <a:srgbClr val="0000FF"/>
                </a:solidFill>
              </a:rPr>
              <a:t>bir</a:t>
            </a:r>
            <a:r>
              <a:rPr lang="en-US" sz="2000" dirty="0">
                <a:solidFill>
                  <a:srgbClr val="0000FF"/>
                </a:solidFill>
              </a:rPr>
              <a:t> </a:t>
            </a:r>
            <a:r>
              <a:rPr lang="en-US" sz="2000" dirty="0" err="1">
                <a:solidFill>
                  <a:srgbClr val="0000FF"/>
                </a:solidFill>
              </a:rPr>
              <a:t>arada</a:t>
            </a:r>
            <a:r>
              <a:rPr lang="en-US" sz="2000" dirty="0">
                <a:solidFill>
                  <a:srgbClr val="0000FF"/>
                </a:solidFill>
              </a:rPr>
              <a:t> </a:t>
            </a:r>
            <a:r>
              <a:rPr lang="en-US" sz="2000" dirty="0" err="1">
                <a:solidFill>
                  <a:srgbClr val="0000FF"/>
                </a:solidFill>
              </a:rPr>
              <a:t>kullanılması</a:t>
            </a:r>
            <a:r>
              <a:rPr lang="en-US" sz="2000" dirty="0">
                <a:solidFill>
                  <a:srgbClr val="0000FF"/>
                </a:solidFill>
              </a:rPr>
              <a:t> </a:t>
            </a:r>
            <a:r>
              <a:rPr lang="en-US" sz="2000" dirty="0" err="1">
                <a:solidFill>
                  <a:srgbClr val="0000FF"/>
                </a:solidFill>
              </a:rPr>
              <a:t>ile</a:t>
            </a:r>
            <a:r>
              <a:rPr lang="en-US" sz="2000" dirty="0">
                <a:solidFill>
                  <a:srgbClr val="0000FF"/>
                </a:solidFill>
              </a:rPr>
              <a:t> </a:t>
            </a:r>
            <a:r>
              <a:rPr lang="en-US" sz="2000" dirty="0" err="1">
                <a:solidFill>
                  <a:srgbClr val="0000FF"/>
                </a:solidFill>
              </a:rPr>
              <a:t>Bafa</a:t>
            </a:r>
            <a:r>
              <a:rPr lang="en-US" sz="2000" dirty="0">
                <a:solidFill>
                  <a:srgbClr val="0000FF"/>
                </a:solidFill>
              </a:rPr>
              <a:t> </a:t>
            </a:r>
            <a:r>
              <a:rPr lang="en-US" sz="2000" dirty="0" err="1">
                <a:solidFill>
                  <a:srgbClr val="0000FF"/>
                </a:solidFill>
              </a:rPr>
              <a:t>Gölü</a:t>
            </a:r>
            <a:r>
              <a:rPr lang="en-US" sz="2000" dirty="0">
                <a:solidFill>
                  <a:srgbClr val="0000FF"/>
                </a:solidFill>
              </a:rPr>
              <a:t> </a:t>
            </a:r>
            <a:r>
              <a:rPr lang="en-US" sz="2000" dirty="0" err="1">
                <a:solidFill>
                  <a:srgbClr val="0000FF"/>
                </a:solidFill>
              </a:rPr>
              <a:t>için</a:t>
            </a:r>
            <a:r>
              <a:rPr lang="en-US" sz="2000" dirty="0">
                <a:solidFill>
                  <a:srgbClr val="0000FF"/>
                </a:solidFill>
              </a:rPr>
              <a:t>, </a:t>
            </a:r>
            <a:r>
              <a:rPr lang="en-US" sz="2000" dirty="0" err="1">
                <a:solidFill>
                  <a:srgbClr val="0000FF"/>
                </a:solidFill>
              </a:rPr>
              <a:t>dinamik</a:t>
            </a:r>
            <a:r>
              <a:rPr lang="en-US" sz="2000" dirty="0">
                <a:solidFill>
                  <a:srgbClr val="0000FF"/>
                </a:solidFill>
              </a:rPr>
              <a:t> </a:t>
            </a:r>
            <a:r>
              <a:rPr lang="en-US" sz="2000" dirty="0" err="1">
                <a:solidFill>
                  <a:srgbClr val="0000FF"/>
                </a:solidFill>
              </a:rPr>
              <a:t>su</a:t>
            </a:r>
            <a:r>
              <a:rPr lang="en-US" sz="2000" dirty="0">
                <a:solidFill>
                  <a:srgbClr val="0000FF"/>
                </a:solidFill>
              </a:rPr>
              <a:t> </a:t>
            </a:r>
            <a:r>
              <a:rPr lang="en-US" sz="2000" dirty="0" err="1">
                <a:solidFill>
                  <a:srgbClr val="0000FF"/>
                </a:solidFill>
              </a:rPr>
              <a:t>kalite</a:t>
            </a:r>
            <a:r>
              <a:rPr lang="en-US" sz="2000" dirty="0">
                <a:solidFill>
                  <a:srgbClr val="0000FF"/>
                </a:solidFill>
              </a:rPr>
              <a:t> </a:t>
            </a:r>
            <a:r>
              <a:rPr lang="en-US" sz="2000" dirty="0" err="1">
                <a:solidFill>
                  <a:srgbClr val="0000FF"/>
                </a:solidFill>
              </a:rPr>
              <a:t>modelleme</a:t>
            </a:r>
            <a:r>
              <a:rPr lang="en-US" sz="2000" dirty="0">
                <a:solidFill>
                  <a:srgbClr val="0000FF"/>
                </a:solidFill>
              </a:rPr>
              <a:t> </a:t>
            </a:r>
            <a:r>
              <a:rPr lang="en-US" sz="2000" dirty="0" err="1">
                <a:solidFill>
                  <a:srgbClr val="0000FF"/>
                </a:solidFill>
              </a:rPr>
              <a:t>çalışması</a:t>
            </a:r>
            <a:r>
              <a:rPr lang="en-US" sz="2000" dirty="0">
                <a:solidFill>
                  <a:srgbClr val="0000FF"/>
                </a:solidFill>
              </a:rPr>
              <a:t> </a:t>
            </a:r>
            <a:r>
              <a:rPr lang="en-US" sz="2000" dirty="0" err="1">
                <a:solidFill>
                  <a:srgbClr val="0000FF"/>
                </a:solidFill>
              </a:rPr>
              <a:t>gerçekleştirilecektir</a:t>
            </a:r>
            <a:r>
              <a:rPr lang="en-US" sz="2000" dirty="0">
                <a:solidFill>
                  <a:srgbClr val="0000FF"/>
                </a:solidFill>
              </a:rPr>
              <a:t>.</a:t>
            </a:r>
          </a:p>
        </p:txBody>
      </p:sp>
      <p:sp>
        <p:nvSpPr>
          <p:cNvPr id="4" name="Rectangle 3"/>
          <p:cNvSpPr/>
          <p:nvPr/>
        </p:nvSpPr>
        <p:spPr>
          <a:xfrm>
            <a:off x="1043608" y="188640"/>
            <a:ext cx="7278018" cy="523220"/>
          </a:xfrm>
          <a:prstGeom prst="rect">
            <a:avLst/>
          </a:prstGeom>
        </p:spPr>
        <p:txBody>
          <a:bodyPr wrap="none">
            <a:spAutoFit/>
          </a:bodyPr>
          <a:lstStyle/>
          <a:p>
            <a:r>
              <a:rPr lang="en-US" sz="2800" b="1" dirty="0" err="1">
                <a:solidFill>
                  <a:srgbClr val="FF0000"/>
                </a:solidFill>
              </a:rPr>
              <a:t>Çevresel</a:t>
            </a:r>
            <a:r>
              <a:rPr lang="en-US" sz="2800" b="1" dirty="0">
                <a:solidFill>
                  <a:srgbClr val="FF0000"/>
                </a:solidFill>
              </a:rPr>
              <a:t> </a:t>
            </a:r>
            <a:r>
              <a:rPr lang="en-US" sz="2800" b="1" dirty="0" err="1">
                <a:solidFill>
                  <a:srgbClr val="FF0000"/>
                </a:solidFill>
              </a:rPr>
              <a:t>Hedefler</a:t>
            </a:r>
            <a:r>
              <a:rPr lang="tr-TR" sz="2800" b="1" dirty="0">
                <a:solidFill>
                  <a:srgbClr val="FF0000"/>
                </a:solidFill>
              </a:rPr>
              <a:t> </a:t>
            </a:r>
            <a:r>
              <a:rPr lang="tr-TR" sz="2800" b="1" dirty="0" smtClean="0">
                <a:solidFill>
                  <a:srgbClr val="FF0000"/>
                </a:solidFill>
              </a:rPr>
              <a:t>Projesi- Modelleme Çalışması</a:t>
            </a:r>
            <a:endParaRPr lang="en-US" sz="2800" b="1" dirty="0">
              <a:solidFill>
                <a:srgbClr val="FF0000"/>
              </a:solidFill>
            </a:endParaRPr>
          </a:p>
        </p:txBody>
      </p:sp>
      <p:sp>
        <p:nvSpPr>
          <p:cNvPr id="5" name="Rectangle 4"/>
          <p:cNvSpPr/>
          <p:nvPr/>
        </p:nvSpPr>
        <p:spPr>
          <a:xfrm>
            <a:off x="395536" y="1067237"/>
            <a:ext cx="8211128" cy="830997"/>
          </a:xfrm>
          <a:prstGeom prst="rect">
            <a:avLst/>
          </a:prstGeom>
        </p:spPr>
        <p:txBody>
          <a:bodyPr wrap="square">
            <a:spAutoFit/>
          </a:bodyPr>
          <a:lstStyle/>
          <a:p>
            <a:pPr algn="just"/>
            <a:r>
              <a:rPr lang="en-US" sz="2400" dirty="0" err="1">
                <a:solidFill>
                  <a:srgbClr val="0000FF"/>
                </a:solidFill>
              </a:rPr>
              <a:t>Bafa</a:t>
            </a:r>
            <a:r>
              <a:rPr lang="en-US" sz="2400" dirty="0">
                <a:solidFill>
                  <a:srgbClr val="0000FF"/>
                </a:solidFill>
              </a:rPr>
              <a:t> </a:t>
            </a:r>
            <a:r>
              <a:rPr lang="en-US" sz="2400" dirty="0" err="1">
                <a:solidFill>
                  <a:srgbClr val="0000FF"/>
                </a:solidFill>
              </a:rPr>
              <a:t>Gölü</a:t>
            </a:r>
            <a:r>
              <a:rPr lang="en-US" sz="2400" dirty="0">
                <a:solidFill>
                  <a:srgbClr val="0000FF"/>
                </a:solidFill>
              </a:rPr>
              <a:t> </a:t>
            </a:r>
            <a:r>
              <a:rPr lang="en-US" sz="2400" dirty="0" err="1">
                <a:solidFill>
                  <a:srgbClr val="0000FF"/>
                </a:solidFill>
              </a:rPr>
              <a:t>için</a:t>
            </a:r>
            <a:r>
              <a:rPr lang="en-US" sz="2400" dirty="0">
                <a:solidFill>
                  <a:srgbClr val="0000FF"/>
                </a:solidFill>
              </a:rPr>
              <a:t> </a:t>
            </a:r>
            <a:r>
              <a:rPr lang="en-US" sz="2400" dirty="0">
                <a:solidFill>
                  <a:srgbClr val="FF0000"/>
                </a:solidFill>
              </a:rPr>
              <a:t>Delft3D </a:t>
            </a:r>
            <a:r>
              <a:rPr lang="en-US" sz="2400" dirty="0" err="1">
                <a:solidFill>
                  <a:srgbClr val="FF0000"/>
                </a:solidFill>
              </a:rPr>
              <a:t>modelleme</a:t>
            </a:r>
            <a:r>
              <a:rPr lang="en-US" sz="2400" dirty="0">
                <a:solidFill>
                  <a:srgbClr val="FF0000"/>
                </a:solidFill>
              </a:rPr>
              <a:t> </a:t>
            </a:r>
            <a:r>
              <a:rPr lang="en-US" sz="2400" dirty="0" err="1">
                <a:solidFill>
                  <a:srgbClr val="FF0000"/>
                </a:solidFill>
              </a:rPr>
              <a:t>programı</a:t>
            </a:r>
            <a:r>
              <a:rPr lang="en-US" sz="2400" dirty="0">
                <a:solidFill>
                  <a:srgbClr val="FF0000"/>
                </a:solidFill>
              </a:rPr>
              <a:t> </a:t>
            </a:r>
            <a:r>
              <a:rPr lang="en-US" sz="2400" dirty="0" err="1">
                <a:solidFill>
                  <a:srgbClr val="0000FF"/>
                </a:solidFill>
              </a:rPr>
              <a:t>ile</a:t>
            </a:r>
            <a:r>
              <a:rPr lang="en-US" sz="2400" dirty="0">
                <a:solidFill>
                  <a:srgbClr val="0000FF"/>
                </a:solidFill>
              </a:rPr>
              <a:t> </a:t>
            </a:r>
            <a:r>
              <a:rPr lang="en-US" sz="2400" dirty="0" err="1">
                <a:solidFill>
                  <a:srgbClr val="0000FF"/>
                </a:solidFill>
              </a:rPr>
              <a:t>dinamik</a:t>
            </a:r>
            <a:r>
              <a:rPr lang="en-US" sz="2400" dirty="0">
                <a:solidFill>
                  <a:srgbClr val="0000FF"/>
                </a:solidFill>
              </a:rPr>
              <a:t> </a:t>
            </a:r>
            <a:r>
              <a:rPr lang="en-US" sz="2400" dirty="0" err="1">
                <a:solidFill>
                  <a:srgbClr val="0000FF"/>
                </a:solidFill>
              </a:rPr>
              <a:t>su</a:t>
            </a:r>
            <a:r>
              <a:rPr lang="en-US" sz="2400" dirty="0">
                <a:solidFill>
                  <a:srgbClr val="0000FF"/>
                </a:solidFill>
              </a:rPr>
              <a:t> </a:t>
            </a:r>
            <a:r>
              <a:rPr lang="en-US" sz="2400" dirty="0" err="1">
                <a:solidFill>
                  <a:srgbClr val="0000FF"/>
                </a:solidFill>
              </a:rPr>
              <a:t>kalite</a:t>
            </a:r>
            <a:r>
              <a:rPr lang="en-US" sz="2400" dirty="0">
                <a:solidFill>
                  <a:srgbClr val="0000FF"/>
                </a:solidFill>
              </a:rPr>
              <a:t> </a:t>
            </a:r>
            <a:r>
              <a:rPr lang="en-US" sz="2400" dirty="0" err="1">
                <a:solidFill>
                  <a:srgbClr val="0000FF"/>
                </a:solidFill>
              </a:rPr>
              <a:t>modeli</a:t>
            </a:r>
            <a:r>
              <a:rPr lang="en-US" sz="2400" dirty="0">
                <a:solidFill>
                  <a:srgbClr val="0000FF"/>
                </a:solidFill>
              </a:rPr>
              <a:t> </a:t>
            </a:r>
            <a:r>
              <a:rPr lang="en-US" sz="2400" dirty="0" err="1">
                <a:solidFill>
                  <a:srgbClr val="0000FF"/>
                </a:solidFill>
              </a:rPr>
              <a:t>uygulaması</a:t>
            </a:r>
            <a:r>
              <a:rPr lang="en-US" sz="2400" dirty="0">
                <a:solidFill>
                  <a:srgbClr val="0000FF"/>
                </a:solidFill>
              </a:rPr>
              <a:t> </a:t>
            </a:r>
            <a:r>
              <a:rPr lang="en-US" sz="2400" dirty="0" err="1">
                <a:solidFill>
                  <a:srgbClr val="0000FF"/>
                </a:solidFill>
              </a:rPr>
              <a:t>gerçekleştirilecektir</a:t>
            </a:r>
            <a:r>
              <a:rPr lang="en-US" sz="2400" dirty="0">
                <a:solidFill>
                  <a:srgbClr val="0000FF"/>
                </a:solidFill>
              </a:rPr>
              <a:t>. </a:t>
            </a: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3661" y="1576541"/>
            <a:ext cx="3162497" cy="2212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97627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11760" y="2481250"/>
            <a:ext cx="4904484" cy="1107996"/>
          </a:xfrm>
          <a:prstGeom prst="rect">
            <a:avLst/>
          </a:prstGeom>
          <a:noFill/>
        </p:spPr>
        <p:txBody>
          <a:bodyPr wrap="none" rtlCol="0">
            <a:spAutoFit/>
          </a:bodyPr>
          <a:lstStyle/>
          <a:p>
            <a:r>
              <a:rPr lang="tr-TR" sz="6600" dirty="0" smtClean="0">
                <a:solidFill>
                  <a:srgbClr val="0000FF"/>
                </a:solidFill>
              </a:rPr>
              <a:t>TEŞEKKÜRLER</a:t>
            </a:r>
            <a:endParaRPr lang="en-US" sz="6600" dirty="0">
              <a:solidFill>
                <a:srgbClr val="0000FF"/>
              </a:solidFill>
            </a:endParaRPr>
          </a:p>
        </p:txBody>
      </p:sp>
    </p:spTree>
    <p:extLst>
      <p:ext uri="{BB962C8B-B14F-4D97-AF65-F5344CB8AC3E}">
        <p14:creationId xmlns:p14="http://schemas.microsoft.com/office/powerpoint/2010/main" val="4232933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077688"/>
            <a:ext cx="8424936" cy="5040560"/>
          </a:xfrm>
        </p:spPr>
        <p:txBody>
          <a:bodyPr>
            <a:normAutofit fontScale="77500" lnSpcReduction="20000"/>
          </a:bodyPr>
          <a:lstStyle/>
          <a:p>
            <a:pPr marL="0" indent="0" algn="just">
              <a:buNone/>
            </a:pPr>
            <a:r>
              <a:rPr lang="tr-TR" u="sng" dirty="0" smtClean="0">
                <a:solidFill>
                  <a:srgbClr val="0000FF"/>
                </a:solidFill>
              </a:rPr>
              <a:t>Su Kaynaklarının etkin bir biçimde yönetilmesinde</a:t>
            </a:r>
            <a:r>
              <a:rPr lang="tr-TR" dirty="0" smtClean="0">
                <a:solidFill>
                  <a:srgbClr val="0000FF"/>
                </a:solidFill>
              </a:rPr>
              <a:t>;</a:t>
            </a:r>
          </a:p>
          <a:p>
            <a:pPr marL="0" indent="0" algn="just">
              <a:buNone/>
            </a:pPr>
            <a:endParaRPr lang="tr-TR" dirty="0">
              <a:solidFill>
                <a:srgbClr val="0000FF"/>
              </a:solidFill>
            </a:endParaRPr>
          </a:p>
          <a:p>
            <a:pPr algn="just"/>
            <a:r>
              <a:rPr lang="tr-TR" b="1" dirty="0" smtClean="0">
                <a:solidFill>
                  <a:srgbClr val="FF0000"/>
                </a:solidFill>
              </a:rPr>
              <a:t>Su Çerçeve Direktifi </a:t>
            </a:r>
            <a:r>
              <a:rPr lang="tr-TR" dirty="0" smtClean="0">
                <a:solidFill>
                  <a:srgbClr val="0000FF"/>
                </a:solidFill>
              </a:rPr>
              <a:t>gereklilikleri doğrultusunda </a:t>
            </a:r>
            <a:r>
              <a:rPr lang="en-US" dirty="0" err="1" smtClean="0">
                <a:solidFill>
                  <a:srgbClr val="0000FF"/>
                </a:solidFill>
              </a:rPr>
              <a:t>havzadaki</a:t>
            </a:r>
            <a:r>
              <a:rPr lang="en-US" dirty="0" smtClean="0">
                <a:solidFill>
                  <a:srgbClr val="0000FF"/>
                </a:solidFill>
              </a:rPr>
              <a:t> </a:t>
            </a:r>
            <a:r>
              <a:rPr lang="en-US" b="1" dirty="0" err="1">
                <a:solidFill>
                  <a:srgbClr val="FF0000"/>
                </a:solidFill>
              </a:rPr>
              <a:t>su</a:t>
            </a:r>
            <a:r>
              <a:rPr lang="en-US" b="1" dirty="0">
                <a:solidFill>
                  <a:srgbClr val="FF0000"/>
                </a:solidFill>
              </a:rPr>
              <a:t> </a:t>
            </a:r>
            <a:r>
              <a:rPr lang="en-US" b="1" dirty="0" err="1">
                <a:solidFill>
                  <a:srgbClr val="FF0000"/>
                </a:solidFill>
              </a:rPr>
              <a:t>miktarı</a:t>
            </a:r>
            <a:r>
              <a:rPr lang="en-US" dirty="0">
                <a:solidFill>
                  <a:srgbClr val="0000FF"/>
                </a:solidFill>
              </a:rPr>
              <a:t> </a:t>
            </a:r>
            <a:r>
              <a:rPr lang="en-US" dirty="0" err="1">
                <a:solidFill>
                  <a:srgbClr val="0000FF"/>
                </a:solidFill>
              </a:rPr>
              <a:t>ve</a:t>
            </a:r>
            <a:r>
              <a:rPr lang="en-US" dirty="0">
                <a:solidFill>
                  <a:srgbClr val="0000FF"/>
                </a:solidFill>
              </a:rPr>
              <a:t> </a:t>
            </a:r>
            <a:r>
              <a:rPr lang="en-US" b="1" dirty="0" err="1">
                <a:solidFill>
                  <a:srgbClr val="FF0000"/>
                </a:solidFill>
              </a:rPr>
              <a:t>kalitesini</a:t>
            </a:r>
            <a:r>
              <a:rPr lang="en-US" dirty="0">
                <a:solidFill>
                  <a:srgbClr val="0000FF"/>
                </a:solidFill>
              </a:rPr>
              <a:t> </a:t>
            </a:r>
            <a:r>
              <a:rPr lang="en-US" dirty="0" err="1">
                <a:solidFill>
                  <a:srgbClr val="0000FF"/>
                </a:solidFill>
              </a:rPr>
              <a:t>tehdit</a:t>
            </a:r>
            <a:r>
              <a:rPr lang="en-US" dirty="0">
                <a:solidFill>
                  <a:srgbClr val="0000FF"/>
                </a:solidFill>
              </a:rPr>
              <a:t> </a:t>
            </a:r>
            <a:r>
              <a:rPr lang="en-US" dirty="0" err="1">
                <a:solidFill>
                  <a:srgbClr val="0000FF"/>
                </a:solidFill>
              </a:rPr>
              <a:t>eden</a:t>
            </a:r>
            <a:r>
              <a:rPr lang="en-US" dirty="0">
                <a:solidFill>
                  <a:srgbClr val="0000FF"/>
                </a:solidFill>
              </a:rPr>
              <a:t> </a:t>
            </a:r>
            <a:r>
              <a:rPr lang="en-US" dirty="0" err="1" smtClean="0">
                <a:solidFill>
                  <a:srgbClr val="0000FF"/>
                </a:solidFill>
              </a:rPr>
              <a:t>unsurların</a:t>
            </a:r>
            <a:r>
              <a:rPr lang="tr-TR" dirty="0" smtClean="0">
                <a:solidFill>
                  <a:srgbClr val="0000FF"/>
                </a:solidFill>
              </a:rPr>
              <a:t> </a:t>
            </a:r>
            <a:r>
              <a:rPr lang="en-US" dirty="0" err="1" smtClean="0">
                <a:solidFill>
                  <a:srgbClr val="0000FF"/>
                </a:solidFill>
              </a:rPr>
              <a:t>kontrolünü</a:t>
            </a:r>
            <a:r>
              <a:rPr lang="en-US" dirty="0" smtClean="0">
                <a:solidFill>
                  <a:srgbClr val="0000FF"/>
                </a:solidFill>
              </a:rPr>
              <a:t> </a:t>
            </a:r>
            <a:r>
              <a:rPr lang="en-US" dirty="0" err="1">
                <a:solidFill>
                  <a:srgbClr val="0000FF"/>
                </a:solidFill>
              </a:rPr>
              <a:t>sağlamaya</a:t>
            </a:r>
            <a:r>
              <a:rPr lang="en-US" dirty="0">
                <a:solidFill>
                  <a:srgbClr val="0000FF"/>
                </a:solidFill>
              </a:rPr>
              <a:t> </a:t>
            </a:r>
            <a:r>
              <a:rPr lang="en-US" dirty="0" err="1">
                <a:solidFill>
                  <a:srgbClr val="0000FF"/>
                </a:solidFill>
              </a:rPr>
              <a:t>yönelik</a:t>
            </a:r>
            <a:r>
              <a:rPr lang="en-US" dirty="0">
                <a:solidFill>
                  <a:srgbClr val="0000FF"/>
                </a:solidFill>
              </a:rPr>
              <a:t> </a:t>
            </a:r>
            <a:r>
              <a:rPr lang="en-US" dirty="0" err="1">
                <a:solidFill>
                  <a:srgbClr val="0000FF"/>
                </a:solidFill>
              </a:rPr>
              <a:t>yönetim</a:t>
            </a:r>
            <a:r>
              <a:rPr lang="en-US" dirty="0">
                <a:solidFill>
                  <a:srgbClr val="0000FF"/>
                </a:solidFill>
              </a:rPr>
              <a:t> </a:t>
            </a:r>
            <a:r>
              <a:rPr lang="en-US" dirty="0" err="1">
                <a:solidFill>
                  <a:srgbClr val="0000FF"/>
                </a:solidFill>
              </a:rPr>
              <a:t>seçeneklerinin</a:t>
            </a:r>
            <a:r>
              <a:rPr lang="en-US" dirty="0">
                <a:solidFill>
                  <a:srgbClr val="0000FF"/>
                </a:solidFill>
              </a:rPr>
              <a:t> </a:t>
            </a:r>
            <a:r>
              <a:rPr lang="en-US" dirty="0" err="1">
                <a:solidFill>
                  <a:srgbClr val="0000FF"/>
                </a:solidFill>
              </a:rPr>
              <a:t>oluşturulması</a:t>
            </a:r>
            <a:r>
              <a:rPr lang="en-US" dirty="0">
                <a:solidFill>
                  <a:srgbClr val="0000FF"/>
                </a:solidFill>
              </a:rPr>
              <a:t> </a:t>
            </a:r>
            <a:r>
              <a:rPr lang="en-US" dirty="0" err="1">
                <a:solidFill>
                  <a:srgbClr val="0000FF"/>
                </a:solidFill>
              </a:rPr>
              <a:t>ve</a:t>
            </a:r>
            <a:r>
              <a:rPr lang="en-US" dirty="0">
                <a:solidFill>
                  <a:srgbClr val="0000FF"/>
                </a:solidFill>
              </a:rPr>
              <a:t> </a:t>
            </a:r>
            <a:r>
              <a:rPr lang="en-US" dirty="0" err="1">
                <a:solidFill>
                  <a:srgbClr val="0000FF"/>
                </a:solidFill>
              </a:rPr>
              <a:t>havza</a:t>
            </a:r>
            <a:r>
              <a:rPr lang="en-US" dirty="0">
                <a:solidFill>
                  <a:srgbClr val="0000FF"/>
                </a:solidFill>
              </a:rPr>
              <a:t> </a:t>
            </a:r>
            <a:r>
              <a:rPr lang="en-US" dirty="0" err="1" smtClean="0">
                <a:solidFill>
                  <a:srgbClr val="0000FF"/>
                </a:solidFill>
              </a:rPr>
              <a:t>genelinde</a:t>
            </a:r>
            <a:r>
              <a:rPr lang="tr-TR" dirty="0" smtClean="0">
                <a:solidFill>
                  <a:srgbClr val="0000FF"/>
                </a:solidFill>
              </a:rPr>
              <a:t> </a:t>
            </a:r>
            <a:r>
              <a:rPr lang="en-US" dirty="0" err="1" smtClean="0">
                <a:solidFill>
                  <a:srgbClr val="0000FF"/>
                </a:solidFill>
              </a:rPr>
              <a:t>uygulanması</a:t>
            </a:r>
            <a:r>
              <a:rPr lang="tr-TR" dirty="0" smtClean="0">
                <a:solidFill>
                  <a:srgbClr val="0000FF"/>
                </a:solidFill>
              </a:rPr>
              <a:t> esastır.</a:t>
            </a:r>
            <a:endParaRPr lang="tr-TR" dirty="0"/>
          </a:p>
          <a:p>
            <a:endParaRPr lang="tr-TR" dirty="0" smtClean="0"/>
          </a:p>
          <a:p>
            <a:pPr algn="just"/>
            <a:r>
              <a:rPr lang="tr-TR" dirty="0">
                <a:solidFill>
                  <a:srgbClr val="0000FF"/>
                </a:solidFill>
              </a:rPr>
              <a:t>Su kaynaklarının kalitesini yönetmek için ilk olarak, su kaynaklarının maruz kaldığı </a:t>
            </a:r>
            <a:r>
              <a:rPr lang="tr-TR" dirty="0">
                <a:solidFill>
                  <a:srgbClr val="FF0000"/>
                </a:solidFill>
              </a:rPr>
              <a:t>kirleticilerin akıbetinin tahmin edilmesi</a:t>
            </a:r>
            <a:r>
              <a:rPr lang="tr-TR" dirty="0">
                <a:solidFill>
                  <a:srgbClr val="0000FF"/>
                </a:solidFill>
              </a:rPr>
              <a:t> gerekmektedir.</a:t>
            </a:r>
          </a:p>
          <a:p>
            <a:pPr marL="0" indent="0" algn="just">
              <a:buNone/>
            </a:pPr>
            <a:endParaRPr lang="tr-TR" dirty="0" smtClean="0">
              <a:solidFill>
                <a:srgbClr val="0000FF"/>
              </a:solidFill>
            </a:endParaRPr>
          </a:p>
          <a:p>
            <a:pPr algn="just"/>
            <a:r>
              <a:rPr lang="tr-TR" dirty="0" smtClean="0">
                <a:solidFill>
                  <a:srgbClr val="0000FF"/>
                </a:solidFill>
              </a:rPr>
              <a:t>Modeller bu t</a:t>
            </a:r>
            <a:r>
              <a:rPr lang="en-US" dirty="0" err="1" smtClean="0">
                <a:solidFill>
                  <a:srgbClr val="0000FF"/>
                </a:solidFill>
              </a:rPr>
              <a:t>ahminlerin</a:t>
            </a:r>
            <a:r>
              <a:rPr lang="en-US" dirty="0" smtClean="0">
                <a:solidFill>
                  <a:srgbClr val="0000FF"/>
                </a:solidFill>
              </a:rPr>
              <a:t> </a:t>
            </a:r>
            <a:r>
              <a:rPr lang="en-US" dirty="0" err="1" smtClean="0">
                <a:solidFill>
                  <a:srgbClr val="0000FF"/>
                </a:solidFill>
              </a:rPr>
              <a:t>yapıla</a:t>
            </a:r>
            <a:r>
              <a:rPr lang="tr-TR" dirty="0" smtClean="0">
                <a:solidFill>
                  <a:srgbClr val="0000FF"/>
                </a:solidFill>
              </a:rPr>
              <a:t>rak </a:t>
            </a:r>
            <a:r>
              <a:rPr lang="tr-TR" sz="3100" dirty="0" smtClean="0">
                <a:solidFill>
                  <a:srgbClr val="0000FF"/>
                </a:solidFill>
              </a:rPr>
              <a:t>alıcı su ortamında meydana gelebilecek olan kirlenmelere karşı tedbirler alabilmek için akılcı yönetim senaryolarını geliştirme imkanı sağlar. </a:t>
            </a:r>
            <a:endParaRPr lang="en-US" sz="3100" dirty="0">
              <a:solidFill>
                <a:srgbClr val="0000FF"/>
              </a:solidFill>
            </a:endParaRPr>
          </a:p>
        </p:txBody>
      </p:sp>
      <p:sp>
        <p:nvSpPr>
          <p:cNvPr id="4" name="1 Başlık"/>
          <p:cNvSpPr>
            <a:spLocks noGrp="1"/>
          </p:cNvSpPr>
          <p:nvPr>
            <p:ph type="title"/>
          </p:nvPr>
        </p:nvSpPr>
        <p:spPr>
          <a:xfrm>
            <a:off x="457200" y="-110370"/>
            <a:ext cx="8229600" cy="1143000"/>
          </a:xfrm>
        </p:spPr>
        <p:txBody>
          <a:bodyPr/>
          <a:lstStyle/>
          <a:p>
            <a:pPr eaLnBrk="1" hangingPunct="1"/>
            <a:r>
              <a:rPr lang="tr-TR" sz="4000" b="1" dirty="0" smtClean="0">
                <a:solidFill>
                  <a:srgbClr val="FF0000"/>
                </a:solidFill>
                <a:latin typeface="+mn-lt"/>
                <a:cs typeface="Times New Roman" pitchFamily="18" charset="0"/>
              </a:rPr>
              <a:t>Giriş</a:t>
            </a:r>
          </a:p>
        </p:txBody>
      </p:sp>
    </p:spTree>
    <p:extLst>
      <p:ext uri="{BB962C8B-B14F-4D97-AF65-F5344CB8AC3E}">
        <p14:creationId xmlns:p14="http://schemas.microsoft.com/office/powerpoint/2010/main" val="1580903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060848"/>
            <a:ext cx="8229600" cy="4525963"/>
          </a:xfrm>
        </p:spPr>
        <p:txBody>
          <a:bodyPr>
            <a:normAutofit/>
          </a:bodyPr>
          <a:lstStyle/>
          <a:p>
            <a:pPr marL="0" indent="0" algn="ctr">
              <a:buNone/>
            </a:pPr>
            <a:r>
              <a:rPr lang="en-US" sz="4400" dirty="0" smtClean="0">
                <a:solidFill>
                  <a:srgbClr val="0000FF"/>
                </a:solidFill>
              </a:rPr>
              <a:t>SU KAL</a:t>
            </a:r>
            <a:r>
              <a:rPr lang="tr-TR" sz="4400" dirty="0" smtClean="0">
                <a:solidFill>
                  <a:srgbClr val="0000FF"/>
                </a:solidFill>
              </a:rPr>
              <a:t>İ</a:t>
            </a:r>
            <a:r>
              <a:rPr lang="en-US" sz="4400" dirty="0" smtClean="0">
                <a:solidFill>
                  <a:srgbClr val="0000FF"/>
                </a:solidFill>
              </a:rPr>
              <a:t>TE YÖNET</a:t>
            </a:r>
            <a:r>
              <a:rPr lang="tr-TR" sz="4400" dirty="0" smtClean="0">
                <a:solidFill>
                  <a:srgbClr val="0000FF"/>
                </a:solidFill>
              </a:rPr>
              <a:t>İ</a:t>
            </a:r>
            <a:r>
              <a:rPr lang="en-US" sz="4400" dirty="0" smtClean="0">
                <a:solidFill>
                  <a:srgbClr val="0000FF"/>
                </a:solidFill>
              </a:rPr>
              <a:t>M</a:t>
            </a:r>
            <a:r>
              <a:rPr lang="tr-TR" sz="4400" dirty="0" smtClean="0">
                <a:solidFill>
                  <a:srgbClr val="0000FF"/>
                </a:solidFill>
              </a:rPr>
              <a:t>İ</a:t>
            </a:r>
            <a:r>
              <a:rPr lang="en-US" sz="4400" dirty="0" smtClean="0">
                <a:solidFill>
                  <a:srgbClr val="0000FF"/>
                </a:solidFill>
              </a:rPr>
              <a:t> DA</a:t>
            </a:r>
            <a:r>
              <a:rPr lang="tr-TR" sz="4400" dirty="0" smtClean="0">
                <a:solidFill>
                  <a:srgbClr val="0000FF"/>
                </a:solidFill>
              </a:rPr>
              <a:t>İ</a:t>
            </a:r>
            <a:r>
              <a:rPr lang="en-US" sz="4400" dirty="0" smtClean="0">
                <a:solidFill>
                  <a:srgbClr val="0000FF"/>
                </a:solidFill>
              </a:rPr>
              <a:t>RE</a:t>
            </a:r>
            <a:r>
              <a:rPr lang="tr-TR" sz="4400" dirty="0" smtClean="0">
                <a:solidFill>
                  <a:srgbClr val="0000FF"/>
                </a:solidFill>
              </a:rPr>
              <a:t>Sİ</a:t>
            </a:r>
            <a:r>
              <a:rPr lang="en-US" sz="4400" dirty="0" smtClean="0">
                <a:solidFill>
                  <a:srgbClr val="0000FF"/>
                </a:solidFill>
              </a:rPr>
              <a:t> BAŞKANLIĞI’NDA MODELLEME ÇALIŞMALARI</a:t>
            </a:r>
          </a:p>
          <a:p>
            <a:pPr algn="ctr"/>
            <a:endParaRPr lang="en-US" sz="4400" dirty="0">
              <a:solidFill>
                <a:srgbClr val="0000FF"/>
              </a:solidFill>
            </a:endParaRPr>
          </a:p>
        </p:txBody>
      </p:sp>
    </p:spTree>
    <p:extLst>
      <p:ext uri="{BB962C8B-B14F-4D97-AF65-F5344CB8AC3E}">
        <p14:creationId xmlns:p14="http://schemas.microsoft.com/office/powerpoint/2010/main" val="37985784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a:spLocks noGrp="1"/>
          </p:cNvSpPr>
          <p:nvPr>
            <p:ph idx="1"/>
          </p:nvPr>
        </p:nvSpPr>
        <p:spPr>
          <a:xfrm>
            <a:off x="395536" y="1124744"/>
            <a:ext cx="8229600" cy="5184576"/>
          </a:xfrm>
        </p:spPr>
        <p:txBody>
          <a:bodyPr>
            <a:normAutofit lnSpcReduction="10000"/>
          </a:bodyPr>
          <a:lstStyle/>
          <a:p>
            <a:pPr>
              <a:buNone/>
            </a:pPr>
            <a:r>
              <a:rPr lang="tr-TR" sz="2200" b="1" dirty="0" smtClean="0">
                <a:solidFill>
                  <a:srgbClr val="FF0000"/>
                </a:solidFill>
                <a:cs typeface="Times New Roman" pitchFamily="18" charset="0"/>
              </a:rPr>
              <a:t>Projenin Maksadı: </a:t>
            </a:r>
          </a:p>
          <a:p>
            <a:pPr algn="just">
              <a:spcBef>
                <a:spcPts val="0"/>
              </a:spcBef>
              <a:buNone/>
            </a:pPr>
            <a:r>
              <a:rPr lang="tr-TR" sz="2200" dirty="0" smtClean="0">
                <a:solidFill>
                  <a:srgbClr val="0000FF"/>
                </a:solidFill>
                <a:cs typeface="Times New Roman" pitchFamily="18" charset="0"/>
              </a:rPr>
              <a:t>    Türkiye’deki 25 su havzasında bulunan yüzeysel sularda </a:t>
            </a:r>
            <a:r>
              <a:rPr lang="tr-TR" sz="2200" b="1" u="sng" dirty="0" smtClean="0">
                <a:solidFill>
                  <a:srgbClr val="0000FF"/>
                </a:solidFill>
                <a:cs typeface="Times New Roman" pitchFamily="18" charset="0"/>
              </a:rPr>
              <a:t>kentsel su kirliliği açısından hassas alanlarının</a:t>
            </a:r>
            <a:r>
              <a:rPr lang="tr-TR" sz="2200" dirty="0" smtClean="0">
                <a:solidFill>
                  <a:srgbClr val="0000FF"/>
                </a:solidFill>
                <a:cs typeface="Times New Roman" pitchFamily="18" charset="0"/>
              </a:rPr>
              <a:t> ve </a:t>
            </a:r>
            <a:r>
              <a:rPr lang="tr-TR" sz="2200" b="1" u="sng" dirty="0" smtClean="0">
                <a:solidFill>
                  <a:srgbClr val="0000FF"/>
                </a:solidFill>
                <a:cs typeface="Times New Roman" pitchFamily="18" charset="0"/>
              </a:rPr>
              <a:t>nitrata hassas bölgelerin </a:t>
            </a:r>
            <a:r>
              <a:rPr lang="tr-TR" sz="2200" dirty="0" smtClean="0">
                <a:solidFill>
                  <a:srgbClr val="0000FF"/>
                </a:solidFill>
                <a:cs typeface="Times New Roman" pitchFamily="18" charset="0"/>
              </a:rPr>
              <a:t>tespiti ve su kalitesi hedefleri ile su kalitesinin iyileştirilmesi için alınacak tedbirlerin belirlenmesidir. </a:t>
            </a:r>
          </a:p>
          <a:p>
            <a:pPr algn="just">
              <a:buNone/>
            </a:pPr>
            <a:endParaRPr lang="tr-TR" sz="2200" dirty="0" smtClean="0">
              <a:solidFill>
                <a:srgbClr val="FF0000"/>
              </a:solidFill>
              <a:ea typeface="+mj-ea"/>
              <a:cs typeface="Times New Roman" pitchFamily="18" charset="0"/>
            </a:endParaRPr>
          </a:p>
          <a:p>
            <a:pPr algn="just">
              <a:buNone/>
            </a:pPr>
            <a:r>
              <a:rPr lang="tr-TR" sz="2200" b="1" dirty="0" smtClean="0">
                <a:solidFill>
                  <a:srgbClr val="FF0000"/>
                </a:solidFill>
                <a:ea typeface="+mj-ea"/>
                <a:cs typeface="Times New Roman" pitchFamily="18" charset="0"/>
              </a:rPr>
              <a:t>Projenin Süresi ve Maliyeti: </a:t>
            </a:r>
            <a:r>
              <a:rPr lang="tr-TR" sz="2200" b="1" dirty="0" smtClean="0">
                <a:solidFill>
                  <a:srgbClr val="0000FF"/>
                </a:solidFill>
                <a:ea typeface="+mj-ea"/>
                <a:cs typeface="Times New Roman" pitchFamily="18" charset="0"/>
              </a:rPr>
              <a:t>2012-2015</a:t>
            </a:r>
            <a:r>
              <a:rPr lang="tr-TR" sz="2200" dirty="0" smtClean="0">
                <a:solidFill>
                  <a:srgbClr val="0000FF"/>
                </a:solidFill>
                <a:ea typeface="+mj-ea"/>
                <a:cs typeface="Times New Roman" pitchFamily="18" charset="0"/>
              </a:rPr>
              <a:t> , </a:t>
            </a:r>
            <a:r>
              <a:rPr lang="tr-TR" sz="2200" b="1" dirty="0" smtClean="0">
                <a:solidFill>
                  <a:srgbClr val="0000FF"/>
                </a:solidFill>
                <a:ea typeface="+mj-ea"/>
                <a:cs typeface="Times New Roman" pitchFamily="18" charset="0"/>
              </a:rPr>
              <a:t>10.164.000 TL + KDV</a:t>
            </a:r>
          </a:p>
          <a:p>
            <a:pPr>
              <a:spcBef>
                <a:spcPts val="0"/>
              </a:spcBef>
              <a:buNone/>
            </a:pPr>
            <a:endParaRPr lang="tr-TR" sz="2200" dirty="0" smtClean="0">
              <a:solidFill>
                <a:srgbClr val="FF0000"/>
              </a:solidFill>
              <a:ea typeface="+mj-ea"/>
              <a:cs typeface="Times New Roman" pitchFamily="18" charset="0"/>
            </a:endParaRPr>
          </a:p>
          <a:p>
            <a:pPr>
              <a:spcBef>
                <a:spcPts val="0"/>
              </a:spcBef>
              <a:buNone/>
            </a:pPr>
            <a:r>
              <a:rPr lang="tr-TR" sz="2200" b="1" dirty="0" smtClean="0">
                <a:solidFill>
                  <a:srgbClr val="FF0000"/>
                </a:solidFill>
                <a:ea typeface="+mj-ea"/>
                <a:cs typeface="Times New Roman" pitchFamily="18" charset="0"/>
              </a:rPr>
              <a:t>Paydaş Kurumları:</a:t>
            </a:r>
          </a:p>
          <a:p>
            <a:pPr>
              <a:spcBef>
                <a:spcPts val="0"/>
              </a:spcBef>
              <a:buFont typeface="Wingdings" pitchFamily="2" charset="2"/>
              <a:buChar char="§"/>
            </a:pPr>
            <a:r>
              <a:rPr lang="tr-TR" sz="2200" dirty="0" smtClean="0">
                <a:solidFill>
                  <a:srgbClr val="0000FF"/>
                </a:solidFill>
                <a:ea typeface="+mj-ea"/>
                <a:cs typeface="Times New Roman" pitchFamily="18" charset="0"/>
              </a:rPr>
              <a:t>Gıda, Tarım ve Hayvancılık Bakanlığı </a:t>
            </a:r>
          </a:p>
          <a:p>
            <a:pPr>
              <a:spcBef>
                <a:spcPts val="0"/>
              </a:spcBef>
              <a:buFont typeface="Wingdings" pitchFamily="2" charset="2"/>
              <a:buChar char="§"/>
            </a:pPr>
            <a:r>
              <a:rPr lang="tr-TR" sz="2200" dirty="0" smtClean="0">
                <a:solidFill>
                  <a:srgbClr val="0000FF"/>
                </a:solidFill>
                <a:ea typeface="+mj-ea"/>
                <a:cs typeface="Times New Roman" pitchFamily="18" charset="0"/>
              </a:rPr>
              <a:t>Türkiye Belediyeler Birliği</a:t>
            </a:r>
          </a:p>
          <a:p>
            <a:pPr>
              <a:spcBef>
                <a:spcPts val="0"/>
              </a:spcBef>
              <a:buFont typeface="Wingdings" pitchFamily="2" charset="2"/>
              <a:buChar char="§"/>
            </a:pPr>
            <a:r>
              <a:rPr lang="tr-TR" sz="2200" dirty="0" smtClean="0">
                <a:solidFill>
                  <a:srgbClr val="0000FF"/>
                </a:solidFill>
                <a:cs typeface="Times New Roman" pitchFamily="18" charset="0"/>
              </a:rPr>
              <a:t>Çevre ve Şehircilik Bakanlığı (Çevre Yönetimi Genel Müdürlüğü)</a:t>
            </a:r>
            <a:endParaRPr lang="tr-TR" sz="2200" dirty="0" smtClean="0">
              <a:solidFill>
                <a:srgbClr val="0000FF"/>
              </a:solidFill>
              <a:ea typeface="+mj-ea"/>
              <a:cs typeface="Times New Roman" pitchFamily="18" charset="0"/>
            </a:endParaRPr>
          </a:p>
          <a:p>
            <a:pPr lvl="0">
              <a:spcBef>
                <a:spcPts val="0"/>
              </a:spcBef>
              <a:buFont typeface="Wingdings" pitchFamily="2" charset="2"/>
              <a:buChar char="§"/>
            </a:pPr>
            <a:r>
              <a:rPr lang="tr-TR" sz="2200" dirty="0" smtClean="0">
                <a:solidFill>
                  <a:srgbClr val="0000FF"/>
                </a:solidFill>
                <a:ea typeface="+mj-ea"/>
                <a:cs typeface="Times New Roman" pitchFamily="18" charset="0"/>
              </a:rPr>
              <a:t>Devlet Su İşleri Genel Müdürlüğü</a:t>
            </a:r>
          </a:p>
          <a:p>
            <a:pPr lvl="0">
              <a:spcBef>
                <a:spcPts val="0"/>
              </a:spcBef>
              <a:buFont typeface="Wingdings" pitchFamily="2" charset="2"/>
              <a:buChar char="§"/>
            </a:pPr>
            <a:r>
              <a:rPr lang="tr-TR" sz="2200" dirty="0" smtClean="0">
                <a:solidFill>
                  <a:srgbClr val="0000FF"/>
                </a:solidFill>
                <a:ea typeface="+mj-ea"/>
                <a:cs typeface="Times New Roman" pitchFamily="18" charset="0"/>
              </a:rPr>
              <a:t>Kalkınma Bakanlığı</a:t>
            </a:r>
          </a:p>
          <a:p>
            <a:pPr lvl="0">
              <a:spcBef>
                <a:spcPts val="0"/>
              </a:spcBef>
              <a:buFont typeface="Wingdings" pitchFamily="2" charset="2"/>
              <a:buChar char="§"/>
            </a:pPr>
            <a:r>
              <a:rPr lang="tr-TR" sz="2200" dirty="0" smtClean="0">
                <a:solidFill>
                  <a:srgbClr val="0000FF"/>
                </a:solidFill>
                <a:ea typeface="+mj-ea"/>
                <a:cs typeface="Times New Roman" pitchFamily="18" charset="0"/>
              </a:rPr>
              <a:t>İller Bankası </a:t>
            </a:r>
          </a:p>
          <a:p>
            <a:pPr lvl="0">
              <a:spcBef>
                <a:spcPts val="0"/>
              </a:spcBef>
              <a:buFont typeface="Wingdings" pitchFamily="2" charset="2"/>
              <a:buChar char="§"/>
            </a:pPr>
            <a:r>
              <a:rPr lang="tr-TR" sz="2200" dirty="0" smtClean="0">
                <a:solidFill>
                  <a:srgbClr val="0000FF"/>
                </a:solidFill>
                <a:ea typeface="+mj-ea"/>
                <a:cs typeface="Times New Roman" pitchFamily="18" charset="0"/>
              </a:rPr>
              <a:t>İç İşleri Bakanlığı ( Mahalli İdareler Genel Müdürlüğü)</a:t>
            </a:r>
          </a:p>
          <a:p>
            <a:pPr algn="just">
              <a:buNone/>
            </a:pPr>
            <a:endParaRPr lang="tr-TR" sz="2200" dirty="0" smtClean="0">
              <a:solidFill>
                <a:srgbClr val="FF0000"/>
              </a:solidFill>
              <a:latin typeface="Times New Roman" pitchFamily="18" charset="0"/>
              <a:ea typeface="+mj-ea"/>
              <a:cs typeface="Times New Roman" pitchFamily="18" charset="0"/>
            </a:endParaRPr>
          </a:p>
        </p:txBody>
      </p:sp>
      <p:sp>
        <p:nvSpPr>
          <p:cNvPr id="5" name="3 Başlık"/>
          <p:cNvSpPr>
            <a:spLocks noGrp="1"/>
          </p:cNvSpPr>
          <p:nvPr>
            <p:ph type="title"/>
          </p:nvPr>
        </p:nvSpPr>
        <p:spPr>
          <a:xfrm>
            <a:off x="467544" y="116632"/>
            <a:ext cx="8229600" cy="1143000"/>
          </a:xfrm>
        </p:spPr>
        <p:txBody>
          <a:bodyPr>
            <a:noAutofit/>
          </a:bodyPr>
          <a:lstStyle/>
          <a:p>
            <a:r>
              <a:rPr lang="tr-TR" sz="2600" b="1" dirty="0" smtClean="0">
                <a:solidFill>
                  <a:srgbClr val="FF0000"/>
                </a:solidFill>
                <a:latin typeface="+mn-lt"/>
                <a:cs typeface="Times New Roman" pitchFamily="18" charset="0"/>
              </a:rPr>
              <a:t>Türkiye’de Havza Bazında Hassas Alanların ve </a:t>
            </a:r>
            <a:br>
              <a:rPr lang="tr-TR" sz="2600" b="1" dirty="0" smtClean="0">
                <a:solidFill>
                  <a:srgbClr val="FF0000"/>
                </a:solidFill>
                <a:latin typeface="+mn-lt"/>
                <a:cs typeface="Times New Roman" pitchFamily="18" charset="0"/>
              </a:rPr>
            </a:br>
            <a:r>
              <a:rPr lang="tr-TR" sz="2600" b="1" dirty="0" smtClean="0">
                <a:solidFill>
                  <a:srgbClr val="FF0000"/>
                </a:solidFill>
                <a:latin typeface="+mn-lt"/>
                <a:cs typeface="Times New Roman" pitchFamily="18" charset="0"/>
              </a:rPr>
              <a:t>Su Kalitesi Hedeflerinin Belirlenmesi Projesi</a:t>
            </a:r>
            <a:br>
              <a:rPr lang="tr-TR" sz="2600" b="1" dirty="0" smtClean="0">
                <a:solidFill>
                  <a:srgbClr val="FF0000"/>
                </a:solidFill>
                <a:latin typeface="+mn-lt"/>
                <a:cs typeface="Times New Roman" pitchFamily="18" charset="0"/>
              </a:rPr>
            </a:br>
            <a:endParaRPr lang="tr-TR" sz="2600" b="1" dirty="0" smtClean="0">
              <a:solidFill>
                <a:srgbClr val="FF0000"/>
              </a:solidFill>
              <a:latin typeface="+mn-lt"/>
              <a:cs typeface="Times New Roman" pitchFamily="18" charset="0"/>
            </a:endParaRPr>
          </a:p>
        </p:txBody>
      </p:sp>
    </p:spTree>
    <p:extLst>
      <p:ext uri="{BB962C8B-B14F-4D97-AF65-F5344CB8AC3E}">
        <p14:creationId xmlns:p14="http://schemas.microsoft.com/office/powerpoint/2010/main" val="728219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1" name="AutoShape 7"/>
          <p:cNvSpPr>
            <a:spLocks noChangeArrowheads="1"/>
          </p:cNvSpPr>
          <p:nvPr/>
        </p:nvSpPr>
        <p:spPr bwMode="auto">
          <a:xfrm>
            <a:off x="2862014" y="1015131"/>
            <a:ext cx="3311525" cy="1223962"/>
          </a:xfrm>
          <a:prstGeom prst="wedgeEllipseCallout">
            <a:avLst>
              <a:gd name="adj1" fmla="val -2204"/>
              <a:gd name="adj2" fmla="val 82426"/>
            </a:avLst>
          </a:prstGeom>
          <a:gradFill rotWithShape="1">
            <a:gsLst>
              <a:gs pos="0">
                <a:srgbClr val="FFFFFF"/>
              </a:gs>
              <a:gs pos="100000">
                <a:srgbClr val="CCFFCC"/>
              </a:gs>
            </a:gsLst>
            <a:lin ang="2700000" scaled="1"/>
          </a:gradFill>
          <a:ln w="19050">
            <a:solidFill>
              <a:srgbClr val="99CC00"/>
            </a:solidFill>
            <a:miter lim="800000"/>
            <a:headEnd/>
            <a:tailEnd/>
          </a:ln>
        </p:spPr>
        <p:txBody>
          <a:bodyPr anchor="ctr"/>
          <a:lstStyle/>
          <a:p>
            <a:pPr lvl="0" algn="ctr"/>
            <a:r>
              <a:rPr lang="tr-TR" sz="2400" b="1" dirty="0" smtClean="0">
                <a:solidFill>
                  <a:srgbClr val="0000FF"/>
                </a:solidFill>
                <a:latin typeface="+mj-lt"/>
              </a:rPr>
              <a:t>Hassas Su Alanı</a:t>
            </a:r>
            <a:endParaRPr lang="tr-TR" sz="2400" b="1" dirty="0">
              <a:solidFill>
                <a:srgbClr val="0000FF"/>
              </a:solidFill>
              <a:latin typeface="+mj-lt"/>
            </a:endParaRPr>
          </a:p>
        </p:txBody>
      </p:sp>
      <p:sp>
        <p:nvSpPr>
          <p:cNvPr id="62472" name="AutoShape 8"/>
          <p:cNvSpPr>
            <a:spLocks noChangeArrowheads="1"/>
          </p:cNvSpPr>
          <p:nvPr/>
        </p:nvSpPr>
        <p:spPr bwMode="auto">
          <a:xfrm>
            <a:off x="545018" y="2592614"/>
            <a:ext cx="2700338" cy="1512888"/>
          </a:xfrm>
          <a:prstGeom prst="cloudCallout">
            <a:avLst>
              <a:gd name="adj1" fmla="val 83509"/>
              <a:gd name="adj2" fmla="val -64269"/>
            </a:avLst>
          </a:prstGeom>
          <a:gradFill rotWithShape="1">
            <a:gsLst>
              <a:gs pos="0">
                <a:srgbClr val="FFFFFF"/>
              </a:gs>
              <a:gs pos="100000">
                <a:srgbClr val="CCFFCC"/>
              </a:gs>
            </a:gsLst>
            <a:lin ang="2700000" scaled="1"/>
          </a:gradFill>
          <a:ln w="19050">
            <a:solidFill>
              <a:srgbClr val="99CC00"/>
            </a:solidFill>
            <a:miter lim="800000"/>
            <a:headEnd/>
            <a:tailEnd/>
          </a:ln>
        </p:spPr>
        <p:txBody>
          <a:bodyPr anchor="ctr"/>
          <a:lstStyle/>
          <a:p>
            <a:pPr algn="ctr"/>
            <a:r>
              <a:rPr lang="tr-TR" sz="2400" b="1" dirty="0" smtClean="0">
                <a:solidFill>
                  <a:srgbClr val="0000FF"/>
                </a:solidFill>
                <a:latin typeface="+mj-lt"/>
              </a:rPr>
              <a:t>  </a:t>
            </a:r>
            <a:r>
              <a:rPr lang="tr-TR" sz="2400" b="1" dirty="0" err="1" smtClean="0">
                <a:solidFill>
                  <a:srgbClr val="0000FF"/>
                </a:solidFill>
                <a:latin typeface="+mj-lt"/>
              </a:rPr>
              <a:t>Ötrofik</a:t>
            </a:r>
            <a:r>
              <a:rPr lang="tr-TR" sz="2400" b="1" dirty="0" smtClean="0">
                <a:solidFill>
                  <a:srgbClr val="0000FF"/>
                </a:solidFill>
                <a:latin typeface="+mj-lt"/>
              </a:rPr>
              <a:t> olan</a:t>
            </a:r>
            <a:endParaRPr lang="tr-TR" sz="2400" b="1" dirty="0">
              <a:solidFill>
                <a:srgbClr val="0000FF"/>
              </a:solidFill>
              <a:latin typeface="+mj-lt"/>
            </a:endParaRPr>
          </a:p>
        </p:txBody>
      </p:sp>
      <p:sp>
        <p:nvSpPr>
          <p:cNvPr id="62473" name="AutoShape 9"/>
          <p:cNvSpPr>
            <a:spLocks noChangeArrowheads="1"/>
          </p:cNvSpPr>
          <p:nvPr/>
        </p:nvSpPr>
        <p:spPr bwMode="auto">
          <a:xfrm>
            <a:off x="4067944" y="2924944"/>
            <a:ext cx="3529013" cy="1655762"/>
          </a:xfrm>
          <a:prstGeom prst="cloudCallout">
            <a:avLst>
              <a:gd name="adj1" fmla="val -31736"/>
              <a:gd name="adj2" fmla="val -73204"/>
            </a:avLst>
          </a:prstGeom>
          <a:gradFill rotWithShape="1">
            <a:gsLst>
              <a:gs pos="0">
                <a:srgbClr val="FFFFFF"/>
              </a:gs>
              <a:gs pos="100000">
                <a:srgbClr val="CCFFCC"/>
              </a:gs>
            </a:gsLst>
            <a:lin ang="2700000" scaled="1"/>
          </a:gradFill>
          <a:ln w="19050">
            <a:solidFill>
              <a:srgbClr val="99CC00"/>
            </a:solidFill>
            <a:miter lim="800000"/>
            <a:headEnd/>
            <a:tailEnd/>
          </a:ln>
        </p:spPr>
        <p:txBody>
          <a:bodyPr anchor="ctr"/>
          <a:lstStyle/>
          <a:p>
            <a:pPr algn="ctr"/>
            <a:r>
              <a:rPr lang="tr-TR" sz="2400" b="1" dirty="0" smtClean="0">
                <a:solidFill>
                  <a:srgbClr val="0000FF"/>
                </a:solidFill>
                <a:latin typeface="+mj-lt"/>
              </a:rPr>
              <a:t> </a:t>
            </a:r>
            <a:r>
              <a:rPr lang="tr-TR" sz="2400" b="1" dirty="0" err="1" smtClean="0">
                <a:solidFill>
                  <a:srgbClr val="0000FF"/>
                </a:solidFill>
                <a:latin typeface="+mj-lt"/>
              </a:rPr>
              <a:t>Ötrofik</a:t>
            </a:r>
            <a:r>
              <a:rPr lang="tr-TR" sz="2400" b="1" dirty="0" smtClean="0">
                <a:solidFill>
                  <a:srgbClr val="0000FF"/>
                </a:solidFill>
                <a:latin typeface="+mj-lt"/>
              </a:rPr>
              <a:t> hale gelebilecek</a:t>
            </a:r>
            <a:endParaRPr lang="tr-TR" sz="2400" b="1" dirty="0">
              <a:solidFill>
                <a:srgbClr val="0000FF"/>
              </a:solidFill>
              <a:latin typeface="+mj-lt"/>
            </a:endParaRPr>
          </a:p>
        </p:txBody>
      </p:sp>
      <p:sp>
        <p:nvSpPr>
          <p:cNvPr id="2" name="Title 1"/>
          <p:cNvSpPr>
            <a:spLocks noGrp="1"/>
          </p:cNvSpPr>
          <p:nvPr>
            <p:ph type="title"/>
          </p:nvPr>
        </p:nvSpPr>
        <p:spPr>
          <a:xfrm>
            <a:off x="522515" y="-78063"/>
            <a:ext cx="8229600" cy="1143000"/>
          </a:xfrm>
        </p:spPr>
        <p:txBody>
          <a:bodyPr/>
          <a:lstStyle/>
          <a:p>
            <a:r>
              <a:rPr lang="tr-TR" sz="4000" b="1" dirty="0" smtClean="0">
                <a:solidFill>
                  <a:srgbClr val="FF0000"/>
                </a:solidFill>
              </a:rPr>
              <a:t>Hassas Alan ?</a:t>
            </a:r>
            <a:endParaRPr lang="en-US" sz="4000" b="1" dirty="0">
              <a:solidFill>
                <a:srgbClr val="FF0000"/>
              </a:solidFill>
            </a:endParaRPr>
          </a:p>
        </p:txBody>
      </p:sp>
      <p:pic>
        <p:nvPicPr>
          <p:cNvPr id="9" name="Picture 4" descr="http://t3.gstatic.com/images?q=tbn:ANd9GcRWGuGpD5pwhT_Db22jHIZU_iXW_LnZ07VYAMlfHDVEKhv5YppZ"/>
          <p:cNvPicPr>
            <a:picLocks noChangeAspect="1" noChangeArrowheads="1"/>
          </p:cNvPicPr>
          <p:nvPr/>
        </p:nvPicPr>
        <p:blipFill>
          <a:blip r:embed="rId2" cstate="print"/>
          <a:srcRect/>
          <a:stretch>
            <a:fillRect/>
          </a:stretch>
        </p:blipFill>
        <p:spPr bwMode="auto">
          <a:xfrm>
            <a:off x="755576" y="1199485"/>
            <a:ext cx="1780879" cy="1320328"/>
          </a:xfrm>
          <a:prstGeom prst="rect">
            <a:avLst/>
          </a:prstGeom>
          <a:noFill/>
          <a:ln w="9525">
            <a:noFill/>
            <a:miter lim="800000"/>
            <a:headEnd/>
            <a:tailEnd/>
          </a:ln>
        </p:spPr>
      </p:pic>
      <p:pic>
        <p:nvPicPr>
          <p:cNvPr id="10" name="Picture 2" descr="http://t0.gstatic.com/images?q=tbn:ANd9GcTLQhFhb3hZ51J5ytE0JPsVI_pGJLTbsw-KoRfV-aNyljGrH7Kc"/>
          <p:cNvPicPr>
            <a:picLocks noChangeAspect="1" noChangeArrowheads="1"/>
          </p:cNvPicPr>
          <p:nvPr/>
        </p:nvPicPr>
        <p:blipFill>
          <a:blip r:embed="rId3" cstate="print"/>
          <a:srcRect/>
          <a:stretch>
            <a:fillRect/>
          </a:stretch>
        </p:blipFill>
        <p:spPr bwMode="auto">
          <a:xfrm>
            <a:off x="6388788" y="1185630"/>
            <a:ext cx="1855620" cy="1474599"/>
          </a:xfrm>
          <a:prstGeom prst="rect">
            <a:avLst/>
          </a:prstGeom>
          <a:noFill/>
          <a:ln w="9525">
            <a:noFill/>
            <a:miter lim="800000"/>
            <a:headEnd/>
            <a:tailEnd/>
          </a:ln>
        </p:spPr>
      </p:pic>
      <p:sp>
        <p:nvSpPr>
          <p:cNvPr id="12" name="4 Dikdörtgen"/>
          <p:cNvSpPr>
            <a:spLocks noChangeArrowheads="1"/>
          </p:cNvSpPr>
          <p:nvPr/>
        </p:nvSpPr>
        <p:spPr bwMode="auto">
          <a:xfrm>
            <a:off x="434178" y="4154546"/>
            <a:ext cx="8460432" cy="2308324"/>
          </a:xfrm>
          <a:prstGeom prst="rect">
            <a:avLst/>
          </a:prstGeom>
          <a:noFill/>
          <a:ln w="9525">
            <a:noFill/>
            <a:miter lim="800000"/>
            <a:headEnd/>
            <a:tailEnd/>
          </a:ln>
        </p:spPr>
        <p:txBody>
          <a:bodyPr wrap="square">
            <a:spAutoFit/>
          </a:bodyPr>
          <a:lstStyle/>
          <a:p>
            <a:pPr>
              <a:buFont typeface="Wingdings" pitchFamily="2" charset="2"/>
              <a:buChar char="ü"/>
            </a:pPr>
            <a:r>
              <a:rPr lang="tr-TR" sz="2400" b="1" dirty="0" smtClean="0">
                <a:solidFill>
                  <a:srgbClr val="0000FF"/>
                </a:solidFill>
                <a:latin typeface="+mj-lt"/>
              </a:rPr>
              <a:t> Doğal tatlı su gölleri, </a:t>
            </a:r>
          </a:p>
          <a:p>
            <a:pPr>
              <a:buFont typeface="Wingdings" pitchFamily="2" charset="2"/>
              <a:buChar char="ü"/>
            </a:pPr>
            <a:r>
              <a:rPr lang="tr-TR" sz="2400" b="1" dirty="0" smtClean="0">
                <a:solidFill>
                  <a:srgbClr val="0000FF"/>
                </a:solidFill>
                <a:latin typeface="+mj-lt"/>
              </a:rPr>
              <a:t> Diğer tatlı su kaynakları, </a:t>
            </a:r>
          </a:p>
          <a:p>
            <a:pPr>
              <a:buFont typeface="Wingdings" pitchFamily="2" charset="2"/>
              <a:buChar char="ü"/>
            </a:pPr>
            <a:r>
              <a:rPr lang="tr-TR" sz="2400" b="1" dirty="0" smtClean="0">
                <a:solidFill>
                  <a:srgbClr val="0000FF"/>
                </a:solidFill>
                <a:latin typeface="+mj-lt"/>
              </a:rPr>
              <a:t> Haliçler ve kıyı suları, </a:t>
            </a:r>
          </a:p>
          <a:p>
            <a:pPr>
              <a:buFont typeface="Wingdings" pitchFamily="2" charset="2"/>
              <a:buChar char="ü"/>
            </a:pPr>
            <a:r>
              <a:rPr lang="tr-TR" sz="2400" b="1" dirty="0" smtClean="0">
                <a:solidFill>
                  <a:srgbClr val="0000FF"/>
                </a:solidFill>
                <a:latin typeface="+mj-lt"/>
              </a:rPr>
              <a:t> Önlem alınmaması halinde yüksek nitrat konsantrasyonları   içerebilecek içme suyu temini amaçlanan yüzeysel tatlı sular,</a:t>
            </a:r>
          </a:p>
          <a:p>
            <a:pPr>
              <a:buFont typeface="Wingdings" pitchFamily="2" charset="2"/>
              <a:buChar char="ü"/>
            </a:pPr>
            <a:r>
              <a:rPr lang="tr-TR" sz="2400" b="1" dirty="0" smtClean="0">
                <a:solidFill>
                  <a:srgbClr val="0000FF"/>
                </a:solidFill>
                <a:latin typeface="+mj-lt"/>
              </a:rPr>
              <a:t> Daha ileri arıtma gerektiren alanlar</a:t>
            </a:r>
          </a:p>
        </p:txBody>
      </p:sp>
    </p:spTree>
    <p:extLst>
      <p:ext uri="{BB962C8B-B14F-4D97-AF65-F5344CB8AC3E}">
        <p14:creationId xmlns:p14="http://schemas.microsoft.com/office/powerpoint/2010/main" val="9529190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2471"/>
                                        </p:tgtEl>
                                        <p:attrNameLst>
                                          <p:attrName>style.visibility</p:attrName>
                                        </p:attrNameLst>
                                      </p:cBhvr>
                                      <p:to>
                                        <p:strVal val="visible"/>
                                      </p:to>
                                    </p:set>
                                    <p:animEffect transition="in" filter="box(in)">
                                      <p:cBhvr>
                                        <p:cTn id="7" dur="500"/>
                                        <p:tgtEl>
                                          <p:spTgt spid="62471"/>
                                        </p:tgtEl>
                                      </p:cBhvr>
                                    </p:animEffect>
                                  </p:childTnLst>
                                </p:cTn>
                              </p:par>
                            </p:childTnLst>
                          </p:cTn>
                        </p:par>
                        <p:par>
                          <p:cTn id="8" fill="hold" nodeType="afterGroup">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62472"/>
                                        </p:tgtEl>
                                        <p:attrNameLst>
                                          <p:attrName>style.visibility</p:attrName>
                                        </p:attrNameLst>
                                      </p:cBhvr>
                                      <p:to>
                                        <p:strVal val="visible"/>
                                      </p:to>
                                    </p:set>
                                    <p:animEffect transition="in" filter="diamond(in)">
                                      <p:cBhvr>
                                        <p:cTn id="11" dur="2000"/>
                                        <p:tgtEl>
                                          <p:spTgt spid="62472"/>
                                        </p:tgtEl>
                                      </p:cBhvr>
                                    </p:animEffect>
                                  </p:childTnLst>
                                </p:cTn>
                              </p:par>
                            </p:childTnLst>
                          </p:cTn>
                        </p:par>
                        <p:par>
                          <p:cTn id="12" fill="hold" nodeType="afterGroup">
                            <p:stCondLst>
                              <p:cond delay="2500"/>
                            </p:stCondLst>
                            <p:childTnLst>
                              <p:par>
                                <p:cTn id="13" presetID="8" presetClass="entr" presetSubtype="16" fill="hold" grpId="0" nodeType="afterEffect">
                                  <p:stCondLst>
                                    <p:cond delay="0"/>
                                  </p:stCondLst>
                                  <p:childTnLst>
                                    <p:set>
                                      <p:cBhvr>
                                        <p:cTn id="14" dur="1" fill="hold">
                                          <p:stCondLst>
                                            <p:cond delay="0"/>
                                          </p:stCondLst>
                                        </p:cTn>
                                        <p:tgtEl>
                                          <p:spTgt spid="62473"/>
                                        </p:tgtEl>
                                        <p:attrNameLst>
                                          <p:attrName>style.visibility</p:attrName>
                                        </p:attrNameLst>
                                      </p:cBhvr>
                                      <p:to>
                                        <p:strVal val="visible"/>
                                      </p:to>
                                    </p:set>
                                    <p:animEffect transition="in" filter="diamond(in)">
                                      <p:cBhvr>
                                        <p:cTn id="15" dur="2000"/>
                                        <p:tgtEl>
                                          <p:spTgt spid="62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1" grpId="0" animBg="1"/>
      <p:bldP spid="62472" grpId="0" animBg="1"/>
      <p:bldP spid="624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163776"/>
            <a:ext cx="82296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tr-TR" sz="3200" b="1" dirty="0" smtClean="0">
                <a:solidFill>
                  <a:srgbClr val="FF0000"/>
                </a:solidFill>
                <a:latin typeface="Calibri" pitchFamily="34" charset="0"/>
                <a:cs typeface="Calibri" pitchFamily="34" charset="0"/>
              </a:rPr>
              <a:t>Proje Kapsamı </a:t>
            </a:r>
          </a:p>
        </p:txBody>
      </p:sp>
      <p:graphicFrame>
        <p:nvGraphicFramePr>
          <p:cNvPr id="8" name="7 Diyagram"/>
          <p:cNvGraphicFramePr/>
          <p:nvPr>
            <p:extLst>
              <p:ext uri="{D42A27DB-BD31-4B8C-83A1-F6EECF244321}">
                <p14:modId xmlns:p14="http://schemas.microsoft.com/office/powerpoint/2010/main" val="2510326470"/>
              </p:ext>
            </p:extLst>
          </p:nvPr>
        </p:nvGraphicFramePr>
        <p:xfrm>
          <a:off x="395536" y="1124744"/>
          <a:ext cx="8461448" cy="5572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93832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p:cNvPicPr>
            <a:picLocks noChangeAspect="1" noChangeArrowheads="1"/>
          </p:cNvPicPr>
          <p:nvPr/>
        </p:nvPicPr>
        <p:blipFill>
          <a:blip r:embed="rId2" cstate="print"/>
          <a:srcRect t="453"/>
          <a:stretch>
            <a:fillRect/>
          </a:stretch>
        </p:blipFill>
        <p:spPr bwMode="auto">
          <a:xfrm>
            <a:off x="0" y="908720"/>
            <a:ext cx="9132807" cy="5949280"/>
          </a:xfrm>
          <a:prstGeom prst="rect">
            <a:avLst/>
          </a:prstGeom>
          <a:noFill/>
          <a:ln w="9525">
            <a:noFill/>
            <a:miter lim="800000"/>
            <a:headEnd/>
            <a:tailEnd/>
          </a:ln>
        </p:spPr>
      </p:pic>
      <p:sp>
        <p:nvSpPr>
          <p:cNvPr id="8" name="7 Dikdörtgen"/>
          <p:cNvSpPr/>
          <p:nvPr/>
        </p:nvSpPr>
        <p:spPr>
          <a:xfrm>
            <a:off x="282177" y="260648"/>
            <a:ext cx="8712968" cy="569387"/>
          </a:xfrm>
          <a:prstGeom prst="rect">
            <a:avLst/>
          </a:prstGeom>
        </p:spPr>
        <p:txBody>
          <a:bodyPr wrap="square">
            <a:spAutoFit/>
          </a:bodyPr>
          <a:lstStyle/>
          <a:p>
            <a:pPr algn="ctr"/>
            <a:r>
              <a:rPr lang="tr-TR" sz="3100" b="1" dirty="0" smtClean="0">
                <a:solidFill>
                  <a:srgbClr val="FF0000"/>
                </a:solidFill>
              </a:rPr>
              <a:t>Potansiyel Hassas Alanların Belirlenmesi</a:t>
            </a:r>
            <a:endParaRPr lang="en-US" sz="3100" b="1" dirty="0">
              <a:solidFill>
                <a:srgbClr val="FF0000"/>
              </a:solidFill>
            </a:endParaRPr>
          </a:p>
        </p:txBody>
      </p:sp>
    </p:spTree>
    <p:extLst>
      <p:ext uri="{BB962C8B-B14F-4D97-AF65-F5344CB8AC3E}">
        <p14:creationId xmlns:p14="http://schemas.microsoft.com/office/powerpoint/2010/main" val="246056338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Belge" ma:contentTypeID="0x01010046BFB59621223041ACA26C1625C88120" ma:contentTypeVersion="1" ma:contentTypeDescription="Yeni belge oluşturun." ma:contentTypeScope="" ma:versionID="d640aabe8aa7dfcf6ddfc0e8f64e7d97">
  <xsd:schema xmlns:xsd="http://www.w3.org/2001/XMLSchema" xmlns:xs="http://www.w3.org/2001/XMLSchema" xmlns:p="http://schemas.microsoft.com/office/2006/metadata/properties" xmlns:ns1="http://schemas.microsoft.com/sharepoint/v3" targetNamespace="http://schemas.microsoft.com/office/2006/metadata/properties" ma:root="true" ma:fieldsID="14d4e3fdf9f7a112181f73f79ec0ec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931733-96C2-4226-9E01-DAC4F135B886}"/>
</file>

<file path=customXml/itemProps2.xml><?xml version="1.0" encoding="utf-8"?>
<ds:datastoreItem xmlns:ds="http://schemas.openxmlformats.org/officeDocument/2006/customXml" ds:itemID="{F40B8666-D91C-44C1-B7D0-CF938DC7D067}"/>
</file>

<file path=customXml/itemProps3.xml><?xml version="1.0" encoding="utf-8"?>
<ds:datastoreItem xmlns:ds="http://schemas.openxmlformats.org/officeDocument/2006/customXml" ds:itemID="{7DE79F28-FEA6-4512-9794-DA70B19AEA33}"/>
</file>

<file path=docProps/app.xml><?xml version="1.0" encoding="utf-8"?>
<Properties xmlns="http://schemas.openxmlformats.org/officeDocument/2006/extended-properties" xmlns:vt="http://schemas.openxmlformats.org/officeDocument/2006/docPropsVTypes">
  <TotalTime>3178</TotalTime>
  <Words>3150</Words>
  <Application>Microsoft Office PowerPoint</Application>
  <PresentationFormat>Ekran Gösterisi (4:3)</PresentationFormat>
  <Paragraphs>466</Paragraphs>
  <Slides>32</Slides>
  <Notes>19</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32</vt:i4>
      </vt:variant>
    </vt:vector>
  </HeadingPairs>
  <TitlesOfParts>
    <vt:vector size="38" baseType="lpstr">
      <vt:lpstr>ＭＳ Ｐゴシック</vt:lpstr>
      <vt:lpstr>Arial</vt:lpstr>
      <vt:lpstr>Calibri</vt:lpstr>
      <vt:lpstr>Times New Roman</vt:lpstr>
      <vt:lpstr>Wingdings</vt:lpstr>
      <vt:lpstr>1_Ofis Teması</vt:lpstr>
      <vt:lpstr>PowerPoint Sunusu</vt:lpstr>
      <vt:lpstr>Sunum İçeriği</vt:lpstr>
      <vt:lpstr>Giriş</vt:lpstr>
      <vt:lpstr>Giriş</vt:lpstr>
      <vt:lpstr>PowerPoint Sunusu</vt:lpstr>
      <vt:lpstr>Türkiye’de Havza Bazında Hassas Alanların ve  Su Kalitesi Hedeflerinin Belirlenmesi Projesi </vt:lpstr>
      <vt:lpstr>Hassas Alan ?</vt:lpstr>
      <vt:lpstr>Proje Kapsamı </vt:lpstr>
      <vt:lpstr>PowerPoint Sunusu</vt:lpstr>
      <vt:lpstr>SWAT Modeli</vt:lpstr>
      <vt:lpstr>Modelleme Süreci</vt:lpstr>
      <vt:lpstr>SWAT Çıktıları</vt:lpstr>
      <vt:lpstr>Nihai Hassas Alanların Belirlenmesi</vt:lpstr>
      <vt:lpstr>Nihai Hassas Alanların Belirlenmesi</vt:lpstr>
      <vt:lpstr>Nihai Durum</vt:lpstr>
      <vt:lpstr>PowerPoint Sunusu</vt:lpstr>
      <vt:lpstr>PowerPoint Sunusu</vt:lpstr>
      <vt:lpstr>  Kıyı Hassas Alanların  Güncellenmesi</vt:lpstr>
      <vt:lpstr>Kıyı Hassas Alanların  Güncellenmesi</vt:lpstr>
      <vt:lpstr>Kıyı Hassas Alanlarda Modelleme Çalışmaları</vt:lpstr>
      <vt:lpstr>PowerPoint Sunusu</vt:lpstr>
      <vt:lpstr>PowerPoint Sunusu</vt:lpstr>
      <vt:lpstr>PowerPoint Sunusu</vt:lpstr>
      <vt:lpstr>Projenin Hedefleri</vt:lpstr>
      <vt:lpstr>Projenin İş Paketleri</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NECLA ADALI</dc:creator>
  <cp:lastModifiedBy>İlker BOZAT</cp:lastModifiedBy>
  <cp:revision>300</cp:revision>
  <dcterms:created xsi:type="dcterms:W3CDTF">2014-12-03T12:24:14Z</dcterms:created>
  <dcterms:modified xsi:type="dcterms:W3CDTF">2019-01-22T09:04:45Z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0x01010046BFB59621223041ACA26C1625C88120</vt:lpwstr>
  </property>
</Properties>
</file>