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diagrams/data3.xml" ContentType="application/vnd.openxmlformats-officedocument.drawingml.diagramData+xml"/>
  <Override PartName="/ppt/diagrams/data32.xml" ContentType="application/vnd.openxmlformats-officedocument.drawingml.diagramData+xml"/>
  <Override PartName="/ppt/diagrams/data31.xml" ContentType="application/vnd.openxmlformats-officedocument.drawingml.diagramData+xml"/>
  <Override PartName="/ppt/diagrams/data30.xml" ContentType="application/vnd.openxmlformats-officedocument.drawingml.diagramData+xml"/>
  <Override PartName="/ppt/diagrams/data28.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0.xml" ContentType="application/vnd.openxmlformats-officedocument.drawingml.diagramData+xml"/>
  <Override PartName="/ppt/diagrams/data9.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24.xml" ContentType="application/vnd.openxmlformats-officedocument.drawingml.diagramData+xml"/>
  <Override PartName="/ppt/diagrams/data25.xml" ContentType="application/vnd.openxmlformats-officedocument.drawingml.diagramData+xml"/>
  <Override PartName="/ppt/diagrams/data26.xml" ContentType="application/vnd.openxmlformats-officedocument.drawingml.diagramData+xml"/>
  <Override PartName="/ppt/diagrams/data27.xml" ContentType="application/vnd.openxmlformats-officedocument.drawingml.diagramData+xml"/>
  <Override PartName="/ppt/diagrams/data23.xml" ContentType="application/vnd.openxmlformats-officedocument.drawingml.diagramData+xml"/>
  <Override PartName="/ppt/diagrams/data22.xml" ContentType="application/vnd.openxmlformats-officedocument.drawingml.diagramData+xml"/>
  <Override PartName="/ppt/diagrams/data21.xml" ContentType="application/vnd.openxmlformats-officedocument.drawingml.diagramData+xml"/>
  <Override PartName="/ppt/diagrams/data20.xml" ContentType="application/vnd.openxmlformats-officedocument.drawingml.diagramData+xml"/>
  <Override PartName="/ppt/diagrams/data19.xml" ContentType="application/vnd.openxmlformats-officedocument.drawingml.diagramData+xml"/>
  <Override PartName="/ppt/diagrams/data18.xml" ContentType="application/vnd.openxmlformats-officedocument.drawingml.diagramData+xml"/>
  <Override PartName="/ppt/diagrams/data29.xml" ContentType="application/vnd.openxmlformats-officedocument.drawingml.diagramData+xml"/>
  <Override PartName="/ppt/diagrams/data4.xml" ContentType="application/vnd.openxmlformats-officedocument.drawingml.diagramData+xml"/>
  <Override PartName="/ppt/presentation.xml" ContentType="application/vnd.openxmlformats-officedocument.presentationml.presentation.main+xml"/>
  <Override PartName="/ppt/slides/slide5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56.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55.xml" ContentType="application/vnd.openxmlformats-officedocument.presentationml.slide+xml"/>
  <Override PartName="/ppt/slides/slide20.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4.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diagrams/data2.xml" ContentType="application/vnd.openxmlformats-officedocument.drawingml.diagramData+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59.xml" ContentType="application/vnd.openxmlformats-officedocument.presentationml.slide+xml"/>
  <Override PartName="/ppt/slides/slide65.xml" ContentType="application/vnd.openxmlformats-officedocument.presentationml.slide+xml"/>
  <Override PartName="/ppt/slides/slide57.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diagrams/data1.xml" ContentType="application/vnd.openxmlformats-officedocument.drawingml.diagramData+xml"/>
  <Override PartName="/ppt/slides/slide58.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diagrams/layout29.xml" ContentType="application/vnd.openxmlformats-officedocument.drawingml.diagramLayout+xml"/>
  <Override PartName="/ppt/theme/themeOverride7.xml" ContentType="application/vnd.openxmlformats-officedocument.themeOverride+xml"/>
  <Override PartName="/ppt/diagrams/quickStyle29.xml" ContentType="application/vnd.openxmlformats-officedocument.drawingml.diagramStyle+xml"/>
  <Override PartName="/ppt/diagrams/colors29.xml" ContentType="application/vnd.openxmlformats-officedocument.drawingml.diagramColors+xml"/>
  <Override PartName="/ppt/theme/themeOverride8.xml" ContentType="application/vnd.openxmlformats-officedocument.themeOverride+xml"/>
  <Override PartName="/ppt/charts/chart8.xml" ContentType="application/vnd.openxmlformats-officedocument.drawingml.chart+xml"/>
  <Override PartName="/ppt/diagrams/drawing29.xml" ContentType="application/vnd.ms-office.drawingml.diagramDrawing+xml"/>
  <Override PartName="/ppt/charts/chart7.xml" ContentType="application/vnd.openxmlformats-officedocument.drawingml.chart+xml"/>
  <Override PartName="/ppt/diagrams/layout2.xml" ContentType="application/vnd.openxmlformats-officedocument.drawingml.diagramLayout+xml"/>
  <Override PartName="/ppt/diagrams/quickStyle28.xml" ContentType="application/vnd.openxmlformats-officedocument.drawingml.diagramStyle+xml"/>
  <Override PartName="/ppt/diagrams/layout28.xml" ContentType="application/vnd.openxmlformats-officedocument.drawingml.diagramLayout+xml"/>
  <Override PartName="/ppt/diagrams/colors28.xml" ContentType="application/vnd.openxmlformats-officedocument.drawingml.diagramColors+xml"/>
  <Override PartName="/ppt/diagrams/drawing28.xml" ContentType="application/vnd.ms-office.drawingml.diagramDrawing+xml"/>
  <Override PartName="/ppt/charts/chart6.xml" ContentType="application/vnd.openxmlformats-officedocument.drawingml.chart+xml"/>
  <Override PartName="/ppt/theme/themeOverride6.xml" ContentType="application/vnd.openxmlformats-officedocument.themeOverride+xml"/>
  <Override PartName="/ppt/theme/theme1.xml" ContentType="application/vnd.openxmlformats-officedocument.theme+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2.xml" ContentType="application/vnd.openxmlformats-officedocument.drawingml.diagramColors+xml"/>
  <Override PartName="/ppt/diagrams/quickStyle32.xml" ContentType="application/vnd.openxmlformats-officedocument.drawingml.diagramStyle+xml"/>
  <Override PartName="/ppt/diagrams/layout32.xml" ContentType="application/vnd.openxmlformats-officedocument.drawingml.diagramLayout+xml"/>
  <Override PartName="/ppt/diagrams/drawing32.xml" ContentType="application/vnd.ms-office.drawingml.diagramDrawing+xml"/>
  <Override PartName="/ppt/charts/chart11.xml" ContentType="application/vnd.openxmlformats-officedocument.drawingml.chart+xml"/>
  <Override PartName="/ppt/theme/themeOverride11.xml" ContentType="application/vnd.openxmlformats-officedocument.themeOverr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Override10.xml" ContentType="application/vnd.openxmlformats-officedocument.themeOverride+xml"/>
  <Override PartName="/ppt/charts/chart10.xml" ContentType="application/vnd.openxmlformats-officedocument.drawingml.chart+xml"/>
  <Override PartName="/ppt/charts/chart9.xml" ContentType="application/vnd.openxmlformats-officedocument.drawingml.chart+xml"/>
  <Override PartName="/ppt/diagrams/drawing30.xml" ContentType="application/vnd.ms-office.drawingml.diagramDrawing+xml"/>
  <Override PartName="/ppt/diagrams/colors30.xml" ContentType="application/vnd.openxmlformats-officedocument.drawingml.diagramColors+xml"/>
  <Override PartName="/ppt/theme/themeOverride9.xml" ContentType="application/vnd.openxmlformats-officedocument.themeOverride+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rawing26.xml" ContentType="application/vnd.ms-office.drawingml.diagramDrawing+xml"/>
  <Override PartName="/ppt/diagrams/colors27.xml" ContentType="application/vnd.openxmlformats-officedocument.drawingml.diagramColors+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rawing11.xml" ContentType="application/vnd.ms-office.drawingml.diagramDrawing+xml"/>
  <Override PartName="/ppt/diagrams/colors11.xml" ContentType="application/vnd.openxmlformats-officedocument.drawingml.diagramColors+xml"/>
  <Override PartName="/ppt/diagrams/quickStyle11.xml" ContentType="application/vnd.openxmlformats-officedocument.drawingml.diagramStyle+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layout11.xml" ContentType="application/vnd.openxmlformats-officedocument.drawingml.diagramLayout+xml"/>
  <Override PartName="/ppt/diagrams/drawing13.xml" ContentType="application/vnd.ms-office.drawingml.diagramDrawing+xml"/>
  <Override PartName="/ppt/diagrams/colors13.xml" ContentType="application/vnd.openxmlformats-officedocument.drawingml.diagramColors+xml"/>
  <Override PartName="/ppt/diagrams/quickStyle13.xml" ContentType="application/vnd.openxmlformats-officedocument.drawingml.diagramStyle+xml"/>
  <Override PartName="/ppt/diagrams/layout13.xml" ContentType="application/vnd.openxmlformats-officedocument.drawingml.diagram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theme/theme3.xml" ContentType="application/vnd.openxmlformats-officedocument.theme+xml"/>
  <Override PartName="/ppt/diagrams/drawing9.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rawing1.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drawing3.xml" ContentType="application/vnd.ms-office.drawingml.diagramDrawing+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colors5.xml" ContentType="application/vnd.openxmlformats-officedocument.drawingml.diagramColors+xml"/>
  <Override PartName="/ppt/diagrams/drawing5.xml" ContentType="application/vnd.ms-office.drawingml.diagramDrawing+xml"/>
  <Override PartName="/ppt/diagrams/colors1.xml" ContentType="application/vnd.openxmlformats-officedocument.drawingml.diagramColors+xml"/>
  <Override PartName="/ppt/diagrams/layout1.xml" ContentType="application/vnd.openxmlformats-officedocument.drawingml.diagramLayout+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quickStyle1.xml" ContentType="application/vnd.openxmlformats-officedocument.drawingml.diagramStyle+xml"/>
  <Override PartName="/ppt/diagrams/layout7.xml" ContentType="application/vnd.openxmlformats-officedocument.drawingml.diagramLayout+xml"/>
  <Override PartName="/ppt/charts/chart3.xml" ContentType="application/vnd.openxmlformats-officedocument.drawingml.chart+xml"/>
  <Override PartName="/ppt/theme/themeOverride3.xml" ContentType="application/vnd.openxmlformats-officedocument.themeOverride+xml"/>
  <Override PartName="/ppt/diagrams/drawing21.xml" ContentType="application/vnd.ms-office.drawingml.diagramDrawing+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colors21.xml" ContentType="application/vnd.openxmlformats-officedocument.drawingml.diagramColors+xml"/>
  <Override PartName="/ppt/diagrams/quickStyle21.xml" ContentType="application/vnd.openxmlformats-officedocument.drawingml.diagramStyle+xml"/>
  <Override PartName="/ppt/diagrams/layout21.xml" ContentType="application/vnd.openxmlformats-officedocument.drawingml.diagramLayout+xml"/>
  <Override PartName="/ppt/diagrams/colors19.xml" ContentType="application/vnd.openxmlformats-officedocument.drawingml.diagramColors+xml"/>
  <Override PartName="/ppt/diagrams/drawing19.xml" ContentType="application/vnd.ms-office.drawingml.diagramDrawing+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5.xml" ContentType="application/vnd.ms-office.drawingml.diagramDrawing+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5.xml" ContentType="application/vnd.openxmlformats-officedocument.drawingml.diagramColors+xml"/>
  <Override PartName="/ppt/diagrams/quickStyle25.xml" ContentType="application/vnd.openxmlformats-officedocument.drawingml.diagramStyle+xml"/>
  <Override PartName="/ppt/diagrams/layout25.xml" ContentType="application/vnd.openxmlformats-officedocument.drawingml.diagramLayout+xml"/>
  <Override PartName="/ppt/diagrams/drawing23.xml" ContentType="application/vnd.ms-office.drawingml.diagramDrawing+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rawing27.xml" ContentType="application/vnd.ms-office.drawingml.diagramDrawing+xml"/>
  <Override PartName="/ppt/diagrams/quickStyle19.xml" ContentType="application/vnd.openxmlformats-officedocument.drawingml.diagramStyle+xml"/>
  <Override PartName="/ppt/diagrams/drawing18.xml" ContentType="application/vnd.ms-office.drawingml.diagramDrawing+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layout16.xml" ContentType="application/vnd.openxmlformats-officedocument.drawingml.diagramLayout+xml"/>
  <Override PartName="/ppt/diagrams/drawing14.xml" ContentType="application/vnd.ms-office.drawingml.diagramDrawing+xml"/>
  <Override PartName="/ppt/diagrams/colors14.xml" ContentType="application/vnd.openxmlformats-officedocument.drawingml.diagramColors+xml"/>
  <Override PartName="/ppt/diagrams/quickStyle14.xml" ContentType="application/vnd.openxmlformats-officedocument.drawingml.diagramStyle+xml"/>
  <Override PartName="/ppt/charts/chart4.xml" ContentType="application/vnd.openxmlformats-officedocument.drawingml.chart+xml"/>
  <Override PartName="/ppt/theme/themeOverride4.xml" ContentType="application/vnd.openxmlformats-officedocument.themeOverride+xml"/>
  <Override PartName="/ppt/theme/theme2.xml" ContentType="application/vnd.openxmlformats-officedocument.theme+xml"/>
  <Override PartName="/ppt/diagrams/layout14.xml" ContentType="application/vnd.openxmlformats-officedocument.drawingml.diagramLayout+xml"/>
  <Override PartName="/ppt/diagrams/layout19.xml" ContentType="application/vnd.openxmlformats-officedocument.drawingml.diagramLayout+xml"/>
  <Override PartName="/ppt/diagrams/quickStyle16.xml" ContentType="application/vnd.openxmlformats-officedocument.drawingml.diagramStyle+xml"/>
  <Override PartName="/ppt/diagrams/drawing16.xml" ContentType="application/vnd.ms-office.drawingml.diagramDrawing+xml"/>
  <Override PartName="/ppt/diagrams/colors17.xml" ContentType="application/vnd.openxmlformats-officedocument.drawingml.diagramColors+xml"/>
  <Override PartName="/ppt/diagrams/drawing17.xml" ContentType="application/vnd.ms-office.drawingml.diagramDrawing+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quickStyle17.xml" ContentType="application/vnd.openxmlformats-officedocument.drawingml.diagramStyle+xml"/>
  <Override PartName="/ppt/diagrams/colors16.xml" ContentType="application/vnd.openxmlformats-officedocument.drawingml.diagramColors+xml"/>
  <Override PartName="/ppt/theme/themeOverride5.xml" ContentType="application/vnd.openxmlformats-officedocument.themeOverride+xml"/>
  <Override PartName="/ppt/charts/chart5.xml" ContentType="application/vnd.openxmlformats-officedocument.drawingml.chart+xml"/>
  <Override PartName="/ppt/diagrams/layout17.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73"/>
  </p:notesMasterIdLst>
  <p:handoutMasterIdLst>
    <p:handoutMasterId r:id="rId74"/>
  </p:handoutMasterIdLst>
  <p:sldIdLst>
    <p:sldId id="568" r:id="rId2"/>
    <p:sldId id="1010" r:id="rId3"/>
    <p:sldId id="948" r:id="rId4"/>
    <p:sldId id="955" r:id="rId5"/>
    <p:sldId id="981" r:id="rId6"/>
    <p:sldId id="949" r:id="rId7"/>
    <p:sldId id="1011" r:id="rId8"/>
    <p:sldId id="950" r:id="rId9"/>
    <p:sldId id="956" r:id="rId10"/>
    <p:sldId id="957" r:id="rId11"/>
    <p:sldId id="958" r:id="rId12"/>
    <p:sldId id="959" r:id="rId13"/>
    <p:sldId id="960" r:id="rId14"/>
    <p:sldId id="961" r:id="rId15"/>
    <p:sldId id="962" r:id="rId16"/>
    <p:sldId id="963" r:id="rId17"/>
    <p:sldId id="964" r:id="rId18"/>
    <p:sldId id="966" r:id="rId19"/>
    <p:sldId id="967" r:id="rId20"/>
    <p:sldId id="965" r:id="rId21"/>
    <p:sldId id="968" r:id="rId22"/>
    <p:sldId id="969" r:id="rId23"/>
    <p:sldId id="970" r:id="rId24"/>
    <p:sldId id="971" r:id="rId25"/>
    <p:sldId id="972" r:id="rId26"/>
    <p:sldId id="973" r:id="rId27"/>
    <p:sldId id="974" r:id="rId28"/>
    <p:sldId id="975" r:id="rId29"/>
    <p:sldId id="976" r:id="rId30"/>
    <p:sldId id="977" r:id="rId31"/>
    <p:sldId id="978" r:id="rId32"/>
    <p:sldId id="979" r:id="rId33"/>
    <p:sldId id="980" r:id="rId34"/>
    <p:sldId id="1012" r:id="rId35"/>
    <p:sldId id="951" r:id="rId36"/>
    <p:sldId id="982" r:id="rId37"/>
    <p:sldId id="983" r:id="rId38"/>
    <p:sldId id="984" r:id="rId39"/>
    <p:sldId id="985" r:id="rId40"/>
    <p:sldId id="986" r:id="rId41"/>
    <p:sldId id="987" r:id="rId42"/>
    <p:sldId id="988" r:id="rId43"/>
    <p:sldId id="989" r:id="rId44"/>
    <p:sldId id="990" r:id="rId45"/>
    <p:sldId id="991" r:id="rId46"/>
    <p:sldId id="1013" r:id="rId47"/>
    <p:sldId id="952" r:id="rId48"/>
    <p:sldId id="992" r:id="rId49"/>
    <p:sldId id="993" r:id="rId50"/>
    <p:sldId id="994" r:id="rId51"/>
    <p:sldId id="1014" r:id="rId52"/>
    <p:sldId id="953" r:id="rId53"/>
    <p:sldId id="995" r:id="rId54"/>
    <p:sldId id="996" r:id="rId55"/>
    <p:sldId id="997" r:id="rId56"/>
    <p:sldId id="998" r:id="rId57"/>
    <p:sldId id="999" r:id="rId58"/>
    <p:sldId id="1000" r:id="rId59"/>
    <p:sldId id="954" r:id="rId60"/>
    <p:sldId id="1001" r:id="rId61"/>
    <p:sldId id="1002" r:id="rId62"/>
    <p:sldId id="1015" r:id="rId63"/>
    <p:sldId id="1003" r:id="rId64"/>
    <p:sldId id="1004" r:id="rId65"/>
    <p:sldId id="1005" r:id="rId66"/>
    <p:sldId id="1006" r:id="rId67"/>
    <p:sldId id="1007" r:id="rId68"/>
    <p:sldId id="1008" r:id="rId69"/>
    <p:sldId id="1009" r:id="rId70"/>
    <p:sldId id="1016" r:id="rId71"/>
    <p:sldId id="930" r:id="rId72"/>
  </p:sldIdLst>
  <p:sldSz cx="9144000" cy="6858000" type="screen4x3"/>
  <p:notesSz cx="6811963" cy="9942513"/>
  <p:defaultTextStyle>
    <a:defPPr>
      <a:defRPr lang="tr-TR"/>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a:srgbClr val="11318B"/>
    <a:srgbClr val="133699"/>
    <a:srgbClr val="123492"/>
    <a:srgbClr val="FAFC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6610" autoAdjust="0"/>
  </p:normalViewPr>
  <p:slideViewPr>
    <p:cSldViewPr>
      <p:cViewPr varScale="1">
        <p:scale>
          <a:sx n="112" d="100"/>
          <a:sy n="112" d="100"/>
        </p:scale>
        <p:origin x="1512" y="84"/>
      </p:cViewPr>
      <p:guideLst>
        <p:guide orient="horz" pos="2160"/>
        <p:guide pos="2880"/>
      </p:guideLst>
    </p:cSldViewPr>
  </p:slideViewPr>
  <p:outlineViewPr>
    <p:cViewPr>
      <p:scale>
        <a:sx n="33" d="100"/>
        <a:sy n="33" d="100"/>
      </p:scale>
      <p:origin x="0" y="2352"/>
    </p:cViewPr>
  </p:outlineViewPr>
  <p:notesTextViewPr>
    <p:cViewPr>
      <p:scale>
        <a:sx n="100" d="100"/>
        <a:sy n="100" d="100"/>
      </p:scale>
      <p:origin x="0" y="0"/>
    </p:cViewPr>
  </p:notesTextViewPr>
  <p:sorterViewPr>
    <p:cViewPr>
      <p:scale>
        <a:sx n="67" d="100"/>
        <a:sy n="67"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handoutMaster" Target="handoutMasters/handoutMaster1.xml"/><Relationship Id="rId79"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8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2" Type="http://schemas.openxmlformats.org/officeDocument/2006/relationships/oleObject" Target="Kitap1"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Kitap1"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Kitap1" TargetMode="External"/><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oleObject" Target="file:///D:\Yeni%20klas&#246;r\bakanl&#305;k%20tez\Su%20K&#252;tleleri.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Kitap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D:\Yeni%20klas&#246;r\bakanl&#305;k%20tez\Su%20K&#252;tleleri.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Kitap1"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Kitap1"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D:\TEZ\19%20Havza%20Su%20k&#252;tlesi%20tip%20izleme%20noktalar&#305;.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Kitap1"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Kitap1"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Sayfa1!$B$1</c:f>
              <c:strCache>
                <c:ptCount val="1"/>
                <c:pt idx="0">
                  <c:v>Su Kütlesi Sayısı</c:v>
                </c:pt>
              </c:strCache>
            </c:strRef>
          </c:tx>
          <c:invertIfNegative val="0"/>
          <c:cat>
            <c:strRef>
              <c:f>Sayfa1!$A$2:$A$28</c:f>
              <c:strCache>
                <c:ptCount val="27"/>
                <c:pt idx="0">
                  <c:v>Avusturya</c:v>
                </c:pt>
                <c:pt idx="1">
                  <c:v>Belçika</c:v>
                </c:pt>
                <c:pt idx="2">
                  <c:v>Bulgaristan</c:v>
                </c:pt>
                <c:pt idx="3">
                  <c:v>Kıbrıs Rum Kesimi</c:v>
                </c:pt>
                <c:pt idx="4">
                  <c:v>Çek Cumhuriyeti</c:v>
                </c:pt>
                <c:pt idx="5">
                  <c:v>Almanya</c:v>
                </c:pt>
                <c:pt idx="6">
                  <c:v>Danimarka</c:v>
                </c:pt>
                <c:pt idx="7">
                  <c:v>Estonya</c:v>
                </c:pt>
                <c:pt idx="8">
                  <c:v>Yunanistan</c:v>
                </c:pt>
                <c:pt idx="9">
                  <c:v>İspanya</c:v>
                </c:pt>
                <c:pt idx="10">
                  <c:v>Finlandiya</c:v>
                </c:pt>
                <c:pt idx="11">
                  <c:v>Fransa</c:v>
                </c:pt>
                <c:pt idx="12">
                  <c:v>Macaristan</c:v>
                </c:pt>
                <c:pt idx="13">
                  <c:v>İrlanda</c:v>
                </c:pt>
                <c:pt idx="14">
                  <c:v>İtalya</c:v>
                </c:pt>
                <c:pt idx="15">
                  <c:v>Litvanya</c:v>
                </c:pt>
                <c:pt idx="16">
                  <c:v>Lüksemburg</c:v>
                </c:pt>
                <c:pt idx="17">
                  <c:v>Letonya</c:v>
                </c:pt>
                <c:pt idx="18">
                  <c:v>Hollanda</c:v>
                </c:pt>
                <c:pt idx="19">
                  <c:v>Polonya</c:v>
                </c:pt>
                <c:pt idx="20">
                  <c:v>Portekiz</c:v>
                </c:pt>
                <c:pt idx="21">
                  <c:v>Romanya</c:v>
                </c:pt>
                <c:pt idx="22">
                  <c:v>İsveç</c:v>
                </c:pt>
                <c:pt idx="23">
                  <c:v>Slovenya</c:v>
                </c:pt>
                <c:pt idx="24">
                  <c:v>Slovakya</c:v>
                </c:pt>
                <c:pt idx="25">
                  <c:v>İngiltere</c:v>
                </c:pt>
                <c:pt idx="26">
                  <c:v>Malta</c:v>
                </c:pt>
              </c:strCache>
            </c:strRef>
          </c:cat>
          <c:val>
            <c:numRef>
              <c:f>Sayfa1!$B$2:$B$28</c:f>
              <c:numCache>
                <c:formatCode>General</c:formatCode>
                <c:ptCount val="27"/>
                <c:pt idx="0">
                  <c:v>7339</c:v>
                </c:pt>
                <c:pt idx="1">
                  <c:v>177</c:v>
                </c:pt>
                <c:pt idx="2">
                  <c:v>688</c:v>
                </c:pt>
                <c:pt idx="3">
                  <c:v>216</c:v>
                </c:pt>
                <c:pt idx="4">
                  <c:v>1069</c:v>
                </c:pt>
                <c:pt idx="5">
                  <c:v>9006</c:v>
                </c:pt>
                <c:pt idx="6">
                  <c:v>16881</c:v>
                </c:pt>
                <c:pt idx="7">
                  <c:v>645</c:v>
                </c:pt>
                <c:pt idx="8">
                  <c:v>1033</c:v>
                </c:pt>
                <c:pt idx="9">
                  <c:v>4298</c:v>
                </c:pt>
                <c:pt idx="10">
                  <c:v>1602</c:v>
                </c:pt>
                <c:pt idx="11">
                  <c:v>10824</c:v>
                </c:pt>
                <c:pt idx="12">
                  <c:v>869</c:v>
                </c:pt>
                <c:pt idx="13">
                  <c:v>4565</c:v>
                </c:pt>
                <c:pt idx="14">
                  <c:v>6436</c:v>
                </c:pt>
                <c:pt idx="15">
                  <c:v>832</c:v>
                </c:pt>
                <c:pt idx="16">
                  <c:v>102</c:v>
                </c:pt>
                <c:pt idx="17">
                  <c:v>204</c:v>
                </c:pt>
                <c:pt idx="18">
                  <c:v>254</c:v>
                </c:pt>
                <c:pt idx="19">
                  <c:v>4586</c:v>
                </c:pt>
                <c:pt idx="20">
                  <c:v>1611</c:v>
                </c:pt>
                <c:pt idx="21">
                  <c:v>3262</c:v>
                </c:pt>
                <c:pt idx="22">
                  <c:v>15563</c:v>
                </c:pt>
                <c:pt idx="23">
                  <c:v>135</c:v>
                </c:pt>
                <c:pt idx="24">
                  <c:v>1760</c:v>
                </c:pt>
                <c:pt idx="25">
                  <c:v>9076</c:v>
                </c:pt>
                <c:pt idx="26">
                  <c:v>0</c:v>
                </c:pt>
              </c:numCache>
            </c:numRef>
          </c:val>
        </c:ser>
        <c:dLbls>
          <c:showLegendKey val="0"/>
          <c:showVal val="0"/>
          <c:showCatName val="0"/>
          <c:showSerName val="0"/>
          <c:showPercent val="0"/>
          <c:showBubbleSize val="0"/>
        </c:dLbls>
        <c:gapWidth val="150"/>
        <c:axId val="134203600"/>
        <c:axId val="134204160"/>
      </c:barChart>
      <c:catAx>
        <c:axId val="134203600"/>
        <c:scaling>
          <c:orientation val="minMax"/>
        </c:scaling>
        <c:delete val="0"/>
        <c:axPos val="b"/>
        <c:numFmt formatCode="General" sourceLinked="0"/>
        <c:majorTickMark val="out"/>
        <c:minorTickMark val="none"/>
        <c:tickLblPos val="nextTo"/>
        <c:txPr>
          <a:bodyPr/>
          <a:lstStyle/>
          <a:p>
            <a:pPr>
              <a:defRPr b="1"/>
            </a:pPr>
            <a:endParaRPr lang="tr-TR"/>
          </a:p>
        </c:txPr>
        <c:crossAx val="134204160"/>
        <c:crosses val="autoZero"/>
        <c:auto val="1"/>
        <c:lblAlgn val="ctr"/>
        <c:lblOffset val="100"/>
        <c:noMultiLvlLbl val="0"/>
      </c:catAx>
      <c:valAx>
        <c:axId val="134204160"/>
        <c:scaling>
          <c:orientation val="minMax"/>
        </c:scaling>
        <c:delete val="0"/>
        <c:axPos val="l"/>
        <c:majorGridlines>
          <c:spPr>
            <a:ln>
              <a:prstDash val="dash"/>
            </a:ln>
          </c:spPr>
        </c:majorGridlines>
        <c:title>
          <c:tx>
            <c:rich>
              <a:bodyPr rot="-5400000" vert="horz"/>
              <a:lstStyle/>
              <a:p>
                <a:pPr>
                  <a:defRPr/>
                </a:pPr>
                <a:r>
                  <a:rPr lang="en-US"/>
                  <a:t>Su Kütlesi</a:t>
                </a:r>
              </a:p>
            </c:rich>
          </c:tx>
          <c:overlay val="0"/>
        </c:title>
        <c:numFmt formatCode="General" sourceLinked="1"/>
        <c:majorTickMark val="out"/>
        <c:minorTickMark val="none"/>
        <c:tickLblPos val="nextTo"/>
        <c:txPr>
          <a:bodyPr/>
          <a:lstStyle/>
          <a:p>
            <a:pPr>
              <a:defRPr b="1"/>
            </a:pPr>
            <a:endParaRPr lang="tr-TR"/>
          </a:p>
        </c:txPr>
        <c:crossAx val="134203600"/>
        <c:crosses val="autoZero"/>
        <c:crossBetween val="between"/>
      </c:valAx>
    </c:plotArea>
    <c:plotVisOnly val="1"/>
    <c:dispBlanksAs val="gap"/>
    <c:showDLblsOverMax val="0"/>
  </c:chart>
  <c:spPr>
    <a:solidFill>
      <a:schemeClr val="accent3">
        <a:lumMod val="20000"/>
        <a:lumOff val="80000"/>
      </a:schemeClr>
    </a:solidFill>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28"/>
            <c:invertIfNegative val="0"/>
            <c:bubble3D val="0"/>
            <c:spPr>
              <a:solidFill>
                <a:srgbClr val="FF0000"/>
              </a:solidFill>
            </c:spPr>
          </c:dPt>
          <c:dLbls>
            <c:dLbl>
              <c:idx val="28"/>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'Belirli Kirleticiler'!$B$1:$B$30</c:f>
              <c:strCache>
                <c:ptCount val="30"/>
                <c:pt idx="0">
                  <c:v>DE</c:v>
                </c:pt>
                <c:pt idx="1">
                  <c:v>AT</c:v>
                </c:pt>
                <c:pt idx="2">
                  <c:v>BE</c:v>
                </c:pt>
                <c:pt idx="3">
                  <c:v>BG</c:v>
                </c:pt>
                <c:pt idx="4">
                  <c:v>CZ</c:v>
                </c:pt>
                <c:pt idx="5">
                  <c:v>DK</c:v>
                </c:pt>
                <c:pt idx="6">
                  <c:v>EE</c:v>
                </c:pt>
                <c:pt idx="7">
                  <c:v>FI</c:v>
                </c:pt>
                <c:pt idx="8">
                  <c:v>FR</c:v>
                </c:pt>
                <c:pt idx="9">
                  <c:v>NL</c:v>
                </c:pt>
                <c:pt idx="10">
                  <c:v>UK</c:v>
                </c:pt>
                <c:pt idx="11">
                  <c:v>IE</c:v>
                </c:pt>
                <c:pt idx="12">
                  <c:v>ES</c:v>
                </c:pt>
                <c:pt idx="13">
                  <c:v>SE</c:v>
                </c:pt>
                <c:pt idx="14">
                  <c:v>CH</c:v>
                </c:pt>
                <c:pt idx="15">
                  <c:v>IT</c:v>
                </c:pt>
                <c:pt idx="16">
                  <c:v>CY</c:v>
                </c:pt>
                <c:pt idx="17">
                  <c:v>LV</c:v>
                </c:pt>
                <c:pt idx="18">
                  <c:v>LT</c:v>
                </c:pt>
                <c:pt idx="19">
                  <c:v>LU</c:v>
                </c:pt>
                <c:pt idx="20">
                  <c:v>HU</c:v>
                </c:pt>
                <c:pt idx="21">
                  <c:v>MT</c:v>
                </c:pt>
                <c:pt idx="22">
                  <c:v>NO</c:v>
                </c:pt>
                <c:pt idx="23">
                  <c:v>PL</c:v>
                </c:pt>
                <c:pt idx="24">
                  <c:v>PT</c:v>
                </c:pt>
                <c:pt idx="25">
                  <c:v>RO</c:v>
                </c:pt>
                <c:pt idx="26">
                  <c:v>SK</c:v>
                </c:pt>
                <c:pt idx="27">
                  <c:v>SI</c:v>
                </c:pt>
                <c:pt idx="28">
                  <c:v>TR</c:v>
                </c:pt>
                <c:pt idx="29">
                  <c:v>EL</c:v>
                </c:pt>
              </c:strCache>
            </c:strRef>
          </c:cat>
          <c:val>
            <c:numRef>
              <c:f>'Belirli Kirleticiler'!$C$1:$C$30</c:f>
              <c:numCache>
                <c:formatCode>General</c:formatCode>
                <c:ptCount val="30"/>
                <c:pt idx="0">
                  <c:v>14</c:v>
                </c:pt>
                <c:pt idx="1">
                  <c:v>70</c:v>
                </c:pt>
                <c:pt idx="2">
                  <c:v>158</c:v>
                </c:pt>
                <c:pt idx="3">
                  <c:v>10</c:v>
                </c:pt>
                <c:pt idx="4">
                  <c:v>94</c:v>
                </c:pt>
                <c:pt idx="5">
                  <c:v>163</c:v>
                </c:pt>
                <c:pt idx="6">
                  <c:v>0</c:v>
                </c:pt>
                <c:pt idx="7">
                  <c:v>16</c:v>
                </c:pt>
                <c:pt idx="8">
                  <c:v>10</c:v>
                </c:pt>
                <c:pt idx="9">
                  <c:v>0</c:v>
                </c:pt>
                <c:pt idx="10">
                  <c:v>18</c:v>
                </c:pt>
                <c:pt idx="11">
                  <c:v>16</c:v>
                </c:pt>
                <c:pt idx="12">
                  <c:v>0</c:v>
                </c:pt>
                <c:pt idx="13">
                  <c:v>32</c:v>
                </c:pt>
                <c:pt idx="14">
                  <c:v>14</c:v>
                </c:pt>
                <c:pt idx="15">
                  <c:v>51</c:v>
                </c:pt>
                <c:pt idx="16">
                  <c:v>236</c:v>
                </c:pt>
                <c:pt idx="17">
                  <c:v>0</c:v>
                </c:pt>
                <c:pt idx="18">
                  <c:v>2</c:v>
                </c:pt>
                <c:pt idx="19">
                  <c:v>0</c:v>
                </c:pt>
                <c:pt idx="20">
                  <c:v>4</c:v>
                </c:pt>
                <c:pt idx="21">
                  <c:v>9</c:v>
                </c:pt>
                <c:pt idx="22">
                  <c:v>32</c:v>
                </c:pt>
                <c:pt idx="23">
                  <c:v>0</c:v>
                </c:pt>
                <c:pt idx="24">
                  <c:v>0</c:v>
                </c:pt>
                <c:pt idx="25">
                  <c:v>51</c:v>
                </c:pt>
                <c:pt idx="26">
                  <c:v>26</c:v>
                </c:pt>
                <c:pt idx="27">
                  <c:v>35</c:v>
                </c:pt>
                <c:pt idx="28">
                  <c:v>100</c:v>
                </c:pt>
                <c:pt idx="29">
                  <c:v>0</c:v>
                </c:pt>
              </c:numCache>
            </c:numRef>
          </c:val>
        </c:ser>
        <c:dLbls>
          <c:showLegendKey val="0"/>
          <c:showVal val="0"/>
          <c:showCatName val="0"/>
          <c:showSerName val="0"/>
          <c:showPercent val="0"/>
          <c:showBubbleSize val="0"/>
        </c:dLbls>
        <c:gapWidth val="150"/>
        <c:axId val="135806128"/>
        <c:axId val="135805008"/>
      </c:barChart>
      <c:catAx>
        <c:axId val="135806128"/>
        <c:scaling>
          <c:orientation val="minMax"/>
        </c:scaling>
        <c:delete val="0"/>
        <c:axPos val="b"/>
        <c:numFmt formatCode="General" sourceLinked="0"/>
        <c:majorTickMark val="out"/>
        <c:minorTickMark val="none"/>
        <c:tickLblPos val="nextTo"/>
        <c:txPr>
          <a:bodyPr/>
          <a:lstStyle/>
          <a:p>
            <a:pPr>
              <a:defRPr sz="1200" b="1"/>
            </a:pPr>
            <a:endParaRPr lang="tr-TR"/>
          </a:p>
        </c:txPr>
        <c:crossAx val="135805008"/>
        <c:crosses val="autoZero"/>
        <c:auto val="1"/>
        <c:lblAlgn val="ctr"/>
        <c:lblOffset val="100"/>
        <c:noMultiLvlLbl val="0"/>
      </c:catAx>
      <c:valAx>
        <c:axId val="135805008"/>
        <c:scaling>
          <c:orientation val="minMax"/>
        </c:scaling>
        <c:delete val="0"/>
        <c:axPos val="l"/>
        <c:majorGridlines>
          <c:spPr>
            <a:ln>
              <a:solidFill>
                <a:sysClr val="windowText" lastClr="000000">
                  <a:tint val="75000"/>
                  <a:shade val="95000"/>
                  <a:satMod val="105000"/>
                </a:sysClr>
              </a:solidFill>
              <a:prstDash val="dash"/>
            </a:ln>
          </c:spPr>
        </c:majorGridlines>
        <c:numFmt formatCode="General" sourceLinked="1"/>
        <c:majorTickMark val="out"/>
        <c:minorTickMark val="none"/>
        <c:tickLblPos val="nextTo"/>
        <c:txPr>
          <a:bodyPr/>
          <a:lstStyle/>
          <a:p>
            <a:pPr>
              <a:defRPr b="1"/>
            </a:pPr>
            <a:endParaRPr lang="tr-TR"/>
          </a:p>
        </c:txPr>
        <c:crossAx val="135806128"/>
        <c:crosses val="autoZero"/>
        <c:crossBetween val="between"/>
      </c:valAx>
    </c:plotArea>
    <c:plotVisOnly val="1"/>
    <c:dispBlanksAs val="gap"/>
    <c:showDLblsOverMax val="0"/>
  </c:chart>
  <c:spPr>
    <a:solidFill>
      <a:schemeClr val="accent3">
        <a:lumMod val="40000"/>
        <a:lumOff val="60000"/>
      </a:schemeClr>
    </a:solidFill>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strRef>
              <c:f>Sayfa4!$B$2:$B$29</c:f>
              <c:strCache>
                <c:ptCount val="28"/>
                <c:pt idx="0">
                  <c:v>DE</c:v>
                </c:pt>
                <c:pt idx="1">
                  <c:v>AT</c:v>
                </c:pt>
                <c:pt idx="2">
                  <c:v>BE</c:v>
                </c:pt>
                <c:pt idx="3">
                  <c:v>BG</c:v>
                </c:pt>
                <c:pt idx="4">
                  <c:v>CZ</c:v>
                </c:pt>
                <c:pt idx="5">
                  <c:v>DK</c:v>
                </c:pt>
                <c:pt idx="6">
                  <c:v>EE</c:v>
                </c:pt>
                <c:pt idx="7">
                  <c:v>FI</c:v>
                </c:pt>
                <c:pt idx="8">
                  <c:v>FR</c:v>
                </c:pt>
                <c:pt idx="9">
                  <c:v>NL</c:v>
                </c:pt>
                <c:pt idx="10">
                  <c:v>UK</c:v>
                </c:pt>
                <c:pt idx="11">
                  <c:v>IE</c:v>
                </c:pt>
                <c:pt idx="12">
                  <c:v>ES</c:v>
                </c:pt>
                <c:pt idx="13">
                  <c:v>SE</c:v>
                </c:pt>
                <c:pt idx="14">
                  <c:v>IT</c:v>
                </c:pt>
                <c:pt idx="15">
                  <c:v>CY</c:v>
                </c:pt>
                <c:pt idx="16">
                  <c:v>LV</c:v>
                </c:pt>
                <c:pt idx="17">
                  <c:v>LT</c:v>
                </c:pt>
                <c:pt idx="18">
                  <c:v>LU</c:v>
                </c:pt>
                <c:pt idx="19">
                  <c:v>HU</c:v>
                </c:pt>
                <c:pt idx="20">
                  <c:v>MT</c:v>
                </c:pt>
                <c:pt idx="21">
                  <c:v>PL</c:v>
                </c:pt>
                <c:pt idx="22">
                  <c:v>PT</c:v>
                </c:pt>
                <c:pt idx="23">
                  <c:v>RO</c:v>
                </c:pt>
                <c:pt idx="24">
                  <c:v>SK</c:v>
                </c:pt>
                <c:pt idx="25">
                  <c:v>SI</c:v>
                </c:pt>
                <c:pt idx="26">
                  <c:v>TR</c:v>
                </c:pt>
                <c:pt idx="27">
                  <c:v>EL</c:v>
                </c:pt>
              </c:strCache>
            </c:strRef>
          </c:cat>
          <c:val>
            <c:numRef>
              <c:f>Sayfa4!$C$2:$C$29</c:f>
            </c:numRef>
          </c:val>
        </c:ser>
        <c:ser>
          <c:idx val="1"/>
          <c:order val="1"/>
          <c:invertIfNegative val="0"/>
          <c:cat>
            <c:strRef>
              <c:f>Sayfa4!$B$2:$B$29</c:f>
              <c:strCache>
                <c:ptCount val="28"/>
                <c:pt idx="0">
                  <c:v>DE</c:v>
                </c:pt>
                <c:pt idx="1">
                  <c:v>AT</c:v>
                </c:pt>
                <c:pt idx="2">
                  <c:v>BE</c:v>
                </c:pt>
                <c:pt idx="3">
                  <c:v>BG</c:v>
                </c:pt>
                <c:pt idx="4">
                  <c:v>CZ</c:v>
                </c:pt>
                <c:pt idx="5">
                  <c:v>DK</c:v>
                </c:pt>
                <c:pt idx="6">
                  <c:v>EE</c:v>
                </c:pt>
                <c:pt idx="7">
                  <c:v>FI</c:v>
                </c:pt>
                <c:pt idx="8">
                  <c:v>FR</c:v>
                </c:pt>
                <c:pt idx="9">
                  <c:v>NL</c:v>
                </c:pt>
                <c:pt idx="10">
                  <c:v>UK</c:v>
                </c:pt>
                <c:pt idx="11">
                  <c:v>IE</c:v>
                </c:pt>
                <c:pt idx="12">
                  <c:v>ES</c:v>
                </c:pt>
                <c:pt idx="13">
                  <c:v>SE</c:v>
                </c:pt>
                <c:pt idx="14">
                  <c:v>IT</c:v>
                </c:pt>
                <c:pt idx="15">
                  <c:v>CY</c:v>
                </c:pt>
                <c:pt idx="16">
                  <c:v>LV</c:v>
                </c:pt>
                <c:pt idx="17">
                  <c:v>LT</c:v>
                </c:pt>
                <c:pt idx="18">
                  <c:v>LU</c:v>
                </c:pt>
                <c:pt idx="19">
                  <c:v>HU</c:v>
                </c:pt>
                <c:pt idx="20">
                  <c:v>MT</c:v>
                </c:pt>
                <c:pt idx="21">
                  <c:v>PL</c:v>
                </c:pt>
                <c:pt idx="22">
                  <c:v>PT</c:v>
                </c:pt>
                <c:pt idx="23">
                  <c:v>RO</c:v>
                </c:pt>
                <c:pt idx="24">
                  <c:v>SK</c:v>
                </c:pt>
                <c:pt idx="25">
                  <c:v>SI</c:v>
                </c:pt>
                <c:pt idx="26">
                  <c:v>TR</c:v>
                </c:pt>
                <c:pt idx="27">
                  <c:v>EL</c:v>
                </c:pt>
              </c:strCache>
            </c:strRef>
          </c:cat>
          <c:val>
            <c:numRef>
              <c:f>Sayfa4!$D$2:$D$29</c:f>
            </c:numRef>
          </c:val>
        </c:ser>
        <c:ser>
          <c:idx val="2"/>
          <c:order val="2"/>
          <c:spPr>
            <a:solidFill>
              <a:schemeClr val="tx2"/>
            </a:solidFill>
          </c:spPr>
          <c:invertIfNegative val="0"/>
          <c:dPt>
            <c:idx val="26"/>
            <c:invertIfNegative val="0"/>
            <c:bubble3D val="0"/>
            <c:spPr>
              <a:solidFill>
                <a:srgbClr val="FF0000"/>
              </a:solidFill>
            </c:spPr>
          </c:dPt>
          <c:dLbls>
            <c:dLbl>
              <c:idx val="26"/>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Sayfa4!$B$2:$B$29</c:f>
              <c:strCache>
                <c:ptCount val="28"/>
                <c:pt idx="0">
                  <c:v>DE</c:v>
                </c:pt>
                <c:pt idx="1">
                  <c:v>AT</c:v>
                </c:pt>
                <c:pt idx="2">
                  <c:v>BE</c:v>
                </c:pt>
                <c:pt idx="3">
                  <c:v>BG</c:v>
                </c:pt>
                <c:pt idx="4">
                  <c:v>CZ</c:v>
                </c:pt>
                <c:pt idx="5">
                  <c:v>DK</c:v>
                </c:pt>
                <c:pt idx="6">
                  <c:v>EE</c:v>
                </c:pt>
                <c:pt idx="7">
                  <c:v>FI</c:v>
                </c:pt>
                <c:pt idx="8">
                  <c:v>FR</c:v>
                </c:pt>
                <c:pt idx="9">
                  <c:v>NL</c:v>
                </c:pt>
                <c:pt idx="10">
                  <c:v>UK</c:v>
                </c:pt>
                <c:pt idx="11">
                  <c:v>IE</c:v>
                </c:pt>
                <c:pt idx="12">
                  <c:v>ES</c:v>
                </c:pt>
                <c:pt idx="13">
                  <c:v>SE</c:v>
                </c:pt>
                <c:pt idx="14">
                  <c:v>IT</c:v>
                </c:pt>
                <c:pt idx="15">
                  <c:v>CY</c:v>
                </c:pt>
                <c:pt idx="16">
                  <c:v>LV</c:v>
                </c:pt>
                <c:pt idx="17">
                  <c:v>LT</c:v>
                </c:pt>
                <c:pt idx="18">
                  <c:v>LU</c:v>
                </c:pt>
                <c:pt idx="19">
                  <c:v>HU</c:v>
                </c:pt>
                <c:pt idx="20">
                  <c:v>MT</c:v>
                </c:pt>
                <c:pt idx="21">
                  <c:v>PL</c:v>
                </c:pt>
                <c:pt idx="22">
                  <c:v>PT</c:v>
                </c:pt>
                <c:pt idx="23">
                  <c:v>RO</c:v>
                </c:pt>
                <c:pt idx="24">
                  <c:v>SK</c:v>
                </c:pt>
                <c:pt idx="25">
                  <c:v>SI</c:v>
                </c:pt>
                <c:pt idx="26">
                  <c:v>TR</c:v>
                </c:pt>
                <c:pt idx="27">
                  <c:v>EL</c:v>
                </c:pt>
              </c:strCache>
            </c:strRef>
          </c:cat>
          <c:val>
            <c:numRef>
              <c:f>Sayfa4!$E$2:$E$29</c:f>
              <c:numCache>
                <c:formatCode>General</c:formatCode>
                <c:ptCount val="28"/>
                <c:pt idx="0">
                  <c:v>332</c:v>
                </c:pt>
                <c:pt idx="1">
                  <c:v>327</c:v>
                </c:pt>
                <c:pt idx="2">
                  <c:v>308</c:v>
                </c:pt>
                <c:pt idx="3">
                  <c:v>156</c:v>
                </c:pt>
                <c:pt idx="4">
                  <c:v>73</c:v>
                </c:pt>
                <c:pt idx="5">
                  <c:v>71</c:v>
                </c:pt>
                <c:pt idx="6">
                  <c:v>314</c:v>
                </c:pt>
                <c:pt idx="7">
                  <c:v>678</c:v>
                </c:pt>
                <c:pt idx="8">
                  <c:v>2209</c:v>
                </c:pt>
                <c:pt idx="9">
                  <c:v>66</c:v>
                </c:pt>
                <c:pt idx="10">
                  <c:v>2900</c:v>
                </c:pt>
                <c:pt idx="11">
                  <c:v>311</c:v>
                </c:pt>
                <c:pt idx="12">
                  <c:v>4813</c:v>
                </c:pt>
                <c:pt idx="13">
                  <c:v>338</c:v>
                </c:pt>
                <c:pt idx="14">
                  <c:v>2617</c:v>
                </c:pt>
                <c:pt idx="15">
                  <c:v>43</c:v>
                </c:pt>
                <c:pt idx="16">
                  <c:v>190</c:v>
                </c:pt>
                <c:pt idx="17">
                  <c:v>189</c:v>
                </c:pt>
                <c:pt idx="18">
                  <c:v>4</c:v>
                </c:pt>
                <c:pt idx="19">
                  <c:v>187</c:v>
                </c:pt>
                <c:pt idx="20">
                  <c:v>9</c:v>
                </c:pt>
                <c:pt idx="21">
                  <c:v>1274</c:v>
                </c:pt>
                <c:pt idx="22">
                  <c:v>101</c:v>
                </c:pt>
                <c:pt idx="23">
                  <c:v>181</c:v>
                </c:pt>
                <c:pt idx="24">
                  <c:v>159</c:v>
                </c:pt>
                <c:pt idx="25">
                  <c:v>47</c:v>
                </c:pt>
                <c:pt idx="26">
                  <c:v>1526</c:v>
                </c:pt>
                <c:pt idx="27">
                  <c:v>294</c:v>
                </c:pt>
              </c:numCache>
            </c:numRef>
          </c:val>
        </c:ser>
        <c:dLbls>
          <c:showLegendKey val="0"/>
          <c:showVal val="0"/>
          <c:showCatName val="0"/>
          <c:showSerName val="0"/>
          <c:showPercent val="0"/>
          <c:showBubbleSize val="0"/>
        </c:dLbls>
        <c:gapWidth val="150"/>
        <c:axId val="135809488"/>
        <c:axId val="135810048"/>
      </c:barChart>
      <c:catAx>
        <c:axId val="135809488"/>
        <c:scaling>
          <c:orientation val="minMax"/>
        </c:scaling>
        <c:delete val="0"/>
        <c:axPos val="b"/>
        <c:numFmt formatCode="General" sourceLinked="0"/>
        <c:majorTickMark val="out"/>
        <c:minorTickMark val="none"/>
        <c:tickLblPos val="nextTo"/>
        <c:txPr>
          <a:bodyPr/>
          <a:lstStyle/>
          <a:p>
            <a:pPr>
              <a:defRPr sz="1200" b="1"/>
            </a:pPr>
            <a:endParaRPr lang="tr-TR"/>
          </a:p>
        </c:txPr>
        <c:crossAx val="135810048"/>
        <c:crosses val="autoZero"/>
        <c:auto val="1"/>
        <c:lblAlgn val="ctr"/>
        <c:lblOffset val="100"/>
        <c:noMultiLvlLbl val="0"/>
      </c:catAx>
      <c:valAx>
        <c:axId val="135810048"/>
        <c:scaling>
          <c:orientation val="minMax"/>
        </c:scaling>
        <c:delete val="0"/>
        <c:axPos val="l"/>
        <c:majorGridlines>
          <c:spPr>
            <a:ln>
              <a:prstDash val="dash"/>
            </a:ln>
          </c:spPr>
        </c:majorGridlines>
        <c:numFmt formatCode="General" sourceLinked="1"/>
        <c:majorTickMark val="out"/>
        <c:minorTickMark val="none"/>
        <c:tickLblPos val="nextTo"/>
        <c:txPr>
          <a:bodyPr/>
          <a:lstStyle/>
          <a:p>
            <a:pPr>
              <a:defRPr b="1"/>
            </a:pPr>
            <a:endParaRPr lang="tr-TR"/>
          </a:p>
        </c:txPr>
        <c:crossAx val="135809488"/>
        <c:crosses val="autoZero"/>
        <c:crossBetween val="between"/>
      </c:valAx>
    </c:plotArea>
    <c:plotVisOnly val="1"/>
    <c:dispBlanksAs val="gap"/>
    <c:showDLblsOverMax val="0"/>
  </c:chart>
  <c:spPr>
    <a:solidFill>
      <a:schemeClr val="accent3">
        <a:lumMod val="40000"/>
        <a:lumOff val="60000"/>
      </a:schemeClr>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manualLayout>
          <c:layoutTarget val="inner"/>
          <c:xMode val="edge"/>
          <c:yMode val="edge"/>
          <c:x val="7.6165653343964898E-2"/>
          <c:y val="3.8251585519294556E-2"/>
          <c:w val="0.91144091165820063"/>
          <c:h val="0.63256780607752161"/>
        </c:manualLayout>
      </c:layout>
      <c:bar3DChart>
        <c:barDir val="col"/>
        <c:grouping val="stacked"/>
        <c:varyColors val="0"/>
        <c:ser>
          <c:idx val="0"/>
          <c:order val="0"/>
          <c:tx>
            <c:strRef>
              <c:f>Sayfa3!$B$1</c:f>
              <c:strCache>
                <c:ptCount val="1"/>
                <c:pt idx="0">
                  <c:v>Nehir Suyu Kütlesi</c:v>
                </c:pt>
              </c:strCache>
            </c:strRef>
          </c:tx>
          <c:invertIfNegative val="0"/>
          <c:cat>
            <c:strRef>
              <c:f>Sayfa3!$A$2:$A$26</c:f>
              <c:strCache>
                <c:ptCount val="25"/>
                <c:pt idx="0">
                  <c:v>Akarçay Havzası</c:v>
                </c:pt>
                <c:pt idx="1">
                  <c:v>Antalya Havzası</c:v>
                </c:pt>
                <c:pt idx="2">
                  <c:v>Aras Havzası</c:v>
                </c:pt>
                <c:pt idx="3">
                  <c:v>Asi Havzası</c:v>
                </c:pt>
                <c:pt idx="4">
                  <c:v>Batı Akdeniz Havzası</c:v>
                </c:pt>
                <c:pt idx="5">
                  <c:v>Batı Karadeniz Havzası</c:v>
                </c:pt>
                <c:pt idx="6">
                  <c:v>Burdur Havzası</c:v>
                </c:pt>
                <c:pt idx="7">
                  <c:v>Büyük Menderes Havzası</c:v>
                </c:pt>
                <c:pt idx="8">
                  <c:v>Ceyhan Havzası</c:v>
                </c:pt>
                <c:pt idx="9">
                  <c:v>Çoruh Havzası</c:v>
                </c:pt>
                <c:pt idx="10">
                  <c:v>Doğu Akdeniz Havzası</c:v>
                </c:pt>
                <c:pt idx="11">
                  <c:v>Doğu Karadeniz Havzası</c:v>
                </c:pt>
                <c:pt idx="12">
                  <c:v>Fırat Dicle Havzası</c:v>
                </c:pt>
                <c:pt idx="13">
                  <c:v>Gediz Havzası</c:v>
                </c:pt>
                <c:pt idx="14">
                  <c:v>Kızılırmak Havzası</c:v>
                </c:pt>
                <c:pt idx="15">
                  <c:v>Konya Kapalı Havzası</c:v>
                </c:pt>
                <c:pt idx="16">
                  <c:v>Kuzey Ege Havzası</c:v>
                </c:pt>
                <c:pt idx="17">
                  <c:v>Küçük Menderes Havzası</c:v>
                </c:pt>
                <c:pt idx="18">
                  <c:v>Marmara Havzası</c:v>
                </c:pt>
                <c:pt idx="19">
                  <c:v>Meriç-Ergene Havzası</c:v>
                </c:pt>
                <c:pt idx="20">
                  <c:v>Sakarya Havzası</c:v>
                </c:pt>
                <c:pt idx="21">
                  <c:v>Seyhan Havzası</c:v>
                </c:pt>
                <c:pt idx="22">
                  <c:v>Susurluk Havzası</c:v>
                </c:pt>
                <c:pt idx="23">
                  <c:v>Van Gölü Havzası</c:v>
                </c:pt>
                <c:pt idx="24">
                  <c:v>Yeşilırmak Havzası</c:v>
                </c:pt>
              </c:strCache>
            </c:strRef>
          </c:cat>
          <c:val>
            <c:numRef>
              <c:f>Sayfa3!$B$2:$B$26</c:f>
              <c:numCache>
                <c:formatCode>General</c:formatCode>
                <c:ptCount val="25"/>
                <c:pt idx="0">
                  <c:v>29</c:v>
                </c:pt>
                <c:pt idx="1">
                  <c:v>54</c:v>
                </c:pt>
                <c:pt idx="2">
                  <c:v>48</c:v>
                </c:pt>
                <c:pt idx="3">
                  <c:v>33</c:v>
                </c:pt>
                <c:pt idx="4">
                  <c:v>53</c:v>
                </c:pt>
                <c:pt idx="5">
                  <c:v>67</c:v>
                </c:pt>
                <c:pt idx="6">
                  <c:v>15</c:v>
                </c:pt>
                <c:pt idx="7">
                  <c:v>78</c:v>
                </c:pt>
                <c:pt idx="8">
                  <c:v>80</c:v>
                </c:pt>
                <c:pt idx="9">
                  <c:v>32</c:v>
                </c:pt>
                <c:pt idx="10">
                  <c:v>67</c:v>
                </c:pt>
                <c:pt idx="11">
                  <c:v>52</c:v>
                </c:pt>
                <c:pt idx="12">
                  <c:v>230</c:v>
                </c:pt>
                <c:pt idx="13">
                  <c:v>85</c:v>
                </c:pt>
                <c:pt idx="14">
                  <c:v>110</c:v>
                </c:pt>
                <c:pt idx="15">
                  <c:v>57</c:v>
                </c:pt>
                <c:pt idx="16">
                  <c:v>34</c:v>
                </c:pt>
                <c:pt idx="17">
                  <c:v>36</c:v>
                </c:pt>
                <c:pt idx="18">
                  <c:v>166</c:v>
                </c:pt>
                <c:pt idx="19">
                  <c:v>78</c:v>
                </c:pt>
                <c:pt idx="20">
                  <c:v>155</c:v>
                </c:pt>
                <c:pt idx="21">
                  <c:v>61</c:v>
                </c:pt>
                <c:pt idx="22">
                  <c:v>107</c:v>
                </c:pt>
                <c:pt idx="23">
                  <c:v>21</c:v>
                </c:pt>
                <c:pt idx="24">
                  <c:v>69</c:v>
                </c:pt>
              </c:numCache>
            </c:numRef>
          </c:val>
        </c:ser>
        <c:ser>
          <c:idx val="1"/>
          <c:order val="1"/>
          <c:tx>
            <c:strRef>
              <c:f>Sayfa3!$C$1</c:f>
              <c:strCache>
                <c:ptCount val="1"/>
                <c:pt idx="0">
                  <c:v>Göl Suyu Kütlesi</c:v>
                </c:pt>
              </c:strCache>
            </c:strRef>
          </c:tx>
          <c:invertIfNegative val="0"/>
          <c:cat>
            <c:strRef>
              <c:f>Sayfa3!$A$2:$A$26</c:f>
              <c:strCache>
                <c:ptCount val="25"/>
                <c:pt idx="0">
                  <c:v>Akarçay Havzası</c:v>
                </c:pt>
                <c:pt idx="1">
                  <c:v>Antalya Havzası</c:v>
                </c:pt>
                <c:pt idx="2">
                  <c:v>Aras Havzası</c:v>
                </c:pt>
                <c:pt idx="3">
                  <c:v>Asi Havzası</c:v>
                </c:pt>
                <c:pt idx="4">
                  <c:v>Batı Akdeniz Havzası</c:v>
                </c:pt>
                <c:pt idx="5">
                  <c:v>Batı Karadeniz Havzası</c:v>
                </c:pt>
                <c:pt idx="6">
                  <c:v>Burdur Havzası</c:v>
                </c:pt>
                <c:pt idx="7">
                  <c:v>Büyük Menderes Havzası</c:v>
                </c:pt>
                <c:pt idx="8">
                  <c:v>Ceyhan Havzası</c:v>
                </c:pt>
                <c:pt idx="9">
                  <c:v>Çoruh Havzası</c:v>
                </c:pt>
                <c:pt idx="10">
                  <c:v>Doğu Akdeniz Havzası</c:v>
                </c:pt>
                <c:pt idx="11">
                  <c:v>Doğu Karadeniz Havzası</c:v>
                </c:pt>
                <c:pt idx="12">
                  <c:v>Fırat Dicle Havzası</c:v>
                </c:pt>
                <c:pt idx="13">
                  <c:v>Gediz Havzası</c:v>
                </c:pt>
                <c:pt idx="14">
                  <c:v>Kızılırmak Havzası</c:v>
                </c:pt>
                <c:pt idx="15">
                  <c:v>Konya Kapalı Havzası</c:v>
                </c:pt>
                <c:pt idx="16">
                  <c:v>Kuzey Ege Havzası</c:v>
                </c:pt>
                <c:pt idx="17">
                  <c:v>Küçük Menderes Havzası</c:v>
                </c:pt>
                <c:pt idx="18">
                  <c:v>Marmara Havzası</c:v>
                </c:pt>
                <c:pt idx="19">
                  <c:v>Meriç-Ergene Havzası</c:v>
                </c:pt>
                <c:pt idx="20">
                  <c:v>Sakarya Havzası</c:v>
                </c:pt>
                <c:pt idx="21">
                  <c:v>Seyhan Havzası</c:v>
                </c:pt>
                <c:pt idx="22">
                  <c:v>Susurluk Havzası</c:v>
                </c:pt>
                <c:pt idx="23">
                  <c:v>Van Gölü Havzası</c:v>
                </c:pt>
                <c:pt idx="24">
                  <c:v>Yeşilırmak Havzası</c:v>
                </c:pt>
              </c:strCache>
            </c:strRef>
          </c:cat>
          <c:val>
            <c:numRef>
              <c:f>Sayfa3!$C$2:$C$26</c:f>
              <c:numCache>
                <c:formatCode>General</c:formatCode>
                <c:ptCount val="25"/>
                <c:pt idx="0">
                  <c:v>11</c:v>
                </c:pt>
                <c:pt idx="1">
                  <c:v>20</c:v>
                </c:pt>
                <c:pt idx="2">
                  <c:v>16</c:v>
                </c:pt>
                <c:pt idx="3">
                  <c:v>6</c:v>
                </c:pt>
                <c:pt idx="4">
                  <c:v>23</c:v>
                </c:pt>
                <c:pt idx="5">
                  <c:v>22</c:v>
                </c:pt>
                <c:pt idx="6">
                  <c:v>11</c:v>
                </c:pt>
                <c:pt idx="7">
                  <c:v>48</c:v>
                </c:pt>
                <c:pt idx="8">
                  <c:v>23</c:v>
                </c:pt>
                <c:pt idx="9">
                  <c:v>13</c:v>
                </c:pt>
                <c:pt idx="10">
                  <c:v>11</c:v>
                </c:pt>
                <c:pt idx="11">
                  <c:v>6</c:v>
                </c:pt>
                <c:pt idx="12">
                  <c:v>61</c:v>
                </c:pt>
                <c:pt idx="13">
                  <c:v>11</c:v>
                </c:pt>
                <c:pt idx="14">
                  <c:v>70</c:v>
                </c:pt>
                <c:pt idx="15">
                  <c:v>35</c:v>
                </c:pt>
                <c:pt idx="16">
                  <c:v>11</c:v>
                </c:pt>
                <c:pt idx="17">
                  <c:v>10</c:v>
                </c:pt>
                <c:pt idx="18">
                  <c:v>40</c:v>
                </c:pt>
                <c:pt idx="19">
                  <c:v>38</c:v>
                </c:pt>
                <c:pt idx="20">
                  <c:v>59</c:v>
                </c:pt>
                <c:pt idx="21">
                  <c:v>25</c:v>
                </c:pt>
                <c:pt idx="22">
                  <c:v>38</c:v>
                </c:pt>
                <c:pt idx="23">
                  <c:v>17</c:v>
                </c:pt>
                <c:pt idx="24">
                  <c:v>40</c:v>
                </c:pt>
              </c:numCache>
            </c:numRef>
          </c:val>
        </c:ser>
        <c:dLbls>
          <c:showLegendKey val="0"/>
          <c:showVal val="0"/>
          <c:showCatName val="0"/>
          <c:showSerName val="0"/>
          <c:showPercent val="0"/>
          <c:showBubbleSize val="0"/>
        </c:dLbls>
        <c:gapWidth val="150"/>
        <c:shape val="box"/>
        <c:axId val="134206960"/>
        <c:axId val="134207520"/>
        <c:axId val="0"/>
      </c:bar3DChart>
      <c:catAx>
        <c:axId val="134206960"/>
        <c:scaling>
          <c:orientation val="minMax"/>
        </c:scaling>
        <c:delete val="0"/>
        <c:axPos val="b"/>
        <c:numFmt formatCode="General" sourceLinked="0"/>
        <c:majorTickMark val="out"/>
        <c:minorTickMark val="none"/>
        <c:tickLblPos val="nextTo"/>
        <c:txPr>
          <a:bodyPr rot="-3600000"/>
          <a:lstStyle/>
          <a:p>
            <a:pPr>
              <a:defRPr sz="800"/>
            </a:pPr>
            <a:endParaRPr lang="tr-TR"/>
          </a:p>
        </c:txPr>
        <c:crossAx val="134207520"/>
        <c:crosses val="autoZero"/>
        <c:auto val="1"/>
        <c:lblAlgn val="ctr"/>
        <c:lblOffset val="100"/>
        <c:noMultiLvlLbl val="0"/>
      </c:catAx>
      <c:valAx>
        <c:axId val="134207520"/>
        <c:scaling>
          <c:orientation val="minMax"/>
        </c:scaling>
        <c:delete val="0"/>
        <c:axPos val="l"/>
        <c:majorGridlines>
          <c:spPr>
            <a:ln>
              <a:solidFill>
                <a:schemeClr val="accent1"/>
              </a:solidFill>
            </a:ln>
          </c:spPr>
        </c:majorGridlines>
        <c:numFmt formatCode="General" sourceLinked="1"/>
        <c:majorTickMark val="out"/>
        <c:minorTickMark val="none"/>
        <c:tickLblPos val="nextTo"/>
        <c:crossAx val="134206960"/>
        <c:crosses val="autoZero"/>
        <c:crossBetween val="between"/>
      </c:valAx>
    </c:plotArea>
    <c:legend>
      <c:legendPos val="r"/>
      <c:layout>
        <c:manualLayout>
          <c:xMode val="edge"/>
          <c:yMode val="edge"/>
          <c:x val="0.15089992919936582"/>
          <c:y val="9.3158685997685023E-2"/>
          <c:w val="0.21743330930608296"/>
          <c:h val="0.13011468242715529"/>
        </c:manualLayout>
      </c:layout>
      <c:overlay val="0"/>
    </c:legend>
    <c:plotVisOnly val="1"/>
    <c:dispBlanksAs val="gap"/>
    <c:showDLblsOverMax val="0"/>
  </c:chart>
  <c:spPr>
    <a:solidFill>
      <a:schemeClr val="accent3">
        <a:lumMod val="40000"/>
        <a:lumOff val="60000"/>
      </a:schemeClr>
    </a:solidFill>
    <a:ln>
      <a:solidFill>
        <a:schemeClr val="tx1"/>
      </a:solid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787886175735594E-2"/>
          <c:y val="0.15417765467987568"/>
          <c:w val="0.91678754249534622"/>
          <c:h val="0.48199053839105538"/>
        </c:manualLayout>
      </c:layout>
      <c:barChart>
        <c:barDir val="col"/>
        <c:grouping val="clustered"/>
        <c:varyColors val="0"/>
        <c:ser>
          <c:idx val="1"/>
          <c:order val="0"/>
          <c:tx>
            <c:strRef>
              <c:f>Sayfa1!$C$1</c:f>
              <c:strCache>
                <c:ptCount val="1"/>
                <c:pt idx="0">
                  <c:v>Tip Sayısı</c:v>
                </c:pt>
              </c:strCache>
            </c:strRef>
          </c:tx>
          <c:spPr>
            <a:solidFill>
              <a:srgbClr val="0070C0"/>
            </a:solidFill>
          </c:spPr>
          <c:invertIfNegative val="0"/>
          <c:cat>
            <c:strRef>
              <c:f>Sayfa1!$A$2:$A$28</c:f>
              <c:strCache>
                <c:ptCount val="27"/>
                <c:pt idx="0">
                  <c:v>Avusturya</c:v>
                </c:pt>
                <c:pt idx="1">
                  <c:v>Belçika</c:v>
                </c:pt>
                <c:pt idx="2">
                  <c:v>Bulgaristan</c:v>
                </c:pt>
                <c:pt idx="3">
                  <c:v>Kıbrıs Rum Kesimi</c:v>
                </c:pt>
                <c:pt idx="4">
                  <c:v>Çek Cumhuriyeti</c:v>
                </c:pt>
                <c:pt idx="5">
                  <c:v>Almanya</c:v>
                </c:pt>
                <c:pt idx="6">
                  <c:v>Danimarka</c:v>
                </c:pt>
                <c:pt idx="7">
                  <c:v>Estonya</c:v>
                </c:pt>
                <c:pt idx="8">
                  <c:v>Yunanistan</c:v>
                </c:pt>
                <c:pt idx="9">
                  <c:v>İspanya</c:v>
                </c:pt>
                <c:pt idx="10">
                  <c:v>Finlandiya</c:v>
                </c:pt>
                <c:pt idx="11">
                  <c:v>Fransa</c:v>
                </c:pt>
                <c:pt idx="12">
                  <c:v>Macaristan</c:v>
                </c:pt>
                <c:pt idx="13">
                  <c:v>İrlanda</c:v>
                </c:pt>
                <c:pt idx="14">
                  <c:v>İtalya</c:v>
                </c:pt>
                <c:pt idx="15">
                  <c:v>Litvanya</c:v>
                </c:pt>
                <c:pt idx="16">
                  <c:v>Lüksemburg</c:v>
                </c:pt>
                <c:pt idx="17">
                  <c:v>Letonya</c:v>
                </c:pt>
                <c:pt idx="18">
                  <c:v>Hollanda</c:v>
                </c:pt>
                <c:pt idx="19">
                  <c:v>Polonya</c:v>
                </c:pt>
                <c:pt idx="20">
                  <c:v>Portekiz</c:v>
                </c:pt>
                <c:pt idx="21">
                  <c:v>Romanya</c:v>
                </c:pt>
                <c:pt idx="22">
                  <c:v>İsveç</c:v>
                </c:pt>
                <c:pt idx="23">
                  <c:v>Slovenya</c:v>
                </c:pt>
                <c:pt idx="24">
                  <c:v>Slovakya</c:v>
                </c:pt>
                <c:pt idx="25">
                  <c:v>İngiltere</c:v>
                </c:pt>
                <c:pt idx="26">
                  <c:v>Malta</c:v>
                </c:pt>
              </c:strCache>
            </c:strRef>
          </c:cat>
          <c:val>
            <c:numRef>
              <c:f>Sayfa1!$C$2:$C$28</c:f>
              <c:numCache>
                <c:formatCode>General</c:formatCode>
                <c:ptCount val="27"/>
                <c:pt idx="0">
                  <c:v>43</c:v>
                </c:pt>
                <c:pt idx="1">
                  <c:v>9</c:v>
                </c:pt>
                <c:pt idx="2">
                  <c:v>55</c:v>
                </c:pt>
                <c:pt idx="3">
                  <c:v>3</c:v>
                </c:pt>
                <c:pt idx="4">
                  <c:v>89</c:v>
                </c:pt>
                <c:pt idx="5">
                  <c:v>37</c:v>
                </c:pt>
                <c:pt idx="6">
                  <c:v>6</c:v>
                </c:pt>
                <c:pt idx="7">
                  <c:v>7</c:v>
                </c:pt>
                <c:pt idx="8">
                  <c:v>30</c:v>
                </c:pt>
                <c:pt idx="9">
                  <c:v>55</c:v>
                </c:pt>
                <c:pt idx="10">
                  <c:v>18</c:v>
                </c:pt>
                <c:pt idx="11">
                  <c:v>141</c:v>
                </c:pt>
                <c:pt idx="12">
                  <c:v>26</c:v>
                </c:pt>
                <c:pt idx="13">
                  <c:v>14</c:v>
                </c:pt>
                <c:pt idx="14">
                  <c:v>312</c:v>
                </c:pt>
                <c:pt idx="15">
                  <c:v>5</c:v>
                </c:pt>
                <c:pt idx="16">
                  <c:v>6</c:v>
                </c:pt>
                <c:pt idx="17">
                  <c:v>5</c:v>
                </c:pt>
                <c:pt idx="18">
                  <c:v>12</c:v>
                </c:pt>
                <c:pt idx="19">
                  <c:v>25</c:v>
                </c:pt>
                <c:pt idx="20">
                  <c:v>17</c:v>
                </c:pt>
                <c:pt idx="21">
                  <c:v>70</c:v>
                </c:pt>
                <c:pt idx="22">
                  <c:v>52</c:v>
                </c:pt>
                <c:pt idx="23">
                  <c:v>23</c:v>
                </c:pt>
                <c:pt idx="24">
                  <c:v>36</c:v>
                </c:pt>
                <c:pt idx="25">
                  <c:v>44</c:v>
                </c:pt>
                <c:pt idx="26">
                  <c:v>0</c:v>
                </c:pt>
              </c:numCache>
            </c:numRef>
          </c:val>
        </c:ser>
        <c:dLbls>
          <c:showLegendKey val="0"/>
          <c:showVal val="0"/>
          <c:showCatName val="0"/>
          <c:showSerName val="0"/>
          <c:showPercent val="0"/>
          <c:showBubbleSize val="0"/>
        </c:dLbls>
        <c:gapWidth val="150"/>
        <c:axId val="134209760"/>
        <c:axId val="134210320"/>
      </c:barChart>
      <c:catAx>
        <c:axId val="134209760"/>
        <c:scaling>
          <c:orientation val="minMax"/>
        </c:scaling>
        <c:delete val="0"/>
        <c:axPos val="b"/>
        <c:numFmt formatCode="General" sourceLinked="0"/>
        <c:majorTickMark val="out"/>
        <c:minorTickMark val="none"/>
        <c:tickLblPos val="nextTo"/>
        <c:txPr>
          <a:bodyPr/>
          <a:lstStyle/>
          <a:p>
            <a:pPr>
              <a:defRPr b="1"/>
            </a:pPr>
            <a:endParaRPr lang="tr-TR"/>
          </a:p>
        </c:txPr>
        <c:crossAx val="134210320"/>
        <c:crosses val="autoZero"/>
        <c:auto val="1"/>
        <c:lblAlgn val="ctr"/>
        <c:lblOffset val="100"/>
        <c:noMultiLvlLbl val="0"/>
      </c:catAx>
      <c:valAx>
        <c:axId val="134210320"/>
        <c:scaling>
          <c:orientation val="minMax"/>
          <c:max val="300"/>
        </c:scaling>
        <c:delete val="0"/>
        <c:axPos val="l"/>
        <c:majorGridlines>
          <c:spPr>
            <a:ln>
              <a:solidFill>
                <a:schemeClr val="accent1"/>
              </a:solidFill>
              <a:prstDash val="dash"/>
            </a:ln>
          </c:spPr>
        </c:majorGridlines>
        <c:numFmt formatCode="General" sourceLinked="1"/>
        <c:majorTickMark val="out"/>
        <c:minorTickMark val="none"/>
        <c:tickLblPos val="nextTo"/>
        <c:txPr>
          <a:bodyPr/>
          <a:lstStyle/>
          <a:p>
            <a:pPr>
              <a:defRPr b="1"/>
            </a:pPr>
            <a:endParaRPr lang="tr-TR"/>
          </a:p>
        </c:txPr>
        <c:crossAx val="134209760"/>
        <c:crosses val="autoZero"/>
        <c:crossBetween val="between"/>
      </c:valAx>
    </c:plotArea>
    <c:legend>
      <c:legendPos val="r"/>
      <c:layout>
        <c:manualLayout>
          <c:xMode val="edge"/>
          <c:yMode val="edge"/>
          <c:x val="0.7762159547251487"/>
          <c:y val="0.79569554360928363"/>
          <c:w val="0.18558353414329332"/>
          <c:h val="0.1285411316605487"/>
        </c:manualLayout>
      </c:layout>
      <c:overlay val="0"/>
    </c:legend>
    <c:plotVisOnly val="1"/>
    <c:dispBlanksAs val="gap"/>
    <c:showDLblsOverMax val="0"/>
  </c:chart>
  <c:spPr>
    <a:solidFill>
      <a:srgbClr val="9BBB59">
        <a:lumMod val="40000"/>
        <a:lumOff val="60000"/>
      </a:srgbClr>
    </a:solid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96379298741681"/>
          <c:y val="4.0336129645919733E-2"/>
          <c:w val="0.84019633443255493"/>
          <c:h val="0.6544255401317346"/>
        </c:manualLayout>
      </c:layout>
      <c:barChart>
        <c:barDir val="col"/>
        <c:grouping val="clustered"/>
        <c:varyColors val="0"/>
        <c:ser>
          <c:idx val="1"/>
          <c:order val="0"/>
          <c:tx>
            <c:strRef>
              <c:f>tipolojiler!$C$1</c:f>
              <c:strCache>
                <c:ptCount val="1"/>
                <c:pt idx="0">
                  <c:v>Nehir Tipi</c:v>
                </c:pt>
              </c:strCache>
            </c:strRef>
          </c:tx>
          <c:invertIfNegative val="0"/>
          <c:cat>
            <c:strRef>
              <c:f>tipolojiler!$A$2:$A$26</c:f>
              <c:strCache>
                <c:ptCount val="25"/>
                <c:pt idx="0">
                  <c:v>Akarçay Havzası</c:v>
                </c:pt>
                <c:pt idx="1">
                  <c:v>Antalya Havzası</c:v>
                </c:pt>
                <c:pt idx="2">
                  <c:v>Aras Havzası</c:v>
                </c:pt>
                <c:pt idx="3">
                  <c:v>Asi Havzası</c:v>
                </c:pt>
                <c:pt idx="4">
                  <c:v>Batı Akdeniz Havzası</c:v>
                </c:pt>
                <c:pt idx="5">
                  <c:v>Batı Karadeniz Havzası</c:v>
                </c:pt>
                <c:pt idx="6">
                  <c:v>Burdur Havzası</c:v>
                </c:pt>
                <c:pt idx="7">
                  <c:v>Büyük Menderes Havzası</c:v>
                </c:pt>
                <c:pt idx="8">
                  <c:v>Ceyhan Havzası</c:v>
                </c:pt>
                <c:pt idx="9">
                  <c:v>Çoruh Havzası</c:v>
                </c:pt>
                <c:pt idx="10">
                  <c:v>Doğu Akdeniz Havzası</c:v>
                </c:pt>
                <c:pt idx="11">
                  <c:v>Doğu Karadeniz Havzası</c:v>
                </c:pt>
                <c:pt idx="12">
                  <c:v>Fırat Dicle Havzası</c:v>
                </c:pt>
                <c:pt idx="13">
                  <c:v>Gediz Havzası</c:v>
                </c:pt>
                <c:pt idx="14">
                  <c:v>Kızılırmak Havzası</c:v>
                </c:pt>
                <c:pt idx="15">
                  <c:v>Konya Kapalı Havzası</c:v>
                </c:pt>
                <c:pt idx="16">
                  <c:v>Kuzey Ege Havzası</c:v>
                </c:pt>
                <c:pt idx="17">
                  <c:v>Küçük Menderes Havzası</c:v>
                </c:pt>
                <c:pt idx="18">
                  <c:v>Marmara Havzası</c:v>
                </c:pt>
                <c:pt idx="19">
                  <c:v>Meriç-Ergene Havzası</c:v>
                </c:pt>
                <c:pt idx="20">
                  <c:v>Sakarya Havzası</c:v>
                </c:pt>
                <c:pt idx="21">
                  <c:v>Seyhan Havzası</c:v>
                </c:pt>
                <c:pt idx="22">
                  <c:v>Susurluk Havzası</c:v>
                </c:pt>
                <c:pt idx="23">
                  <c:v>Van Gölü Havzası</c:v>
                </c:pt>
                <c:pt idx="24">
                  <c:v>Yeşilırmak Havzası</c:v>
                </c:pt>
              </c:strCache>
            </c:strRef>
          </c:cat>
          <c:val>
            <c:numRef>
              <c:f>tipolojiler!$C$2:$C$26</c:f>
              <c:numCache>
                <c:formatCode>General</c:formatCode>
                <c:ptCount val="25"/>
                <c:pt idx="0">
                  <c:v>11</c:v>
                </c:pt>
                <c:pt idx="1">
                  <c:v>21</c:v>
                </c:pt>
                <c:pt idx="2">
                  <c:v>10</c:v>
                </c:pt>
                <c:pt idx="3">
                  <c:v>14</c:v>
                </c:pt>
                <c:pt idx="4">
                  <c:v>19</c:v>
                </c:pt>
                <c:pt idx="5">
                  <c:v>13</c:v>
                </c:pt>
                <c:pt idx="6">
                  <c:v>7</c:v>
                </c:pt>
                <c:pt idx="7">
                  <c:v>17</c:v>
                </c:pt>
                <c:pt idx="8">
                  <c:v>22</c:v>
                </c:pt>
                <c:pt idx="9">
                  <c:v>8</c:v>
                </c:pt>
                <c:pt idx="10">
                  <c:v>22</c:v>
                </c:pt>
                <c:pt idx="11">
                  <c:v>12</c:v>
                </c:pt>
                <c:pt idx="12">
                  <c:v>31</c:v>
                </c:pt>
                <c:pt idx="13">
                  <c:v>9</c:v>
                </c:pt>
                <c:pt idx="14">
                  <c:v>15</c:v>
                </c:pt>
                <c:pt idx="15">
                  <c:v>21</c:v>
                </c:pt>
                <c:pt idx="16">
                  <c:v>8</c:v>
                </c:pt>
                <c:pt idx="17">
                  <c:v>9</c:v>
                </c:pt>
                <c:pt idx="18">
                  <c:v>6</c:v>
                </c:pt>
                <c:pt idx="19">
                  <c:v>4</c:v>
                </c:pt>
                <c:pt idx="20">
                  <c:v>24</c:v>
                </c:pt>
                <c:pt idx="21">
                  <c:v>22</c:v>
                </c:pt>
                <c:pt idx="22">
                  <c:v>16</c:v>
                </c:pt>
                <c:pt idx="23">
                  <c:v>4</c:v>
                </c:pt>
                <c:pt idx="24">
                  <c:v>14</c:v>
                </c:pt>
              </c:numCache>
            </c:numRef>
          </c:val>
        </c:ser>
        <c:ser>
          <c:idx val="3"/>
          <c:order val="1"/>
          <c:tx>
            <c:strRef>
              <c:f>tipolojiler!$E$1</c:f>
              <c:strCache>
                <c:ptCount val="1"/>
                <c:pt idx="0">
                  <c:v>Göl Tipi</c:v>
                </c:pt>
              </c:strCache>
            </c:strRef>
          </c:tx>
          <c:spPr>
            <a:solidFill>
              <a:srgbClr val="0070C0"/>
            </a:solidFill>
          </c:spPr>
          <c:invertIfNegative val="0"/>
          <c:cat>
            <c:strRef>
              <c:f>tipolojiler!$A$2:$A$26</c:f>
              <c:strCache>
                <c:ptCount val="25"/>
                <c:pt idx="0">
                  <c:v>Akarçay Havzası</c:v>
                </c:pt>
                <c:pt idx="1">
                  <c:v>Antalya Havzası</c:v>
                </c:pt>
                <c:pt idx="2">
                  <c:v>Aras Havzası</c:v>
                </c:pt>
                <c:pt idx="3">
                  <c:v>Asi Havzası</c:v>
                </c:pt>
                <c:pt idx="4">
                  <c:v>Batı Akdeniz Havzası</c:v>
                </c:pt>
                <c:pt idx="5">
                  <c:v>Batı Karadeniz Havzası</c:v>
                </c:pt>
                <c:pt idx="6">
                  <c:v>Burdur Havzası</c:v>
                </c:pt>
                <c:pt idx="7">
                  <c:v>Büyük Menderes Havzası</c:v>
                </c:pt>
                <c:pt idx="8">
                  <c:v>Ceyhan Havzası</c:v>
                </c:pt>
                <c:pt idx="9">
                  <c:v>Çoruh Havzası</c:v>
                </c:pt>
                <c:pt idx="10">
                  <c:v>Doğu Akdeniz Havzası</c:v>
                </c:pt>
                <c:pt idx="11">
                  <c:v>Doğu Karadeniz Havzası</c:v>
                </c:pt>
                <c:pt idx="12">
                  <c:v>Fırat Dicle Havzası</c:v>
                </c:pt>
                <c:pt idx="13">
                  <c:v>Gediz Havzası</c:v>
                </c:pt>
                <c:pt idx="14">
                  <c:v>Kızılırmak Havzası</c:v>
                </c:pt>
                <c:pt idx="15">
                  <c:v>Konya Kapalı Havzası</c:v>
                </c:pt>
                <c:pt idx="16">
                  <c:v>Kuzey Ege Havzası</c:v>
                </c:pt>
                <c:pt idx="17">
                  <c:v>Küçük Menderes Havzası</c:v>
                </c:pt>
                <c:pt idx="18">
                  <c:v>Marmara Havzası</c:v>
                </c:pt>
                <c:pt idx="19">
                  <c:v>Meriç-Ergene Havzası</c:v>
                </c:pt>
                <c:pt idx="20">
                  <c:v>Sakarya Havzası</c:v>
                </c:pt>
                <c:pt idx="21">
                  <c:v>Seyhan Havzası</c:v>
                </c:pt>
                <c:pt idx="22">
                  <c:v>Susurluk Havzası</c:v>
                </c:pt>
                <c:pt idx="23">
                  <c:v>Van Gölü Havzası</c:v>
                </c:pt>
                <c:pt idx="24">
                  <c:v>Yeşilırmak Havzası</c:v>
                </c:pt>
              </c:strCache>
            </c:strRef>
          </c:cat>
          <c:val>
            <c:numRef>
              <c:f>tipolojiler!$E$2:$E$26</c:f>
              <c:numCache>
                <c:formatCode>General</c:formatCode>
                <c:ptCount val="25"/>
                <c:pt idx="0">
                  <c:v>6</c:v>
                </c:pt>
                <c:pt idx="1">
                  <c:v>6</c:v>
                </c:pt>
                <c:pt idx="2">
                  <c:v>3</c:v>
                </c:pt>
                <c:pt idx="3">
                  <c:v>4</c:v>
                </c:pt>
                <c:pt idx="4">
                  <c:v>12</c:v>
                </c:pt>
                <c:pt idx="5">
                  <c:v>8</c:v>
                </c:pt>
                <c:pt idx="6">
                  <c:v>4</c:v>
                </c:pt>
                <c:pt idx="7">
                  <c:v>11</c:v>
                </c:pt>
                <c:pt idx="8">
                  <c:v>12</c:v>
                </c:pt>
                <c:pt idx="9">
                  <c:v>5</c:v>
                </c:pt>
                <c:pt idx="10">
                  <c:v>8</c:v>
                </c:pt>
                <c:pt idx="11">
                  <c:v>4</c:v>
                </c:pt>
                <c:pt idx="12">
                  <c:v>15</c:v>
                </c:pt>
                <c:pt idx="13">
                  <c:v>5</c:v>
                </c:pt>
                <c:pt idx="14">
                  <c:v>15</c:v>
                </c:pt>
                <c:pt idx="15">
                  <c:v>13</c:v>
                </c:pt>
                <c:pt idx="16">
                  <c:v>3</c:v>
                </c:pt>
                <c:pt idx="17">
                  <c:v>4</c:v>
                </c:pt>
                <c:pt idx="18">
                  <c:v>6</c:v>
                </c:pt>
                <c:pt idx="19">
                  <c:v>4</c:v>
                </c:pt>
                <c:pt idx="20">
                  <c:v>12</c:v>
                </c:pt>
                <c:pt idx="21">
                  <c:v>10</c:v>
                </c:pt>
                <c:pt idx="22">
                  <c:v>9</c:v>
                </c:pt>
                <c:pt idx="23">
                  <c:v>5</c:v>
                </c:pt>
                <c:pt idx="24">
                  <c:v>8</c:v>
                </c:pt>
              </c:numCache>
            </c:numRef>
          </c:val>
        </c:ser>
        <c:dLbls>
          <c:showLegendKey val="0"/>
          <c:showVal val="0"/>
          <c:showCatName val="0"/>
          <c:showSerName val="0"/>
          <c:showPercent val="0"/>
          <c:showBubbleSize val="0"/>
        </c:dLbls>
        <c:gapWidth val="150"/>
        <c:axId val="136179552"/>
        <c:axId val="136180112"/>
      </c:barChart>
      <c:catAx>
        <c:axId val="136179552"/>
        <c:scaling>
          <c:orientation val="minMax"/>
        </c:scaling>
        <c:delete val="0"/>
        <c:axPos val="b"/>
        <c:numFmt formatCode="General" sourceLinked="0"/>
        <c:majorTickMark val="out"/>
        <c:minorTickMark val="none"/>
        <c:tickLblPos val="nextTo"/>
        <c:txPr>
          <a:bodyPr rot="-3960000" vert="horz"/>
          <a:lstStyle/>
          <a:p>
            <a:pPr>
              <a:defRPr sz="800" b="1"/>
            </a:pPr>
            <a:endParaRPr lang="tr-TR"/>
          </a:p>
        </c:txPr>
        <c:crossAx val="136180112"/>
        <c:crosses val="autoZero"/>
        <c:auto val="1"/>
        <c:lblAlgn val="ctr"/>
        <c:lblOffset val="100"/>
        <c:noMultiLvlLbl val="0"/>
      </c:catAx>
      <c:valAx>
        <c:axId val="136180112"/>
        <c:scaling>
          <c:orientation val="minMax"/>
        </c:scaling>
        <c:delete val="0"/>
        <c:axPos val="l"/>
        <c:majorGridlines>
          <c:spPr>
            <a:ln>
              <a:solidFill>
                <a:schemeClr val="accent1"/>
              </a:solidFill>
              <a:prstDash val="dash"/>
            </a:ln>
          </c:spPr>
        </c:majorGridlines>
        <c:numFmt formatCode="General" sourceLinked="1"/>
        <c:majorTickMark val="out"/>
        <c:minorTickMark val="none"/>
        <c:tickLblPos val="nextTo"/>
        <c:txPr>
          <a:bodyPr/>
          <a:lstStyle/>
          <a:p>
            <a:pPr>
              <a:defRPr b="1"/>
            </a:pPr>
            <a:endParaRPr lang="tr-TR"/>
          </a:p>
        </c:txPr>
        <c:crossAx val="136179552"/>
        <c:crosses val="autoZero"/>
        <c:crossBetween val="between"/>
      </c:valAx>
    </c:plotArea>
    <c:legend>
      <c:legendPos val="r"/>
      <c:layout>
        <c:manualLayout>
          <c:xMode val="edge"/>
          <c:yMode val="edge"/>
          <c:x val="0.15698122350091101"/>
          <c:y val="7.0696217468729394E-2"/>
          <c:w val="0.22541583643354079"/>
          <c:h val="0.13139264948829626"/>
        </c:manualLayout>
      </c:layout>
      <c:overlay val="0"/>
    </c:legend>
    <c:plotVisOnly val="1"/>
    <c:dispBlanksAs val="gap"/>
    <c:showDLblsOverMax val="0"/>
  </c:chart>
  <c:spPr>
    <a:solidFill>
      <a:srgbClr val="9BBB59">
        <a:lumMod val="40000"/>
        <a:lumOff val="60000"/>
      </a:srgbClr>
    </a:solidFill>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0070C0"/>
            </a:solidFill>
          </c:spPr>
          <c:invertIfNegative val="0"/>
          <c:cat>
            <c:strRef>
              <c:f>Sayfa3!$B$2:$B$30</c:f>
              <c:strCache>
                <c:ptCount val="29"/>
                <c:pt idx="0">
                  <c:v>AT</c:v>
                </c:pt>
                <c:pt idx="1">
                  <c:v>BE</c:v>
                </c:pt>
                <c:pt idx="2">
                  <c:v>BG</c:v>
                </c:pt>
                <c:pt idx="3">
                  <c:v>CY</c:v>
                </c:pt>
                <c:pt idx="4">
                  <c:v>CZ</c:v>
                </c:pt>
                <c:pt idx="5">
                  <c:v>DE</c:v>
                </c:pt>
                <c:pt idx="6">
                  <c:v>DK</c:v>
                </c:pt>
                <c:pt idx="7">
                  <c:v>EE</c:v>
                </c:pt>
                <c:pt idx="8">
                  <c:v>EL</c:v>
                </c:pt>
                <c:pt idx="9">
                  <c:v>ES</c:v>
                </c:pt>
                <c:pt idx="10">
                  <c:v>FI</c:v>
                </c:pt>
                <c:pt idx="11">
                  <c:v>FR</c:v>
                </c:pt>
                <c:pt idx="12">
                  <c:v>HU</c:v>
                </c:pt>
                <c:pt idx="13">
                  <c:v>IE</c:v>
                </c:pt>
                <c:pt idx="14">
                  <c:v>IT</c:v>
                </c:pt>
                <c:pt idx="15">
                  <c:v>LT</c:v>
                </c:pt>
                <c:pt idx="16">
                  <c:v>LU</c:v>
                </c:pt>
                <c:pt idx="17">
                  <c:v>LV</c:v>
                </c:pt>
                <c:pt idx="18">
                  <c:v>NL</c:v>
                </c:pt>
                <c:pt idx="19">
                  <c:v>PL</c:v>
                </c:pt>
                <c:pt idx="20">
                  <c:v>PT</c:v>
                </c:pt>
                <c:pt idx="21">
                  <c:v>RO</c:v>
                </c:pt>
                <c:pt idx="22">
                  <c:v>SE</c:v>
                </c:pt>
                <c:pt idx="23">
                  <c:v>SI</c:v>
                </c:pt>
                <c:pt idx="24">
                  <c:v>SK</c:v>
                </c:pt>
                <c:pt idx="25">
                  <c:v>UK</c:v>
                </c:pt>
                <c:pt idx="26">
                  <c:v>MT</c:v>
                </c:pt>
                <c:pt idx="27">
                  <c:v>NO</c:v>
                </c:pt>
                <c:pt idx="28">
                  <c:v>CH</c:v>
                </c:pt>
              </c:strCache>
            </c:strRef>
          </c:cat>
          <c:val>
            <c:numRef>
              <c:f>Sayfa3!$C$2:$C$30</c:f>
              <c:numCache>
                <c:formatCode>General</c:formatCode>
                <c:ptCount val="29"/>
                <c:pt idx="0">
                  <c:v>70</c:v>
                </c:pt>
                <c:pt idx="1">
                  <c:v>158</c:v>
                </c:pt>
                <c:pt idx="2">
                  <c:v>10</c:v>
                </c:pt>
                <c:pt idx="3">
                  <c:v>236</c:v>
                </c:pt>
                <c:pt idx="4">
                  <c:v>94</c:v>
                </c:pt>
                <c:pt idx="5">
                  <c:v>14</c:v>
                </c:pt>
                <c:pt idx="6">
                  <c:v>163</c:v>
                </c:pt>
                <c:pt idx="7">
                  <c:v>0</c:v>
                </c:pt>
                <c:pt idx="8">
                  <c:v>0</c:v>
                </c:pt>
                <c:pt idx="9">
                  <c:v>0</c:v>
                </c:pt>
                <c:pt idx="10">
                  <c:v>16</c:v>
                </c:pt>
                <c:pt idx="11">
                  <c:v>10</c:v>
                </c:pt>
                <c:pt idx="12">
                  <c:v>4</c:v>
                </c:pt>
                <c:pt idx="13">
                  <c:v>16</c:v>
                </c:pt>
                <c:pt idx="14">
                  <c:v>51</c:v>
                </c:pt>
                <c:pt idx="15">
                  <c:v>2</c:v>
                </c:pt>
                <c:pt idx="16">
                  <c:v>0</c:v>
                </c:pt>
                <c:pt idx="17">
                  <c:v>0</c:v>
                </c:pt>
                <c:pt idx="18">
                  <c:v>0</c:v>
                </c:pt>
                <c:pt idx="19">
                  <c:v>0</c:v>
                </c:pt>
                <c:pt idx="20">
                  <c:v>0</c:v>
                </c:pt>
                <c:pt idx="21">
                  <c:v>51</c:v>
                </c:pt>
                <c:pt idx="22">
                  <c:v>32</c:v>
                </c:pt>
                <c:pt idx="23">
                  <c:v>35</c:v>
                </c:pt>
                <c:pt idx="24">
                  <c:v>26</c:v>
                </c:pt>
                <c:pt idx="25">
                  <c:v>18</c:v>
                </c:pt>
                <c:pt idx="26">
                  <c:v>9</c:v>
                </c:pt>
                <c:pt idx="27">
                  <c:v>32</c:v>
                </c:pt>
                <c:pt idx="28">
                  <c:v>14</c:v>
                </c:pt>
              </c:numCache>
            </c:numRef>
          </c:val>
        </c:ser>
        <c:dLbls>
          <c:showLegendKey val="0"/>
          <c:showVal val="0"/>
          <c:showCatName val="0"/>
          <c:showSerName val="0"/>
          <c:showPercent val="0"/>
          <c:showBubbleSize val="0"/>
        </c:dLbls>
        <c:gapWidth val="150"/>
        <c:axId val="136182352"/>
        <c:axId val="136182912"/>
      </c:barChart>
      <c:catAx>
        <c:axId val="136182352"/>
        <c:scaling>
          <c:orientation val="minMax"/>
        </c:scaling>
        <c:delete val="0"/>
        <c:axPos val="b"/>
        <c:numFmt formatCode="General" sourceLinked="0"/>
        <c:majorTickMark val="out"/>
        <c:minorTickMark val="none"/>
        <c:tickLblPos val="nextTo"/>
        <c:txPr>
          <a:bodyPr/>
          <a:lstStyle/>
          <a:p>
            <a:pPr>
              <a:defRPr sz="1100" b="1"/>
            </a:pPr>
            <a:endParaRPr lang="tr-TR"/>
          </a:p>
        </c:txPr>
        <c:crossAx val="136182912"/>
        <c:crosses val="autoZero"/>
        <c:auto val="1"/>
        <c:lblAlgn val="ctr"/>
        <c:lblOffset val="100"/>
        <c:noMultiLvlLbl val="0"/>
      </c:catAx>
      <c:valAx>
        <c:axId val="136182912"/>
        <c:scaling>
          <c:orientation val="minMax"/>
        </c:scaling>
        <c:delete val="0"/>
        <c:axPos val="l"/>
        <c:majorGridlines>
          <c:spPr>
            <a:ln>
              <a:prstDash val="dash"/>
            </a:ln>
          </c:spPr>
        </c:majorGridlines>
        <c:numFmt formatCode="General" sourceLinked="1"/>
        <c:majorTickMark val="out"/>
        <c:minorTickMark val="none"/>
        <c:tickLblPos val="nextTo"/>
        <c:txPr>
          <a:bodyPr/>
          <a:lstStyle/>
          <a:p>
            <a:pPr>
              <a:defRPr b="1"/>
            </a:pPr>
            <a:endParaRPr lang="tr-TR"/>
          </a:p>
        </c:txPr>
        <c:crossAx val="136182352"/>
        <c:crosses val="autoZero"/>
        <c:crossBetween val="between"/>
        <c:majorUnit val="20"/>
      </c:valAx>
    </c:plotArea>
    <c:plotVisOnly val="1"/>
    <c:dispBlanksAs val="gap"/>
    <c:showDLblsOverMax val="0"/>
  </c:chart>
  <c:spPr>
    <a:solidFill>
      <a:schemeClr val="accent3">
        <a:lumMod val="40000"/>
        <a:lumOff val="60000"/>
      </a:schemeClr>
    </a:solidFill>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143066613879948E-2"/>
          <c:y val="3.8350682918059355E-2"/>
          <c:w val="0.91153565301544015"/>
          <c:h val="0.87511508441519048"/>
        </c:manualLayout>
      </c:layout>
      <c:barChart>
        <c:barDir val="col"/>
        <c:grouping val="stacked"/>
        <c:varyColors val="0"/>
        <c:ser>
          <c:idx val="0"/>
          <c:order val="0"/>
          <c:tx>
            <c:v>Nehir</c:v>
          </c:tx>
          <c:invertIfNegative val="0"/>
          <c:cat>
            <c:strRef>
              <c:f>Sayfa3!$A$2:$A$28</c:f>
              <c:strCache>
                <c:ptCount val="27"/>
                <c:pt idx="0">
                  <c:v>AT</c:v>
                </c:pt>
                <c:pt idx="1">
                  <c:v>BE</c:v>
                </c:pt>
                <c:pt idx="2">
                  <c:v>BG</c:v>
                </c:pt>
                <c:pt idx="3">
                  <c:v>CY</c:v>
                </c:pt>
                <c:pt idx="4">
                  <c:v>CZ</c:v>
                </c:pt>
                <c:pt idx="5">
                  <c:v>DE</c:v>
                </c:pt>
                <c:pt idx="6">
                  <c:v>DK</c:v>
                </c:pt>
                <c:pt idx="7">
                  <c:v>EE</c:v>
                </c:pt>
                <c:pt idx="8">
                  <c:v>EL</c:v>
                </c:pt>
                <c:pt idx="9">
                  <c:v>ES</c:v>
                </c:pt>
                <c:pt idx="10">
                  <c:v>FI</c:v>
                </c:pt>
                <c:pt idx="11">
                  <c:v>FR</c:v>
                </c:pt>
                <c:pt idx="12">
                  <c:v>HU</c:v>
                </c:pt>
                <c:pt idx="13">
                  <c:v>IE</c:v>
                </c:pt>
                <c:pt idx="14">
                  <c:v>IT</c:v>
                </c:pt>
                <c:pt idx="15">
                  <c:v>LT</c:v>
                </c:pt>
                <c:pt idx="16">
                  <c:v>LU</c:v>
                </c:pt>
                <c:pt idx="17">
                  <c:v>LV</c:v>
                </c:pt>
                <c:pt idx="18">
                  <c:v>NL</c:v>
                </c:pt>
                <c:pt idx="19">
                  <c:v>PL</c:v>
                </c:pt>
                <c:pt idx="20">
                  <c:v>PT</c:v>
                </c:pt>
                <c:pt idx="21">
                  <c:v>RO</c:v>
                </c:pt>
                <c:pt idx="22">
                  <c:v>SE</c:v>
                </c:pt>
                <c:pt idx="23">
                  <c:v>SI</c:v>
                </c:pt>
                <c:pt idx="24">
                  <c:v>SK</c:v>
                </c:pt>
                <c:pt idx="25">
                  <c:v>UK</c:v>
                </c:pt>
                <c:pt idx="26">
                  <c:v>MT</c:v>
                </c:pt>
              </c:strCache>
            </c:strRef>
          </c:cat>
          <c:val>
            <c:numRef>
              <c:f>Sayfa3!$B$2:$B$28</c:f>
              <c:numCache>
                <c:formatCode>General</c:formatCode>
                <c:ptCount val="27"/>
                <c:pt idx="0">
                  <c:v>290</c:v>
                </c:pt>
                <c:pt idx="1">
                  <c:v>299</c:v>
                </c:pt>
                <c:pt idx="2">
                  <c:v>118</c:v>
                </c:pt>
                <c:pt idx="3">
                  <c:v>33</c:v>
                </c:pt>
                <c:pt idx="4">
                  <c:v>73</c:v>
                </c:pt>
                <c:pt idx="5">
                  <c:v>268</c:v>
                </c:pt>
                <c:pt idx="6">
                  <c:v>42</c:v>
                </c:pt>
                <c:pt idx="7">
                  <c:v>292</c:v>
                </c:pt>
                <c:pt idx="8">
                  <c:v>268</c:v>
                </c:pt>
                <c:pt idx="9">
                  <c:v>3676</c:v>
                </c:pt>
                <c:pt idx="10">
                  <c:v>308</c:v>
                </c:pt>
                <c:pt idx="11">
                  <c:v>1948</c:v>
                </c:pt>
                <c:pt idx="12">
                  <c:v>152</c:v>
                </c:pt>
                <c:pt idx="13">
                  <c:v>211</c:v>
                </c:pt>
                <c:pt idx="14">
                  <c:v>2156</c:v>
                </c:pt>
                <c:pt idx="15">
                  <c:v>121</c:v>
                </c:pt>
                <c:pt idx="16">
                  <c:v>4</c:v>
                </c:pt>
                <c:pt idx="17">
                  <c:v>125</c:v>
                </c:pt>
                <c:pt idx="18">
                  <c:v>31</c:v>
                </c:pt>
                <c:pt idx="19">
                  <c:v>950</c:v>
                </c:pt>
                <c:pt idx="20">
                  <c:v>67</c:v>
                </c:pt>
                <c:pt idx="21">
                  <c:v>151</c:v>
                </c:pt>
                <c:pt idx="22">
                  <c:v>135</c:v>
                </c:pt>
                <c:pt idx="23">
                  <c:v>33</c:v>
                </c:pt>
                <c:pt idx="24">
                  <c:v>133</c:v>
                </c:pt>
                <c:pt idx="25">
                  <c:v>2483</c:v>
                </c:pt>
                <c:pt idx="26">
                  <c:v>3</c:v>
                </c:pt>
              </c:numCache>
            </c:numRef>
          </c:val>
        </c:ser>
        <c:ser>
          <c:idx val="1"/>
          <c:order val="1"/>
          <c:tx>
            <c:v>Göl</c:v>
          </c:tx>
          <c:invertIfNegative val="0"/>
          <c:cat>
            <c:strRef>
              <c:f>Sayfa3!$A$2:$A$28</c:f>
              <c:strCache>
                <c:ptCount val="27"/>
                <c:pt idx="0">
                  <c:v>AT</c:v>
                </c:pt>
                <c:pt idx="1">
                  <c:v>BE</c:v>
                </c:pt>
                <c:pt idx="2">
                  <c:v>BG</c:v>
                </c:pt>
                <c:pt idx="3">
                  <c:v>CY</c:v>
                </c:pt>
                <c:pt idx="4">
                  <c:v>CZ</c:v>
                </c:pt>
                <c:pt idx="5">
                  <c:v>DE</c:v>
                </c:pt>
                <c:pt idx="6">
                  <c:v>DK</c:v>
                </c:pt>
                <c:pt idx="7">
                  <c:v>EE</c:v>
                </c:pt>
                <c:pt idx="8">
                  <c:v>EL</c:v>
                </c:pt>
                <c:pt idx="9">
                  <c:v>ES</c:v>
                </c:pt>
                <c:pt idx="10">
                  <c:v>FI</c:v>
                </c:pt>
                <c:pt idx="11">
                  <c:v>FR</c:v>
                </c:pt>
                <c:pt idx="12">
                  <c:v>HU</c:v>
                </c:pt>
                <c:pt idx="13">
                  <c:v>IE</c:v>
                </c:pt>
                <c:pt idx="14">
                  <c:v>IT</c:v>
                </c:pt>
                <c:pt idx="15">
                  <c:v>LT</c:v>
                </c:pt>
                <c:pt idx="16">
                  <c:v>LU</c:v>
                </c:pt>
                <c:pt idx="17">
                  <c:v>LV</c:v>
                </c:pt>
                <c:pt idx="18">
                  <c:v>NL</c:v>
                </c:pt>
                <c:pt idx="19">
                  <c:v>PL</c:v>
                </c:pt>
                <c:pt idx="20">
                  <c:v>PT</c:v>
                </c:pt>
                <c:pt idx="21">
                  <c:v>RO</c:v>
                </c:pt>
                <c:pt idx="22">
                  <c:v>SE</c:v>
                </c:pt>
                <c:pt idx="23">
                  <c:v>SI</c:v>
                </c:pt>
                <c:pt idx="24">
                  <c:v>SK</c:v>
                </c:pt>
                <c:pt idx="25">
                  <c:v>UK</c:v>
                </c:pt>
                <c:pt idx="26">
                  <c:v>MT</c:v>
                </c:pt>
              </c:strCache>
            </c:strRef>
          </c:cat>
          <c:val>
            <c:numRef>
              <c:f>Sayfa3!$C$2:$C$28</c:f>
              <c:numCache>
                <c:formatCode>General</c:formatCode>
                <c:ptCount val="27"/>
                <c:pt idx="0">
                  <c:v>37</c:v>
                </c:pt>
                <c:pt idx="1">
                  <c:v>9</c:v>
                </c:pt>
                <c:pt idx="2">
                  <c:v>38</c:v>
                </c:pt>
                <c:pt idx="3">
                  <c:v>10</c:v>
                </c:pt>
                <c:pt idx="4">
                  <c:v>0</c:v>
                </c:pt>
                <c:pt idx="5">
                  <c:v>64</c:v>
                </c:pt>
                <c:pt idx="6">
                  <c:v>29</c:v>
                </c:pt>
                <c:pt idx="7">
                  <c:v>22</c:v>
                </c:pt>
                <c:pt idx="8">
                  <c:v>26</c:v>
                </c:pt>
                <c:pt idx="9">
                  <c:v>1137</c:v>
                </c:pt>
                <c:pt idx="10">
                  <c:v>370</c:v>
                </c:pt>
                <c:pt idx="11">
                  <c:v>261</c:v>
                </c:pt>
                <c:pt idx="12">
                  <c:v>35</c:v>
                </c:pt>
                <c:pt idx="13">
                  <c:v>100</c:v>
                </c:pt>
                <c:pt idx="14">
                  <c:v>461</c:v>
                </c:pt>
                <c:pt idx="15">
                  <c:v>68</c:v>
                </c:pt>
                <c:pt idx="16">
                  <c:v>0</c:v>
                </c:pt>
                <c:pt idx="17">
                  <c:v>65</c:v>
                </c:pt>
                <c:pt idx="18">
                  <c:v>35</c:v>
                </c:pt>
                <c:pt idx="19">
                  <c:v>324</c:v>
                </c:pt>
                <c:pt idx="20">
                  <c:v>34</c:v>
                </c:pt>
                <c:pt idx="21">
                  <c:v>30</c:v>
                </c:pt>
                <c:pt idx="22">
                  <c:v>203</c:v>
                </c:pt>
                <c:pt idx="23">
                  <c:v>14</c:v>
                </c:pt>
                <c:pt idx="24">
                  <c:v>26</c:v>
                </c:pt>
                <c:pt idx="25">
                  <c:v>417</c:v>
                </c:pt>
                <c:pt idx="26">
                  <c:v>6</c:v>
                </c:pt>
              </c:numCache>
            </c:numRef>
          </c:val>
        </c:ser>
        <c:dLbls>
          <c:showLegendKey val="0"/>
          <c:showVal val="0"/>
          <c:showCatName val="0"/>
          <c:showSerName val="0"/>
          <c:showPercent val="0"/>
          <c:showBubbleSize val="0"/>
        </c:dLbls>
        <c:gapWidth val="150"/>
        <c:overlap val="100"/>
        <c:axId val="136185712"/>
        <c:axId val="136186272"/>
      </c:barChart>
      <c:catAx>
        <c:axId val="136185712"/>
        <c:scaling>
          <c:orientation val="minMax"/>
        </c:scaling>
        <c:delete val="0"/>
        <c:axPos val="b"/>
        <c:numFmt formatCode="General" sourceLinked="0"/>
        <c:majorTickMark val="out"/>
        <c:minorTickMark val="none"/>
        <c:tickLblPos val="nextTo"/>
        <c:txPr>
          <a:bodyPr/>
          <a:lstStyle/>
          <a:p>
            <a:pPr>
              <a:defRPr b="1"/>
            </a:pPr>
            <a:endParaRPr lang="tr-TR"/>
          </a:p>
        </c:txPr>
        <c:crossAx val="136186272"/>
        <c:crosses val="autoZero"/>
        <c:auto val="1"/>
        <c:lblAlgn val="ctr"/>
        <c:lblOffset val="100"/>
        <c:noMultiLvlLbl val="0"/>
      </c:catAx>
      <c:valAx>
        <c:axId val="136186272"/>
        <c:scaling>
          <c:orientation val="minMax"/>
        </c:scaling>
        <c:delete val="0"/>
        <c:axPos val="l"/>
        <c:majorGridlines>
          <c:spPr>
            <a:ln>
              <a:prstDash val="dash"/>
            </a:ln>
          </c:spPr>
        </c:majorGridlines>
        <c:numFmt formatCode="General" sourceLinked="1"/>
        <c:majorTickMark val="out"/>
        <c:minorTickMark val="none"/>
        <c:tickLblPos val="nextTo"/>
        <c:txPr>
          <a:bodyPr/>
          <a:lstStyle/>
          <a:p>
            <a:pPr>
              <a:defRPr b="1"/>
            </a:pPr>
            <a:endParaRPr lang="tr-TR"/>
          </a:p>
        </c:txPr>
        <c:crossAx val="136185712"/>
        <c:crosses val="autoZero"/>
        <c:crossBetween val="between"/>
      </c:valAx>
    </c:plotArea>
    <c:legend>
      <c:legendPos val="r"/>
      <c:layout>
        <c:manualLayout>
          <c:xMode val="edge"/>
          <c:yMode val="edge"/>
          <c:x val="6.2950464525267674E-2"/>
          <c:y val="0.13419981440827988"/>
          <c:w val="0.21408834312377753"/>
          <c:h val="0.27579367507024088"/>
        </c:manualLayout>
      </c:layout>
      <c:overlay val="0"/>
    </c:legend>
    <c:plotVisOnly val="1"/>
    <c:dispBlanksAs val="gap"/>
    <c:showDLblsOverMax val="0"/>
  </c:chart>
  <c:spPr>
    <a:solidFill>
      <a:schemeClr val="accent3">
        <a:lumMod val="40000"/>
        <a:lumOff val="60000"/>
      </a:schemeClr>
    </a:solidFill>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0592145967112825E-2"/>
          <c:y val="3.8450284623512972E-2"/>
          <c:w val="0.93597783439589388"/>
          <c:h val="0.7376710638442987"/>
        </c:manualLayout>
      </c:layout>
      <c:barChart>
        <c:barDir val="col"/>
        <c:grouping val="stacked"/>
        <c:varyColors val="0"/>
        <c:ser>
          <c:idx val="0"/>
          <c:order val="0"/>
          <c:tx>
            <c:strRef>
              <c:f>Sayfa2!$B$2</c:f>
              <c:strCache>
                <c:ptCount val="1"/>
                <c:pt idx="0">
                  <c:v>Gözetimsel</c:v>
                </c:pt>
              </c:strCache>
            </c:strRef>
          </c:tx>
          <c:spPr>
            <a:solidFill>
              <a:srgbClr val="00B050"/>
            </a:solidFill>
          </c:spPr>
          <c:invertIfNegative val="0"/>
          <c:cat>
            <c:strRef>
              <c:f>Sayfa2!$A$3:$A$21</c:f>
              <c:strCache>
                <c:ptCount val="19"/>
                <c:pt idx="0">
                  <c:v>Antalya</c:v>
                </c:pt>
                <c:pt idx="1">
                  <c:v>Aras</c:v>
                </c:pt>
                <c:pt idx="2">
                  <c:v>Asi</c:v>
                </c:pt>
                <c:pt idx="3">
                  <c:v>Batı Akdeniz</c:v>
                </c:pt>
                <c:pt idx="4">
                  <c:v>Batı Karadeniz</c:v>
                </c:pt>
                <c:pt idx="5">
                  <c:v>Burdur</c:v>
                </c:pt>
                <c:pt idx="6">
                  <c:v>Ceyhan</c:v>
                </c:pt>
                <c:pt idx="7">
                  <c:v>Çoruh</c:v>
                </c:pt>
                <c:pt idx="8">
                  <c:v>Doğu Akdeniz</c:v>
                </c:pt>
                <c:pt idx="9">
                  <c:v>Doğu Karadeniz</c:v>
                </c:pt>
                <c:pt idx="10">
                  <c:v>Fırat-Dicle</c:v>
                </c:pt>
                <c:pt idx="11">
                  <c:v>Gediz</c:v>
                </c:pt>
                <c:pt idx="12">
                  <c:v>Kızılırmak</c:v>
                </c:pt>
                <c:pt idx="13">
                  <c:v>Kuzey Ege</c:v>
                </c:pt>
                <c:pt idx="14">
                  <c:v>Küçük Menderes</c:v>
                </c:pt>
                <c:pt idx="15">
                  <c:v>Marmara</c:v>
                </c:pt>
                <c:pt idx="16">
                  <c:v>Seyhan</c:v>
                </c:pt>
                <c:pt idx="17">
                  <c:v>Van Gölü</c:v>
                </c:pt>
                <c:pt idx="18">
                  <c:v>Yeşilırmak</c:v>
                </c:pt>
              </c:strCache>
            </c:strRef>
          </c:cat>
          <c:val>
            <c:numRef>
              <c:f>Sayfa2!$B$3:$B$21</c:f>
              <c:numCache>
                <c:formatCode>General</c:formatCode>
                <c:ptCount val="19"/>
                <c:pt idx="0">
                  <c:v>32</c:v>
                </c:pt>
                <c:pt idx="1">
                  <c:v>21</c:v>
                </c:pt>
                <c:pt idx="2">
                  <c:v>20</c:v>
                </c:pt>
                <c:pt idx="3">
                  <c:v>35</c:v>
                </c:pt>
                <c:pt idx="4">
                  <c:v>25</c:v>
                </c:pt>
                <c:pt idx="5">
                  <c:v>14</c:v>
                </c:pt>
                <c:pt idx="6">
                  <c:v>40</c:v>
                </c:pt>
                <c:pt idx="7">
                  <c:v>13</c:v>
                </c:pt>
                <c:pt idx="8">
                  <c:v>36</c:v>
                </c:pt>
                <c:pt idx="9">
                  <c:v>24</c:v>
                </c:pt>
                <c:pt idx="10">
                  <c:v>55</c:v>
                </c:pt>
                <c:pt idx="11">
                  <c:v>22</c:v>
                </c:pt>
                <c:pt idx="12">
                  <c:v>48</c:v>
                </c:pt>
                <c:pt idx="13">
                  <c:v>19</c:v>
                </c:pt>
                <c:pt idx="14">
                  <c:v>23</c:v>
                </c:pt>
                <c:pt idx="15">
                  <c:v>25</c:v>
                </c:pt>
                <c:pt idx="16">
                  <c:v>40</c:v>
                </c:pt>
                <c:pt idx="17">
                  <c:v>20</c:v>
                </c:pt>
                <c:pt idx="18">
                  <c:v>34</c:v>
                </c:pt>
              </c:numCache>
            </c:numRef>
          </c:val>
        </c:ser>
        <c:ser>
          <c:idx val="1"/>
          <c:order val="1"/>
          <c:tx>
            <c:strRef>
              <c:f>Sayfa2!$C$2</c:f>
              <c:strCache>
                <c:ptCount val="1"/>
                <c:pt idx="0">
                  <c:v>Operasyonel </c:v>
                </c:pt>
              </c:strCache>
            </c:strRef>
          </c:tx>
          <c:spPr>
            <a:solidFill>
              <a:srgbClr val="FF0000"/>
            </a:solidFill>
          </c:spPr>
          <c:invertIfNegative val="0"/>
          <c:cat>
            <c:strRef>
              <c:f>Sayfa2!$A$3:$A$21</c:f>
              <c:strCache>
                <c:ptCount val="19"/>
                <c:pt idx="0">
                  <c:v>Antalya</c:v>
                </c:pt>
                <c:pt idx="1">
                  <c:v>Aras</c:v>
                </c:pt>
                <c:pt idx="2">
                  <c:v>Asi</c:v>
                </c:pt>
                <c:pt idx="3">
                  <c:v>Batı Akdeniz</c:v>
                </c:pt>
                <c:pt idx="4">
                  <c:v>Batı Karadeniz</c:v>
                </c:pt>
                <c:pt idx="5">
                  <c:v>Burdur</c:v>
                </c:pt>
                <c:pt idx="6">
                  <c:v>Ceyhan</c:v>
                </c:pt>
                <c:pt idx="7">
                  <c:v>Çoruh</c:v>
                </c:pt>
                <c:pt idx="8">
                  <c:v>Doğu Akdeniz</c:v>
                </c:pt>
                <c:pt idx="9">
                  <c:v>Doğu Karadeniz</c:v>
                </c:pt>
                <c:pt idx="10">
                  <c:v>Fırat-Dicle</c:v>
                </c:pt>
                <c:pt idx="11">
                  <c:v>Gediz</c:v>
                </c:pt>
                <c:pt idx="12">
                  <c:v>Kızılırmak</c:v>
                </c:pt>
                <c:pt idx="13">
                  <c:v>Kuzey Ege</c:v>
                </c:pt>
                <c:pt idx="14">
                  <c:v>Küçük Menderes</c:v>
                </c:pt>
                <c:pt idx="15">
                  <c:v>Marmara</c:v>
                </c:pt>
                <c:pt idx="16">
                  <c:v>Seyhan</c:v>
                </c:pt>
                <c:pt idx="17">
                  <c:v>Van Gölü</c:v>
                </c:pt>
                <c:pt idx="18">
                  <c:v>Yeşilırmak</c:v>
                </c:pt>
              </c:strCache>
            </c:strRef>
          </c:cat>
          <c:val>
            <c:numRef>
              <c:f>Sayfa2!$C$3:$C$21</c:f>
              <c:numCache>
                <c:formatCode>General</c:formatCode>
                <c:ptCount val="19"/>
                <c:pt idx="0">
                  <c:v>18</c:v>
                </c:pt>
                <c:pt idx="1">
                  <c:v>5</c:v>
                </c:pt>
                <c:pt idx="2">
                  <c:v>10</c:v>
                </c:pt>
                <c:pt idx="3">
                  <c:v>19</c:v>
                </c:pt>
                <c:pt idx="4">
                  <c:v>17</c:v>
                </c:pt>
                <c:pt idx="5">
                  <c:v>7</c:v>
                </c:pt>
                <c:pt idx="6">
                  <c:v>18</c:v>
                </c:pt>
                <c:pt idx="7">
                  <c:v>9</c:v>
                </c:pt>
                <c:pt idx="8">
                  <c:v>19</c:v>
                </c:pt>
                <c:pt idx="9">
                  <c:v>10</c:v>
                </c:pt>
                <c:pt idx="10">
                  <c:v>15</c:v>
                </c:pt>
                <c:pt idx="11">
                  <c:v>19</c:v>
                </c:pt>
                <c:pt idx="12">
                  <c:v>22</c:v>
                </c:pt>
                <c:pt idx="13">
                  <c:v>12</c:v>
                </c:pt>
                <c:pt idx="14">
                  <c:v>9</c:v>
                </c:pt>
                <c:pt idx="15">
                  <c:v>23</c:v>
                </c:pt>
                <c:pt idx="16">
                  <c:v>14</c:v>
                </c:pt>
                <c:pt idx="17">
                  <c:v>7</c:v>
                </c:pt>
                <c:pt idx="18">
                  <c:v>17</c:v>
                </c:pt>
              </c:numCache>
            </c:numRef>
          </c:val>
        </c:ser>
        <c:ser>
          <c:idx val="2"/>
          <c:order val="2"/>
          <c:tx>
            <c:strRef>
              <c:f>Sayfa2!$D$2</c:f>
              <c:strCache>
                <c:ptCount val="1"/>
                <c:pt idx="0">
                  <c:v>Korunan Alan</c:v>
                </c:pt>
              </c:strCache>
            </c:strRef>
          </c:tx>
          <c:spPr>
            <a:solidFill>
              <a:srgbClr val="0070C0"/>
            </a:solidFill>
          </c:spPr>
          <c:invertIfNegative val="0"/>
          <c:cat>
            <c:strRef>
              <c:f>Sayfa2!$A$3:$A$21</c:f>
              <c:strCache>
                <c:ptCount val="19"/>
                <c:pt idx="0">
                  <c:v>Antalya</c:v>
                </c:pt>
                <c:pt idx="1">
                  <c:v>Aras</c:v>
                </c:pt>
                <c:pt idx="2">
                  <c:v>Asi</c:v>
                </c:pt>
                <c:pt idx="3">
                  <c:v>Batı Akdeniz</c:v>
                </c:pt>
                <c:pt idx="4">
                  <c:v>Batı Karadeniz</c:v>
                </c:pt>
                <c:pt idx="5">
                  <c:v>Burdur</c:v>
                </c:pt>
                <c:pt idx="6">
                  <c:v>Ceyhan</c:v>
                </c:pt>
                <c:pt idx="7">
                  <c:v>Çoruh</c:v>
                </c:pt>
                <c:pt idx="8">
                  <c:v>Doğu Akdeniz</c:v>
                </c:pt>
                <c:pt idx="9">
                  <c:v>Doğu Karadeniz</c:v>
                </c:pt>
                <c:pt idx="10">
                  <c:v>Fırat-Dicle</c:v>
                </c:pt>
                <c:pt idx="11">
                  <c:v>Gediz</c:v>
                </c:pt>
                <c:pt idx="12">
                  <c:v>Kızılırmak</c:v>
                </c:pt>
                <c:pt idx="13">
                  <c:v>Kuzey Ege</c:v>
                </c:pt>
                <c:pt idx="14">
                  <c:v>Küçük Menderes</c:v>
                </c:pt>
                <c:pt idx="15">
                  <c:v>Marmara</c:v>
                </c:pt>
                <c:pt idx="16">
                  <c:v>Seyhan</c:v>
                </c:pt>
                <c:pt idx="17">
                  <c:v>Van Gölü</c:v>
                </c:pt>
                <c:pt idx="18">
                  <c:v>Yeşilırmak</c:v>
                </c:pt>
              </c:strCache>
            </c:strRef>
          </c:cat>
          <c:val>
            <c:numRef>
              <c:f>Sayfa2!$D$3:$D$21</c:f>
              <c:numCache>
                <c:formatCode>General</c:formatCode>
                <c:ptCount val="19"/>
                <c:pt idx="0">
                  <c:v>9</c:v>
                </c:pt>
                <c:pt idx="1">
                  <c:v>4</c:v>
                </c:pt>
                <c:pt idx="2">
                  <c:v>3</c:v>
                </c:pt>
                <c:pt idx="3">
                  <c:v>7</c:v>
                </c:pt>
                <c:pt idx="4">
                  <c:v>10</c:v>
                </c:pt>
                <c:pt idx="5">
                  <c:v>6</c:v>
                </c:pt>
                <c:pt idx="6">
                  <c:v>5</c:v>
                </c:pt>
                <c:pt idx="7">
                  <c:v>1</c:v>
                </c:pt>
                <c:pt idx="8">
                  <c:v>8</c:v>
                </c:pt>
                <c:pt idx="9">
                  <c:v>2</c:v>
                </c:pt>
                <c:pt idx="10">
                  <c:v>12</c:v>
                </c:pt>
                <c:pt idx="11">
                  <c:v>5</c:v>
                </c:pt>
                <c:pt idx="12">
                  <c:v>14</c:v>
                </c:pt>
                <c:pt idx="13">
                  <c:v>4</c:v>
                </c:pt>
                <c:pt idx="14">
                  <c:v>6</c:v>
                </c:pt>
                <c:pt idx="15">
                  <c:v>22</c:v>
                </c:pt>
                <c:pt idx="16">
                  <c:v>10</c:v>
                </c:pt>
                <c:pt idx="17">
                  <c:v>7</c:v>
                </c:pt>
                <c:pt idx="18">
                  <c:v>12</c:v>
                </c:pt>
              </c:numCache>
            </c:numRef>
          </c:val>
        </c:ser>
        <c:dLbls>
          <c:showLegendKey val="0"/>
          <c:showVal val="0"/>
          <c:showCatName val="0"/>
          <c:showSerName val="0"/>
          <c:showPercent val="0"/>
          <c:showBubbleSize val="0"/>
        </c:dLbls>
        <c:gapWidth val="150"/>
        <c:overlap val="100"/>
        <c:axId val="136189632"/>
        <c:axId val="136190192"/>
      </c:barChart>
      <c:catAx>
        <c:axId val="136189632"/>
        <c:scaling>
          <c:orientation val="minMax"/>
        </c:scaling>
        <c:delete val="0"/>
        <c:axPos val="b"/>
        <c:numFmt formatCode="General" sourceLinked="0"/>
        <c:majorTickMark val="out"/>
        <c:minorTickMark val="none"/>
        <c:tickLblPos val="nextTo"/>
        <c:txPr>
          <a:bodyPr/>
          <a:lstStyle/>
          <a:p>
            <a:pPr>
              <a:defRPr sz="1200" b="1"/>
            </a:pPr>
            <a:endParaRPr lang="tr-TR"/>
          </a:p>
        </c:txPr>
        <c:crossAx val="136190192"/>
        <c:crosses val="autoZero"/>
        <c:auto val="1"/>
        <c:lblAlgn val="ctr"/>
        <c:lblOffset val="100"/>
        <c:noMultiLvlLbl val="0"/>
      </c:catAx>
      <c:valAx>
        <c:axId val="136190192"/>
        <c:scaling>
          <c:orientation val="minMax"/>
        </c:scaling>
        <c:delete val="0"/>
        <c:axPos val="l"/>
        <c:majorGridlines>
          <c:spPr>
            <a:ln>
              <a:prstDash val="dash"/>
            </a:ln>
          </c:spPr>
        </c:majorGridlines>
        <c:numFmt formatCode="General" sourceLinked="1"/>
        <c:majorTickMark val="out"/>
        <c:minorTickMark val="none"/>
        <c:tickLblPos val="nextTo"/>
        <c:txPr>
          <a:bodyPr/>
          <a:lstStyle/>
          <a:p>
            <a:pPr>
              <a:defRPr sz="1200" b="1"/>
            </a:pPr>
            <a:endParaRPr lang="tr-TR"/>
          </a:p>
        </c:txPr>
        <c:crossAx val="136189632"/>
        <c:crosses val="autoZero"/>
        <c:crossBetween val="between"/>
      </c:valAx>
    </c:plotArea>
    <c:legend>
      <c:legendPos val="r"/>
      <c:layout>
        <c:manualLayout>
          <c:xMode val="edge"/>
          <c:yMode val="edge"/>
          <c:x val="9.559692482546224E-2"/>
          <c:y val="4.6381210168567097E-2"/>
          <c:w val="0.22850459664764128"/>
          <c:h val="0.18787442478781091"/>
        </c:manualLayout>
      </c:layout>
      <c:overlay val="0"/>
    </c:legend>
    <c:plotVisOnly val="1"/>
    <c:dispBlanksAs val="gap"/>
    <c:showDLblsOverMax val="0"/>
  </c:chart>
  <c:spPr>
    <a:solidFill>
      <a:srgbClr val="9BBB59">
        <a:lumMod val="40000"/>
        <a:lumOff val="60000"/>
      </a:srgbClr>
    </a:solidFill>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26"/>
            <c:invertIfNegative val="0"/>
            <c:bubble3D val="0"/>
            <c:spPr>
              <a:solidFill>
                <a:srgbClr val="FF0000"/>
              </a:solidFill>
            </c:spPr>
          </c:dPt>
          <c:dLbls>
            <c:dLbl>
              <c:idx val="26"/>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'Su Kütlesi'!$B$1:$B$28</c:f>
              <c:strCache>
                <c:ptCount val="28"/>
                <c:pt idx="0">
                  <c:v>AT</c:v>
                </c:pt>
                <c:pt idx="1">
                  <c:v>DE</c:v>
                </c:pt>
                <c:pt idx="2">
                  <c:v>BE</c:v>
                </c:pt>
                <c:pt idx="3">
                  <c:v>BG</c:v>
                </c:pt>
                <c:pt idx="4">
                  <c:v>CZ</c:v>
                </c:pt>
                <c:pt idx="5">
                  <c:v>DK</c:v>
                </c:pt>
                <c:pt idx="6">
                  <c:v>EE</c:v>
                </c:pt>
                <c:pt idx="7">
                  <c:v>FI</c:v>
                </c:pt>
                <c:pt idx="8">
                  <c:v>FR</c:v>
                </c:pt>
                <c:pt idx="9">
                  <c:v>NL</c:v>
                </c:pt>
                <c:pt idx="10">
                  <c:v>UK</c:v>
                </c:pt>
                <c:pt idx="11">
                  <c:v>IE</c:v>
                </c:pt>
                <c:pt idx="12">
                  <c:v>ES</c:v>
                </c:pt>
                <c:pt idx="13">
                  <c:v>SE</c:v>
                </c:pt>
                <c:pt idx="14">
                  <c:v>IT</c:v>
                </c:pt>
                <c:pt idx="15">
                  <c:v>CY</c:v>
                </c:pt>
                <c:pt idx="16">
                  <c:v>LV</c:v>
                </c:pt>
                <c:pt idx="17">
                  <c:v>LT</c:v>
                </c:pt>
                <c:pt idx="18">
                  <c:v>LU</c:v>
                </c:pt>
                <c:pt idx="19">
                  <c:v>HU</c:v>
                </c:pt>
                <c:pt idx="20">
                  <c:v>MT</c:v>
                </c:pt>
                <c:pt idx="21">
                  <c:v>PL</c:v>
                </c:pt>
                <c:pt idx="22">
                  <c:v>PT</c:v>
                </c:pt>
                <c:pt idx="23">
                  <c:v>RO</c:v>
                </c:pt>
                <c:pt idx="24">
                  <c:v>SK</c:v>
                </c:pt>
                <c:pt idx="25">
                  <c:v>SI</c:v>
                </c:pt>
                <c:pt idx="26">
                  <c:v>TR</c:v>
                </c:pt>
                <c:pt idx="27">
                  <c:v>EL</c:v>
                </c:pt>
              </c:strCache>
            </c:strRef>
          </c:cat>
          <c:val>
            <c:numRef>
              <c:f>'Su Kütlesi'!$C$1:$C$28</c:f>
              <c:numCache>
                <c:formatCode>General</c:formatCode>
                <c:ptCount val="28"/>
                <c:pt idx="0">
                  <c:v>7339</c:v>
                </c:pt>
                <c:pt idx="1">
                  <c:v>9006</c:v>
                </c:pt>
                <c:pt idx="2">
                  <c:v>177</c:v>
                </c:pt>
                <c:pt idx="3">
                  <c:v>688</c:v>
                </c:pt>
                <c:pt idx="4">
                  <c:v>1069</c:v>
                </c:pt>
                <c:pt idx="5">
                  <c:v>16881</c:v>
                </c:pt>
                <c:pt idx="6">
                  <c:v>645</c:v>
                </c:pt>
                <c:pt idx="7">
                  <c:v>1602</c:v>
                </c:pt>
                <c:pt idx="8">
                  <c:v>10824</c:v>
                </c:pt>
                <c:pt idx="9">
                  <c:v>254</c:v>
                </c:pt>
                <c:pt idx="10">
                  <c:v>9076</c:v>
                </c:pt>
                <c:pt idx="11">
                  <c:v>4565</c:v>
                </c:pt>
                <c:pt idx="12">
                  <c:v>4298</c:v>
                </c:pt>
                <c:pt idx="13">
                  <c:v>15563</c:v>
                </c:pt>
                <c:pt idx="14">
                  <c:v>6436</c:v>
                </c:pt>
                <c:pt idx="15">
                  <c:v>216</c:v>
                </c:pt>
                <c:pt idx="16">
                  <c:v>204</c:v>
                </c:pt>
                <c:pt idx="17">
                  <c:v>832</c:v>
                </c:pt>
                <c:pt idx="18">
                  <c:v>102</c:v>
                </c:pt>
                <c:pt idx="19">
                  <c:v>869</c:v>
                </c:pt>
                <c:pt idx="20">
                  <c:v>0</c:v>
                </c:pt>
                <c:pt idx="21">
                  <c:v>4586</c:v>
                </c:pt>
                <c:pt idx="22">
                  <c:v>1611</c:v>
                </c:pt>
                <c:pt idx="23">
                  <c:v>3262</c:v>
                </c:pt>
                <c:pt idx="24">
                  <c:v>1760</c:v>
                </c:pt>
                <c:pt idx="25">
                  <c:v>135</c:v>
                </c:pt>
                <c:pt idx="26">
                  <c:v>1814</c:v>
                </c:pt>
                <c:pt idx="27">
                  <c:v>1033</c:v>
                </c:pt>
              </c:numCache>
            </c:numRef>
          </c:val>
        </c:ser>
        <c:dLbls>
          <c:showLegendKey val="0"/>
          <c:showVal val="0"/>
          <c:showCatName val="0"/>
          <c:showSerName val="0"/>
          <c:showPercent val="0"/>
          <c:showBubbleSize val="0"/>
        </c:dLbls>
        <c:gapWidth val="150"/>
        <c:axId val="136194672"/>
        <c:axId val="136195232"/>
      </c:barChart>
      <c:catAx>
        <c:axId val="136194672"/>
        <c:scaling>
          <c:orientation val="minMax"/>
        </c:scaling>
        <c:delete val="0"/>
        <c:axPos val="b"/>
        <c:numFmt formatCode="General" sourceLinked="0"/>
        <c:majorTickMark val="out"/>
        <c:minorTickMark val="none"/>
        <c:tickLblPos val="nextTo"/>
        <c:txPr>
          <a:bodyPr/>
          <a:lstStyle/>
          <a:p>
            <a:pPr>
              <a:defRPr sz="1200" b="1"/>
            </a:pPr>
            <a:endParaRPr lang="tr-TR"/>
          </a:p>
        </c:txPr>
        <c:crossAx val="136195232"/>
        <c:crosses val="autoZero"/>
        <c:auto val="1"/>
        <c:lblAlgn val="ctr"/>
        <c:lblOffset val="100"/>
        <c:noMultiLvlLbl val="0"/>
      </c:catAx>
      <c:valAx>
        <c:axId val="136195232"/>
        <c:scaling>
          <c:orientation val="minMax"/>
        </c:scaling>
        <c:delete val="0"/>
        <c:axPos val="l"/>
        <c:majorGridlines>
          <c:spPr>
            <a:ln>
              <a:prstDash val="dash"/>
            </a:ln>
          </c:spPr>
        </c:majorGridlines>
        <c:numFmt formatCode="General" sourceLinked="1"/>
        <c:majorTickMark val="out"/>
        <c:minorTickMark val="none"/>
        <c:tickLblPos val="nextTo"/>
        <c:txPr>
          <a:bodyPr/>
          <a:lstStyle/>
          <a:p>
            <a:pPr>
              <a:defRPr b="1"/>
            </a:pPr>
            <a:endParaRPr lang="tr-TR"/>
          </a:p>
        </c:txPr>
        <c:crossAx val="136194672"/>
        <c:crosses val="autoZero"/>
        <c:crossBetween val="between"/>
      </c:valAx>
    </c:plotArea>
    <c:plotVisOnly val="1"/>
    <c:dispBlanksAs val="gap"/>
    <c:showDLblsOverMax val="0"/>
  </c:chart>
  <c:spPr>
    <a:solidFill>
      <a:schemeClr val="accent3">
        <a:lumMod val="40000"/>
        <a:lumOff val="60000"/>
      </a:schemeClr>
    </a:solidFill>
    <a:ln>
      <a:solidFill>
        <a:schemeClr val="tx1"/>
      </a:solid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invertIfNegative val="0"/>
          <c:dPt>
            <c:idx val="26"/>
            <c:invertIfNegative val="0"/>
            <c:bubble3D val="0"/>
            <c:spPr>
              <a:solidFill>
                <a:srgbClr val="FF0000"/>
              </a:solidFill>
            </c:spPr>
          </c:dPt>
          <c:dLbls>
            <c:dLbl>
              <c:idx val="26"/>
              <c:layout>
                <c:manualLayout>
                  <c:x val="-2.1231418955912672E-3"/>
                  <c:y val="-0.1074626528890507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Tip!$B$2:$B$29</c:f>
              <c:strCache>
                <c:ptCount val="28"/>
                <c:pt idx="0">
                  <c:v>DE</c:v>
                </c:pt>
                <c:pt idx="1">
                  <c:v>AT</c:v>
                </c:pt>
                <c:pt idx="2">
                  <c:v>BE</c:v>
                </c:pt>
                <c:pt idx="3">
                  <c:v>BG</c:v>
                </c:pt>
                <c:pt idx="4">
                  <c:v>CZ</c:v>
                </c:pt>
                <c:pt idx="5">
                  <c:v>DK</c:v>
                </c:pt>
                <c:pt idx="6">
                  <c:v>EE</c:v>
                </c:pt>
                <c:pt idx="7">
                  <c:v>FI</c:v>
                </c:pt>
                <c:pt idx="8">
                  <c:v>FR</c:v>
                </c:pt>
                <c:pt idx="9">
                  <c:v>NL</c:v>
                </c:pt>
                <c:pt idx="10">
                  <c:v>UK</c:v>
                </c:pt>
                <c:pt idx="11">
                  <c:v>IE</c:v>
                </c:pt>
                <c:pt idx="12">
                  <c:v>ES</c:v>
                </c:pt>
                <c:pt idx="13">
                  <c:v>SE</c:v>
                </c:pt>
                <c:pt idx="14">
                  <c:v>IT</c:v>
                </c:pt>
                <c:pt idx="15">
                  <c:v>CY</c:v>
                </c:pt>
                <c:pt idx="16">
                  <c:v>LV</c:v>
                </c:pt>
                <c:pt idx="17">
                  <c:v>LT</c:v>
                </c:pt>
                <c:pt idx="18">
                  <c:v>LU</c:v>
                </c:pt>
                <c:pt idx="19">
                  <c:v>HU</c:v>
                </c:pt>
                <c:pt idx="20">
                  <c:v>MT</c:v>
                </c:pt>
                <c:pt idx="21">
                  <c:v>PL</c:v>
                </c:pt>
                <c:pt idx="22">
                  <c:v>PT</c:v>
                </c:pt>
                <c:pt idx="23">
                  <c:v>RO</c:v>
                </c:pt>
                <c:pt idx="24">
                  <c:v>SK</c:v>
                </c:pt>
                <c:pt idx="25">
                  <c:v>SI</c:v>
                </c:pt>
                <c:pt idx="26">
                  <c:v>TR</c:v>
                </c:pt>
                <c:pt idx="27">
                  <c:v>EL</c:v>
                </c:pt>
              </c:strCache>
            </c:strRef>
          </c:cat>
          <c:val>
            <c:numRef>
              <c:f>Tip!$C$2:$C$29</c:f>
              <c:numCache>
                <c:formatCode>General</c:formatCode>
                <c:ptCount val="28"/>
                <c:pt idx="0">
                  <c:v>37</c:v>
                </c:pt>
                <c:pt idx="1">
                  <c:v>43</c:v>
                </c:pt>
                <c:pt idx="2">
                  <c:v>9</c:v>
                </c:pt>
                <c:pt idx="3">
                  <c:v>55</c:v>
                </c:pt>
                <c:pt idx="4">
                  <c:v>89</c:v>
                </c:pt>
                <c:pt idx="5">
                  <c:v>6</c:v>
                </c:pt>
                <c:pt idx="6">
                  <c:v>7</c:v>
                </c:pt>
                <c:pt idx="7">
                  <c:v>18</c:v>
                </c:pt>
                <c:pt idx="8">
                  <c:v>141</c:v>
                </c:pt>
                <c:pt idx="9">
                  <c:v>12</c:v>
                </c:pt>
                <c:pt idx="10">
                  <c:v>44</c:v>
                </c:pt>
                <c:pt idx="11">
                  <c:v>14</c:v>
                </c:pt>
                <c:pt idx="12">
                  <c:v>55</c:v>
                </c:pt>
                <c:pt idx="13">
                  <c:v>52</c:v>
                </c:pt>
                <c:pt idx="14">
                  <c:v>312</c:v>
                </c:pt>
                <c:pt idx="15">
                  <c:v>3</c:v>
                </c:pt>
                <c:pt idx="16">
                  <c:v>5</c:v>
                </c:pt>
                <c:pt idx="17">
                  <c:v>5</c:v>
                </c:pt>
                <c:pt idx="18">
                  <c:v>6</c:v>
                </c:pt>
                <c:pt idx="19">
                  <c:v>26</c:v>
                </c:pt>
                <c:pt idx="20">
                  <c:v>0</c:v>
                </c:pt>
                <c:pt idx="21">
                  <c:v>25</c:v>
                </c:pt>
                <c:pt idx="22">
                  <c:v>17</c:v>
                </c:pt>
                <c:pt idx="23">
                  <c:v>70</c:v>
                </c:pt>
                <c:pt idx="24">
                  <c:v>36</c:v>
                </c:pt>
                <c:pt idx="25">
                  <c:v>23</c:v>
                </c:pt>
                <c:pt idx="26">
                  <c:v>56</c:v>
                </c:pt>
                <c:pt idx="27">
                  <c:v>30</c:v>
                </c:pt>
              </c:numCache>
            </c:numRef>
          </c:val>
        </c:ser>
        <c:dLbls>
          <c:showLegendKey val="0"/>
          <c:showVal val="0"/>
          <c:showCatName val="0"/>
          <c:showSerName val="0"/>
          <c:showPercent val="0"/>
          <c:showBubbleSize val="0"/>
        </c:dLbls>
        <c:gapWidth val="150"/>
        <c:overlap val="100"/>
        <c:axId val="135802768"/>
        <c:axId val="135803328"/>
      </c:barChart>
      <c:catAx>
        <c:axId val="135802768"/>
        <c:scaling>
          <c:orientation val="minMax"/>
        </c:scaling>
        <c:delete val="0"/>
        <c:axPos val="b"/>
        <c:numFmt formatCode="General" sourceLinked="0"/>
        <c:majorTickMark val="out"/>
        <c:minorTickMark val="none"/>
        <c:tickLblPos val="nextTo"/>
        <c:txPr>
          <a:bodyPr/>
          <a:lstStyle/>
          <a:p>
            <a:pPr>
              <a:defRPr sz="1200" b="1"/>
            </a:pPr>
            <a:endParaRPr lang="tr-TR"/>
          </a:p>
        </c:txPr>
        <c:crossAx val="135803328"/>
        <c:crosses val="autoZero"/>
        <c:auto val="1"/>
        <c:lblAlgn val="ctr"/>
        <c:lblOffset val="100"/>
        <c:noMultiLvlLbl val="0"/>
      </c:catAx>
      <c:valAx>
        <c:axId val="135803328"/>
        <c:scaling>
          <c:orientation val="minMax"/>
        </c:scaling>
        <c:delete val="0"/>
        <c:axPos val="l"/>
        <c:majorGridlines>
          <c:spPr>
            <a:ln>
              <a:prstDash val="dash"/>
            </a:ln>
          </c:spPr>
        </c:majorGridlines>
        <c:numFmt formatCode="General" sourceLinked="1"/>
        <c:majorTickMark val="out"/>
        <c:minorTickMark val="none"/>
        <c:tickLblPos val="nextTo"/>
        <c:txPr>
          <a:bodyPr/>
          <a:lstStyle/>
          <a:p>
            <a:pPr>
              <a:defRPr b="1"/>
            </a:pPr>
            <a:endParaRPr lang="tr-TR"/>
          </a:p>
        </c:txPr>
        <c:crossAx val="135802768"/>
        <c:crosses val="autoZero"/>
        <c:crossBetween val="between"/>
      </c:valAx>
    </c:plotArea>
    <c:plotVisOnly val="1"/>
    <c:dispBlanksAs val="gap"/>
    <c:showDLblsOverMax val="0"/>
  </c:chart>
  <c:spPr>
    <a:solidFill>
      <a:schemeClr val="accent3">
        <a:lumMod val="40000"/>
        <a:lumOff val="60000"/>
      </a:schemeClr>
    </a:solidFill>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7988B-DC90-45EE-905E-7ED8113AAB85}"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tr-TR"/>
        </a:p>
      </dgm:t>
    </dgm:pt>
    <dgm:pt modelId="{5C3A0A47-2D61-4870-96D8-DFB19F535A09}">
      <dgm:prSet phldrT="[Metin]" custT="1"/>
      <dgm:spPr/>
      <dgm:t>
        <a:bodyPr/>
        <a:lstStyle/>
        <a:p>
          <a:r>
            <a:rPr lang="tr-TR" sz="1400" dirty="0" smtClean="0">
              <a:latin typeface="Arial" pitchFamily="34" charset="0"/>
              <a:cs typeface="Arial" pitchFamily="34" charset="0"/>
            </a:rPr>
            <a:t>İYİ YÜZEYSEL SU DURUMU</a:t>
          </a:r>
          <a:endParaRPr lang="tr-TR" sz="1400" dirty="0">
            <a:latin typeface="Arial" pitchFamily="34" charset="0"/>
            <a:cs typeface="Arial" pitchFamily="34" charset="0"/>
          </a:endParaRPr>
        </a:p>
      </dgm:t>
    </dgm:pt>
    <dgm:pt modelId="{074BCD29-DECC-4065-A221-222913B826EA}" type="parTrans" cxnId="{85783062-3BBC-4106-95E5-9EDD62884250}">
      <dgm:prSet/>
      <dgm:spPr/>
      <dgm:t>
        <a:bodyPr/>
        <a:lstStyle/>
        <a:p>
          <a:endParaRPr lang="tr-TR" sz="1400">
            <a:latin typeface="Arial" pitchFamily="34" charset="0"/>
            <a:cs typeface="Arial" pitchFamily="34" charset="0"/>
          </a:endParaRPr>
        </a:p>
      </dgm:t>
    </dgm:pt>
    <dgm:pt modelId="{13D07A53-49EC-4351-9977-7F7820366632}" type="sibTrans" cxnId="{85783062-3BBC-4106-95E5-9EDD62884250}">
      <dgm:prSet/>
      <dgm:spPr/>
      <dgm:t>
        <a:bodyPr/>
        <a:lstStyle/>
        <a:p>
          <a:endParaRPr lang="tr-TR" sz="1400">
            <a:latin typeface="Arial" pitchFamily="34" charset="0"/>
            <a:cs typeface="Arial" pitchFamily="34" charset="0"/>
          </a:endParaRPr>
        </a:p>
      </dgm:t>
    </dgm:pt>
    <dgm:pt modelId="{75F31699-9831-4E4A-AAAA-5208DC213339}">
      <dgm:prSet phldrT="[Metin]" custT="1"/>
      <dgm:spPr/>
      <dgm:t>
        <a:bodyPr/>
        <a:lstStyle/>
        <a:p>
          <a:r>
            <a:rPr lang="tr-TR" sz="1400" dirty="0" smtClean="0">
              <a:latin typeface="Arial" pitchFamily="34" charset="0"/>
              <a:cs typeface="Arial" pitchFamily="34" charset="0"/>
            </a:rPr>
            <a:t>İYİ KİMYASAL DURUM</a:t>
          </a:r>
          <a:endParaRPr lang="tr-TR" sz="1400" dirty="0">
            <a:latin typeface="Arial" pitchFamily="34" charset="0"/>
            <a:cs typeface="Arial" pitchFamily="34" charset="0"/>
          </a:endParaRPr>
        </a:p>
      </dgm:t>
    </dgm:pt>
    <dgm:pt modelId="{E2D31820-4BF0-4FE4-B87E-5CAB7B2C5753}" type="parTrans" cxnId="{EAF7157A-133D-446C-91DD-F24549E9A91D}">
      <dgm:prSet/>
      <dgm:spPr/>
      <dgm:t>
        <a:bodyPr/>
        <a:lstStyle/>
        <a:p>
          <a:endParaRPr lang="tr-TR" sz="1400">
            <a:latin typeface="Arial" pitchFamily="34" charset="0"/>
            <a:cs typeface="Arial" pitchFamily="34" charset="0"/>
          </a:endParaRPr>
        </a:p>
      </dgm:t>
    </dgm:pt>
    <dgm:pt modelId="{7A98F301-D26B-4C28-8DEC-A2CC11357C4E}" type="sibTrans" cxnId="{EAF7157A-133D-446C-91DD-F24549E9A91D}">
      <dgm:prSet/>
      <dgm:spPr/>
      <dgm:t>
        <a:bodyPr/>
        <a:lstStyle/>
        <a:p>
          <a:endParaRPr lang="tr-TR" sz="1400">
            <a:latin typeface="Arial" pitchFamily="34" charset="0"/>
            <a:cs typeface="Arial" pitchFamily="34" charset="0"/>
          </a:endParaRPr>
        </a:p>
      </dgm:t>
    </dgm:pt>
    <dgm:pt modelId="{B66AB683-BE6A-46E3-BDFF-8CD095A4DBF6}">
      <dgm:prSet phldrT="[Metin]" custT="1"/>
      <dgm:spPr/>
      <dgm:t>
        <a:bodyPr/>
        <a:lstStyle/>
        <a:p>
          <a:r>
            <a:rPr lang="tr-TR" sz="1400" dirty="0" smtClean="0">
              <a:latin typeface="Arial" pitchFamily="34" charset="0"/>
              <a:cs typeface="Arial" pitchFamily="34" charset="0"/>
            </a:rPr>
            <a:t>İYİ EKOLOJİK DURUM / POTANSİYEL</a:t>
          </a:r>
          <a:endParaRPr lang="tr-TR" sz="1400" dirty="0">
            <a:latin typeface="Arial" pitchFamily="34" charset="0"/>
            <a:cs typeface="Arial" pitchFamily="34" charset="0"/>
          </a:endParaRPr>
        </a:p>
      </dgm:t>
    </dgm:pt>
    <dgm:pt modelId="{C123BC0F-BAFF-4533-9066-DB7517998B99}" type="parTrans" cxnId="{3FF9FADA-8550-4EED-A6F4-EDD564C9814B}">
      <dgm:prSet/>
      <dgm:spPr/>
      <dgm:t>
        <a:bodyPr/>
        <a:lstStyle/>
        <a:p>
          <a:endParaRPr lang="tr-TR" sz="1400">
            <a:latin typeface="Arial" pitchFamily="34" charset="0"/>
            <a:cs typeface="Arial" pitchFamily="34" charset="0"/>
          </a:endParaRPr>
        </a:p>
      </dgm:t>
    </dgm:pt>
    <dgm:pt modelId="{BA36F0CD-1CFF-49B0-9ED9-2AAA4B2786F0}" type="sibTrans" cxnId="{3FF9FADA-8550-4EED-A6F4-EDD564C9814B}">
      <dgm:prSet/>
      <dgm:spPr/>
      <dgm:t>
        <a:bodyPr/>
        <a:lstStyle/>
        <a:p>
          <a:endParaRPr lang="tr-TR" sz="1400">
            <a:latin typeface="Arial" pitchFamily="34" charset="0"/>
            <a:cs typeface="Arial" pitchFamily="34" charset="0"/>
          </a:endParaRPr>
        </a:p>
      </dgm:t>
    </dgm:pt>
    <dgm:pt modelId="{9A0A10C6-A158-40A0-8BE5-3577F0958030}" type="asst">
      <dgm:prSet custT="1"/>
      <dgm:spPr>
        <a:solidFill>
          <a:schemeClr val="accent6"/>
        </a:solidFill>
        <a:ln w="19050" cmpd="sng">
          <a:solidFill>
            <a:schemeClr val="accent1"/>
          </a:solidFill>
        </a:ln>
      </dgm:spPr>
      <dgm:t>
        <a:bodyPr/>
        <a:lstStyle/>
        <a:p>
          <a:r>
            <a:rPr lang="tr-TR" sz="1400" dirty="0" smtClean="0">
              <a:latin typeface="Arial" pitchFamily="34" charset="0"/>
              <a:cs typeface="Arial" pitchFamily="34" charset="0"/>
            </a:rPr>
            <a:t>ÖNCELİKLİ MADDELER</a:t>
          </a:r>
          <a:endParaRPr lang="tr-TR" sz="1400" dirty="0">
            <a:latin typeface="Arial" pitchFamily="34" charset="0"/>
            <a:cs typeface="Arial" pitchFamily="34" charset="0"/>
          </a:endParaRPr>
        </a:p>
      </dgm:t>
    </dgm:pt>
    <dgm:pt modelId="{96B6F180-DB92-4A1C-A9AC-71B9648C461D}" type="parTrans" cxnId="{A17EA1E0-D866-4DA1-A7CA-291D33CC7AEB}">
      <dgm:prSet/>
      <dgm:spPr/>
      <dgm:t>
        <a:bodyPr/>
        <a:lstStyle/>
        <a:p>
          <a:endParaRPr lang="tr-TR" sz="1400">
            <a:latin typeface="Arial" pitchFamily="34" charset="0"/>
            <a:cs typeface="Arial" pitchFamily="34" charset="0"/>
          </a:endParaRPr>
        </a:p>
      </dgm:t>
    </dgm:pt>
    <dgm:pt modelId="{06234E0D-A68E-458A-835E-5659D07B0E6E}" type="sibTrans" cxnId="{A17EA1E0-D866-4DA1-A7CA-291D33CC7AEB}">
      <dgm:prSet/>
      <dgm:spPr/>
      <dgm:t>
        <a:bodyPr/>
        <a:lstStyle/>
        <a:p>
          <a:endParaRPr lang="tr-TR" sz="1400">
            <a:latin typeface="Arial" pitchFamily="34" charset="0"/>
            <a:cs typeface="Arial" pitchFamily="34" charset="0"/>
          </a:endParaRPr>
        </a:p>
      </dgm:t>
    </dgm:pt>
    <dgm:pt modelId="{8D18D473-2928-454C-B170-5A71A1F3CD90}">
      <dgm:prSet custT="1"/>
      <dgm:spPr>
        <a:solidFill>
          <a:schemeClr val="accent6"/>
        </a:solidFill>
      </dgm:spPr>
      <dgm:t>
        <a:bodyPr/>
        <a:lstStyle/>
        <a:p>
          <a:r>
            <a:rPr lang="tr-TR" sz="1400" dirty="0" smtClean="0">
              <a:latin typeface="Arial" pitchFamily="34" charset="0"/>
              <a:cs typeface="Arial" pitchFamily="34" charset="0"/>
            </a:rPr>
            <a:t>BELİRLİ </a:t>
          </a:r>
          <a:r>
            <a:rPr lang="tr-TR" sz="1400" baseline="0" dirty="0" smtClean="0">
              <a:latin typeface="Arial" pitchFamily="34" charset="0"/>
              <a:cs typeface="Arial" pitchFamily="34" charset="0"/>
            </a:rPr>
            <a:t>KİRLETİCİLER</a:t>
          </a:r>
          <a:endParaRPr lang="tr-TR" sz="1400" baseline="0" dirty="0">
            <a:latin typeface="Arial" pitchFamily="34" charset="0"/>
            <a:cs typeface="Arial" pitchFamily="34" charset="0"/>
          </a:endParaRPr>
        </a:p>
      </dgm:t>
    </dgm:pt>
    <dgm:pt modelId="{CD7C7EFA-A7AA-4017-A547-040FA28EBEA5}" type="parTrans" cxnId="{E3F9DE47-609B-44B9-A1D1-93894D70A65E}">
      <dgm:prSet/>
      <dgm:spPr/>
      <dgm:t>
        <a:bodyPr/>
        <a:lstStyle/>
        <a:p>
          <a:endParaRPr lang="tr-TR" sz="1400">
            <a:latin typeface="Arial" pitchFamily="34" charset="0"/>
            <a:cs typeface="Arial" pitchFamily="34" charset="0"/>
          </a:endParaRPr>
        </a:p>
      </dgm:t>
    </dgm:pt>
    <dgm:pt modelId="{D9C753F8-CB39-48A6-8CD2-99D01F2C9BDB}" type="sibTrans" cxnId="{E3F9DE47-609B-44B9-A1D1-93894D70A65E}">
      <dgm:prSet/>
      <dgm:spPr/>
      <dgm:t>
        <a:bodyPr/>
        <a:lstStyle/>
        <a:p>
          <a:endParaRPr lang="tr-TR" sz="1400">
            <a:latin typeface="Arial" pitchFamily="34" charset="0"/>
            <a:cs typeface="Arial" pitchFamily="34" charset="0"/>
          </a:endParaRPr>
        </a:p>
      </dgm:t>
    </dgm:pt>
    <dgm:pt modelId="{889160CF-4395-482F-9B6F-1C1A8C5B0E0A}">
      <dgm:prSet custT="1"/>
      <dgm:spPr/>
      <dgm:t>
        <a:bodyPr/>
        <a:lstStyle/>
        <a:p>
          <a:r>
            <a:rPr lang="tr-TR" sz="1400" dirty="0" smtClean="0">
              <a:latin typeface="Arial" pitchFamily="34" charset="0"/>
              <a:cs typeface="Arial" pitchFamily="34" charset="0"/>
            </a:rPr>
            <a:t>BİYOLOJİK KALİTE UNSURLARI</a:t>
          </a:r>
          <a:endParaRPr lang="tr-TR" sz="1400" dirty="0">
            <a:latin typeface="Arial" pitchFamily="34" charset="0"/>
            <a:cs typeface="Arial" pitchFamily="34" charset="0"/>
          </a:endParaRPr>
        </a:p>
      </dgm:t>
    </dgm:pt>
    <dgm:pt modelId="{26BA3714-5286-495A-9028-409A633B84E0}" type="parTrans" cxnId="{E8FF5CF0-DFBD-4F67-BDE0-EBC201B3C1E8}">
      <dgm:prSet/>
      <dgm:spPr/>
      <dgm:t>
        <a:bodyPr/>
        <a:lstStyle/>
        <a:p>
          <a:endParaRPr lang="tr-TR" sz="1400">
            <a:latin typeface="Arial" pitchFamily="34" charset="0"/>
            <a:cs typeface="Arial" pitchFamily="34" charset="0"/>
          </a:endParaRPr>
        </a:p>
      </dgm:t>
    </dgm:pt>
    <dgm:pt modelId="{EF986F4D-6B8E-4981-BF33-EBD46FADDFF3}" type="sibTrans" cxnId="{E8FF5CF0-DFBD-4F67-BDE0-EBC201B3C1E8}">
      <dgm:prSet/>
      <dgm:spPr/>
      <dgm:t>
        <a:bodyPr/>
        <a:lstStyle/>
        <a:p>
          <a:endParaRPr lang="tr-TR" sz="1400">
            <a:latin typeface="Arial" pitchFamily="34" charset="0"/>
            <a:cs typeface="Arial" pitchFamily="34" charset="0"/>
          </a:endParaRPr>
        </a:p>
      </dgm:t>
    </dgm:pt>
    <dgm:pt modelId="{BC235382-F83C-4D38-8F68-34528B563FBB}">
      <dgm:prSet custT="1"/>
      <dgm:spPr>
        <a:solidFill>
          <a:schemeClr val="accent6">
            <a:alpha val="90000"/>
          </a:schemeClr>
        </a:solidFill>
      </dgm:spPr>
      <dgm:t>
        <a:bodyPr/>
        <a:lstStyle/>
        <a:p>
          <a:r>
            <a:rPr lang="tr-TR" sz="1400" dirty="0" smtClean="0">
              <a:latin typeface="Arial" pitchFamily="34" charset="0"/>
              <a:cs typeface="Arial" pitchFamily="34" charset="0"/>
            </a:rPr>
            <a:t>FİZİKO-KİMYASAL PARAMETRELER</a:t>
          </a:r>
          <a:endParaRPr lang="tr-TR" sz="1400" dirty="0">
            <a:latin typeface="Arial" pitchFamily="34" charset="0"/>
            <a:cs typeface="Arial" pitchFamily="34" charset="0"/>
          </a:endParaRPr>
        </a:p>
      </dgm:t>
    </dgm:pt>
    <dgm:pt modelId="{2985C5CB-AD5C-4334-A32C-820913CB1D0F}" type="parTrans" cxnId="{CA078882-9011-4F85-9853-4174B59DA1F3}">
      <dgm:prSet/>
      <dgm:spPr/>
      <dgm:t>
        <a:bodyPr/>
        <a:lstStyle/>
        <a:p>
          <a:endParaRPr lang="tr-TR" sz="1400">
            <a:latin typeface="Arial" pitchFamily="34" charset="0"/>
            <a:cs typeface="Arial" pitchFamily="34" charset="0"/>
          </a:endParaRPr>
        </a:p>
      </dgm:t>
    </dgm:pt>
    <dgm:pt modelId="{B4BC1CB9-83F1-424F-97BD-C08B99FC7D5E}" type="sibTrans" cxnId="{CA078882-9011-4F85-9853-4174B59DA1F3}">
      <dgm:prSet/>
      <dgm:spPr/>
      <dgm:t>
        <a:bodyPr/>
        <a:lstStyle/>
        <a:p>
          <a:endParaRPr lang="tr-TR" sz="1400">
            <a:latin typeface="Arial" pitchFamily="34" charset="0"/>
            <a:cs typeface="Arial" pitchFamily="34" charset="0"/>
          </a:endParaRPr>
        </a:p>
      </dgm:t>
    </dgm:pt>
    <dgm:pt modelId="{BF0FDA10-DA7B-4ACF-A8F4-5E862A00FC2B}">
      <dgm:prSet/>
      <dgm:spPr/>
      <dgm:t>
        <a:bodyPr/>
        <a:lstStyle/>
        <a:p>
          <a:r>
            <a:rPr lang="tr-TR" dirty="0" smtClean="0">
              <a:latin typeface="Arial" pitchFamily="34" charset="0"/>
              <a:cs typeface="Arial" pitchFamily="34" charset="0"/>
            </a:rPr>
            <a:t>HİDROMORFOLOJİK KALİTE UNSURLARI</a:t>
          </a:r>
          <a:endParaRPr lang="tr-TR" dirty="0">
            <a:latin typeface="Arial" pitchFamily="34" charset="0"/>
            <a:cs typeface="Arial" pitchFamily="34" charset="0"/>
          </a:endParaRPr>
        </a:p>
      </dgm:t>
    </dgm:pt>
    <dgm:pt modelId="{A02B1DBA-C5E6-4C9C-8890-5339BA9FBE70}" type="parTrans" cxnId="{0BA1F2C6-67D8-4FB2-BFDE-F3D19F80A890}">
      <dgm:prSet/>
      <dgm:spPr/>
      <dgm:t>
        <a:bodyPr/>
        <a:lstStyle/>
        <a:p>
          <a:endParaRPr lang="tr-TR"/>
        </a:p>
      </dgm:t>
    </dgm:pt>
    <dgm:pt modelId="{6ABD6C1E-130B-4DDC-B246-E36BE9CDA8BA}" type="sibTrans" cxnId="{0BA1F2C6-67D8-4FB2-BFDE-F3D19F80A890}">
      <dgm:prSet/>
      <dgm:spPr/>
      <dgm:t>
        <a:bodyPr/>
        <a:lstStyle/>
        <a:p>
          <a:endParaRPr lang="tr-TR"/>
        </a:p>
      </dgm:t>
    </dgm:pt>
    <dgm:pt modelId="{8B9283D2-585D-462B-B7C5-EEFCAAC640E7}" type="pres">
      <dgm:prSet presAssocID="{B517988B-DC90-45EE-905E-7ED8113AAB85}" presName="hierChild1" presStyleCnt="0">
        <dgm:presLayoutVars>
          <dgm:chPref val="1"/>
          <dgm:dir/>
          <dgm:animOne val="branch"/>
          <dgm:animLvl val="lvl"/>
          <dgm:resizeHandles/>
        </dgm:presLayoutVars>
      </dgm:prSet>
      <dgm:spPr/>
      <dgm:t>
        <a:bodyPr/>
        <a:lstStyle/>
        <a:p>
          <a:endParaRPr lang="tr-TR"/>
        </a:p>
      </dgm:t>
    </dgm:pt>
    <dgm:pt modelId="{EF70D979-EC18-41FE-8FA1-F7579F6C5E37}" type="pres">
      <dgm:prSet presAssocID="{5C3A0A47-2D61-4870-96D8-DFB19F535A09}" presName="hierRoot1" presStyleCnt="0"/>
      <dgm:spPr/>
    </dgm:pt>
    <dgm:pt modelId="{6ED7F801-B961-4F9B-A040-BA0E261FFAD3}" type="pres">
      <dgm:prSet presAssocID="{5C3A0A47-2D61-4870-96D8-DFB19F535A09}" presName="composite" presStyleCnt="0"/>
      <dgm:spPr/>
    </dgm:pt>
    <dgm:pt modelId="{E9DFB6AD-082D-40F1-BDDD-C42E618BB03A}" type="pres">
      <dgm:prSet presAssocID="{5C3A0A47-2D61-4870-96D8-DFB19F535A09}" presName="background" presStyleLbl="node0" presStyleIdx="0" presStyleCnt="1"/>
      <dgm:spPr/>
    </dgm:pt>
    <dgm:pt modelId="{7BB3222D-78BB-4A79-A2C6-D84336752320}" type="pres">
      <dgm:prSet presAssocID="{5C3A0A47-2D61-4870-96D8-DFB19F535A09}" presName="text" presStyleLbl="fgAcc0" presStyleIdx="0" presStyleCnt="1">
        <dgm:presLayoutVars>
          <dgm:chPref val="3"/>
        </dgm:presLayoutVars>
      </dgm:prSet>
      <dgm:spPr/>
      <dgm:t>
        <a:bodyPr/>
        <a:lstStyle/>
        <a:p>
          <a:endParaRPr lang="tr-TR"/>
        </a:p>
      </dgm:t>
    </dgm:pt>
    <dgm:pt modelId="{FFB315BC-59A0-460F-8F08-A8F54F7E52B9}" type="pres">
      <dgm:prSet presAssocID="{5C3A0A47-2D61-4870-96D8-DFB19F535A09}" presName="hierChild2" presStyleCnt="0"/>
      <dgm:spPr/>
    </dgm:pt>
    <dgm:pt modelId="{FEEBFE10-07EA-4B3B-B70B-608F38860FEA}" type="pres">
      <dgm:prSet presAssocID="{E2D31820-4BF0-4FE4-B87E-5CAB7B2C5753}" presName="Name10" presStyleLbl="parChTrans1D2" presStyleIdx="0" presStyleCnt="2"/>
      <dgm:spPr/>
      <dgm:t>
        <a:bodyPr/>
        <a:lstStyle/>
        <a:p>
          <a:endParaRPr lang="tr-TR"/>
        </a:p>
      </dgm:t>
    </dgm:pt>
    <dgm:pt modelId="{59E33229-DF47-4C71-982E-868283E397C2}" type="pres">
      <dgm:prSet presAssocID="{75F31699-9831-4E4A-AAAA-5208DC213339}" presName="hierRoot2" presStyleCnt="0"/>
      <dgm:spPr/>
    </dgm:pt>
    <dgm:pt modelId="{583DDCBD-97E5-491B-A73E-EF7D41F42DAD}" type="pres">
      <dgm:prSet presAssocID="{75F31699-9831-4E4A-AAAA-5208DC213339}" presName="composite2" presStyleCnt="0"/>
      <dgm:spPr/>
    </dgm:pt>
    <dgm:pt modelId="{6419BA7D-0A01-42A4-B743-A3E29DD91002}" type="pres">
      <dgm:prSet presAssocID="{75F31699-9831-4E4A-AAAA-5208DC213339}" presName="background2" presStyleLbl="node2" presStyleIdx="0" presStyleCnt="2"/>
      <dgm:spPr/>
    </dgm:pt>
    <dgm:pt modelId="{5B3FCB79-531C-4613-A1DF-70021FB5CA73}" type="pres">
      <dgm:prSet presAssocID="{75F31699-9831-4E4A-AAAA-5208DC213339}" presName="text2" presStyleLbl="fgAcc2" presStyleIdx="0" presStyleCnt="2">
        <dgm:presLayoutVars>
          <dgm:chPref val="3"/>
        </dgm:presLayoutVars>
      </dgm:prSet>
      <dgm:spPr/>
      <dgm:t>
        <a:bodyPr/>
        <a:lstStyle/>
        <a:p>
          <a:endParaRPr lang="tr-TR"/>
        </a:p>
      </dgm:t>
    </dgm:pt>
    <dgm:pt modelId="{551B7348-6AD3-4D11-AD92-C331675096CE}" type="pres">
      <dgm:prSet presAssocID="{75F31699-9831-4E4A-AAAA-5208DC213339}" presName="hierChild3" presStyleCnt="0"/>
      <dgm:spPr/>
    </dgm:pt>
    <dgm:pt modelId="{F83F2ED3-1CA3-410A-A6D5-011B908DC7A6}" type="pres">
      <dgm:prSet presAssocID="{96B6F180-DB92-4A1C-A9AC-71B9648C461D}" presName="Name17" presStyleLbl="parChTrans1D3" presStyleIdx="0" presStyleCnt="5"/>
      <dgm:spPr/>
      <dgm:t>
        <a:bodyPr/>
        <a:lstStyle/>
        <a:p>
          <a:endParaRPr lang="tr-TR"/>
        </a:p>
      </dgm:t>
    </dgm:pt>
    <dgm:pt modelId="{90B36DC8-2543-4B10-8A0D-7D0D99E387AA}" type="pres">
      <dgm:prSet presAssocID="{9A0A10C6-A158-40A0-8BE5-3577F0958030}" presName="hierRoot3" presStyleCnt="0"/>
      <dgm:spPr/>
    </dgm:pt>
    <dgm:pt modelId="{B59B7DD9-A02F-4AF5-857B-809780917701}" type="pres">
      <dgm:prSet presAssocID="{9A0A10C6-A158-40A0-8BE5-3577F0958030}" presName="composite3" presStyleCnt="0"/>
      <dgm:spPr/>
    </dgm:pt>
    <dgm:pt modelId="{F0431893-ACE2-46B1-8A61-3597FB2759E2}" type="pres">
      <dgm:prSet presAssocID="{9A0A10C6-A158-40A0-8BE5-3577F0958030}" presName="background3" presStyleLbl="asst2" presStyleIdx="0" presStyleCnt="1"/>
      <dgm:spPr/>
    </dgm:pt>
    <dgm:pt modelId="{650C92E1-22A6-41FB-8AD9-88774939D261}" type="pres">
      <dgm:prSet presAssocID="{9A0A10C6-A158-40A0-8BE5-3577F0958030}" presName="text3" presStyleLbl="fgAcc3" presStyleIdx="0" presStyleCnt="5">
        <dgm:presLayoutVars>
          <dgm:chPref val="3"/>
        </dgm:presLayoutVars>
      </dgm:prSet>
      <dgm:spPr/>
      <dgm:t>
        <a:bodyPr/>
        <a:lstStyle/>
        <a:p>
          <a:endParaRPr lang="tr-TR"/>
        </a:p>
      </dgm:t>
    </dgm:pt>
    <dgm:pt modelId="{58DC0791-C615-421C-A7D9-F18D4572C99D}" type="pres">
      <dgm:prSet presAssocID="{9A0A10C6-A158-40A0-8BE5-3577F0958030}" presName="hierChild4" presStyleCnt="0"/>
      <dgm:spPr/>
    </dgm:pt>
    <dgm:pt modelId="{EE339E18-184B-4143-9C64-5293E52A8D1F}" type="pres">
      <dgm:prSet presAssocID="{C123BC0F-BAFF-4533-9066-DB7517998B99}" presName="Name10" presStyleLbl="parChTrans1D2" presStyleIdx="1" presStyleCnt="2"/>
      <dgm:spPr/>
      <dgm:t>
        <a:bodyPr/>
        <a:lstStyle/>
        <a:p>
          <a:endParaRPr lang="tr-TR"/>
        </a:p>
      </dgm:t>
    </dgm:pt>
    <dgm:pt modelId="{5E01321B-EB56-4C44-AEF9-F06C53806B25}" type="pres">
      <dgm:prSet presAssocID="{B66AB683-BE6A-46E3-BDFF-8CD095A4DBF6}" presName="hierRoot2" presStyleCnt="0"/>
      <dgm:spPr/>
    </dgm:pt>
    <dgm:pt modelId="{0AEBEB51-C893-4478-9F3A-0C64F21799DF}" type="pres">
      <dgm:prSet presAssocID="{B66AB683-BE6A-46E3-BDFF-8CD095A4DBF6}" presName="composite2" presStyleCnt="0"/>
      <dgm:spPr/>
    </dgm:pt>
    <dgm:pt modelId="{2B92323F-6AAC-4365-A63E-7C26FDBB128B}" type="pres">
      <dgm:prSet presAssocID="{B66AB683-BE6A-46E3-BDFF-8CD095A4DBF6}" presName="background2" presStyleLbl="node2" presStyleIdx="1" presStyleCnt="2"/>
      <dgm:spPr/>
    </dgm:pt>
    <dgm:pt modelId="{97AABC4B-14C5-42EC-A3B2-71F6A366705E}" type="pres">
      <dgm:prSet presAssocID="{B66AB683-BE6A-46E3-BDFF-8CD095A4DBF6}" presName="text2" presStyleLbl="fgAcc2" presStyleIdx="1" presStyleCnt="2">
        <dgm:presLayoutVars>
          <dgm:chPref val="3"/>
        </dgm:presLayoutVars>
      </dgm:prSet>
      <dgm:spPr/>
      <dgm:t>
        <a:bodyPr/>
        <a:lstStyle/>
        <a:p>
          <a:endParaRPr lang="tr-TR"/>
        </a:p>
      </dgm:t>
    </dgm:pt>
    <dgm:pt modelId="{38BD1740-057A-4E9F-8BA9-6A514BB36580}" type="pres">
      <dgm:prSet presAssocID="{B66AB683-BE6A-46E3-BDFF-8CD095A4DBF6}" presName="hierChild3" presStyleCnt="0"/>
      <dgm:spPr/>
    </dgm:pt>
    <dgm:pt modelId="{8CA26695-0FE2-498C-9754-6B4F3D682974}" type="pres">
      <dgm:prSet presAssocID="{CD7C7EFA-A7AA-4017-A547-040FA28EBEA5}" presName="Name17" presStyleLbl="parChTrans1D3" presStyleIdx="1" presStyleCnt="5"/>
      <dgm:spPr/>
      <dgm:t>
        <a:bodyPr/>
        <a:lstStyle/>
        <a:p>
          <a:endParaRPr lang="tr-TR"/>
        </a:p>
      </dgm:t>
    </dgm:pt>
    <dgm:pt modelId="{A649D518-0B32-4504-9784-EB18326A934D}" type="pres">
      <dgm:prSet presAssocID="{8D18D473-2928-454C-B170-5A71A1F3CD90}" presName="hierRoot3" presStyleCnt="0"/>
      <dgm:spPr/>
    </dgm:pt>
    <dgm:pt modelId="{81C09C63-1699-48AF-AEBB-501B8E7A4709}" type="pres">
      <dgm:prSet presAssocID="{8D18D473-2928-454C-B170-5A71A1F3CD90}" presName="composite3" presStyleCnt="0"/>
      <dgm:spPr/>
    </dgm:pt>
    <dgm:pt modelId="{B9E5C917-9D4C-443D-86A5-B614CFCC798C}" type="pres">
      <dgm:prSet presAssocID="{8D18D473-2928-454C-B170-5A71A1F3CD90}" presName="background3" presStyleLbl="node3" presStyleIdx="0" presStyleCnt="4"/>
      <dgm:spPr/>
    </dgm:pt>
    <dgm:pt modelId="{8B26924D-9162-4E8D-9970-32AEED191775}" type="pres">
      <dgm:prSet presAssocID="{8D18D473-2928-454C-B170-5A71A1F3CD90}" presName="text3" presStyleLbl="fgAcc3" presStyleIdx="1" presStyleCnt="5">
        <dgm:presLayoutVars>
          <dgm:chPref val="3"/>
        </dgm:presLayoutVars>
      </dgm:prSet>
      <dgm:spPr/>
      <dgm:t>
        <a:bodyPr/>
        <a:lstStyle/>
        <a:p>
          <a:endParaRPr lang="tr-TR"/>
        </a:p>
      </dgm:t>
    </dgm:pt>
    <dgm:pt modelId="{F973698B-E07F-4E43-8D46-3E0B006E90DF}" type="pres">
      <dgm:prSet presAssocID="{8D18D473-2928-454C-B170-5A71A1F3CD90}" presName="hierChild4" presStyleCnt="0"/>
      <dgm:spPr/>
    </dgm:pt>
    <dgm:pt modelId="{087299F1-71CE-4F1E-803B-23B7B9F02D4F}" type="pres">
      <dgm:prSet presAssocID="{26BA3714-5286-495A-9028-409A633B84E0}" presName="Name17" presStyleLbl="parChTrans1D3" presStyleIdx="2" presStyleCnt="5"/>
      <dgm:spPr/>
      <dgm:t>
        <a:bodyPr/>
        <a:lstStyle/>
        <a:p>
          <a:endParaRPr lang="tr-TR"/>
        </a:p>
      </dgm:t>
    </dgm:pt>
    <dgm:pt modelId="{58E2071B-9189-42AC-A42A-D97092A72A70}" type="pres">
      <dgm:prSet presAssocID="{889160CF-4395-482F-9B6F-1C1A8C5B0E0A}" presName="hierRoot3" presStyleCnt="0"/>
      <dgm:spPr/>
    </dgm:pt>
    <dgm:pt modelId="{A095718D-4FE5-4BC7-A07C-AD479D7D9614}" type="pres">
      <dgm:prSet presAssocID="{889160CF-4395-482F-9B6F-1C1A8C5B0E0A}" presName="composite3" presStyleCnt="0"/>
      <dgm:spPr/>
    </dgm:pt>
    <dgm:pt modelId="{B8234D64-7D0F-47F0-874A-99EFDA0B22FB}" type="pres">
      <dgm:prSet presAssocID="{889160CF-4395-482F-9B6F-1C1A8C5B0E0A}" presName="background3" presStyleLbl="node3" presStyleIdx="1" presStyleCnt="4"/>
      <dgm:spPr/>
    </dgm:pt>
    <dgm:pt modelId="{ED18EC69-CEF6-49C0-8D19-60BF61854B24}" type="pres">
      <dgm:prSet presAssocID="{889160CF-4395-482F-9B6F-1C1A8C5B0E0A}" presName="text3" presStyleLbl="fgAcc3" presStyleIdx="2" presStyleCnt="5">
        <dgm:presLayoutVars>
          <dgm:chPref val="3"/>
        </dgm:presLayoutVars>
      </dgm:prSet>
      <dgm:spPr/>
      <dgm:t>
        <a:bodyPr/>
        <a:lstStyle/>
        <a:p>
          <a:endParaRPr lang="tr-TR"/>
        </a:p>
      </dgm:t>
    </dgm:pt>
    <dgm:pt modelId="{3E63E385-45DB-4CB4-BF9C-45E99582B6A2}" type="pres">
      <dgm:prSet presAssocID="{889160CF-4395-482F-9B6F-1C1A8C5B0E0A}" presName="hierChild4" presStyleCnt="0"/>
      <dgm:spPr/>
    </dgm:pt>
    <dgm:pt modelId="{6A34F27D-F412-448A-A11E-7E0E8F6E147E}" type="pres">
      <dgm:prSet presAssocID="{2985C5CB-AD5C-4334-A32C-820913CB1D0F}" presName="Name17" presStyleLbl="parChTrans1D3" presStyleIdx="3" presStyleCnt="5"/>
      <dgm:spPr/>
      <dgm:t>
        <a:bodyPr/>
        <a:lstStyle/>
        <a:p>
          <a:endParaRPr lang="tr-TR"/>
        </a:p>
      </dgm:t>
    </dgm:pt>
    <dgm:pt modelId="{FB796FE0-5BA9-4020-993A-23A1ED9DAAA6}" type="pres">
      <dgm:prSet presAssocID="{BC235382-F83C-4D38-8F68-34528B563FBB}" presName="hierRoot3" presStyleCnt="0"/>
      <dgm:spPr/>
    </dgm:pt>
    <dgm:pt modelId="{CD844812-C2AB-4401-B988-1F9F16A5241D}" type="pres">
      <dgm:prSet presAssocID="{BC235382-F83C-4D38-8F68-34528B563FBB}" presName="composite3" presStyleCnt="0"/>
      <dgm:spPr/>
    </dgm:pt>
    <dgm:pt modelId="{701840AA-5EA2-4E6F-B801-8A9026A21DA2}" type="pres">
      <dgm:prSet presAssocID="{BC235382-F83C-4D38-8F68-34528B563FBB}" presName="background3" presStyleLbl="node3" presStyleIdx="2" presStyleCnt="4"/>
      <dgm:spPr/>
    </dgm:pt>
    <dgm:pt modelId="{FBFB2046-3232-4296-9C09-B14FBED0683C}" type="pres">
      <dgm:prSet presAssocID="{BC235382-F83C-4D38-8F68-34528B563FBB}" presName="text3" presStyleLbl="fgAcc3" presStyleIdx="3" presStyleCnt="5">
        <dgm:presLayoutVars>
          <dgm:chPref val="3"/>
        </dgm:presLayoutVars>
      </dgm:prSet>
      <dgm:spPr/>
      <dgm:t>
        <a:bodyPr/>
        <a:lstStyle/>
        <a:p>
          <a:endParaRPr lang="tr-TR"/>
        </a:p>
      </dgm:t>
    </dgm:pt>
    <dgm:pt modelId="{001BF582-AD99-4527-B98F-2EAE2DB1A370}" type="pres">
      <dgm:prSet presAssocID="{BC235382-F83C-4D38-8F68-34528B563FBB}" presName="hierChild4" presStyleCnt="0"/>
      <dgm:spPr/>
    </dgm:pt>
    <dgm:pt modelId="{3EBAAC70-58CC-40C5-A1A1-3AF72E63544A}" type="pres">
      <dgm:prSet presAssocID="{A02B1DBA-C5E6-4C9C-8890-5339BA9FBE70}" presName="Name17" presStyleLbl="parChTrans1D3" presStyleIdx="4" presStyleCnt="5"/>
      <dgm:spPr/>
      <dgm:t>
        <a:bodyPr/>
        <a:lstStyle/>
        <a:p>
          <a:endParaRPr lang="tr-TR"/>
        </a:p>
      </dgm:t>
    </dgm:pt>
    <dgm:pt modelId="{79FC415E-6C11-447D-A71E-DCB246B35467}" type="pres">
      <dgm:prSet presAssocID="{BF0FDA10-DA7B-4ACF-A8F4-5E862A00FC2B}" presName="hierRoot3" presStyleCnt="0"/>
      <dgm:spPr/>
    </dgm:pt>
    <dgm:pt modelId="{45725712-D8B5-4FA8-A4A9-8A3ABAA9F980}" type="pres">
      <dgm:prSet presAssocID="{BF0FDA10-DA7B-4ACF-A8F4-5E862A00FC2B}" presName="composite3" presStyleCnt="0"/>
      <dgm:spPr/>
    </dgm:pt>
    <dgm:pt modelId="{96B93C62-ABC0-4401-AC95-48210D60EEDD}" type="pres">
      <dgm:prSet presAssocID="{BF0FDA10-DA7B-4ACF-A8F4-5E862A00FC2B}" presName="background3" presStyleLbl="node3" presStyleIdx="3" presStyleCnt="4"/>
      <dgm:spPr/>
    </dgm:pt>
    <dgm:pt modelId="{FAD7E72F-8A69-46D4-A89A-6760F9485C23}" type="pres">
      <dgm:prSet presAssocID="{BF0FDA10-DA7B-4ACF-A8F4-5E862A00FC2B}" presName="text3" presStyleLbl="fgAcc3" presStyleIdx="4" presStyleCnt="5">
        <dgm:presLayoutVars>
          <dgm:chPref val="3"/>
        </dgm:presLayoutVars>
      </dgm:prSet>
      <dgm:spPr/>
      <dgm:t>
        <a:bodyPr/>
        <a:lstStyle/>
        <a:p>
          <a:endParaRPr lang="tr-TR"/>
        </a:p>
      </dgm:t>
    </dgm:pt>
    <dgm:pt modelId="{A0280E2B-DD14-434B-95EB-65F4022493F4}" type="pres">
      <dgm:prSet presAssocID="{BF0FDA10-DA7B-4ACF-A8F4-5E862A00FC2B}" presName="hierChild4" presStyleCnt="0"/>
      <dgm:spPr/>
    </dgm:pt>
  </dgm:ptLst>
  <dgm:cxnLst>
    <dgm:cxn modelId="{C92B071B-E711-483D-81BC-4D02454280CE}" type="presOf" srcId="{C123BC0F-BAFF-4533-9066-DB7517998B99}" destId="{EE339E18-184B-4143-9C64-5293E52A8D1F}" srcOrd="0" destOrd="0" presId="urn:microsoft.com/office/officeart/2005/8/layout/hierarchy1"/>
    <dgm:cxn modelId="{85783062-3BBC-4106-95E5-9EDD62884250}" srcId="{B517988B-DC90-45EE-905E-7ED8113AAB85}" destId="{5C3A0A47-2D61-4870-96D8-DFB19F535A09}" srcOrd="0" destOrd="0" parTransId="{074BCD29-DECC-4065-A221-222913B826EA}" sibTransId="{13D07A53-49EC-4351-9977-7F7820366632}"/>
    <dgm:cxn modelId="{E8FF5CF0-DFBD-4F67-BDE0-EBC201B3C1E8}" srcId="{B66AB683-BE6A-46E3-BDFF-8CD095A4DBF6}" destId="{889160CF-4395-482F-9B6F-1C1A8C5B0E0A}" srcOrd="1" destOrd="0" parTransId="{26BA3714-5286-495A-9028-409A633B84E0}" sibTransId="{EF986F4D-6B8E-4981-BF33-EBD46FADDFF3}"/>
    <dgm:cxn modelId="{EEE3AC92-795A-40EF-8A73-6DBA7F03DED8}" type="presOf" srcId="{B517988B-DC90-45EE-905E-7ED8113AAB85}" destId="{8B9283D2-585D-462B-B7C5-EEFCAAC640E7}" srcOrd="0" destOrd="0" presId="urn:microsoft.com/office/officeart/2005/8/layout/hierarchy1"/>
    <dgm:cxn modelId="{A17EA1E0-D866-4DA1-A7CA-291D33CC7AEB}" srcId="{75F31699-9831-4E4A-AAAA-5208DC213339}" destId="{9A0A10C6-A158-40A0-8BE5-3577F0958030}" srcOrd="0" destOrd="0" parTransId="{96B6F180-DB92-4A1C-A9AC-71B9648C461D}" sibTransId="{06234E0D-A68E-458A-835E-5659D07B0E6E}"/>
    <dgm:cxn modelId="{34AD911A-8E47-428C-B49D-F76325F539B3}" type="presOf" srcId="{5C3A0A47-2D61-4870-96D8-DFB19F535A09}" destId="{7BB3222D-78BB-4A79-A2C6-D84336752320}" srcOrd="0" destOrd="0" presId="urn:microsoft.com/office/officeart/2005/8/layout/hierarchy1"/>
    <dgm:cxn modelId="{181724F1-B1A1-4D1C-A29E-83310D4E266B}" type="presOf" srcId="{8D18D473-2928-454C-B170-5A71A1F3CD90}" destId="{8B26924D-9162-4E8D-9970-32AEED191775}" srcOrd="0" destOrd="0" presId="urn:microsoft.com/office/officeart/2005/8/layout/hierarchy1"/>
    <dgm:cxn modelId="{EAF7157A-133D-446C-91DD-F24549E9A91D}" srcId="{5C3A0A47-2D61-4870-96D8-DFB19F535A09}" destId="{75F31699-9831-4E4A-AAAA-5208DC213339}" srcOrd="0" destOrd="0" parTransId="{E2D31820-4BF0-4FE4-B87E-5CAB7B2C5753}" sibTransId="{7A98F301-D26B-4C28-8DEC-A2CC11357C4E}"/>
    <dgm:cxn modelId="{CA078882-9011-4F85-9853-4174B59DA1F3}" srcId="{B66AB683-BE6A-46E3-BDFF-8CD095A4DBF6}" destId="{BC235382-F83C-4D38-8F68-34528B563FBB}" srcOrd="2" destOrd="0" parTransId="{2985C5CB-AD5C-4334-A32C-820913CB1D0F}" sibTransId="{B4BC1CB9-83F1-424F-97BD-C08B99FC7D5E}"/>
    <dgm:cxn modelId="{D8AA1678-64E3-4CB5-8812-D94497E635F7}" type="presOf" srcId="{BF0FDA10-DA7B-4ACF-A8F4-5E862A00FC2B}" destId="{FAD7E72F-8A69-46D4-A89A-6760F9485C23}" srcOrd="0" destOrd="0" presId="urn:microsoft.com/office/officeart/2005/8/layout/hierarchy1"/>
    <dgm:cxn modelId="{BBB4DF94-D121-4D49-8629-A3A73E4B2056}" type="presOf" srcId="{BC235382-F83C-4D38-8F68-34528B563FBB}" destId="{FBFB2046-3232-4296-9C09-B14FBED0683C}" srcOrd="0" destOrd="0" presId="urn:microsoft.com/office/officeart/2005/8/layout/hierarchy1"/>
    <dgm:cxn modelId="{C23578B4-426C-434C-AEA9-CB54FFF950C7}" type="presOf" srcId="{B66AB683-BE6A-46E3-BDFF-8CD095A4DBF6}" destId="{97AABC4B-14C5-42EC-A3B2-71F6A366705E}" srcOrd="0" destOrd="0" presId="urn:microsoft.com/office/officeart/2005/8/layout/hierarchy1"/>
    <dgm:cxn modelId="{A80E8C93-64E3-4163-A22F-37235BEC6BE9}" type="presOf" srcId="{CD7C7EFA-A7AA-4017-A547-040FA28EBEA5}" destId="{8CA26695-0FE2-498C-9754-6B4F3D682974}" srcOrd="0" destOrd="0" presId="urn:microsoft.com/office/officeart/2005/8/layout/hierarchy1"/>
    <dgm:cxn modelId="{DF185071-1F9E-4E88-9A17-9A3437C97E85}" type="presOf" srcId="{26BA3714-5286-495A-9028-409A633B84E0}" destId="{087299F1-71CE-4F1E-803B-23B7B9F02D4F}" srcOrd="0" destOrd="0" presId="urn:microsoft.com/office/officeart/2005/8/layout/hierarchy1"/>
    <dgm:cxn modelId="{3FF9FADA-8550-4EED-A6F4-EDD564C9814B}" srcId="{5C3A0A47-2D61-4870-96D8-DFB19F535A09}" destId="{B66AB683-BE6A-46E3-BDFF-8CD095A4DBF6}" srcOrd="1" destOrd="0" parTransId="{C123BC0F-BAFF-4533-9066-DB7517998B99}" sibTransId="{BA36F0CD-1CFF-49B0-9ED9-2AAA4B2786F0}"/>
    <dgm:cxn modelId="{E0B2B788-A5DE-432D-B773-AC2A44254762}" type="presOf" srcId="{9A0A10C6-A158-40A0-8BE5-3577F0958030}" destId="{650C92E1-22A6-41FB-8AD9-88774939D261}" srcOrd="0" destOrd="0" presId="urn:microsoft.com/office/officeart/2005/8/layout/hierarchy1"/>
    <dgm:cxn modelId="{19C2E914-FB18-4DAA-836B-03D70FFC91C7}" type="presOf" srcId="{889160CF-4395-482F-9B6F-1C1A8C5B0E0A}" destId="{ED18EC69-CEF6-49C0-8D19-60BF61854B24}" srcOrd="0" destOrd="0" presId="urn:microsoft.com/office/officeart/2005/8/layout/hierarchy1"/>
    <dgm:cxn modelId="{0BA1F2C6-67D8-4FB2-BFDE-F3D19F80A890}" srcId="{B66AB683-BE6A-46E3-BDFF-8CD095A4DBF6}" destId="{BF0FDA10-DA7B-4ACF-A8F4-5E862A00FC2B}" srcOrd="3" destOrd="0" parTransId="{A02B1DBA-C5E6-4C9C-8890-5339BA9FBE70}" sibTransId="{6ABD6C1E-130B-4DDC-B246-E36BE9CDA8BA}"/>
    <dgm:cxn modelId="{CECE7940-7770-4001-BA65-48F02936C3C0}" type="presOf" srcId="{E2D31820-4BF0-4FE4-B87E-5CAB7B2C5753}" destId="{FEEBFE10-07EA-4B3B-B70B-608F38860FEA}" srcOrd="0" destOrd="0" presId="urn:microsoft.com/office/officeart/2005/8/layout/hierarchy1"/>
    <dgm:cxn modelId="{E3F9DE47-609B-44B9-A1D1-93894D70A65E}" srcId="{B66AB683-BE6A-46E3-BDFF-8CD095A4DBF6}" destId="{8D18D473-2928-454C-B170-5A71A1F3CD90}" srcOrd="0" destOrd="0" parTransId="{CD7C7EFA-A7AA-4017-A547-040FA28EBEA5}" sibTransId="{D9C753F8-CB39-48A6-8CD2-99D01F2C9BDB}"/>
    <dgm:cxn modelId="{3BDADF65-3F7F-4423-9F9E-86BB35D942E5}" type="presOf" srcId="{A02B1DBA-C5E6-4C9C-8890-5339BA9FBE70}" destId="{3EBAAC70-58CC-40C5-A1A1-3AF72E63544A}" srcOrd="0" destOrd="0" presId="urn:microsoft.com/office/officeart/2005/8/layout/hierarchy1"/>
    <dgm:cxn modelId="{D209F496-0FE5-4C80-954A-C3EAD7C0F661}" type="presOf" srcId="{75F31699-9831-4E4A-AAAA-5208DC213339}" destId="{5B3FCB79-531C-4613-A1DF-70021FB5CA73}" srcOrd="0" destOrd="0" presId="urn:microsoft.com/office/officeart/2005/8/layout/hierarchy1"/>
    <dgm:cxn modelId="{FA610FD1-56F8-43E3-A3A0-5FF0FC98E184}" type="presOf" srcId="{2985C5CB-AD5C-4334-A32C-820913CB1D0F}" destId="{6A34F27D-F412-448A-A11E-7E0E8F6E147E}" srcOrd="0" destOrd="0" presId="urn:microsoft.com/office/officeart/2005/8/layout/hierarchy1"/>
    <dgm:cxn modelId="{6F6BEA3C-9016-43A6-8D78-8E98338CC8B4}" type="presOf" srcId="{96B6F180-DB92-4A1C-A9AC-71B9648C461D}" destId="{F83F2ED3-1CA3-410A-A6D5-011B908DC7A6}" srcOrd="0" destOrd="0" presId="urn:microsoft.com/office/officeart/2005/8/layout/hierarchy1"/>
    <dgm:cxn modelId="{7AFBF4DB-FDA3-43CA-A6E2-1FDB992FB9EE}" type="presParOf" srcId="{8B9283D2-585D-462B-B7C5-EEFCAAC640E7}" destId="{EF70D979-EC18-41FE-8FA1-F7579F6C5E37}" srcOrd="0" destOrd="0" presId="urn:microsoft.com/office/officeart/2005/8/layout/hierarchy1"/>
    <dgm:cxn modelId="{ED6383B2-5A8B-475F-853E-F24899B7CC40}" type="presParOf" srcId="{EF70D979-EC18-41FE-8FA1-F7579F6C5E37}" destId="{6ED7F801-B961-4F9B-A040-BA0E261FFAD3}" srcOrd="0" destOrd="0" presId="urn:microsoft.com/office/officeart/2005/8/layout/hierarchy1"/>
    <dgm:cxn modelId="{AB9812D1-558C-4F51-B10D-31489CE272B4}" type="presParOf" srcId="{6ED7F801-B961-4F9B-A040-BA0E261FFAD3}" destId="{E9DFB6AD-082D-40F1-BDDD-C42E618BB03A}" srcOrd="0" destOrd="0" presId="urn:microsoft.com/office/officeart/2005/8/layout/hierarchy1"/>
    <dgm:cxn modelId="{93E80094-0CEE-4D60-B980-BDD4304A278E}" type="presParOf" srcId="{6ED7F801-B961-4F9B-A040-BA0E261FFAD3}" destId="{7BB3222D-78BB-4A79-A2C6-D84336752320}" srcOrd="1" destOrd="0" presId="urn:microsoft.com/office/officeart/2005/8/layout/hierarchy1"/>
    <dgm:cxn modelId="{B0987EF3-1362-4327-906E-ACBF25B787DD}" type="presParOf" srcId="{EF70D979-EC18-41FE-8FA1-F7579F6C5E37}" destId="{FFB315BC-59A0-460F-8F08-A8F54F7E52B9}" srcOrd="1" destOrd="0" presId="urn:microsoft.com/office/officeart/2005/8/layout/hierarchy1"/>
    <dgm:cxn modelId="{D4CA7B49-823E-4212-A0E3-F89E587DC839}" type="presParOf" srcId="{FFB315BC-59A0-460F-8F08-A8F54F7E52B9}" destId="{FEEBFE10-07EA-4B3B-B70B-608F38860FEA}" srcOrd="0" destOrd="0" presId="urn:microsoft.com/office/officeart/2005/8/layout/hierarchy1"/>
    <dgm:cxn modelId="{9793A1B4-EA9E-4332-9747-51156579B6CA}" type="presParOf" srcId="{FFB315BC-59A0-460F-8F08-A8F54F7E52B9}" destId="{59E33229-DF47-4C71-982E-868283E397C2}" srcOrd="1" destOrd="0" presId="urn:microsoft.com/office/officeart/2005/8/layout/hierarchy1"/>
    <dgm:cxn modelId="{EB510954-9C5A-4462-85B0-DB59D436A424}" type="presParOf" srcId="{59E33229-DF47-4C71-982E-868283E397C2}" destId="{583DDCBD-97E5-491B-A73E-EF7D41F42DAD}" srcOrd="0" destOrd="0" presId="urn:microsoft.com/office/officeart/2005/8/layout/hierarchy1"/>
    <dgm:cxn modelId="{C72F3830-58B9-4A03-B761-CD4FA55E5247}" type="presParOf" srcId="{583DDCBD-97E5-491B-A73E-EF7D41F42DAD}" destId="{6419BA7D-0A01-42A4-B743-A3E29DD91002}" srcOrd="0" destOrd="0" presId="urn:microsoft.com/office/officeart/2005/8/layout/hierarchy1"/>
    <dgm:cxn modelId="{AAE5DD20-92BB-4746-BD54-EFA14C90B0AB}" type="presParOf" srcId="{583DDCBD-97E5-491B-A73E-EF7D41F42DAD}" destId="{5B3FCB79-531C-4613-A1DF-70021FB5CA73}" srcOrd="1" destOrd="0" presId="urn:microsoft.com/office/officeart/2005/8/layout/hierarchy1"/>
    <dgm:cxn modelId="{B78B64C3-0982-4DF8-B306-2A0597035480}" type="presParOf" srcId="{59E33229-DF47-4C71-982E-868283E397C2}" destId="{551B7348-6AD3-4D11-AD92-C331675096CE}" srcOrd="1" destOrd="0" presId="urn:microsoft.com/office/officeart/2005/8/layout/hierarchy1"/>
    <dgm:cxn modelId="{921358C6-251A-4780-AEB5-939D8A4DCE35}" type="presParOf" srcId="{551B7348-6AD3-4D11-AD92-C331675096CE}" destId="{F83F2ED3-1CA3-410A-A6D5-011B908DC7A6}" srcOrd="0" destOrd="0" presId="urn:microsoft.com/office/officeart/2005/8/layout/hierarchy1"/>
    <dgm:cxn modelId="{EFF999D8-BECA-4BAE-A6C9-B0CA8EBEF986}" type="presParOf" srcId="{551B7348-6AD3-4D11-AD92-C331675096CE}" destId="{90B36DC8-2543-4B10-8A0D-7D0D99E387AA}" srcOrd="1" destOrd="0" presId="urn:microsoft.com/office/officeart/2005/8/layout/hierarchy1"/>
    <dgm:cxn modelId="{710E8C15-7218-475F-9548-34C6F5ABEBBA}" type="presParOf" srcId="{90B36DC8-2543-4B10-8A0D-7D0D99E387AA}" destId="{B59B7DD9-A02F-4AF5-857B-809780917701}" srcOrd="0" destOrd="0" presId="urn:microsoft.com/office/officeart/2005/8/layout/hierarchy1"/>
    <dgm:cxn modelId="{8C7875E4-D4B0-4CB8-B520-138D973446DC}" type="presParOf" srcId="{B59B7DD9-A02F-4AF5-857B-809780917701}" destId="{F0431893-ACE2-46B1-8A61-3597FB2759E2}" srcOrd="0" destOrd="0" presId="urn:microsoft.com/office/officeart/2005/8/layout/hierarchy1"/>
    <dgm:cxn modelId="{E5CC9F74-8B71-4D45-949B-EC64E19555F4}" type="presParOf" srcId="{B59B7DD9-A02F-4AF5-857B-809780917701}" destId="{650C92E1-22A6-41FB-8AD9-88774939D261}" srcOrd="1" destOrd="0" presId="urn:microsoft.com/office/officeart/2005/8/layout/hierarchy1"/>
    <dgm:cxn modelId="{BBD97268-1AAC-498C-BE42-AE10AB783642}" type="presParOf" srcId="{90B36DC8-2543-4B10-8A0D-7D0D99E387AA}" destId="{58DC0791-C615-421C-A7D9-F18D4572C99D}" srcOrd="1" destOrd="0" presId="urn:microsoft.com/office/officeart/2005/8/layout/hierarchy1"/>
    <dgm:cxn modelId="{07006F86-1F0A-4897-AB0B-E2CDC2119EF3}" type="presParOf" srcId="{FFB315BC-59A0-460F-8F08-A8F54F7E52B9}" destId="{EE339E18-184B-4143-9C64-5293E52A8D1F}" srcOrd="2" destOrd="0" presId="urn:microsoft.com/office/officeart/2005/8/layout/hierarchy1"/>
    <dgm:cxn modelId="{A6C02AD6-9470-4DA4-9EB1-90CA2B2B1E2E}" type="presParOf" srcId="{FFB315BC-59A0-460F-8F08-A8F54F7E52B9}" destId="{5E01321B-EB56-4C44-AEF9-F06C53806B25}" srcOrd="3" destOrd="0" presId="urn:microsoft.com/office/officeart/2005/8/layout/hierarchy1"/>
    <dgm:cxn modelId="{4ED16FA9-02E0-4E97-98C1-FD7CEB78C31F}" type="presParOf" srcId="{5E01321B-EB56-4C44-AEF9-F06C53806B25}" destId="{0AEBEB51-C893-4478-9F3A-0C64F21799DF}" srcOrd="0" destOrd="0" presId="urn:microsoft.com/office/officeart/2005/8/layout/hierarchy1"/>
    <dgm:cxn modelId="{B50373BC-F9A2-46EA-953F-18BCFBD972F4}" type="presParOf" srcId="{0AEBEB51-C893-4478-9F3A-0C64F21799DF}" destId="{2B92323F-6AAC-4365-A63E-7C26FDBB128B}" srcOrd="0" destOrd="0" presId="urn:microsoft.com/office/officeart/2005/8/layout/hierarchy1"/>
    <dgm:cxn modelId="{061C5459-B7AB-46AC-A8E6-905701128178}" type="presParOf" srcId="{0AEBEB51-C893-4478-9F3A-0C64F21799DF}" destId="{97AABC4B-14C5-42EC-A3B2-71F6A366705E}" srcOrd="1" destOrd="0" presId="urn:microsoft.com/office/officeart/2005/8/layout/hierarchy1"/>
    <dgm:cxn modelId="{2EA7D99E-B781-4246-A892-83C48C3DFF25}" type="presParOf" srcId="{5E01321B-EB56-4C44-AEF9-F06C53806B25}" destId="{38BD1740-057A-4E9F-8BA9-6A514BB36580}" srcOrd="1" destOrd="0" presId="urn:microsoft.com/office/officeart/2005/8/layout/hierarchy1"/>
    <dgm:cxn modelId="{D9B1F794-EFE4-4F66-99BF-3AB5078427C8}" type="presParOf" srcId="{38BD1740-057A-4E9F-8BA9-6A514BB36580}" destId="{8CA26695-0FE2-498C-9754-6B4F3D682974}" srcOrd="0" destOrd="0" presId="urn:microsoft.com/office/officeart/2005/8/layout/hierarchy1"/>
    <dgm:cxn modelId="{2A90DB18-D1E7-42BE-B9C3-3361C814E084}" type="presParOf" srcId="{38BD1740-057A-4E9F-8BA9-6A514BB36580}" destId="{A649D518-0B32-4504-9784-EB18326A934D}" srcOrd="1" destOrd="0" presId="urn:microsoft.com/office/officeart/2005/8/layout/hierarchy1"/>
    <dgm:cxn modelId="{04EBF157-FCA8-47DC-BF03-84B7BF05242E}" type="presParOf" srcId="{A649D518-0B32-4504-9784-EB18326A934D}" destId="{81C09C63-1699-48AF-AEBB-501B8E7A4709}" srcOrd="0" destOrd="0" presId="urn:microsoft.com/office/officeart/2005/8/layout/hierarchy1"/>
    <dgm:cxn modelId="{2F807222-431C-4138-BA3A-DC556B25738C}" type="presParOf" srcId="{81C09C63-1699-48AF-AEBB-501B8E7A4709}" destId="{B9E5C917-9D4C-443D-86A5-B614CFCC798C}" srcOrd="0" destOrd="0" presId="urn:microsoft.com/office/officeart/2005/8/layout/hierarchy1"/>
    <dgm:cxn modelId="{0AA816C1-0BEC-46AA-BA28-1E4C7CF65768}" type="presParOf" srcId="{81C09C63-1699-48AF-AEBB-501B8E7A4709}" destId="{8B26924D-9162-4E8D-9970-32AEED191775}" srcOrd="1" destOrd="0" presId="urn:microsoft.com/office/officeart/2005/8/layout/hierarchy1"/>
    <dgm:cxn modelId="{881B58B7-9507-4A07-9CD0-2511ED17D118}" type="presParOf" srcId="{A649D518-0B32-4504-9784-EB18326A934D}" destId="{F973698B-E07F-4E43-8D46-3E0B006E90DF}" srcOrd="1" destOrd="0" presId="urn:microsoft.com/office/officeart/2005/8/layout/hierarchy1"/>
    <dgm:cxn modelId="{421887B6-6096-44A2-883A-7D99B4DCF41D}" type="presParOf" srcId="{38BD1740-057A-4E9F-8BA9-6A514BB36580}" destId="{087299F1-71CE-4F1E-803B-23B7B9F02D4F}" srcOrd="2" destOrd="0" presId="urn:microsoft.com/office/officeart/2005/8/layout/hierarchy1"/>
    <dgm:cxn modelId="{552DEED4-01C4-40DC-96E0-5A28542E7378}" type="presParOf" srcId="{38BD1740-057A-4E9F-8BA9-6A514BB36580}" destId="{58E2071B-9189-42AC-A42A-D97092A72A70}" srcOrd="3" destOrd="0" presId="urn:microsoft.com/office/officeart/2005/8/layout/hierarchy1"/>
    <dgm:cxn modelId="{46A7DC98-BE35-47D3-BFD5-B6EB8531BB1C}" type="presParOf" srcId="{58E2071B-9189-42AC-A42A-D97092A72A70}" destId="{A095718D-4FE5-4BC7-A07C-AD479D7D9614}" srcOrd="0" destOrd="0" presId="urn:microsoft.com/office/officeart/2005/8/layout/hierarchy1"/>
    <dgm:cxn modelId="{8121C822-A9F8-4838-92FD-A69CAC24A755}" type="presParOf" srcId="{A095718D-4FE5-4BC7-A07C-AD479D7D9614}" destId="{B8234D64-7D0F-47F0-874A-99EFDA0B22FB}" srcOrd="0" destOrd="0" presId="urn:microsoft.com/office/officeart/2005/8/layout/hierarchy1"/>
    <dgm:cxn modelId="{C3050D73-C10F-47C2-8990-2667395247B9}" type="presParOf" srcId="{A095718D-4FE5-4BC7-A07C-AD479D7D9614}" destId="{ED18EC69-CEF6-49C0-8D19-60BF61854B24}" srcOrd="1" destOrd="0" presId="urn:microsoft.com/office/officeart/2005/8/layout/hierarchy1"/>
    <dgm:cxn modelId="{A2CF680A-7410-4458-853E-DF62A15B6C27}" type="presParOf" srcId="{58E2071B-9189-42AC-A42A-D97092A72A70}" destId="{3E63E385-45DB-4CB4-BF9C-45E99582B6A2}" srcOrd="1" destOrd="0" presId="urn:microsoft.com/office/officeart/2005/8/layout/hierarchy1"/>
    <dgm:cxn modelId="{27A105C9-95D2-44A7-A48D-E1FE58171B8A}" type="presParOf" srcId="{38BD1740-057A-4E9F-8BA9-6A514BB36580}" destId="{6A34F27D-F412-448A-A11E-7E0E8F6E147E}" srcOrd="4" destOrd="0" presId="urn:microsoft.com/office/officeart/2005/8/layout/hierarchy1"/>
    <dgm:cxn modelId="{D9574E75-CE28-4BA4-AB79-B154B4F82B21}" type="presParOf" srcId="{38BD1740-057A-4E9F-8BA9-6A514BB36580}" destId="{FB796FE0-5BA9-4020-993A-23A1ED9DAAA6}" srcOrd="5" destOrd="0" presId="urn:microsoft.com/office/officeart/2005/8/layout/hierarchy1"/>
    <dgm:cxn modelId="{FC018543-23FA-4753-9632-6FDA3939E803}" type="presParOf" srcId="{FB796FE0-5BA9-4020-993A-23A1ED9DAAA6}" destId="{CD844812-C2AB-4401-B988-1F9F16A5241D}" srcOrd="0" destOrd="0" presId="urn:microsoft.com/office/officeart/2005/8/layout/hierarchy1"/>
    <dgm:cxn modelId="{D29BB426-E2A8-4BAB-9666-E93D36857397}" type="presParOf" srcId="{CD844812-C2AB-4401-B988-1F9F16A5241D}" destId="{701840AA-5EA2-4E6F-B801-8A9026A21DA2}" srcOrd="0" destOrd="0" presId="urn:microsoft.com/office/officeart/2005/8/layout/hierarchy1"/>
    <dgm:cxn modelId="{E2E34DA9-3CF6-43EF-B361-8F01C73E3BD6}" type="presParOf" srcId="{CD844812-C2AB-4401-B988-1F9F16A5241D}" destId="{FBFB2046-3232-4296-9C09-B14FBED0683C}" srcOrd="1" destOrd="0" presId="urn:microsoft.com/office/officeart/2005/8/layout/hierarchy1"/>
    <dgm:cxn modelId="{9C22F015-6B58-4B00-BC28-127CB7BB2D2E}" type="presParOf" srcId="{FB796FE0-5BA9-4020-993A-23A1ED9DAAA6}" destId="{001BF582-AD99-4527-B98F-2EAE2DB1A370}" srcOrd="1" destOrd="0" presId="urn:microsoft.com/office/officeart/2005/8/layout/hierarchy1"/>
    <dgm:cxn modelId="{6BC951E5-6371-446E-B166-299CC7EB1FF5}" type="presParOf" srcId="{38BD1740-057A-4E9F-8BA9-6A514BB36580}" destId="{3EBAAC70-58CC-40C5-A1A1-3AF72E63544A}" srcOrd="6" destOrd="0" presId="urn:microsoft.com/office/officeart/2005/8/layout/hierarchy1"/>
    <dgm:cxn modelId="{BBBB3774-65E7-42A8-AFFB-91D713CAE1CE}" type="presParOf" srcId="{38BD1740-057A-4E9F-8BA9-6A514BB36580}" destId="{79FC415E-6C11-447D-A71E-DCB246B35467}" srcOrd="7" destOrd="0" presId="urn:microsoft.com/office/officeart/2005/8/layout/hierarchy1"/>
    <dgm:cxn modelId="{537C3DCF-4A64-40D1-8BEB-A10385883BA8}" type="presParOf" srcId="{79FC415E-6C11-447D-A71E-DCB246B35467}" destId="{45725712-D8B5-4FA8-A4A9-8A3ABAA9F980}" srcOrd="0" destOrd="0" presId="urn:microsoft.com/office/officeart/2005/8/layout/hierarchy1"/>
    <dgm:cxn modelId="{15B84E45-68FF-4181-B15C-0C89B8A8A8D3}" type="presParOf" srcId="{45725712-D8B5-4FA8-A4A9-8A3ABAA9F980}" destId="{96B93C62-ABC0-4401-AC95-48210D60EEDD}" srcOrd="0" destOrd="0" presId="urn:microsoft.com/office/officeart/2005/8/layout/hierarchy1"/>
    <dgm:cxn modelId="{EE5D5AAD-E8C9-460B-ACC0-FF987484F7D3}" type="presParOf" srcId="{45725712-D8B5-4FA8-A4A9-8A3ABAA9F980}" destId="{FAD7E72F-8A69-46D4-A89A-6760F9485C23}" srcOrd="1" destOrd="0" presId="urn:microsoft.com/office/officeart/2005/8/layout/hierarchy1"/>
    <dgm:cxn modelId="{73AB4FB6-2F7C-46B3-A845-2A3AE295485E}" type="presParOf" srcId="{79FC415E-6C11-447D-A71E-DCB246B35467}" destId="{A0280E2B-DD14-434B-95EB-65F4022493F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EACCCF2-E056-4BE8-8334-3E14063D90B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tr-TR"/>
        </a:p>
      </dgm:t>
    </dgm:pt>
    <dgm:pt modelId="{94FDC0DB-3C40-4527-A1B9-5D5489E04668}">
      <dgm:prSet custT="1"/>
      <dgm:spPr/>
      <dgm:t>
        <a:bodyPr/>
        <a:lstStyle/>
        <a:p>
          <a:pPr algn="just" rtl="0"/>
          <a:r>
            <a:rPr lang="tr-TR" sz="2000" b="1" i="0" baseline="0" dirty="0" smtClean="0">
              <a:latin typeface="Arial" pitchFamily="34" charset="0"/>
              <a:cs typeface="Arial" pitchFamily="34" charset="0"/>
            </a:rPr>
            <a:t>Çevresel hedef değerleri aşan herhangi bir durumda sebebin ne olduğunun bilinmemesi</a:t>
          </a:r>
          <a:endParaRPr lang="tr-TR" sz="2000" b="1" i="0" baseline="0" dirty="0">
            <a:latin typeface="Arial" pitchFamily="34" charset="0"/>
            <a:cs typeface="Arial" pitchFamily="34" charset="0"/>
          </a:endParaRPr>
        </a:p>
      </dgm:t>
    </dgm:pt>
    <dgm:pt modelId="{7FDA2C97-A930-4962-82F4-520CA41FEFB9}" type="parTrans" cxnId="{06AEBDB3-580B-4C25-9C88-CB3BDE7D866F}">
      <dgm:prSet/>
      <dgm:spPr/>
      <dgm:t>
        <a:bodyPr/>
        <a:lstStyle/>
        <a:p>
          <a:pPr algn="just"/>
          <a:endParaRPr lang="tr-TR" sz="2000">
            <a:latin typeface="Arial" pitchFamily="34" charset="0"/>
            <a:cs typeface="Arial" pitchFamily="34" charset="0"/>
          </a:endParaRPr>
        </a:p>
      </dgm:t>
    </dgm:pt>
    <dgm:pt modelId="{7A9338BD-62DC-4198-9B83-857FB40279D7}" type="sibTrans" cxnId="{06AEBDB3-580B-4C25-9C88-CB3BDE7D866F}">
      <dgm:prSet/>
      <dgm:spPr/>
      <dgm:t>
        <a:bodyPr/>
        <a:lstStyle/>
        <a:p>
          <a:pPr algn="just"/>
          <a:endParaRPr lang="tr-TR" sz="2000">
            <a:latin typeface="Arial" pitchFamily="34" charset="0"/>
            <a:cs typeface="Arial" pitchFamily="34" charset="0"/>
          </a:endParaRPr>
        </a:p>
      </dgm:t>
    </dgm:pt>
    <dgm:pt modelId="{94376835-9E4F-4ADA-8EA7-B54E662FD8DA}">
      <dgm:prSet custT="1"/>
      <dgm:spPr/>
      <dgm:t>
        <a:bodyPr/>
        <a:lstStyle/>
        <a:p>
          <a:pPr algn="just" rtl="0"/>
          <a:r>
            <a:rPr lang="tr-TR" sz="2000" b="1" i="0" baseline="0" dirty="0" smtClean="0">
              <a:latin typeface="Arial" pitchFamily="34" charset="0"/>
              <a:cs typeface="Arial" pitchFamily="34" charset="0"/>
            </a:rPr>
            <a:t>Hedeflere ulaşılamayabileceği  belirlenen ve </a:t>
          </a:r>
          <a:r>
            <a:rPr lang="tr-TR" sz="2000" b="1" i="0" baseline="0" dirty="0" err="1" smtClean="0">
              <a:latin typeface="Arial" pitchFamily="34" charset="0"/>
              <a:cs typeface="Arial" pitchFamily="34" charset="0"/>
            </a:rPr>
            <a:t>operasyonel</a:t>
          </a:r>
          <a:r>
            <a:rPr lang="tr-TR" sz="2000" b="1" i="0" baseline="0" dirty="0" smtClean="0">
              <a:latin typeface="Arial" pitchFamily="34" charset="0"/>
              <a:cs typeface="Arial" pitchFamily="34" charset="0"/>
            </a:rPr>
            <a:t> izlemenin henüz tasarlanmadığı su kütlelerinde çevresel hedeflere ulaşamamanın sebeplerinin kesinleştirilmesi</a:t>
          </a:r>
          <a:endParaRPr lang="tr-TR" sz="2000" b="1" i="0" baseline="0" dirty="0">
            <a:latin typeface="Arial" pitchFamily="34" charset="0"/>
            <a:cs typeface="Arial" pitchFamily="34" charset="0"/>
          </a:endParaRPr>
        </a:p>
      </dgm:t>
    </dgm:pt>
    <dgm:pt modelId="{C8BE99C9-EE2B-4BE0-BD9A-020FD3000AEB}" type="parTrans" cxnId="{0FA6EB7A-3343-40F4-BA0D-2EEEA2A159F4}">
      <dgm:prSet/>
      <dgm:spPr/>
      <dgm:t>
        <a:bodyPr/>
        <a:lstStyle/>
        <a:p>
          <a:pPr algn="just"/>
          <a:endParaRPr lang="tr-TR" sz="2000">
            <a:latin typeface="Arial" pitchFamily="34" charset="0"/>
            <a:cs typeface="Arial" pitchFamily="34" charset="0"/>
          </a:endParaRPr>
        </a:p>
      </dgm:t>
    </dgm:pt>
    <dgm:pt modelId="{36A87CDB-D4D5-4EA9-A8B6-5682DE43E41B}" type="sibTrans" cxnId="{0FA6EB7A-3343-40F4-BA0D-2EEEA2A159F4}">
      <dgm:prSet/>
      <dgm:spPr/>
      <dgm:t>
        <a:bodyPr/>
        <a:lstStyle/>
        <a:p>
          <a:pPr algn="just"/>
          <a:endParaRPr lang="tr-TR" sz="2000">
            <a:latin typeface="Arial" pitchFamily="34" charset="0"/>
            <a:cs typeface="Arial" pitchFamily="34" charset="0"/>
          </a:endParaRPr>
        </a:p>
      </dgm:t>
    </dgm:pt>
    <dgm:pt modelId="{E63EF0AD-A811-4EA4-A438-17A87505761A}">
      <dgm:prSet custT="1"/>
      <dgm:spPr/>
      <dgm:t>
        <a:bodyPr/>
        <a:lstStyle/>
        <a:p>
          <a:pPr algn="just" rtl="0"/>
          <a:r>
            <a:rPr lang="tr-TR" sz="2000" b="1" i="0" baseline="0" dirty="0" smtClean="0">
              <a:latin typeface="Arial" pitchFamily="34" charset="0"/>
              <a:cs typeface="Arial" pitchFamily="34" charset="0"/>
            </a:rPr>
            <a:t>Kazaların neden olduğu kirliliğin boyutlarının ve etkilerinin  belirlenmesi </a:t>
          </a:r>
          <a:endParaRPr lang="tr-TR" sz="2000" b="1" i="0" baseline="0" dirty="0">
            <a:latin typeface="Arial" pitchFamily="34" charset="0"/>
            <a:cs typeface="Arial" pitchFamily="34" charset="0"/>
          </a:endParaRPr>
        </a:p>
      </dgm:t>
    </dgm:pt>
    <dgm:pt modelId="{6405ABA2-CCB1-4715-8150-64B0F96A6AC3}" type="parTrans" cxnId="{765D5998-D48D-4B7A-8449-3E8C66E8B0DF}">
      <dgm:prSet/>
      <dgm:spPr/>
      <dgm:t>
        <a:bodyPr/>
        <a:lstStyle/>
        <a:p>
          <a:pPr algn="just"/>
          <a:endParaRPr lang="tr-TR" sz="2000">
            <a:latin typeface="Arial" pitchFamily="34" charset="0"/>
            <a:cs typeface="Arial" pitchFamily="34" charset="0"/>
          </a:endParaRPr>
        </a:p>
      </dgm:t>
    </dgm:pt>
    <dgm:pt modelId="{39FC515E-D9C6-43DF-865F-222EB66800F3}" type="sibTrans" cxnId="{765D5998-D48D-4B7A-8449-3E8C66E8B0DF}">
      <dgm:prSet/>
      <dgm:spPr/>
      <dgm:t>
        <a:bodyPr/>
        <a:lstStyle/>
        <a:p>
          <a:pPr algn="just"/>
          <a:endParaRPr lang="tr-TR" sz="2000">
            <a:latin typeface="Arial" pitchFamily="34" charset="0"/>
            <a:cs typeface="Arial" pitchFamily="34" charset="0"/>
          </a:endParaRPr>
        </a:p>
      </dgm:t>
    </dgm:pt>
    <dgm:pt modelId="{FAA71B5C-E858-4C5C-A2A1-0B7731CFEBA4}" type="pres">
      <dgm:prSet presAssocID="{AEACCCF2-E056-4BE8-8334-3E14063D90BF}" presName="linear" presStyleCnt="0">
        <dgm:presLayoutVars>
          <dgm:animLvl val="lvl"/>
          <dgm:resizeHandles val="exact"/>
        </dgm:presLayoutVars>
      </dgm:prSet>
      <dgm:spPr/>
      <dgm:t>
        <a:bodyPr/>
        <a:lstStyle/>
        <a:p>
          <a:endParaRPr lang="tr-TR"/>
        </a:p>
      </dgm:t>
    </dgm:pt>
    <dgm:pt modelId="{AC996122-012B-4EC8-8663-864E38825CE6}" type="pres">
      <dgm:prSet presAssocID="{94FDC0DB-3C40-4527-A1B9-5D5489E04668}" presName="parentText" presStyleLbl="node1" presStyleIdx="0" presStyleCnt="3">
        <dgm:presLayoutVars>
          <dgm:chMax val="0"/>
          <dgm:bulletEnabled val="1"/>
        </dgm:presLayoutVars>
      </dgm:prSet>
      <dgm:spPr/>
      <dgm:t>
        <a:bodyPr/>
        <a:lstStyle/>
        <a:p>
          <a:endParaRPr lang="tr-TR"/>
        </a:p>
      </dgm:t>
    </dgm:pt>
    <dgm:pt modelId="{5E844576-16F4-477E-8D7F-C4C283028159}" type="pres">
      <dgm:prSet presAssocID="{7A9338BD-62DC-4198-9B83-857FB40279D7}" presName="spacer" presStyleCnt="0"/>
      <dgm:spPr/>
    </dgm:pt>
    <dgm:pt modelId="{106744BF-DFAC-4DCB-ABC8-F1B1A29BFCC0}" type="pres">
      <dgm:prSet presAssocID="{94376835-9E4F-4ADA-8EA7-B54E662FD8DA}" presName="parentText" presStyleLbl="node1" presStyleIdx="1" presStyleCnt="3">
        <dgm:presLayoutVars>
          <dgm:chMax val="0"/>
          <dgm:bulletEnabled val="1"/>
        </dgm:presLayoutVars>
      </dgm:prSet>
      <dgm:spPr/>
      <dgm:t>
        <a:bodyPr/>
        <a:lstStyle/>
        <a:p>
          <a:endParaRPr lang="tr-TR"/>
        </a:p>
      </dgm:t>
    </dgm:pt>
    <dgm:pt modelId="{CE974123-45F1-41A1-A8E9-1755306A6260}" type="pres">
      <dgm:prSet presAssocID="{36A87CDB-D4D5-4EA9-A8B6-5682DE43E41B}" presName="spacer" presStyleCnt="0"/>
      <dgm:spPr/>
    </dgm:pt>
    <dgm:pt modelId="{389B3D14-47C2-458D-9886-DBFE90AEA42D}" type="pres">
      <dgm:prSet presAssocID="{E63EF0AD-A811-4EA4-A438-17A87505761A}" presName="parentText" presStyleLbl="node1" presStyleIdx="2" presStyleCnt="3">
        <dgm:presLayoutVars>
          <dgm:chMax val="0"/>
          <dgm:bulletEnabled val="1"/>
        </dgm:presLayoutVars>
      </dgm:prSet>
      <dgm:spPr/>
      <dgm:t>
        <a:bodyPr/>
        <a:lstStyle/>
        <a:p>
          <a:endParaRPr lang="tr-TR"/>
        </a:p>
      </dgm:t>
    </dgm:pt>
  </dgm:ptLst>
  <dgm:cxnLst>
    <dgm:cxn modelId="{765D5998-D48D-4B7A-8449-3E8C66E8B0DF}" srcId="{AEACCCF2-E056-4BE8-8334-3E14063D90BF}" destId="{E63EF0AD-A811-4EA4-A438-17A87505761A}" srcOrd="2" destOrd="0" parTransId="{6405ABA2-CCB1-4715-8150-64B0F96A6AC3}" sibTransId="{39FC515E-D9C6-43DF-865F-222EB66800F3}"/>
    <dgm:cxn modelId="{34CD4948-93DB-4EF9-A0EC-DEA01E1F13A1}" type="presOf" srcId="{E63EF0AD-A811-4EA4-A438-17A87505761A}" destId="{389B3D14-47C2-458D-9886-DBFE90AEA42D}" srcOrd="0" destOrd="0" presId="urn:microsoft.com/office/officeart/2005/8/layout/vList2"/>
    <dgm:cxn modelId="{06AEBDB3-580B-4C25-9C88-CB3BDE7D866F}" srcId="{AEACCCF2-E056-4BE8-8334-3E14063D90BF}" destId="{94FDC0DB-3C40-4527-A1B9-5D5489E04668}" srcOrd="0" destOrd="0" parTransId="{7FDA2C97-A930-4962-82F4-520CA41FEFB9}" sibTransId="{7A9338BD-62DC-4198-9B83-857FB40279D7}"/>
    <dgm:cxn modelId="{0FA6EB7A-3343-40F4-BA0D-2EEEA2A159F4}" srcId="{AEACCCF2-E056-4BE8-8334-3E14063D90BF}" destId="{94376835-9E4F-4ADA-8EA7-B54E662FD8DA}" srcOrd="1" destOrd="0" parTransId="{C8BE99C9-EE2B-4BE0-BD9A-020FD3000AEB}" sibTransId="{36A87CDB-D4D5-4EA9-A8B6-5682DE43E41B}"/>
    <dgm:cxn modelId="{0EE02874-70D5-4D26-A62E-92918F803773}" type="presOf" srcId="{AEACCCF2-E056-4BE8-8334-3E14063D90BF}" destId="{FAA71B5C-E858-4C5C-A2A1-0B7731CFEBA4}" srcOrd="0" destOrd="0" presId="urn:microsoft.com/office/officeart/2005/8/layout/vList2"/>
    <dgm:cxn modelId="{1717A4C5-8B58-4AEF-A3BE-E022E962C3BA}" type="presOf" srcId="{94FDC0DB-3C40-4527-A1B9-5D5489E04668}" destId="{AC996122-012B-4EC8-8663-864E38825CE6}" srcOrd="0" destOrd="0" presId="urn:microsoft.com/office/officeart/2005/8/layout/vList2"/>
    <dgm:cxn modelId="{9951CBC3-AB2C-46C6-AAD6-FB115E4E814F}" type="presOf" srcId="{94376835-9E4F-4ADA-8EA7-B54E662FD8DA}" destId="{106744BF-DFAC-4DCB-ABC8-F1B1A29BFCC0}" srcOrd="0" destOrd="0" presId="urn:microsoft.com/office/officeart/2005/8/layout/vList2"/>
    <dgm:cxn modelId="{33406376-B66D-4FC9-9E12-C253201AEB00}" type="presParOf" srcId="{FAA71B5C-E858-4C5C-A2A1-0B7731CFEBA4}" destId="{AC996122-012B-4EC8-8663-864E38825CE6}" srcOrd="0" destOrd="0" presId="urn:microsoft.com/office/officeart/2005/8/layout/vList2"/>
    <dgm:cxn modelId="{93CC92EA-4C10-4C7B-B71D-6092B38F8721}" type="presParOf" srcId="{FAA71B5C-E858-4C5C-A2A1-0B7731CFEBA4}" destId="{5E844576-16F4-477E-8D7F-C4C283028159}" srcOrd="1" destOrd="0" presId="urn:microsoft.com/office/officeart/2005/8/layout/vList2"/>
    <dgm:cxn modelId="{D1AB3159-D5BA-4BB2-B134-155C2551BC07}" type="presParOf" srcId="{FAA71B5C-E858-4C5C-A2A1-0B7731CFEBA4}" destId="{106744BF-DFAC-4DCB-ABC8-F1B1A29BFCC0}" srcOrd="2" destOrd="0" presId="urn:microsoft.com/office/officeart/2005/8/layout/vList2"/>
    <dgm:cxn modelId="{806C6FAF-4C61-4F45-B42B-B3194DCC2C7A}" type="presParOf" srcId="{FAA71B5C-E858-4C5C-A2A1-0B7731CFEBA4}" destId="{CE974123-45F1-41A1-A8E9-1755306A6260}" srcOrd="3" destOrd="0" presId="urn:microsoft.com/office/officeart/2005/8/layout/vList2"/>
    <dgm:cxn modelId="{3A529AB0-4CD2-45F9-936A-99FC9DBA76DD}" type="presParOf" srcId="{FAA71B5C-E858-4C5C-A2A1-0B7731CFEBA4}" destId="{389B3D14-47C2-458D-9886-DBFE90AEA42D}"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E04CE44-5DF6-4B1F-B89C-50C02B747BA6}"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tr-TR"/>
        </a:p>
      </dgm:t>
    </dgm:pt>
    <dgm:pt modelId="{67E7008B-68EF-4BD3-8F14-8CB1DC635CBF}">
      <dgm:prSet phldrT="[Metin]"/>
      <dgm:spPr/>
      <dgm:t>
        <a:bodyPr/>
        <a:lstStyle/>
        <a:p>
          <a:r>
            <a:rPr lang="tr-TR" dirty="0" smtClean="0"/>
            <a:t>İzleme Türleri</a:t>
          </a:r>
          <a:endParaRPr lang="tr-TR" dirty="0"/>
        </a:p>
      </dgm:t>
    </dgm:pt>
    <dgm:pt modelId="{FDF61147-7BBE-4F7B-B088-08DA202CF56F}" type="parTrans" cxnId="{FDEEF495-966F-4E7A-BB77-2AA7F9969E85}">
      <dgm:prSet/>
      <dgm:spPr/>
      <dgm:t>
        <a:bodyPr/>
        <a:lstStyle/>
        <a:p>
          <a:endParaRPr lang="tr-TR"/>
        </a:p>
      </dgm:t>
    </dgm:pt>
    <dgm:pt modelId="{B95E1658-B703-4192-8D84-361ACF47065F}" type="sibTrans" cxnId="{FDEEF495-966F-4E7A-BB77-2AA7F9969E85}">
      <dgm:prSet/>
      <dgm:spPr/>
      <dgm:t>
        <a:bodyPr/>
        <a:lstStyle/>
        <a:p>
          <a:endParaRPr lang="tr-TR"/>
        </a:p>
      </dgm:t>
    </dgm:pt>
    <dgm:pt modelId="{15873E9B-F949-4E99-ADCD-9B6F4EA4B6AC}">
      <dgm:prSet phldrT="[Metin]"/>
      <dgm:spPr>
        <a:solidFill>
          <a:schemeClr val="lt1">
            <a:hueOff val="0"/>
            <a:satOff val="0"/>
            <a:lumOff val="0"/>
            <a:alpha val="0"/>
          </a:schemeClr>
        </a:solidFill>
      </dgm:spPr>
      <dgm:t>
        <a:bodyPr/>
        <a:lstStyle/>
        <a:p>
          <a:r>
            <a:rPr lang="tr-TR" dirty="0" smtClean="0">
              <a:solidFill>
                <a:schemeClr val="bg2"/>
              </a:solidFill>
            </a:rPr>
            <a:t>Gözetimsel</a:t>
          </a:r>
          <a:endParaRPr lang="tr-TR" dirty="0">
            <a:solidFill>
              <a:schemeClr val="bg2"/>
            </a:solidFill>
          </a:endParaRPr>
        </a:p>
      </dgm:t>
    </dgm:pt>
    <dgm:pt modelId="{7F4FFC04-D7CE-43D5-9ACB-1F7072E336E3}" type="parTrans" cxnId="{1F6A1A82-9B27-4D71-8315-803FC586A0E4}">
      <dgm:prSet/>
      <dgm:spPr/>
      <dgm:t>
        <a:bodyPr/>
        <a:lstStyle/>
        <a:p>
          <a:endParaRPr lang="tr-TR"/>
        </a:p>
      </dgm:t>
    </dgm:pt>
    <dgm:pt modelId="{06C8C86E-3F22-4750-8CAB-E71D237F2F16}" type="sibTrans" cxnId="{1F6A1A82-9B27-4D71-8315-803FC586A0E4}">
      <dgm:prSet/>
      <dgm:spPr/>
      <dgm:t>
        <a:bodyPr/>
        <a:lstStyle/>
        <a:p>
          <a:endParaRPr lang="tr-TR"/>
        </a:p>
      </dgm:t>
    </dgm:pt>
    <dgm:pt modelId="{899056B2-173A-4DE0-A559-7BAE728EB334}">
      <dgm:prSet phldrT="[Metin]"/>
      <dgm:spPr>
        <a:solidFill>
          <a:schemeClr val="lt1">
            <a:hueOff val="0"/>
            <a:satOff val="0"/>
            <a:lumOff val="0"/>
            <a:alpha val="0"/>
          </a:schemeClr>
        </a:solidFill>
      </dgm:spPr>
      <dgm:t>
        <a:bodyPr/>
        <a:lstStyle/>
        <a:p>
          <a:r>
            <a:rPr lang="tr-TR" dirty="0" err="1" smtClean="0">
              <a:solidFill>
                <a:schemeClr val="bg2"/>
              </a:solidFill>
            </a:rPr>
            <a:t>Operasyonel</a:t>
          </a:r>
          <a:endParaRPr lang="tr-TR" dirty="0">
            <a:solidFill>
              <a:schemeClr val="bg2"/>
            </a:solidFill>
          </a:endParaRPr>
        </a:p>
      </dgm:t>
    </dgm:pt>
    <dgm:pt modelId="{D3912954-AAFD-4ACC-900B-7BE39218592D}" type="parTrans" cxnId="{63260FF1-6056-4E47-9998-960B4B8530D0}">
      <dgm:prSet/>
      <dgm:spPr/>
      <dgm:t>
        <a:bodyPr/>
        <a:lstStyle/>
        <a:p>
          <a:endParaRPr lang="tr-TR"/>
        </a:p>
      </dgm:t>
    </dgm:pt>
    <dgm:pt modelId="{85C35D89-FFD9-47BA-B9A9-ADE1A7EA901E}" type="sibTrans" cxnId="{63260FF1-6056-4E47-9998-960B4B8530D0}">
      <dgm:prSet/>
      <dgm:spPr/>
      <dgm:t>
        <a:bodyPr/>
        <a:lstStyle/>
        <a:p>
          <a:endParaRPr lang="tr-TR"/>
        </a:p>
      </dgm:t>
    </dgm:pt>
    <dgm:pt modelId="{33C9EA68-8B55-4185-A070-EED622104FFB}">
      <dgm:prSet/>
      <dgm:spPr>
        <a:solidFill>
          <a:schemeClr val="lt1">
            <a:hueOff val="0"/>
            <a:satOff val="0"/>
            <a:lumOff val="0"/>
            <a:alpha val="0"/>
          </a:schemeClr>
        </a:solidFill>
      </dgm:spPr>
      <dgm:t>
        <a:bodyPr/>
        <a:lstStyle/>
        <a:p>
          <a:r>
            <a:rPr lang="tr-TR" dirty="0" smtClean="0">
              <a:solidFill>
                <a:schemeClr val="bg2"/>
              </a:solidFill>
            </a:rPr>
            <a:t>Araştırmacı</a:t>
          </a:r>
          <a:endParaRPr lang="tr-TR" dirty="0">
            <a:solidFill>
              <a:schemeClr val="bg2"/>
            </a:solidFill>
          </a:endParaRPr>
        </a:p>
      </dgm:t>
    </dgm:pt>
    <dgm:pt modelId="{319C5EAE-E5B2-49E3-874B-C2916C82DD1C}" type="parTrans" cxnId="{22300097-1EFD-45EC-82CA-A2F1878EDBB2}">
      <dgm:prSet/>
      <dgm:spPr/>
      <dgm:t>
        <a:bodyPr/>
        <a:lstStyle/>
        <a:p>
          <a:endParaRPr lang="tr-TR"/>
        </a:p>
      </dgm:t>
    </dgm:pt>
    <dgm:pt modelId="{15ADC567-1C5D-4548-928F-7EBDACB78DAB}" type="sibTrans" cxnId="{22300097-1EFD-45EC-82CA-A2F1878EDBB2}">
      <dgm:prSet/>
      <dgm:spPr/>
      <dgm:t>
        <a:bodyPr/>
        <a:lstStyle/>
        <a:p>
          <a:endParaRPr lang="tr-TR"/>
        </a:p>
      </dgm:t>
    </dgm:pt>
    <dgm:pt modelId="{5AD2A4CD-2728-451D-9975-A38C2E8F3A94}">
      <dgm:prSet/>
      <dgm:spPr/>
      <dgm:t>
        <a:bodyPr/>
        <a:lstStyle/>
        <a:p>
          <a:r>
            <a:rPr lang="tr-TR" dirty="0" smtClean="0"/>
            <a:t>Korunan Alan</a:t>
          </a:r>
          <a:endParaRPr lang="tr-TR" dirty="0"/>
        </a:p>
      </dgm:t>
    </dgm:pt>
    <dgm:pt modelId="{2E3ED11A-CBEF-4374-8467-B32D3728E691}" type="parTrans" cxnId="{FE165099-9A65-4640-9253-38D253581CEC}">
      <dgm:prSet/>
      <dgm:spPr/>
      <dgm:t>
        <a:bodyPr/>
        <a:lstStyle/>
        <a:p>
          <a:endParaRPr lang="tr-TR"/>
        </a:p>
      </dgm:t>
    </dgm:pt>
    <dgm:pt modelId="{6A9D43DB-4459-4382-8088-F08E132A9897}" type="sibTrans" cxnId="{FE165099-9A65-4640-9253-38D253581CEC}">
      <dgm:prSet/>
      <dgm:spPr/>
      <dgm:t>
        <a:bodyPr/>
        <a:lstStyle/>
        <a:p>
          <a:endParaRPr lang="tr-TR"/>
        </a:p>
      </dgm:t>
    </dgm:pt>
    <dgm:pt modelId="{BFDB5621-5F48-46F0-B60A-6ED0293B3690}" type="pres">
      <dgm:prSet presAssocID="{5E04CE44-5DF6-4B1F-B89C-50C02B747BA6}" presName="diagram" presStyleCnt="0">
        <dgm:presLayoutVars>
          <dgm:chPref val="1"/>
          <dgm:dir/>
          <dgm:animOne val="branch"/>
          <dgm:animLvl val="lvl"/>
          <dgm:resizeHandles/>
        </dgm:presLayoutVars>
      </dgm:prSet>
      <dgm:spPr/>
      <dgm:t>
        <a:bodyPr/>
        <a:lstStyle/>
        <a:p>
          <a:endParaRPr lang="tr-TR"/>
        </a:p>
      </dgm:t>
    </dgm:pt>
    <dgm:pt modelId="{90114674-72F5-4C7E-A0F2-7BD5C0CA4CA2}" type="pres">
      <dgm:prSet presAssocID="{67E7008B-68EF-4BD3-8F14-8CB1DC635CBF}" presName="root" presStyleCnt="0"/>
      <dgm:spPr/>
      <dgm:t>
        <a:bodyPr/>
        <a:lstStyle/>
        <a:p>
          <a:endParaRPr lang="tr-TR"/>
        </a:p>
      </dgm:t>
    </dgm:pt>
    <dgm:pt modelId="{67C7EC81-0354-4BCA-AF78-67FB0173A4FC}" type="pres">
      <dgm:prSet presAssocID="{67E7008B-68EF-4BD3-8F14-8CB1DC635CBF}" presName="rootComposite" presStyleCnt="0"/>
      <dgm:spPr/>
      <dgm:t>
        <a:bodyPr/>
        <a:lstStyle/>
        <a:p>
          <a:endParaRPr lang="tr-TR"/>
        </a:p>
      </dgm:t>
    </dgm:pt>
    <dgm:pt modelId="{958E3D97-BF1E-454D-83B2-8C66141027A8}" type="pres">
      <dgm:prSet presAssocID="{67E7008B-68EF-4BD3-8F14-8CB1DC635CBF}" presName="rootText" presStyleLbl="node1" presStyleIdx="0" presStyleCnt="1"/>
      <dgm:spPr/>
      <dgm:t>
        <a:bodyPr/>
        <a:lstStyle/>
        <a:p>
          <a:endParaRPr lang="tr-TR"/>
        </a:p>
      </dgm:t>
    </dgm:pt>
    <dgm:pt modelId="{DB72519D-B773-49CD-A6F5-84FDECA7569F}" type="pres">
      <dgm:prSet presAssocID="{67E7008B-68EF-4BD3-8F14-8CB1DC635CBF}" presName="rootConnector" presStyleLbl="node1" presStyleIdx="0" presStyleCnt="1"/>
      <dgm:spPr/>
      <dgm:t>
        <a:bodyPr/>
        <a:lstStyle/>
        <a:p>
          <a:endParaRPr lang="tr-TR"/>
        </a:p>
      </dgm:t>
    </dgm:pt>
    <dgm:pt modelId="{D46C9BB7-1CCE-452A-98EA-EA3EAA2D7C48}" type="pres">
      <dgm:prSet presAssocID="{67E7008B-68EF-4BD3-8F14-8CB1DC635CBF}" presName="childShape" presStyleCnt="0"/>
      <dgm:spPr/>
      <dgm:t>
        <a:bodyPr/>
        <a:lstStyle/>
        <a:p>
          <a:endParaRPr lang="tr-TR"/>
        </a:p>
      </dgm:t>
    </dgm:pt>
    <dgm:pt modelId="{F515CA93-AFD4-44F2-B07C-624A065213F3}" type="pres">
      <dgm:prSet presAssocID="{7F4FFC04-D7CE-43D5-9ACB-1F7072E336E3}" presName="Name13" presStyleLbl="parChTrans1D2" presStyleIdx="0" presStyleCnt="4"/>
      <dgm:spPr/>
      <dgm:t>
        <a:bodyPr/>
        <a:lstStyle/>
        <a:p>
          <a:endParaRPr lang="tr-TR"/>
        </a:p>
      </dgm:t>
    </dgm:pt>
    <dgm:pt modelId="{663469C4-B3C6-48CC-8A0A-5C03FC832C7B}" type="pres">
      <dgm:prSet presAssocID="{15873E9B-F949-4E99-ADCD-9B6F4EA4B6AC}" presName="childText" presStyleLbl="bgAcc1" presStyleIdx="0" presStyleCnt="4">
        <dgm:presLayoutVars>
          <dgm:bulletEnabled val="1"/>
        </dgm:presLayoutVars>
      </dgm:prSet>
      <dgm:spPr/>
      <dgm:t>
        <a:bodyPr/>
        <a:lstStyle/>
        <a:p>
          <a:endParaRPr lang="tr-TR"/>
        </a:p>
      </dgm:t>
    </dgm:pt>
    <dgm:pt modelId="{2B078601-5373-4F47-AFC9-A216E4CC903E}" type="pres">
      <dgm:prSet presAssocID="{D3912954-AAFD-4ACC-900B-7BE39218592D}" presName="Name13" presStyleLbl="parChTrans1D2" presStyleIdx="1" presStyleCnt="4"/>
      <dgm:spPr/>
      <dgm:t>
        <a:bodyPr/>
        <a:lstStyle/>
        <a:p>
          <a:endParaRPr lang="tr-TR"/>
        </a:p>
      </dgm:t>
    </dgm:pt>
    <dgm:pt modelId="{7003405C-DFBB-40AC-8D46-4F00B3261F3D}" type="pres">
      <dgm:prSet presAssocID="{899056B2-173A-4DE0-A559-7BAE728EB334}" presName="childText" presStyleLbl="bgAcc1" presStyleIdx="1" presStyleCnt="4">
        <dgm:presLayoutVars>
          <dgm:bulletEnabled val="1"/>
        </dgm:presLayoutVars>
      </dgm:prSet>
      <dgm:spPr/>
      <dgm:t>
        <a:bodyPr/>
        <a:lstStyle/>
        <a:p>
          <a:endParaRPr lang="tr-TR"/>
        </a:p>
      </dgm:t>
    </dgm:pt>
    <dgm:pt modelId="{8DE0FB81-F13F-48A4-AD42-0F5C780AC9EA}" type="pres">
      <dgm:prSet presAssocID="{319C5EAE-E5B2-49E3-874B-C2916C82DD1C}" presName="Name13" presStyleLbl="parChTrans1D2" presStyleIdx="2" presStyleCnt="4"/>
      <dgm:spPr/>
      <dgm:t>
        <a:bodyPr/>
        <a:lstStyle/>
        <a:p>
          <a:endParaRPr lang="tr-TR"/>
        </a:p>
      </dgm:t>
    </dgm:pt>
    <dgm:pt modelId="{BF43F4DE-BAEC-4EE3-8F85-761D8A00EABC}" type="pres">
      <dgm:prSet presAssocID="{33C9EA68-8B55-4185-A070-EED622104FFB}" presName="childText" presStyleLbl="bgAcc1" presStyleIdx="2" presStyleCnt="4">
        <dgm:presLayoutVars>
          <dgm:bulletEnabled val="1"/>
        </dgm:presLayoutVars>
      </dgm:prSet>
      <dgm:spPr/>
      <dgm:t>
        <a:bodyPr/>
        <a:lstStyle/>
        <a:p>
          <a:endParaRPr lang="tr-TR"/>
        </a:p>
      </dgm:t>
    </dgm:pt>
    <dgm:pt modelId="{97B14AD0-D41E-4049-9DE3-5C2BD5520C3B}" type="pres">
      <dgm:prSet presAssocID="{2E3ED11A-CBEF-4374-8467-B32D3728E691}" presName="Name13" presStyleLbl="parChTrans1D2" presStyleIdx="3" presStyleCnt="4"/>
      <dgm:spPr/>
      <dgm:t>
        <a:bodyPr/>
        <a:lstStyle/>
        <a:p>
          <a:endParaRPr lang="tr-TR"/>
        </a:p>
      </dgm:t>
    </dgm:pt>
    <dgm:pt modelId="{5586CA34-5704-4679-8FED-A7FC447A3BFD}" type="pres">
      <dgm:prSet presAssocID="{5AD2A4CD-2728-451D-9975-A38C2E8F3A94}" presName="childText" presStyleLbl="bgAcc1" presStyleIdx="3" presStyleCnt="4">
        <dgm:presLayoutVars>
          <dgm:bulletEnabled val="1"/>
        </dgm:presLayoutVars>
      </dgm:prSet>
      <dgm:spPr/>
      <dgm:t>
        <a:bodyPr/>
        <a:lstStyle/>
        <a:p>
          <a:endParaRPr lang="tr-TR"/>
        </a:p>
      </dgm:t>
    </dgm:pt>
  </dgm:ptLst>
  <dgm:cxnLst>
    <dgm:cxn modelId="{63260FF1-6056-4E47-9998-960B4B8530D0}" srcId="{67E7008B-68EF-4BD3-8F14-8CB1DC635CBF}" destId="{899056B2-173A-4DE0-A559-7BAE728EB334}" srcOrd="1" destOrd="0" parTransId="{D3912954-AAFD-4ACC-900B-7BE39218592D}" sibTransId="{85C35D89-FFD9-47BA-B9A9-ADE1A7EA901E}"/>
    <dgm:cxn modelId="{971AA716-5F48-46C6-AFA6-81B4C8A5FD38}" type="presOf" srcId="{5E04CE44-5DF6-4B1F-B89C-50C02B747BA6}" destId="{BFDB5621-5F48-46F0-B60A-6ED0293B3690}" srcOrd="0" destOrd="0" presId="urn:microsoft.com/office/officeart/2005/8/layout/hierarchy3"/>
    <dgm:cxn modelId="{CE33959D-6ADE-45C8-9DFE-2333B407D318}" type="presOf" srcId="{67E7008B-68EF-4BD3-8F14-8CB1DC635CBF}" destId="{DB72519D-B773-49CD-A6F5-84FDECA7569F}" srcOrd="1" destOrd="0" presId="urn:microsoft.com/office/officeart/2005/8/layout/hierarchy3"/>
    <dgm:cxn modelId="{FDEEF495-966F-4E7A-BB77-2AA7F9969E85}" srcId="{5E04CE44-5DF6-4B1F-B89C-50C02B747BA6}" destId="{67E7008B-68EF-4BD3-8F14-8CB1DC635CBF}" srcOrd="0" destOrd="0" parTransId="{FDF61147-7BBE-4F7B-B088-08DA202CF56F}" sibTransId="{B95E1658-B703-4192-8D84-361ACF47065F}"/>
    <dgm:cxn modelId="{A389376B-C3D3-494B-8510-1D949EFC4676}" type="presOf" srcId="{D3912954-AAFD-4ACC-900B-7BE39218592D}" destId="{2B078601-5373-4F47-AFC9-A216E4CC903E}" srcOrd="0" destOrd="0" presId="urn:microsoft.com/office/officeart/2005/8/layout/hierarchy3"/>
    <dgm:cxn modelId="{26BCAAD3-2016-4935-A2D8-10E25A889F3B}" type="presOf" srcId="{15873E9B-F949-4E99-ADCD-9B6F4EA4B6AC}" destId="{663469C4-B3C6-48CC-8A0A-5C03FC832C7B}" srcOrd="0" destOrd="0" presId="urn:microsoft.com/office/officeart/2005/8/layout/hierarchy3"/>
    <dgm:cxn modelId="{E0636F06-14B7-4426-A918-A48186FC548C}" type="presOf" srcId="{899056B2-173A-4DE0-A559-7BAE728EB334}" destId="{7003405C-DFBB-40AC-8D46-4F00B3261F3D}" srcOrd="0" destOrd="0" presId="urn:microsoft.com/office/officeart/2005/8/layout/hierarchy3"/>
    <dgm:cxn modelId="{F5F2CC05-143E-4409-8337-B90B2442658F}" type="presOf" srcId="{7F4FFC04-D7CE-43D5-9ACB-1F7072E336E3}" destId="{F515CA93-AFD4-44F2-B07C-624A065213F3}" srcOrd="0" destOrd="0" presId="urn:microsoft.com/office/officeart/2005/8/layout/hierarchy3"/>
    <dgm:cxn modelId="{B28E9B4B-28F4-4D7B-84B6-3F3BD21B8113}" type="presOf" srcId="{319C5EAE-E5B2-49E3-874B-C2916C82DD1C}" destId="{8DE0FB81-F13F-48A4-AD42-0F5C780AC9EA}" srcOrd="0" destOrd="0" presId="urn:microsoft.com/office/officeart/2005/8/layout/hierarchy3"/>
    <dgm:cxn modelId="{FE165099-9A65-4640-9253-38D253581CEC}" srcId="{67E7008B-68EF-4BD3-8F14-8CB1DC635CBF}" destId="{5AD2A4CD-2728-451D-9975-A38C2E8F3A94}" srcOrd="3" destOrd="0" parTransId="{2E3ED11A-CBEF-4374-8467-B32D3728E691}" sibTransId="{6A9D43DB-4459-4382-8088-F08E132A9897}"/>
    <dgm:cxn modelId="{22300097-1EFD-45EC-82CA-A2F1878EDBB2}" srcId="{67E7008B-68EF-4BD3-8F14-8CB1DC635CBF}" destId="{33C9EA68-8B55-4185-A070-EED622104FFB}" srcOrd="2" destOrd="0" parTransId="{319C5EAE-E5B2-49E3-874B-C2916C82DD1C}" sibTransId="{15ADC567-1C5D-4548-928F-7EBDACB78DAB}"/>
    <dgm:cxn modelId="{95D0137F-4F60-4EC3-9ED6-4D9B7A8CD2B5}" type="presOf" srcId="{67E7008B-68EF-4BD3-8F14-8CB1DC635CBF}" destId="{958E3D97-BF1E-454D-83B2-8C66141027A8}" srcOrd="0" destOrd="0" presId="urn:microsoft.com/office/officeart/2005/8/layout/hierarchy3"/>
    <dgm:cxn modelId="{3E438FCA-30E5-4C16-BF1F-7EE33FB2EA51}" type="presOf" srcId="{33C9EA68-8B55-4185-A070-EED622104FFB}" destId="{BF43F4DE-BAEC-4EE3-8F85-761D8A00EABC}" srcOrd="0" destOrd="0" presId="urn:microsoft.com/office/officeart/2005/8/layout/hierarchy3"/>
    <dgm:cxn modelId="{29D80924-C38F-4BA9-B133-30BC9CCF67DE}" type="presOf" srcId="{5AD2A4CD-2728-451D-9975-A38C2E8F3A94}" destId="{5586CA34-5704-4679-8FED-A7FC447A3BFD}" srcOrd="0" destOrd="0" presId="urn:microsoft.com/office/officeart/2005/8/layout/hierarchy3"/>
    <dgm:cxn modelId="{1F6A1A82-9B27-4D71-8315-803FC586A0E4}" srcId="{67E7008B-68EF-4BD3-8F14-8CB1DC635CBF}" destId="{15873E9B-F949-4E99-ADCD-9B6F4EA4B6AC}" srcOrd="0" destOrd="0" parTransId="{7F4FFC04-D7CE-43D5-9ACB-1F7072E336E3}" sibTransId="{06C8C86E-3F22-4750-8CAB-E71D237F2F16}"/>
    <dgm:cxn modelId="{93152C90-95FC-4FFF-BE25-A0CA9BACA59E}" type="presOf" srcId="{2E3ED11A-CBEF-4374-8467-B32D3728E691}" destId="{97B14AD0-D41E-4049-9DE3-5C2BD5520C3B}" srcOrd="0" destOrd="0" presId="urn:microsoft.com/office/officeart/2005/8/layout/hierarchy3"/>
    <dgm:cxn modelId="{E78A0D8D-B999-47A5-B9A0-8A1933D1BA9A}" type="presParOf" srcId="{BFDB5621-5F48-46F0-B60A-6ED0293B3690}" destId="{90114674-72F5-4C7E-A0F2-7BD5C0CA4CA2}" srcOrd="0" destOrd="0" presId="urn:microsoft.com/office/officeart/2005/8/layout/hierarchy3"/>
    <dgm:cxn modelId="{F2F1D541-78E2-4C5D-AC37-5D0DC504A48D}" type="presParOf" srcId="{90114674-72F5-4C7E-A0F2-7BD5C0CA4CA2}" destId="{67C7EC81-0354-4BCA-AF78-67FB0173A4FC}" srcOrd="0" destOrd="0" presId="urn:microsoft.com/office/officeart/2005/8/layout/hierarchy3"/>
    <dgm:cxn modelId="{712A8CD7-CACE-4ECE-9B11-6599D588208E}" type="presParOf" srcId="{67C7EC81-0354-4BCA-AF78-67FB0173A4FC}" destId="{958E3D97-BF1E-454D-83B2-8C66141027A8}" srcOrd="0" destOrd="0" presId="urn:microsoft.com/office/officeart/2005/8/layout/hierarchy3"/>
    <dgm:cxn modelId="{7E80DEF1-6FF8-42A1-A5F2-646BAF03FBDD}" type="presParOf" srcId="{67C7EC81-0354-4BCA-AF78-67FB0173A4FC}" destId="{DB72519D-B773-49CD-A6F5-84FDECA7569F}" srcOrd="1" destOrd="0" presId="urn:microsoft.com/office/officeart/2005/8/layout/hierarchy3"/>
    <dgm:cxn modelId="{34C01055-9B8F-41B6-8CAA-9423B9BCEDAB}" type="presParOf" srcId="{90114674-72F5-4C7E-A0F2-7BD5C0CA4CA2}" destId="{D46C9BB7-1CCE-452A-98EA-EA3EAA2D7C48}" srcOrd="1" destOrd="0" presId="urn:microsoft.com/office/officeart/2005/8/layout/hierarchy3"/>
    <dgm:cxn modelId="{4FBE7A4F-5FE2-49AB-88FE-D7B8DBEE11A8}" type="presParOf" srcId="{D46C9BB7-1CCE-452A-98EA-EA3EAA2D7C48}" destId="{F515CA93-AFD4-44F2-B07C-624A065213F3}" srcOrd="0" destOrd="0" presId="urn:microsoft.com/office/officeart/2005/8/layout/hierarchy3"/>
    <dgm:cxn modelId="{BC1E8373-F4E6-40B7-9D34-6F339A6CBE37}" type="presParOf" srcId="{D46C9BB7-1CCE-452A-98EA-EA3EAA2D7C48}" destId="{663469C4-B3C6-48CC-8A0A-5C03FC832C7B}" srcOrd="1" destOrd="0" presId="urn:microsoft.com/office/officeart/2005/8/layout/hierarchy3"/>
    <dgm:cxn modelId="{CDB60641-67DA-41CB-99B3-1AC20E94D594}" type="presParOf" srcId="{D46C9BB7-1CCE-452A-98EA-EA3EAA2D7C48}" destId="{2B078601-5373-4F47-AFC9-A216E4CC903E}" srcOrd="2" destOrd="0" presId="urn:microsoft.com/office/officeart/2005/8/layout/hierarchy3"/>
    <dgm:cxn modelId="{9853E152-830E-4874-8B97-3A16D2FDCB37}" type="presParOf" srcId="{D46C9BB7-1CCE-452A-98EA-EA3EAA2D7C48}" destId="{7003405C-DFBB-40AC-8D46-4F00B3261F3D}" srcOrd="3" destOrd="0" presId="urn:microsoft.com/office/officeart/2005/8/layout/hierarchy3"/>
    <dgm:cxn modelId="{319E39A5-9DBE-4753-9A75-B86E09C71CF9}" type="presParOf" srcId="{D46C9BB7-1CCE-452A-98EA-EA3EAA2D7C48}" destId="{8DE0FB81-F13F-48A4-AD42-0F5C780AC9EA}" srcOrd="4" destOrd="0" presId="urn:microsoft.com/office/officeart/2005/8/layout/hierarchy3"/>
    <dgm:cxn modelId="{5BC1574C-F010-4CF9-A16A-A0F4CB59C1AD}" type="presParOf" srcId="{D46C9BB7-1CCE-452A-98EA-EA3EAA2D7C48}" destId="{BF43F4DE-BAEC-4EE3-8F85-761D8A00EABC}" srcOrd="5" destOrd="0" presId="urn:microsoft.com/office/officeart/2005/8/layout/hierarchy3"/>
    <dgm:cxn modelId="{669A642D-A4C6-4BDA-8ACA-E807E98B891C}" type="presParOf" srcId="{D46C9BB7-1CCE-452A-98EA-EA3EAA2D7C48}" destId="{97B14AD0-D41E-4049-9DE3-5C2BD5520C3B}" srcOrd="6" destOrd="0" presId="urn:microsoft.com/office/officeart/2005/8/layout/hierarchy3"/>
    <dgm:cxn modelId="{DFDCF60F-8A13-4D9F-8130-C1C035CC63BC}" type="presParOf" srcId="{D46C9BB7-1CCE-452A-98EA-EA3EAA2D7C48}" destId="{5586CA34-5704-4679-8FED-A7FC447A3BFD}"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06A3469-34EB-4E81-A054-F3BE55C1897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tr-TR"/>
        </a:p>
      </dgm:t>
    </dgm:pt>
    <dgm:pt modelId="{EEA41EBE-3F61-4C20-9726-F0FC6081757F}">
      <dgm:prSet custT="1"/>
      <dgm:spPr/>
      <dgm:t>
        <a:bodyPr/>
        <a:lstStyle/>
        <a:p>
          <a:pPr algn="just" rtl="0"/>
          <a:r>
            <a:rPr lang="tr-TR" sz="2000" b="1" i="0" baseline="0" dirty="0" smtClean="0">
              <a:latin typeface="Arial" pitchFamily="34" charset="0"/>
              <a:cs typeface="Arial" pitchFamily="34" charset="0"/>
            </a:rPr>
            <a:t>İçme Suyu Koruma Alanları </a:t>
          </a:r>
          <a:endParaRPr lang="tr-TR" sz="2000" b="1" i="0" baseline="0" dirty="0">
            <a:latin typeface="Arial" pitchFamily="34" charset="0"/>
            <a:cs typeface="Arial" pitchFamily="34" charset="0"/>
          </a:endParaRPr>
        </a:p>
      </dgm:t>
    </dgm:pt>
    <dgm:pt modelId="{46B0D235-8E25-4AED-9893-9FD643528D76}" type="parTrans" cxnId="{74E5900B-4D21-44D4-BF58-C1F8AAD7F949}">
      <dgm:prSet/>
      <dgm:spPr/>
      <dgm:t>
        <a:bodyPr/>
        <a:lstStyle/>
        <a:p>
          <a:pPr algn="just"/>
          <a:endParaRPr lang="tr-TR" sz="2000" b="1">
            <a:latin typeface="Arial" pitchFamily="34" charset="0"/>
            <a:cs typeface="Arial" pitchFamily="34" charset="0"/>
          </a:endParaRPr>
        </a:p>
      </dgm:t>
    </dgm:pt>
    <dgm:pt modelId="{3830DC11-93A5-4B65-A409-1F7178A89ED2}" type="sibTrans" cxnId="{74E5900B-4D21-44D4-BF58-C1F8AAD7F949}">
      <dgm:prSet/>
      <dgm:spPr/>
      <dgm:t>
        <a:bodyPr/>
        <a:lstStyle/>
        <a:p>
          <a:pPr algn="just"/>
          <a:endParaRPr lang="tr-TR" sz="2000" b="1">
            <a:latin typeface="Arial" pitchFamily="34" charset="0"/>
            <a:cs typeface="Arial" pitchFamily="34" charset="0"/>
          </a:endParaRPr>
        </a:p>
      </dgm:t>
    </dgm:pt>
    <dgm:pt modelId="{8D46A691-9A9D-4998-948B-4477951BA4AF}">
      <dgm:prSet custT="1"/>
      <dgm:spPr/>
      <dgm:t>
        <a:bodyPr/>
        <a:lstStyle/>
        <a:p>
          <a:pPr algn="just" rtl="0"/>
          <a:r>
            <a:rPr lang="tr-TR" sz="2000" b="1" i="0" baseline="0" dirty="0" smtClean="0">
              <a:latin typeface="Arial" pitchFamily="34" charset="0"/>
              <a:cs typeface="Arial" pitchFamily="34" charset="0"/>
            </a:rPr>
            <a:t>Yüzme Suları </a:t>
          </a:r>
          <a:endParaRPr lang="tr-TR" sz="2000" b="1" i="0" baseline="0" dirty="0">
            <a:latin typeface="Arial" pitchFamily="34" charset="0"/>
            <a:cs typeface="Arial" pitchFamily="34" charset="0"/>
          </a:endParaRPr>
        </a:p>
      </dgm:t>
    </dgm:pt>
    <dgm:pt modelId="{F6115532-4584-4B9C-B696-2DD39AA79A72}" type="parTrans" cxnId="{55C859AD-057B-41AF-9F58-B70FFA95BFC4}">
      <dgm:prSet/>
      <dgm:spPr/>
      <dgm:t>
        <a:bodyPr/>
        <a:lstStyle/>
        <a:p>
          <a:pPr algn="just"/>
          <a:endParaRPr lang="tr-TR" sz="2000" b="1">
            <a:latin typeface="Arial" pitchFamily="34" charset="0"/>
            <a:cs typeface="Arial" pitchFamily="34" charset="0"/>
          </a:endParaRPr>
        </a:p>
      </dgm:t>
    </dgm:pt>
    <dgm:pt modelId="{B7AD5A60-285F-49A6-AB8D-E65F4BE47050}" type="sibTrans" cxnId="{55C859AD-057B-41AF-9F58-B70FFA95BFC4}">
      <dgm:prSet/>
      <dgm:spPr/>
      <dgm:t>
        <a:bodyPr/>
        <a:lstStyle/>
        <a:p>
          <a:pPr algn="just"/>
          <a:endParaRPr lang="tr-TR" sz="2000" b="1">
            <a:latin typeface="Arial" pitchFamily="34" charset="0"/>
            <a:cs typeface="Arial" pitchFamily="34" charset="0"/>
          </a:endParaRPr>
        </a:p>
      </dgm:t>
    </dgm:pt>
    <dgm:pt modelId="{A7C1D9AF-03EB-44D6-B876-D6D65F6EF32D}">
      <dgm:prSet custT="1"/>
      <dgm:spPr/>
      <dgm:t>
        <a:bodyPr/>
        <a:lstStyle/>
        <a:p>
          <a:pPr algn="just" rtl="0"/>
          <a:r>
            <a:rPr lang="tr-TR" sz="2000" b="1" i="0" baseline="0" dirty="0" err="1" smtClean="0">
              <a:latin typeface="Arial" pitchFamily="34" charset="0"/>
              <a:cs typeface="Arial" pitchFamily="34" charset="0"/>
            </a:rPr>
            <a:t>Nütrient</a:t>
          </a:r>
          <a:r>
            <a:rPr lang="tr-TR" sz="2000" b="1" i="0" baseline="0" dirty="0" smtClean="0">
              <a:latin typeface="Arial" pitchFamily="34" charset="0"/>
              <a:cs typeface="Arial" pitchFamily="34" charset="0"/>
            </a:rPr>
            <a:t> Açısından Hassas Alanlar</a:t>
          </a:r>
          <a:endParaRPr lang="tr-TR" sz="2000" b="1" i="0" baseline="0" dirty="0">
            <a:latin typeface="Arial" pitchFamily="34" charset="0"/>
            <a:cs typeface="Arial" pitchFamily="34" charset="0"/>
          </a:endParaRPr>
        </a:p>
      </dgm:t>
    </dgm:pt>
    <dgm:pt modelId="{D8A5C9BD-F773-4596-A134-2B71153CAC3C}" type="parTrans" cxnId="{419E9BBA-4AF7-4B3A-9445-73E018F95414}">
      <dgm:prSet/>
      <dgm:spPr/>
      <dgm:t>
        <a:bodyPr/>
        <a:lstStyle/>
        <a:p>
          <a:pPr algn="just"/>
          <a:endParaRPr lang="tr-TR" sz="2000" b="1">
            <a:latin typeface="Arial" pitchFamily="34" charset="0"/>
            <a:cs typeface="Arial" pitchFamily="34" charset="0"/>
          </a:endParaRPr>
        </a:p>
      </dgm:t>
    </dgm:pt>
    <dgm:pt modelId="{C9347515-2D61-49F2-83FA-735B1D8EC9D5}" type="sibTrans" cxnId="{419E9BBA-4AF7-4B3A-9445-73E018F95414}">
      <dgm:prSet/>
      <dgm:spPr/>
      <dgm:t>
        <a:bodyPr/>
        <a:lstStyle/>
        <a:p>
          <a:pPr algn="just"/>
          <a:endParaRPr lang="tr-TR" sz="2000" b="1">
            <a:latin typeface="Arial" pitchFamily="34" charset="0"/>
            <a:cs typeface="Arial" pitchFamily="34" charset="0"/>
          </a:endParaRPr>
        </a:p>
      </dgm:t>
    </dgm:pt>
    <dgm:pt modelId="{E1C35A79-03CE-46DF-87C2-D405CA9653B8}">
      <dgm:prSet custT="1"/>
      <dgm:spPr/>
      <dgm:t>
        <a:bodyPr/>
        <a:lstStyle/>
        <a:p>
          <a:pPr algn="just" rtl="0"/>
          <a:r>
            <a:rPr lang="tr-TR" sz="2000" b="1" i="0" baseline="0" dirty="0" smtClean="0">
              <a:latin typeface="Arial" pitchFamily="34" charset="0"/>
              <a:cs typeface="Arial" pitchFamily="34" charset="0"/>
            </a:rPr>
            <a:t>Habitat Koruma Alanları</a:t>
          </a:r>
          <a:endParaRPr lang="tr-TR" sz="2000" b="1" i="0" baseline="0" dirty="0">
            <a:latin typeface="Arial" pitchFamily="34" charset="0"/>
            <a:cs typeface="Arial" pitchFamily="34" charset="0"/>
          </a:endParaRPr>
        </a:p>
      </dgm:t>
    </dgm:pt>
    <dgm:pt modelId="{5F6627A5-2B07-4B3F-A657-2F25AE145B0E}" type="parTrans" cxnId="{F658F47C-86B3-4B94-BB3A-5278D0869E57}">
      <dgm:prSet/>
      <dgm:spPr/>
      <dgm:t>
        <a:bodyPr/>
        <a:lstStyle/>
        <a:p>
          <a:pPr algn="just"/>
          <a:endParaRPr lang="tr-TR" sz="2000" b="1">
            <a:latin typeface="Arial" pitchFamily="34" charset="0"/>
            <a:cs typeface="Arial" pitchFamily="34" charset="0"/>
          </a:endParaRPr>
        </a:p>
      </dgm:t>
    </dgm:pt>
    <dgm:pt modelId="{E0B80964-2E52-4E06-9708-23142DF9FF89}" type="sibTrans" cxnId="{F658F47C-86B3-4B94-BB3A-5278D0869E57}">
      <dgm:prSet/>
      <dgm:spPr/>
      <dgm:t>
        <a:bodyPr/>
        <a:lstStyle/>
        <a:p>
          <a:pPr algn="just"/>
          <a:endParaRPr lang="tr-TR" sz="2000" b="1">
            <a:latin typeface="Arial" pitchFamily="34" charset="0"/>
            <a:cs typeface="Arial" pitchFamily="34" charset="0"/>
          </a:endParaRPr>
        </a:p>
      </dgm:t>
    </dgm:pt>
    <dgm:pt modelId="{5BBDECDD-4D70-4AE0-B93D-6B77B7446D48}" type="pres">
      <dgm:prSet presAssocID="{306A3469-34EB-4E81-A054-F3BE55C18974}" presName="linear" presStyleCnt="0">
        <dgm:presLayoutVars>
          <dgm:animLvl val="lvl"/>
          <dgm:resizeHandles val="exact"/>
        </dgm:presLayoutVars>
      </dgm:prSet>
      <dgm:spPr/>
      <dgm:t>
        <a:bodyPr/>
        <a:lstStyle/>
        <a:p>
          <a:endParaRPr lang="tr-TR"/>
        </a:p>
      </dgm:t>
    </dgm:pt>
    <dgm:pt modelId="{9259A85E-1D6E-4565-B1D9-A0710B9ED6B2}" type="pres">
      <dgm:prSet presAssocID="{EEA41EBE-3F61-4C20-9726-F0FC6081757F}" presName="parentText" presStyleLbl="node1" presStyleIdx="0" presStyleCnt="4">
        <dgm:presLayoutVars>
          <dgm:chMax val="0"/>
          <dgm:bulletEnabled val="1"/>
        </dgm:presLayoutVars>
      </dgm:prSet>
      <dgm:spPr/>
      <dgm:t>
        <a:bodyPr/>
        <a:lstStyle/>
        <a:p>
          <a:endParaRPr lang="tr-TR"/>
        </a:p>
      </dgm:t>
    </dgm:pt>
    <dgm:pt modelId="{69BD70B1-25B9-4343-97BE-C69E19441589}" type="pres">
      <dgm:prSet presAssocID="{3830DC11-93A5-4B65-A409-1F7178A89ED2}" presName="spacer" presStyleCnt="0"/>
      <dgm:spPr/>
    </dgm:pt>
    <dgm:pt modelId="{2832CA9E-FFF5-4E28-BA48-AAA3F5B04C5C}" type="pres">
      <dgm:prSet presAssocID="{8D46A691-9A9D-4998-948B-4477951BA4AF}" presName="parentText" presStyleLbl="node1" presStyleIdx="1" presStyleCnt="4">
        <dgm:presLayoutVars>
          <dgm:chMax val="0"/>
          <dgm:bulletEnabled val="1"/>
        </dgm:presLayoutVars>
      </dgm:prSet>
      <dgm:spPr/>
      <dgm:t>
        <a:bodyPr/>
        <a:lstStyle/>
        <a:p>
          <a:endParaRPr lang="tr-TR"/>
        </a:p>
      </dgm:t>
    </dgm:pt>
    <dgm:pt modelId="{144079B4-AE8C-4061-8CD5-38B1C57206E1}" type="pres">
      <dgm:prSet presAssocID="{B7AD5A60-285F-49A6-AB8D-E65F4BE47050}" presName="spacer" presStyleCnt="0"/>
      <dgm:spPr/>
    </dgm:pt>
    <dgm:pt modelId="{A4E9DF9B-8745-4360-B0B3-A06DC7D1CA48}" type="pres">
      <dgm:prSet presAssocID="{A7C1D9AF-03EB-44D6-B876-D6D65F6EF32D}" presName="parentText" presStyleLbl="node1" presStyleIdx="2" presStyleCnt="4">
        <dgm:presLayoutVars>
          <dgm:chMax val="0"/>
          <dgm:bulletEnabled val="1"/>
        </dgm:presLayoutVars>
      </dgm:prSet>
      <dgm:spPr/>
      <dgm:t>
        <a:bodyPr/>
        <a:lstStyle/>
        <a:p>
          <a:endParaRPr lang="tr-TR"/>
        </a:p>
      </dgm:t>
    </dgm:pt>
    <dgm:pt modelId="{2C734EC9-4AE5-492A-AB67-913B18F8BF25}" type="pres">
      <dgm:prSet presAssocID="{C9347515-2D61-49F2-83FA-735B1D8EC9D5}" presName="spacer" presStyleCnt="0"/>
      <dgm:spPr/>
    </dgm:pt>
    <dgm:pt modelId="{A87D7522-BB7A-4705-A145-39EE9D0A504B}" type="pres">
      <dgm:prSet presAssocID="{E1C35A79-03CE-46DF-87C2-D405CA9653B8}" presName="parentText" presStyleLbl="node1" presStyleIdx="3" presStyleCnt="4">
        <dgm:presLayoutVars>
          <dgm:chMax val="0"/>
          <dgm:bulletEnabled val="1"/>
        </dgm:presLayoutVars>
      </dgm:prSet>
      <dgm:spPr/>
      <dgm:t>
        <a:bodyPr/>
        <a:lstStyle/>
        <a:p>
          <a:endParaRPr lang="tr-TR"/>
        </a:p>
      </dgm:t>
    </dgm:pt>
  </dgm:ptLst>
  <dgm:cxnLst>
    <dgm:cxn modelId="{74BC2586-7B81-46F5-ACE5-A86078B8DFBD}" type="presOf" srcId="{306A3469-34EB-4E81-A054-F3BE55C18974}" destId="{5BBDECDD-4D70-4AE0-B93D-6B77B7446D48}" srcOrd="0" destOrd="0" presId="urn:microsoft.com/office/officeart/2005/8/layout/vList2"/>
    <dgm:cxn modelId="{268B1EBC-A05E-412E-BCAE-003493824465}" type="presOf" srcId="{A7C1D9AF-03EB-44D6-B876-D6D65F6EF32D}" destId="{A4E9DF9B-8745-4360-B0B3-A06DC7D1CA48}" srcOrd="0" destOrd="0" presId="urn:microsoft.com/office/officeart/2005/8/layout/vList2"/>
    <dgm:cxn modelId="{2EBAED45-FA02-4FE3-869E-3D30FE85FA2C}" type="presOf" srcId="{E1C35A79-03CE-46DF-87C2-D405CA9653B8}" destId="{A87D7522-BB7A-4705-A145-39EE9D0A504B}" srcOrd="0" destOrd="0" presId="urn:microsoft.com/office/officeart/2005/8/layout/vList2"/>
    <dgm:cxn modelId="{55C859AD-057B-41AF-9F58-B70FFA95BFC4}" srcId="{306A3469-34EB-4E81-A054-F3BE55C18974}" destId="{8D46A691-9A9D-4998-948B-4477951BA4AF}" srcOrd="1" destOrd="0" parTransId="{F6115532-4584-4B9C-B696-2DD39AA79A72}" sibTransId="{B7AD5A60-285F-49A6-AB8D-E65F4BE47050}"/>
    <dgm:cxn modelId="{E9CAF8A3-3A64-41FD-BC26-4BB3AED77B2A}" type="presOf" srcId="{EEA41EBE-3F61-4C20-9726-F0FC6081757F}" destId="{9259A85E-1D6E-4565-B1D9-A0710B9ED6B2}" srcOrd="0" destOrd="0" presId="urn:microsoft.com/office/officeart/2005/8/layout/vList2"/>
    <dgm:cxn modelId="{F658F47C-86B3-4B94-BB3A-5278D0869E57}" srcId="{306A3469-34EB-4E81-A054-F3BE55C18974}" destId="{E1C35A79-03CE-46DF-87C2-D405CA9653B8}" srcOrd="3" destOrd="0" parTransId="{5F6627A5-2B07-4B3F-A657-2F25AE145B0E}" sibTransId="{E0B80964-2E52-4E06-9708-23142DF9FF89}"/>
    <dgm:cxn modelId="{419E9BBA-4AF7-4B3A-9445-73E018F95414}" srcId="{306A3469-34EB-4E81-A054-F3BE55C18974}" destId="{A7C1D9AF-03EB-44D6-B876-D6D65F6EF32D}" srcOrd="2" destOrd="0" parTransId="{D8A5C9BD-F773-4596-A134-2B71153CAC3C}" sibTransId="{C9347515-2D61-49F2-83FA-735B1D8EC9D5}"/>
    <dgm:cxn modelId="{E5DA3A71-BC80-4870-9F30-8A9925CB01AE}" type="presOf" srcId="{8D46A691-9A9D-4998-948B-4477951BA4AF}" destId="{2832CA9E-FFF5-4E28-BA48-AAA3F5B04C5C}" srcOrd="0" destOrd="0" presId="urn:microsoft.com/office/officeart/2005/8/layout/vList2"/>
    <dgm:cxn modelId="{74E5900B-4D21-44D4-BF58-C1F8AAD7F949}" srcId="{306A3469-34EB-4E81-A054-F3BE55C18974}" destId="{EEA41EBE-3F61-4C20-9726-F0FC6081757F}" srcOrd="0" destOrd="0" parTransId="{46B0D235-8E25-4AED-9893-9FD643528D76}" sibTransId="{3830DC11-93A5-4B65-A409-1F7178A89ED2}"/>
    <dgm:cxn modelId="{0738E0DE-8DFE-432E-997F-D8FF011E5E2D}" type="presParOf" srcId="{5BBDECDD-4D70-4AE0-B93D-6B77B7446D48}" destId="{9259A85E-1D6E-4565-B1D9-A0710B9ED6B2}" srcOrd="0" destOrd="0" presId="urn:microsoft.com/office/officeart/2005/8/layout/vList2"/>
    <dgm:cxn modelId="{F3B0555A-5713-4CAC-9E7B-C25AE7858E2D}" type="presParOf" srcId="{5BBDECDD-4D70-4AE0-B93D-6B77B7446D48}" destId="{69BD70B1-25B9-4343-97BE-C69E19441589}" srcOrd="1" destOrd="0" presId="urn:microsoft.com/office/officeart/2005/8/layout/vList2"/>
    <dgm:cxn modelId="{A0654106-A584-4A1D-9B9A-42B5674390D2}" type="presParOf" srcId="{5BBDECDD-4D70-4AE0-B93D-6B77B7446D48}" destId="{2832CA9E-FFF5-4E28-BA48-AAA3F5B04C5C}" srcOrd="2" destOrd="0" presId="urn:microsoft.com/office/officeart/2005/8/layout/vList2"/>
    <dgm:cxn modelId="{61169CC7-0C59-4AED-BC69-E679CF8AFBC7}" type="presParOf" srcId="{5BBDECDD-4D70-4AE0-B93D-6B77B7446D48}" destId="{144079B4-AE8C-4061-8CD5-38B1C57206E1}" srcOrd="3" destOrd="0" presId="urn:microsoft.com/office/officeart/2005/8/layout/vList2"/>
    <dgm:cxn modelId="{72928BD9-14CA-4FCB-81EC-27420F9DC3C6}" type="presParOf" srcId="{5BBDECDD-4D70-4AE0-B93D-6B77B7446D48}" destId="{A4E9DF9B-8745-4360-B0B3-A06DC7D1CA48}" srcOrd="4" destOrd="0" presId="urn:microsoft.com/office/officeart/2005/8/layout/vList2"/>
    <dgm:cxn modelId="{E31D299E-9738-4527-9B52-ED07722A609F}" type="presParOf" srcId="{5BBDECDD-4D70-4AE0-B93D-6B77B7446D48}" destId="{2C734EC9-4AE5-492A-AB67-913B18F8BF25}" srcOrd="5" destOrd="0" presId="urn:microsoft.com/office/officeart/2005/8/layout/vList2"/>
    <dgm:cxn modelId="{9467296F-843A-4D06-9A1D-A6710EB70DCD}" type="presParOf" srcId="{5BBDECDD-4D70-4AE0-B93D-6B77B7446D48}" destId="{A87D7522-BB7A-4705-A145-39EE9D0A504B}"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8CD7A20-9226-4789-BC65-4F38DF19EB63}" type="doc">
      <dgm:prSet loTypeId="urn:microsoft.com/office/officeart/2005/8/layout/arrow1" loCatId="process" qsTypeId="urn:microsoft.com/office/officeart/2005/8/quickstyle/3d6" qsCatId="3D" csTypeId="urn:microsoft.com/office/officeart/2005/8/colors/accent1_2" csCatId="accent1" phldr="1"/>
      <dgm:spPr/>
      <dgm:t>
        <a:bodyPr/>
        <a:lstStyle/>
        <a:p>
          <a:endParaRPr lang="tr-TR"/>
        </a:p>
      </dgm:t>
    </dgm:pt>
    <dgm:pt modelId="{574312BB-2A31-443D-B993-2B16067C186A}">
      <dgm:prSet phldrT="[Metin]"/>
      <dgm:spPr/>
      <dgm:t>
        <a:bodyPr/>
        <a:lstStyle/>
        <a:p>
          <a:r>
            <a:rPr lang="tr-TR" dirty="0" smtClean="0"/>
            <a:t>SİSTEM-A</a:t>
          </a:r>
          <a:endParaRPr lang="tr-TR" dirty="0"/>
        </a:p>
      </dgm:t>
    </dgm:pt>
    <dgm:pt modelId="{250EFEE3-487F-47A9-83BC-25E00173BFBB}" type="parTrans" cxnId="{47A7E4E4-CD21-4E11-8C03-BEED432D3E60}">
      <dgm:prSet/>
      <dgm:spPr/>
      <dgm:t>
        <a:bodyPr/>
        <a:lstStyle/>
        <a:p>
          <a:endParaRPr lang="tr-TR"/>
        </a:p>
      </dgm:t>
    </dgm:pt>
    <dgm:pt modelId="{6C3A4F34-F376-4401-B16F-3B8A8837A301}" type="sibTrans" cxnId="{47A7E4E4-CD21-4E11-8C03-BEED432D3E60}">
      <dgm:prSet/>
      <dgm:spPr/>
      <dgm:t>
        <a:bodyPr/>
        <a:lstStyle/>
        <a:p>
          <a:endParaRPr lang="tr-TR"/>
        </a:p>
      </dgm:t>
    </dgm:pt>
    <dgm:pt modelId="{4C21CE4E-7202-43F3-9017-344E560FF39F}">
      <dgm:prSet phldrT="[Metin]"/>
      <dgm:spPr/>
      <dgm:t>
        <a:bodyPr/>
        <a:lstStyle/>
        <a:p>
          <a:r>
            <a:rPr lang="tr-TR" dirty="0" smtClean="0"/>
            <a:t>SİSTEM-B</a:t>
          </a:r>
          <a:endParaRPr lang="tr-TR" dirty="0"/>
        </a:p>
      </dgm:t>
    </dgm:pt>
    <dgm:pt modelId="{6200E988-A168-4655-AFA5-EFCA25EDBA6D}" type="parTrans" cxnId="{DC5F92B3-6BA2-45F3-8165-200808EB2771}">
      <dgm:prSet/>
      <dgm:spPr/>
      <dgm:t>
        <a:bodyPr/>
        <a:lstStyle/>
        <a:p>
          <a:endParaRPr lang="tr-TR"/>
        </a:p>
      </dgm:t>
    </dgm:pt>
    <dgm:pt modelId="{759FC34F-5A82-4436-B92B-9C4C618FD34E}" type="sibTrans" cxnId="{DC5F92B3-6BA2-45F3-8165-200808EB2771}">
      <dgm:prSet/>
      <dgm:spPr/>
      <dgm:t>
        <a:bodyPr/>
        <a:lstStyle/>
        <a:p>
          <a:endParaRPr lang="tr-TR"/>
        </a:p>
      </dgm:t>
    </dgm:pt>
    <dgm:pt modelId="{128B16D1-883C-4F8C-87B2-472B7DCC7B80}" type="pres">
      <dgm:prSet presAssocID="{B8CD7A20-9226-4789-BC65-4F38DF19EB63}" presName="cycle" presStyleCnt="0">
        <dgm:presLayoutVars>
          <dgm:dir/>
          <dgm:resizeHandles val="exact"/>
        </dgm:presLayoutVars>
      </dgm:prSet>
      <dgm:spPr/>
      <dgm:t>
        <a:bodyPr/>
        <a:lstStyle/>
        <a:p>
          <a:endParaRPr lang="tr-TR"/>
        </a:p>
      </dgm:t>
    </dgm:pt>
    <dgm:pt modelId="{62FF913A-9561-4097-8F61-F28DF56480C1}" type="pres">
      <dgm:prSet presAssocID="{574312BB-2A31-443D-B993-2B16067C186A}" presName="arrow" presStyleLbl="node1" presStyleIdx="0" presStyleCnt="2">
        <dgm:presLayoutVars>
          <dgm:bulletEnabled val="1"/>
        </dgm:presLayoutVars>
      </dgm:prSet>
      <dgm:spPr/>
      <dgm:t>
        <a:bodyPr/>
        <a:lstStyle/>
        <a:p>
          <a:endParaRPr lang="tr-TR"/>
        </a:p>
      </dgm:t>
    </dgm:pt>
    <dgm:pt modelId="{981BAF63-4F05-4BB1-A376-3ED13A3F34CF}" type="pres">
      <dgm:prSet presAssocID="{4C21CE4E-7202-43F3-9017-344E560FF39F}" presName="arrow" presStyleLbl="node1" presStyleIdx="1" presStyleCnt="2">
        <dgm:presLayoutVars>
          <dgm:bulletEnabled val="1"/>
        </dgm:presLayoutVars>
      </dgm:prSet>
      <dgm:spPr/>
      <dgm:t>
        <a:bodyPr/>
        <a:lstStyle/>
        <a:p>
          <a:endParaRPr lang="tr-TR"/>
        </a:p>
      </dgm:t>
    </dgm:pt>
  </dgm:ptLst>
  <dgm:cxnLst>
    <dgm:cxn modelId="{6B93EB3E-EC32-41AB-BEFD-20847E9B8C62}" type="presOf" srcId="{B8CD7A20-9226-4789-BC65-4F38DF19EB63}" destId="{128B16D1-883C-4F8C-87B2-472B7DCC7B80}" srcOrd="0" destOrd="0" presId="urn:microsoft.com/office/officeart/2005/8/layout/arrow1"/>
    <dgm:cxn modelId="{DC5F92B3-6BA2-45F3-8165-200808EB2771}" srcId="{B8CD7A20-9226-4789-BC65-4F38DF19EB63}" destId="{4C21CE4E-7202-43F3-9017-344E560FF39F}" srcOrd="1" destOrd="0" parTransId="{6200E988-A168-4655-AFA5-EFCA25EDBA6D}" sibTransId="{759FC34F-5A82-4436-B92B-9C4C618FD34E}"/>
    <dgm:cxn modelId="{47A7E4E4-CD21-4E11-8C03-BEED432D3E60}" srcId="{B8CD7A20-9226-4789-BC65-4F38DF19EB63}" destId="{574312BB-2A31-443D-B993-2B16067C186A}" srcOrd="0" destOrd="0" parTransId="{250EFEE3-487F-47A9-83BC-25E00173BFBB}" sibTransId="{6C3A4F34-F376-4401-B16F-3B8A8837A301}"/>
    <dgm:cxn modelId="{72CEB28C-05CE-4F90-86FF-087D42434EBC}" type="presOf" srcId="{4C21CE4E-7202-43F3-9017-344E560FF39F}" destId="{981BAF63-4F05-4BB1-A376-3ED13A3F34CF}" srcOrd="0" destOrd="0" presId="urn:microsoft.com/office/officeart/2005/8/layout/arrow1"/>
    <dgm:cxn modelId="{539F4A95-4FFA-4C54-8F7B-4F3D35EA5FE3}" type="presOf" srcId="{574312BB-2A31-443D-B993-2B16067C186A}" destId="{62FF913A-9561-4097-8F61-F28DF56480C1}" srcOrd="0" destOrd="0" presId="urn:microsoft.com/office/officeart/2005/8/layout/arrow1"/>
    <dgm:cxn modelId="{6914BDCC-06D4-4947-B30F-422EA158B18A}" type="presParOf" srcId="{128B16D1-883C-4F8C-87B2-472B7DCC7B80}" destId="{62FF913A-9561-4097-8F61-F28DF56480C1}" srcOrd="0" destOrd="0" presId="urn:microsoft.com/office/officeart/2005/8/layout/arrow1"/>
    <dgm:cxn modelId="{7F1CD2E8-1632-46E8-BFE8-C7C9A2EBD4B1}" type="presParOf" srcId="{128B16D1-883C-4F8C-87B2-472B7DCC7B80}" destId="{981BAF63-4F05-4BB1-A376-3ED13A3F34CF}"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CE274F7-C207-4FBD-BF3E-FF66FE9FF5FA}" type="doc">
      <dgm:prSet loTypeId="urn:microsoft.com/office/officeart/2005/8/layout/matrix1" loCatId="matrix" qsTypeId="urn:microsoft.com/office/officeart/2005/8/quickstyle/3d6" qsCatId="3D" csTypeId="urn:microsoft.com/office/officeart/2005/8/colors/accent1_2" csCatId="accent1" phldr="1"/>
      <dgm:spPr/>
      <dgm:t>
        <a:bodyPr/>
        <a:lstStyle/>
        <a:p>
          <a:endParaRPr lang="tr-TR"/>
        </a:p>
      </dgm:t>
    </dgm:pt>
    <dgm:pt modelId="{3CA8A7F3-ABF4-4E14-BE29-5F6D5DCC1D3C}">
      <dgm:prSet phldrT="[Metin]"/>
      <dgm:spPr/>
      <dgm:t>
        <a:bodyPr/>
        <a:lstStyle/>
        <a:p>
          <a:r>
            <a:rPr lang="tr-TR" dirty="0" smtClean="0"/>
            <a:t>Kim ?</a:t>
          </a:r>
          <a:endParaRPr lang="tr-TR" dirty="0"/>
        </a:p>
      </dgm:t>
    </dgm:pt>
    <dgm:pt modelId="{F6F79408-31FD-461E-83CD-3663B69B9807}" type="parTrans" cxnId="{2C5583DC-F509-4518-8183-45CB14C444BC}">
      <dgm:prSet/>
      <dgm:spPr/>
      <dgm:t>
        <a:bodyPr/>
        <a:lstStyle/>
        <a:p>
          <a:endParaRPr lang="tr-TR"/>
        </a:p>
      </dgm:t>
    </dgm:pt>
    <dgm:pt modelId="{399A14FC-10F8-4DC9-951F-202879804213}" type="sibTrans" cxnId="{2C5583DC-F509-4518-8183-45CB14C444BC}">
      <dgm:prSet/>
      <dgm:spPr/>
      <dgm:t>
        <a:bodyPr/>
        <a:lstStyle/>
        <a:p>
          <a:endParaRPr lang="tr-TR"/>
        </a:p>
      </dgm:t>
    </dgm:pt>
    <dgm:pt modelId="{24057C85-4331-4873-B7C3-8CE2D83E6279}">
      <dgm:prSet phldrT="[Metin]"/>
      <dgm:spPr/>
      <dgm:t>
        <a:bodyPr/>
        <a:lstStyle/>
        <a:p>
          <a:r>
            <a:rPr lang="tr-TR" dirty="0" smtClean="0"/>
            <a:t>Neden ?</a:t>
          </a:r>
          <a:endParaRPr lang="tr-TR" dirty="0"/>
        </a:p>
      </dgm:t>
    </dgm:pt>
    <dgm:pt modelId="{5679C21B-F220-4A25-87E2-7CE5F2CA4D8F}" type="parTrans" cxnId="{35D4193A-42A4-472C-A9CF-7CCC6A932EFD}">
      <dgm:prSet/>
      <dgm:spPr/>
      <dgm:t>
        <a:bodyPr/>
        <a:lstStyle/>
        <a:p>
          <a:endParaRPr lang="tr-TR"/>
        </a:p>
      </dgm:t>
    </dgm:pt>
    <dgm:pt modelId="{A537C957-2B1D-458B-A483-65D0FDEC0048}" type="sibTrans" cxnId="{35D4193A-42A4-472C-A9CF-7CCC6A932EFD}">
      <dgm:prSet/>
      <dgm:spPr/>
      <dgm:t>
        <a:bodyPr/>
        <a:lstStyle/>
        <a:p>
          <a:endParaRPr lang="tr-TR"/>
        </a:p>
      </dgm:t>
    </dgm:pt>
    <dgm:pt modelId="{3EDFFC63-9B45-4411-A718-1353CFB2CCDD}">
      <dgm:prSet phldrT="[Metin]"/>
      <dgm:spPr>
        <a:solidFill>
          <a:srgbClr val="FF3300"/>
        </a:solidFill>
      </dgm:spPr>
      <dgm:t>
        <a:bodyPr/>
        <a:lstStyle/>
        <a:p>
          <a:r>
            <a:rPr lang="tr-TR" dirty="0" smtClean="0"/>
            <a:t>Ne ?</a:t>
          </a:r>
          <a:endParaRPr lang="tr-TR" dirty="0"/>
        </a:p>
      </dgm:t>
    </dgm:pt>
    <dgm:pt modelId="{4664EB89-A60E-4915-B5D6-587F2FEF91EA}" type="parTrans" cxnId="{BDB82F55-A285-4A82-8267-9C48E0E3D14A}">
      <dgm:prSet/>
      <dgm:spPr/>
      <dgm:t>
        <a:bodyPr/>
        <a:lstStyle/>
        <a:p>
          <a:endParaRPr lang="tr-TR"/>
        </a:p>
      </dgm:t>
    </dgm:pt>
    <dgm:pt modelId="{A6EC35A2-8EFD-42D4-B984-2934E1BC4FF4}" type="sibTrans" cxnId="{BDB82F55-A285-4A82-8267-9C48E0E3D14A}">
      <dgm:prSet/>
      <dgm:spPr/>
      <dgm:t>
        <a:bodyPr/>
        <a:lstStyle/>
        <a:p>
          <a:endParaRPr lang="tr-TR"/>
        </a:p>
      </dgm:t>
    </dgm:pt>
    <dgm:pt modelId="{CC15E204-FC01-43FD-8376-FD97DCEADEB8}">
      <dgm:prSet phldrT="[Metin]"/>
      <dgm:spPr/>
      <dgm:t>
        <a:bodyPr/>
        <a:lstStyle/>
        <a:p>
          <a:r>
            <a:rPr lang="tr-TR" dirty="0" smtClean="0"/>
            <a:t>Ne Zaman ?</a:t>
          </a:r>
          <a:endParaRPr lang="tr-TR" dirty="0"/>
        </a:p>
      </dgm:t>
    </dgm:pt>
    <dgm:pt modelId="{35E1F798-1282-4250-9CE1-D29D6C439779}" type="parTrans" cxnId="{68FDA073-D440-485C-B569-C0941A080116}">
      <dgm:prSet/>
      <dgm:spPr/>
      <dgm:t>
        <a:bodyPr/>
        <a:lstStyle/>
        <a:p>
          <a:endParaRPr lang="tr-TR"/>
        </a:p>
      </dgm:t>
    </dgm:pt>
    <dgm:pt modelId="{3FE9E0B7-2C98-4DC5-B818-085DB87A4A2B}" type="sibTrans" cxnId="{68FDA073-D440-485C-B569-C0941A080116}">
      <dgm:prSet/>
      <dgm:spPr/>
      <dgm:t>
        <a:bodyPr/>
        <a:lstStyle/>
        <a:p>
          <a:endParaRPr lang="tr-TR"/>
        </a:p>
      </dgm:t>
    </dgm:pt>
    <dgm:pt modelId="{CF08E12F-8B7A-40E5-AEE4-E5D76F436011}">
      <dgm:prSet phldrT="[Metin]"/>
      <dgm:spPr/>
      <dgm:t>
        <a:bodyPr/>
        <a:lstStyle/>
        <a:p>
          <a:r>
            <a:rPr lang="tr-TR" dirty="0" smtClean="0"/>
            <a:t>Nerede ?</a:t>
          </a:r>
          <a:endParaRPr lang="tr-TR" dirty="0"/>
        </a:p>
      </dgm:t>
    </dgm:pt>
    <dgm:pt modelId="{9B6D09E0-85AB-425F-9627-1E0916ED9391}" type="parTrans" cxnId="{576F13F7-9584-4747-BC5A-8BE35E89E407}">
      <dgm:prSet/>
      <dgm:spPr/>
      <dgm:t>
        <a:bodyPr/>
        <a:lstStyle/>
        <a:p>
          <a:endParaRPr lang="tr-TR"/>
        </a:p>
      </dgm:t>
    </dgm:pt>
    <dgm:pt modelId="{3C4D7574-8DB8-45CC-98E9-E62F09BBED76}" type="sibTrans" cxnId="{576F13F7-9584-4747-BC5A-8BE35E89E407}">
      <dgm:prSet/>
      <dgm:spPr/>
      <dgm:t>
        <a:bodyPr/>
        <a:lstStyle/>
        <a:p>
          <a:endParaRPr lang="tr-TR"/>
        </a:p>
      </dgm:t>
    </dgm:pt>
    <dgm:pt modelId="{6C9C7157-D5D3-4499-B618-5A66A2AD95A2}" type="pres">
      <dgm:prSet presAssocID="{8CE274F7-C207-4FBD-BF3E-FF66FE9FF5FA}" presName="diagram" presStyleCnt="0">
        <dgm:presLayoutVars>
          <dgm:chMax val="1"/>
          <dgm:dir/>
          <dgm:animLvl val="ctr"/>
          <dgm:resizeHandles val="exact"/>
        </dgm:presLayoutVars>
      </dgm:prSet>
      <dgm:spPr/>
      <dgm:t>
        <a:bodyPr/>
        <a:lstStyle/>
        <a:p>
          <a:endParaRPr lang="tr-TR"/>
        </a:p>
      </dgm:t>
    </dgm:pt>
    <dgm:pt modelId="{E51C7679-6632-4E46-92F3-5033F6D27E34}" type="pres">
      <dgm:prSet presAssocID="{8CE274F7-C207-4FBD-BF3E-FF66FE9FF5FA}" presName="matrix" presStyleCnt="0"/>
      <dgm:spPr/>
    </dgm:pt>
    <dgm:pt modelId="{6742A5BB-8911-4E6E-9356-68E0D9808C3F}" type="pres">
      <dgm:prSet presAssocID="{8CE274F7-C207-4FBD-BF3E-FF66FE9FF5FA}" presName="tile1" presStyleLbl="node1" presStyleIdx="0" presStyleCnt="4"/>
      <dgm:spPr/>
      <dgm:t>
        <a:bodyPr/>
        <a:lstStyle/>
        <a:p>
          <a:endParaRPr lang="tr-TR"/>
        </a:p>
      </dgm:t>
    </dgm:pt>
    <dgm:pt modelId="{F4F898F3-7F90-42CC-80FA-5C5F3F1744DF}" type="pres">
      <dgm:prSet presAssocID="{8CE274F7-C207-4FBD-BF3E-FF66FE9FF5FA}" presName="tile1text" presStyleLbl="node1" presStyleIdx="0" presStyleCnt="4">
        <dgm:presLayoutVars>
          <dgm:chMax val="0"/>
          <dgm:chPref val="0"/>
          <dgm:bulletEnabled val="1"/>
        </dgm:presLayoutVars>
      </dgm:prSet>
      <dgm:spPr/>
      <dgm:t>
        <a:bodyPr/>
        <a:lstStyle/>
        <a:p>
          <a:endParaRPr lang="tr-TR"/>
        </a:p>
      </dgm:t>
    </dgm:pt>
    <dgm:pt modelId="{14E8952D-E346-445C-8646-23DF315139C1}" type="pres">
      <dgm:prSet presAssocID="{8CE274F7-C207-4FBD-BF3E-FF66FE9FF5FA}" presName="tile2" presStyleLbl="node1" presStyleIdx="1" presStyleCnt="4" custLinFactNeighborX="4950" custLinFactNeighborY="-14925"/>
      <dgm:spPr/>
      <dgm:t>
        <a:bodyPr/>
        <a:lstStyle/>
        <a:p>
          <a:endParaRPr lang="tr-TR"/>
        </a:p>
      </dgm:t>
    </dgm:pt>
    <dgm:pt modelId="{1822E8A4-6E22-4EF5-AD21-843586A4CBC4}" type="pres">
      <dgm:prSet presAssocID="{8CE274F7-C207-4FBD-BF3E-FF66FE9FF5FA}" presName="tile2text" presStyleLbl="node1" presStyleIdx="1" presStyleCnt="4">
        <dgm:presLayoutVars>
          <dgm:chMax val="0"/>
          <dgm:chPref val="0"/>
          <dgm:bulletEnabled val="1"/>
        </dgm:presLayoutVars>
      </dgm:prSet>
      <dgm:spPr/>
      <dgm:t>
        <a:bodyPr/>
        <a:lstStyle/>
        <a:p>
          <a:endParaRPr lang="tr-TR"/>
        </a:p>
      </dgm:t>
    </dgm:pt>
    <dgm:pt modelId="{6659EAE0-4347-4987-B808-673542B10B0D}" type="pres">
      <dgm:prSet presAssocID="{8CE274F7-C207-4FBD-BF3E-FF66FE9FF5FA}" presName="tile3" presStyleLbl="node1" presStyleIdx="2" presStyleCnt="4"/>
      <dgm:spPr/>
      <dgm:t>
        <a:bodyPr/>
        <a:lstStyle/>
        <a:p>
          <a:endParaRPr lang="tr-TR"/>
        </a:p>
      </dgm:t>
    </dgm:pt>
    <dgm:pt modelId="{EF1FEFD6-5335-4DFA-ADBF-6CED94E795A7}" type="pres">
      <dgm:prSet presAssocID="{8CE274F7-C207-4FBD-BF3E-FF66FE9FF5FA}" presName="tile3text" presStyleLbl="node1" presStyleIdx="2" presStyleCnt="4">
        <dgm:presLayoutVars>
          <dgm:chMax val="0"/>
          <dgm:chPref val="0"/>
          <dgm:bulletEnabled val="1"/>
        </dgm:presLayoutVars>
      </dgm:prSet>
      <dgm:spPr/>
      <dgm:t>
        <a:bodyPr/>
        <a:lstStyle/>
        <a:p>
          <a:endParaRPr lang="tr-TR"/>
        </a:p>
      </dgm:t>
    </dgm:pt>
    <dgm:pt modelId="{9E86A464-B78B-43D2-8788-7E81C8046BF7}" type="pres">
      <dgm:prSet presAssocID="{8CE274F7-C207-4FBD-BF3E-FF66FE9FF5FA}" presName="tile4" presStyleLbl="node1" presStyleIdx="3" presStyleCnt="4"/>
      <dgm:spPr/>
      <dgm:t>
        <a:bodyPr/>
        <a:lstStyle/>
        <a:p>
          <a:endParaRPr lang="tr-TR"/>
        </a:p>
      </dgm:t>
    </dgm:pt>
    <dgm:pt modelId="{A7DC5765-D886-496A-B77F-D02290ACB83C}" type="pres">
      <dgm:prSet presAssocID="{8CE274F7-C207-4FBD-BF3E-FF66FE9FF5FA}" presName="tile4text" presStyleLbl="node1" presStyleIdx="3" presStyleCnt="4">
        <dgm:presLayoutVars>
          <dgm:chMax val="0"/>
          <dgm:chPref val="0"/>
          <dgm:bulletEnabled val="1"/>
        </dgm:presLayoutVars>
      </dgm:prSet>
      <dgm:spPr/>
      <dgm:t>
        <a:bodyPr/>
        <a:lstStyle/>
        <a:p>
          <a:endParaRPr lang="tr-TR"/>
        </a:p>
      </dgm:t>
    </dgm:pt>
    <dgm:pt modelId="{6D10E939-5055-4522-8960-8305142AF27C}" type="pres">
      <dgm:prSet presAssocID="{8CE274F7-C207-4FBD-BF3E-FF66FE9FF5FA}" presName="centerTile" presStyleLbl="fgShp" presStyleIdx="0" presStyleCnt="1">
        <dgm:presLayoutVars>
          <dgm:chMax val="0"/>
          <dgm:chPref val="0"/>
        </dgm:presLayoutVars>
      </dgm:prSet>
      <dgm:spPr/>
      <dgm:t>
        <a:bodyPr/>
        <a:lstStyle/>
        <a:p>
          <a:endParaRPr lang="tr-TR"/>
        </a:p>
      </dgm:t>
    </dgm:pt>
  </dgm:ptLst>
  <dgm:cxnLst>
    <dgm:cxn modelId="{576F13F7-9584-4747-BC5A-8BE35E89E407}" srcId="{3CA8A7F3-ABF4-4E14-BE29-5F6D5DCC1D3C}" destId="{CF08E12F-8B7A-40E5-AEE4-E5D76F436011}" srcOrd="3" destOrd="0" parTransId="{9B6D09E0-85AB-425F-9627-1E0916ED9391}" sibTransId="{3C4D7574-8DB8-45CC-98E9-E62F09BBED76}"/>
    <dgm:cxn modelId="{35D4193A-42A4-472C-A9CF-7CCC6A932EFD}" srcId="{3CA8A7F3-ABF4-4E14-BE29-5F6D5DCC1D3C}" destId="{24057C85-4331-4873-B7C3-8CE2D83E6279}" srcOrd="0" destOrd="0" parTransId="{5679C21B-F220-4A25-87E2-7CE5F2CA4D8F}" sibTransId="{A537C957-2B1D-458B-A483-65D0FDEC0048}"/>
    <dgm:cxn modelId="{FDA2FE51-7F75-4EB6-97FE-31EB9F08CDEA}" type="presOf" srcId="{CF08E12F-8B7A-40E5-AEE4-E5D76F436011}" destId="{A7DC5765-D886-496A-B77F-D02290ACB83C}" srcOrd="1" destOrd="0" presId="urn:microsoft.com/office/officeart/2005/8/layout/matrix1"/>
    <dgm:cxn modelId="{E2E24DF5-F156-4AD8-8CF1-B447F06D79A9}" type="presOf" srcId="{3EDFFC63-9B45-4411-A718-1353CFB2CCDD}" destId="{14E8952D-E346-445C-8646-23DF315139C1}" srcOrd="0" destOrd="0" presId="urn:microsoft.com/office/officeart/2005/8/layout/matrix1"/>
    <dgm:cxn modelId="{F2019326-91A9-4A3E-A65A-EDD60EDA96F0}" type="presOf" srcId="{8CE274F7-C207-4FBD-BF3E-FF66FE9FF5FA}" destId="{6C9C7157-D5D3-4499-B618-5A66A2AD95A2}" srcOrd="0" destOrd="0" presId="urn:microsoft.com/office/officeart/2005/8/layout/matrix1"/>
    <dgm:cxn modelId="{03A76FE6-F5EE-498C-970D-738C9C468CCB}" type="presOf" srcId="{CC15E204-FC01-43FD-8376-FD97DCEADEB8}" destId="{EF1FEFD6-5335-4DFA-ADBF-6CED94E795A7}" srcOrd="1" destOrd="0" presId="urn:microsoft.com/office/officeart/2005/8/layout/matrix1"/>
    <dgm:cxn modelId="{2CDF67BE-95F0-459F-A93B-93D7DAF610C5}" type="presOf" srcId="{CC15E204-FC01-43FD-8376-FD97DCEADEB8}" destId="{6659EAE0-4347-4987-B808-673542B10B0D}" srcOrd="0" destOrd="0" presId="urn:microsoft.com/office/officeart/2005/8/layout/matrix1"/>
    <dgm:cxn modelId="{00B6C3BD-02E0-486D-8251-5A3F13EDFBBE}" type="presOf" srcId="{3CA8A7F3-ABF4-4E14-BE29-5F6D5DCC1D3C}" destId="{6D10E939-5055-4522-8960-8305142AF27C}" srcOrd="0" destOrd="0" presId="urn:microsoft.com/office/officeart/2005/8/layout/matrix1"/>
    <dgm:cxn modelId="{9E4650FD-D1C9-4138-A51F-9215C3BB2326}" type="presOf" srcId="{24057C85-4331-4873-B7C3-8CE2D83E6279}" destId="{F4F898F3-7F90-42CC-80FA-5C5F3F1744DF}" srcOrd="1" destOrd="0" presId="urn:microsoft.com/office/officeart/2005/8/layout/matrix1"/>
    <dgm:cxn modelId="{68FDA073-D440-485C-B569-C0941A080116}" srcId="{3CA8A7F3-ABF4-4E14-BE29-5F6D5DCC1D3C}" destId="{CC15E204-FC01-43FD-8376-FD97DCEADEB8}" srcOrd="2" destOrd="0" parTransId="{35E1F798-1282-4250-9CE1-D29D6C439779}" sibTransId="{3FE9E0B7-2C98-4DC5-B818-085DB87A4A2B}"/>
    <dgm:cxn modelId="{85D815E2-D1C7-43FB-93D3-E3C1BB160BAD}" type="presOf" srcId="{CF08E12F-8B7A-40E5-AEE4-E5D76F436011}" destId="{9E86A464-B78B-43D2-8788-7E81C8046BF7}" srcOrd="0" destOrd="0" presId="urn:microsoft.com/office/officeart/2005/8/layout/matrix1"/>
    <dgm:cxn modelId="{37DFDE15-E206-40CB-809D-1FE8A126C097}" type="presOf" srcId="{24057C85-4331-4873-B7C3-8CE2D83E6279}" destId="{6742A5BB-8911-4E6E-9356-68E0D9808C3F}" srcOrd="0" destOrd="0" presId="urn:microsoft.com/office/officeart/2005/8/layout/matrix1"/>
    <dgm:cxn modelId="{8783C6FC-E1C5-4C46-87C8-C6C46B24FF70}" type="presOf" srcId="{3EDFFC63-9B45-4411-A718-1353CFB2CCDD}" destId="{1822E8A4-6E22-4EF5-AD21-843586A4CBC4}" srcOrd="1" destOrd="0" presId="urn:microsoft.com/office/officeart/2005/8/layout/matrix1"/>
    <dgm:cxn modelId="{2C5583DC-F509-4518-8183-45CB14C444BC}" srcId="{8CE274F7-C207-4FBD-BF3E-FF66FE9FF5FA}" destId="{3CA8A7F3-ABF4-4E14-BE29-5F6D5DCC1D3C}" srcOrd="0" destOrd="0" parTransId="{F6F79408-31FD-461E-83CD-3663B69B9807}" sibTransId="{399A14FC-10F8-4DC9-951F-202879804213}"/>
    <dgm:cxn modelId="{BDB82F55-A285-4A82-8267-9C48E0E3D14A}" srcId="{3CA8A7F3-ABF4-4E14-BE29-5F6D5DCC1D3C}" destId="{3EDFFC63-9B45-4411-A718-1353CFB2CCDD}" srcOrd="1" destOrd="0" parTransId="{4664EB89-A60E-4915-B5D6-587F2FEF91EA}" sibTransId="{A6EC35A2-8EFD-42D4-B984-2934E1BC4FF4}"/>
    <dgm:cxn modelId="{0E4A3AD3-9285-4330-B17C-CE08CBB208CE}" type="presParOf" srcId="{6C9C7157-D5D3-4499-B618-5A66A2AD95A2}" destId="{E51C7679-6632-4E46-92F3-5033F6D27E34}" srcOrd="0" destOrd="0" presId="urn:microsoft.com/office/officeart/2005/8/layout/matrix1"/>
    <dgm:cxn modelId="{7FC71607-D603-415F-BB28-2FBB329C01D0}" type="presParOf" srcId="{E51C7679-6632-4E46-92F3-5033F6D27E34}" destId="{6742A5BB-8911-4E6E-9356-68E0D9808C3F}" srcOrd="0" destOrd="0" presId="urn:microsoft.com/office/officeart/2005/8/layout/matrix1"/>
    <dgm:cxn modelId="{A06B15F5-7182-4C83-8788-DBC8149508D9}" type="presParOf" srcId="{E51C7679-6632-4E46-92F3-5033F6D27E34}" destId="{F4F898F3-7F90-42CC-80FA-5C5F3F1744DF}" srcOrd="1" destOrd="0" presId="urn:microsoft.com/office/officeart/2005/8/layout/matrix1"/>
    <dgm:cxn modelId="{B0F9C009-85CC-4730-B8F8-8080C361E53C}" type="presParOf" srcId="{E51C7679-6632-4E46-92F3-5033F6D27E34}" destId="{14E8952D-E346-445C-8646-23DF315139C1}" srcOrd="2" destOrd="0" presId="urn:microsoft.com/office/officeart/2005/8/layout/matrix1"/>
    <dgm:cxn modelId="{033D7363-2411-4CC4-8366-01D84DC68A65}" type="presParOf" srcId="{E51C7679-6632-4E46-92F3-5033F6D27E34}" destId="{1822E8A4-6E22-4EF5-AD21-843586A4CBC4}" srcOrd="3" destOrd="0" presId="urn:microsoft.com/office/officeart/2005/8/layout/matrix1"/>
    <dgm:cxn modelId="{568F5C13-BE9C-4E6A-89A5-86C007F2E932}" type="presParOf" srcId="{E51C7679-6632-4E46-92F3-5033F6D27E34}" destId="{6659EAE0-4347-4987-B808-673542B10B0D}" srcOrd="4" destOrd="0" presId="urn:microsoft.com/office/officeart/2005/8/layout/matrix1"/>
    <dgm:cxn modelId="{36E96F87-CB57-49EA-A034-5EE674916A4B}" type="presParOf" srcId="{E51C7679-6632-4E46-92F3-5033F6D27E34}" destId="{EF1FEFD6-5335-4DFA-ADBF-6CED94E795A7}" srcOrd="5" destOrd="0" presId="urn:microsoft.com/office/officeart/2005/8/layout/matrix1"/>
    <dgm:cxn modelId="{749148DF-A63B-47D3-B3C8-0D27C831E42C}" type="presParOf" srcId="{E51C7679-6632-4E46-92F3-5033F6D27E34}" destId="{9E86A464-B78B-43D2-8788-7E81C8046BF7}" srcOrd="6" destOrd="0" presId="urn:microsoft.com/office/officeart/2005/8/layout/matrix1"/>
    <dgm:cxn modelId="{BE80B7AD-24F3-4566-9433-CD2D43524E9D}" type="presParOf" srcId="{E51C7679-6632-4E46-92F3-5033F6D27E34}" destId="{A7DC5765-D886-496A-B77F-D02290ACB83C}" srcOrd="7" destOrd="0" presId="urn:microsoft.com/office/officeart/2005/8/layout/matrix1"/>
    <dgm:cxn modelId="{E331CB98-856E-411C-8F91-8B121A15A7A9}" type="presParOf" srcId="{6C9C7157-D5D3-4499-B618-5A66A2AD95A2}" destId="{6D10E939-5055-4522-8960-8305142AF27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3FB5722-FDD9-4880-A205-F278B7BC691C}"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tr-TR"/>
        </a:p>
      </dgm:t>
    </dgm:pt>
    <dgm:pt modelId="{6DA5FC22-7F71-44A1-A99D-98CDB2C95B03}">
      <dgm:prSet phldrT="[Metin]" custT="1"/>
      <dgm:spPr/>
      <dgm:t>
        <a:bodyPr/>
        <a:lstStyle/>
        <a:p>
          <a:r>
            <a:rPr lang="tr-TR" sz="1400" b="1" dirty="0" smtClean="0"/>
            <a:t>Fizikokimyasal Parametreler</a:t>
          </a:r>
          <a:endParaRPr lang="tr-TR" sz="1400" b="1" dirty="0"/>
        </a:p>
      </dgm:t>
    </dgm:pt>
    <dgm:pt modelId="{29732B9D-A8EA-4C67-B8B7-C97DE22A3F85}" type="parTrans" cxnId="{E3F10865-A997-4817-8A62-7C0332F003D7}">
      <dgm:prSet/>
      <dgm:spPr/>
      <dgm:t>
        <a:bodyPr/>
        <a:lstStyle/>
        <a:p>
          <a:endParaRPr lang="tr-TR" sz="1800" b="1"/>
        </a:p>
      </dgm:t>
    </dgm:pt>
    <dgm:pt modelId="{FDA259BB-B62C-4071-B5BC-2EAEBFFA52BC}" type="sibTrans" cxnId="{E3F10865-A997-4817-8A62-7C0332F003D7}">
      <dgm:prSet/>
      <dgm:spPr/>
      <dgm:t>
        <a:bodyPr/>
        <a:lstStyle/>
        <a:p>
          <a:endParaRPr lang="tr-TR" sz="1800" b="1"/>
        </a:p>
      </dgm:t>
    </dgm:pt>
    <dgm:pt modelId="{FA22760D-BF4C-436D-8B06-33D2B726E93F}">
      <dgm:prSet phldrT="[Metin]" custT="1"/>
      <dgm:spPr/>
      <dgm:t>
        <a:bodyPr/>
        <a:lstStyle/>
        <a:p>
          <a:r>
            <a:rPr lang="tr-TR" sz="1800" b="1" dirty="0" smtClean="0"/>
            <a:t>Öncelikli Maddeler</a:t>
          </a:r>
          <a:endParaRPr lang="tr-TR" sz="1800" b="1" dirty="0"/>
        </a:p>
      </dgm:t>
    </dgm:pt>
    <dgm:pt modelId="{A83F4CD1-4F7F-4E93-BC25-54ABDAE7674C}" type="parTrans" cxnId="{9A6C22E4-6872-4ED8-B7B6-577D154E71D3}">
      <dgm:prSet/>
      <dgm:spPr/>
      <dgm:t>
        <a:bodyPr/>
        <a:lstStyle/>
        <a:p>
          <a:endParaRPr lang="tr-TR" sz="1800" b="1"/>
        </a:p>
      </dgm:t>
    </dgm:pt>
    <dgm:pt modelId="{4BEB15C2-D6F5-4ED8-B272-DA4558093843}" type="sibTrans" cxnId="{9A6C22E4-6872-4ED8-B7B6-577D154E71D3}">
      <dgm:prSet/>
      <dgm:spPr/>
      <dgm:t>
        <a:bodyPr/>
        <a:lstStyle/>
        <a:p>
          <a:endParaRPr lang="tr-TR" sz="1800" b="1"/>
        </a:p>
      </dgm:t>
    </dgm:pt>
    <dgm:pt modelId="{5F12F4FE-8C8C-4628-9D25-EC75EE143AC0}">
      <dgm:prSet phldrT="[Metin]" custT="1"/>
      <dgm:spPr>
        <a:solidFill>
          <a:schemeClr val="accent1">
            <a:hueOff val="0"/>
            <a:satOff val="0"/>
            <a:lumOff val="0"/>
            <a:alpha val="60000"/>
          </a:schemeClr>
        </a:solidFill>
      </dgm:spPr>
      <dgm:t>
        <a:bodyPr/>
        <a:lstStyle/>
        <a:p>
          <a:r>
            <a:rPr lang="tr-TR" sz="1800" b="1" dirty="0" smtClean="0">
              <a:solidFill>
                <a:schemeClr val="tx1"/>
              </a:solidFill>
            </a:rPr>
            <a:t>Kimyasal İzleme</a:t>
          </a:r>
          <a:endParaRPr lang="tr-TR" sz="1800" b="1" dirty="0">
            <a:solidFill>
              <a:schemeClr val="tx1"/>
            </a:solidFill>
          </a:endParaRPr>
        </a:p>
      </dgm:t>
    </dgm:pt>
    <dgm:pt modelId="{DE8A6AC4-9D9B-4212-A9E0-11C07F49984E}" type="parTrans" cxnId="{FE3CAD96-828A-4CF9-A7F2-CC3BD5837772}">
      <dgm:prSet/>
      <dgm:spPr/>
      <dgm:t>
        <a:bodyPr/>
        <a:lstStyle/>
        <a:p>
          <a:endParaRPr lang="tr-TR" sz="1800" b="1"/>
        </a:p>
      </dgm:t>
    </dgm:pt>
    <dgm:pt modelId="{2D63CDA2-D9AD-490F-9ECA-6D9B8AD0679E}" type="sibTrans" cxnId="{FE3CAD96-828A-4CF9-A7F2-CC3BD5837772}">
      <dgm:prSet/>
      <dgm:spPr/>
      <dgm:t>
        <a:bodyPr/>
        <a:lstStyle/>
        <a:p>
          <a:endParaRPr lang="tr-TR" sz="1800" b="1"/>
        </a:p>
      </dgm:t>
    </dgm:pt>
    <dgm:pt modelId="{51375FCE-F5F1-4163-A402-90629E332CA5}">
      <dgm:prSet phldrT="[Metin]" custT="1"/>
      <dgm:spPr/>
      <dgm:t>
        <a:bodyPr/>
        <a:lstStyle/>
        <a:p>
          <a:r>
            <a:rPr lang="tr-TR" sz="1800" b="1" dirty="0" smtClean="0"/>
            <a:t>Belirli Kirleticiler</a:t>
          </a:r>
          <a:endParaRPr lang="tr-TR" sz="1800" b="1" dirty="0"/>
        </a:p>
      </dgm:t>
    </dgm:pt>
    <dgm:pt modelId="{B4FFF6EC-4ECB-4379-AC77-9A51FEB8CB09}" type="parTrans" cxnId="{887ABF72-B8C2-4BDC-8B38-061C1EDEB3ED}">
      <dgm:prSet/>
      <dgm:spPr/>
      <dgm:t>
        <a:bodyPr/>
        <a:lstStyle/>
        <a:p>
          <a:endParaRPr lang="tr-TR" sz="1800" b="1"/>
        </a:p>
      </dgm:t>
    </dgm:pt>
    <dgm:pt modelId="{3A29CAFF-EC68-408B-9583-E4D5CB67BF29}" type="sibTrans" cxnId="{887ABF72-B8C2-4BDC-8B38-061C1EDEB3ED}">
      <dgm:prSet/>
      <dgm:spPr/>
      <dgm:t>
        <a:bodyPr/>
        <a:lstStyle/>
        <a:p>
          <a:endParaRPr lang="tr-TR" sz="1800" b="1"/>
        </a:p>
      </dgm:t>
    </dgm:pt>
    <dgm:pt modelId="{47591D7A-4045-49FA-9C1D-ACBEEB9AAD71}" type="pres">
      <dgm:prSet presAssocID="{B3FB5722-FDD9-4880-A205-F278B7BC691C}" presName="compositeShape" presStyleCnt="0">
        <dgm:presLayoutVars>
          <dgm:chMax val="9"/>
          <dgm:dir/>
          <dgm:resizeHandles val="exact"/>
        </dgm:presLayoutVars>
      </dgm:prSet>
      <dgm:spPr/>
      <dgm:t>
        <a:bodyPr/>
        <a:lstStyle/>
        <a:p>
          <a:endParaRPr lang="tr-TR"/>
        </a:p>
      </dgm:t>
    </dgm:pt>
    <dgm:pt modelId="{6F98AE62-5C78-4896-9515-DDC49A95118A}" type="pres">
      <dgm:prSet presAssocID="{B3FB5722-FDD9-4880-A205-F278B7BC691C}" presName="triangle1" presStyleLbl="node1" presStyleIdx="0" presStyleCnt="4">
        <dgm:presLayoutVars>
          <dgm:bulletEnabled val="1"/>
        </dgm:presLayoutVars>
      </dgm:prSet>
      <dgm:spPr/>
      <dgm:t>
        <a:bodyPr/>
        <a:lstStyle/>
        <a:p>
          <a:endParaRPr lang="tr-TR"/>
        </a:p>
      </dgm:t>
    </dgm:pt>
    <dgm:pt modelId="{91507AA8-E567-43BC-852D-DA7B7BD72A43}" type="pres">
      <dgm:prSet presAssocID="{B3FB5722-FDD9-4880-A205-F278B7BC691C}" presName="triangle2" presStyleLbl="node1" presStyleIdx="1" presStyleCnt="4">
        <dgm:presLayoutVars>
          <dgm:bulletEnabled val="1"/>
        </dgm:presLayoutVars>
      </dgm:prSet>
      <dgm:spPr/>
      <dgm:t>
        <a:bodyPr/>
        <a:lstStyle/>
        <a:p>
          <a:endParaRPr lang="tr-TR"/>
        </a:p>
      </dgm:t>
    </dgm:pt>
    <dgm:pt modelId="{C33C4BBA-4C84-49A6-BD90-A91714C097E0}" type="pres">
      <dgm:prSet presAssocID="{B3FB5722-FDD9-4880-A205-F278B7BC691C}" presName="triangle3" presStyleLbl="node1" presStyleIdx="2" presStyleCnt="4">
        <dgm:presLayoutVars>
          <dgm:bulletEnabled val="1"/>
        </dgm:presLayoutVars>
      </dgm:prSet>
      <dgm:spPr/>
      <dgm:t>
        <a:bodyPr/>
        <a:lstStyle/>
        <a:p>
          <a:endParaRPr lang="tr-TR"/>
        </a:p>
      </dgm:t>
    </dgm:pt>
    <dgm:pt modelId="{8E59BBAA-1E7E-438C-B3CE-6F17C8893F32}" type="pres">
      <dgm:prSet presAssocID="{B3FB5722-FDD9-4880-A205-F278B7BC691C}" presName="triangle4" presStyleLbl="node1" presStyleIdx="3" presStyleCnt="4">
        <dgm:presLayoutVars>
          <dgm:bulletEnabled val="1"/>
        </dgm:presLayoutVars>
      </dgm:prSet>
      <dgm:spPr/>
      <dgm:t>
        <a:bodyPr/>
        <a:lstStyle/>
        <a:p>
          <a:endParaRPr lang="tr-TR"/>
        </a:p>
      </dgm:t>
    </dgm:pt>
  </dgm:ptLst>
  <dgm:cxnLst>
    <dgm:cxn modelId="{FE3CAD96-828A-4CF9-A7F2-CC3BD5837772}" srcId="{B3FB5722-FDD9-4880-A205-F278B7BC691C}" destId="{5F12F4FE-8C8C-4628-9D25-EC75EE143AC0}" srcOrd="2" destOrd="0" parTransId="{DE8A6AC4-9D9B-4212-A9E0-11C07F49984E}" sibTransId="{2D63CDA2-D9AD-490F-9ECA-6D9B8AD0679E}"/>
    <dgm:cxn modelId="{2DA1FADB-96BA-4CEB-9ECF-9C9F3F2FC03C}" type="presOf" srcId="{B3FB5722-FDD9-4880-A205-F278B7BC691C}" destId="{47591D7A-4045-49FA-9C1D-ACBEEB9AAD71}" srcOrd="0" destOrd="0" presId="urn:microsoft.com/office/officeart/2005/8/layout/pyramid4"/>
    <dgm:cxn modelId="{9A6C22E4-6872-4ED8-B7B6-577D154E71D3}" srcId="{B3FB5722-FDD9-4880-A205-F278B7BC691C}" destId="{FA22760D-BF4C-436D-8B06-33D2B726E93F}" srcOrd="1" destOrd="0" parTransId="{A83F4CD1-4F7F-4E93-BC25-54ABDAE7674C}" sibTransId="{4BEB15C2-D6F5-4ED8-B272-DA4558093843}"/>
    <dgm:cxn modelId="{E3F10865-A997-4817-8A62-7C0332F003D7}" srcId="{B3FB5722-FDD9-4880-A205-F278B7BC691C}" destId="{6DA5FC22-7F71-44A1-A99D-98CDB2C95B03}" srcOrd="0" destOrd="0" parTransId="{29732B9D-A8EA-4C67-B8B7-C97DE22A3F85}" sibTransId="{FDA259BB-B62C-4071-B5BC-2EAEBFFA52BC}"/>
    <dgm:cxn modelId="{F84F8E8C-9D35-40EE-A14B-A70A4DE40515}" type="presOf" srcId="{6DA5FC22-7F71-44A1-A99D-98CDB2C95B03}" destId="{6F98AE62-5C78-4896-9515-DDC49A95118A}" srcOrd="0" destOrd="0" presId="urn:microsoft.com/office/officeart/2005/8/layout/pyramid4"/>
    <dgm:cxn modelId="{039FA38A-414F-41A4-8ECF-780828DFDA0A}" type="presOf" srcId="{5F12F4FE-8C8C-4628-9D25-EC75EE143AC0}" destId="{C33C4BBA-4C84-49A6-BD90-A91714C097E0}" srcOrd="0" destOrd="0" presId="urn:microsoft.com/office/officeart/2005/8/layout/pyramid4"/>
    <dgm:cxn modelId="{9D8B56A2-589A-47D6-A1FB-D3EBD7E8B4F3}" type="presOf" srcId="{FA22760D-BF4C-436D-8B06-33D2B726E93F}" destId="{91507AA8-E567-43BC-852D-DA7B7BD72A43}" srcOrd="0" destOrd="0" presId="urn:microsoft.com/office/officeart/2005/8/layout/pyramid4"/>
    <dgm:cxn modelId="{C9CCCF3F-0D95-40BC-BE4A-54695F490037}" type="presOf" srcId="{51375FCE-F5F1-4163-A402-90629E332CA5}" destId="{8E59BBAA-1E7E-438C-B3CE-6F17C8893F32}" srcOrd="0" destOrd="0" presId="urn:microsoft.com/office/officeart/2005/8/layout/pyramid4"/>
    <dgm:cxn modelId="{887ABF72-B8C2-4BDC-8B38-061C1EDEB3ED}" srcId="{B3FB5722-FDD9-4880-A205-F278B7BC691C}" destId="{51375FCE-F5F1-4163-A402-90629E332CA5}" srcOrd="3" destOrd="0" parTransId="{B4FFF6EC-4ECB-4379-AC77-9A51FEB8CB09}" sibTransId="{3A29CAFF-EC68-408B-9583-E4D5CB67BF29}"/>
    <dgm:cxn modelId="{837878DA-1BEE-4628-87A4-18030768C80F}" type="presParOf" srcId="{47591D7A-4045-49FA-9C1D-ACBEEB9AAD71}" destId="{6F98AE62-5C78-4896-9515-DDC49A95118A}" srcOrd="0" destOrd="0" presId="urn:microsoft.com/office/officeart/2005/8/layout/pyramid4"/>
    <dgm:cxn modelId="{937316F1-03BC-4FB1-9F6F-DB9814275B9B}" type="presParOf" srcId="{47591D7A-4045-49FA-9C1D-ACBEEB9AAD71}" destId="{91507AA8-E567-43BC-852D-DA7B7BD72A43}" srcOrd="1" destOrd="0" presId="urn:microsoft.com/office/officeart/2005/8/layout/pyramid4"/>
    <dgm:cxn modelId="{7674D10A-8057-47CB-BAB6-7E993B3CA920}" type="presParOf" srcId="{47591D7A-4045-49FA-9C1D-ACBEEB9AAD71}" destId="{C33C4BBA-4C84-49A6-BD90-A91714C097E0}" srcOrd="2" destOrd="0" presId="urn:microsoft.com/office/officeart/2005/8/layout/pyramid4"/>
    <dgm:cxn modelId="{E4251E63-7E5B-4BDF-BC38-AF30521A80C0}" type="presParOf" srcId="{47591D7A-4045-49FA-9C1D-ACBEEB9AAD71}" destId="{8E59BBAA-1E7E-438C-B3CE-6F17C8893F32}"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84BB918-6542-40EA-AABA-6A304B57BE5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tr-TR"/>
        </a:p>
      </dgm:t>
    </dgm:pt>
    <dgm:pt modelId="{8C302188-3E62-4925-9463-78D1B29684C5}">
      <dgm:prSet phldrT="[Metin]" custT="1"/>
      <dgm:spPr/>
      <dgm:t>
        <a:bodyPr/>
        <a:lstStyle/>
        <a:p>
          <a:r>
            <a:rPr lang="tr-TR" sz="2000" dirty="0" smtClean="0"/>
            <a:t>2008/105/EC Çevresel Kalite Standardı Direktifi </a:t>
          </a:r>
          <a:endParaRPr lang="tr-TR" sz="2000" dirty="0"/>
        </a:p>
      </dgm:t>
    </dgm:pt>
    <dgm:pt modelId="{C3027444-7A5E-49E7-BBB7-5BFA2D49403E}" type="parTrans" cxnId="{32651090-1493-4A86-B74D-F7B285DF5798}">
      <dgm:prSet/>
      <dgm:spPr/>
      <dgm:t>
        <a:bodyPr/>
        <a:lstStyle/>
        <a:p>
          <a:endParaRPr lang="tr-TR"/>
        </a:p>
      </dgm:t>
    </dgm:pt>
    <dgm:pt modelId="{B9884CEB-7AEA-4434-98DB-7B77DF12233D}" type="sibTrans" cxnId="{32651090-1493-4A86-B74D-F7B285DF5798}">
      <dgm:prSet/>
      <dgm:spPr/>
      <dgm:t>
        <a:bodyPr/>
        <a:lstStyle/>
        <a:p>
          <a:endParaRPr lang="tr-TR"/>
        </a:p>
      </dgm:t>
    </dgm:pt>
    <dgm:pt modelId="{8C239FF4-7482-49EE-B925-75B9C68F223F}">
      <dgm:prSet phldrT="[Metin]"/>
      <dgm:spPr/>
      <dgm:t>
        <a:bodyPr/>
        <a:lstStyle/>
        <a:p>
          <a:r>
            <a:rPr lang="tr-TR" dirty="0" smtClean="0"/>
            <a:t>33 Öncelikli Madde</a:t>
          </a:r>
          <a:endParaRPr lang="tr-TR" dirty="0"/>
        </a:p>
      </dgm:t>
    </dgm:pt>
    <dgm:pt modelId="{52730DBD-E7F5-4AE3-BA36-C6B2A030E6F5}" type="parTrans" cxnId="{32B7A67A-80E6-436F-B091-0A8424732E31}">
      <dgm:prSet/>
      <dgm:spPr/>
      <dgm:t>
        <a:bodyPr/>
        <a:lstStyle/>
        <a:p>
          <a:endParaRPr lang="tr-TR"/>
        </a:p>
      </dgm:t>
    </dgm:pt>
    <dgm:pt modelId="{37F68096-AD9D-4159-B0E3-38A67CC4A281}" type="sibTrans" cxnId="{32B7A67A-80E6-436F-B091-0A8424732E31}">
      <dgm:prSet/>
      <dgm:spPr/>
      <dgm:t>
        <a:bodyPr/>
        <a:lstStyle/>
        <a:p>
          <a:endParaRPr lang="tr-TR"/>
        </a:p>
      </dgm:t>
    </dgm:pt>
    <dgm:pt modelId="{9FE517A9-D9FE-4DF1-BCC3-6AEDADD9BF9E}">
      <dgm:prSet phldrT="[Metin]"/>
      <dgm:spPr/>
      <dgm:t>
        <a:bodyPr/>
        <a:lstStyle/>
        <a:p>
          <a:r>
            <a:rPr lang="tr-TR" dirty="0" smtClean="0"/>
            <a:t>Çevresel Kalite Standardı</a:t>
          </a:r>
          <a:endParaRPr lang="tr-TR" dirty="0"/>
        </a:p>
      </dgm:t>
    </dgm:pt>
    <dgm:pt modelId="{94EEDBCF-2764-4591-BE40-5549F9646147}" type="parTrans" cxnId="{8EA4390D-C4C5-4C4A-A630-216FF94798F9}">
      <dgm:prSet/>
      <dgm:spPr/>
      <dgm:t>
        <a:bodyPr/>
        <a:lstStyle/>
        <a:p>
          <a:endParaRPr lang="tr-TR"/>
        </a:p>
      </dgm:t>
    </dgm:pt>
    <dgm:pt modelId="{28CE1E54-1966-4890-8F72-F5A26ECE297F}" type="sibTrans" cxnId="{8EA4390D-C4C5-4C4A-A630-216FF94798F9}">
      <dgm:prSet/>
      <dgm:spPr/>
      <dgm:t>
        <a:bodyPr/>
        <a:lstStyle/>
        <a:p>
          <a:endParaRPr lang="tr-TR"/>
        </a:p>
      </dgm:t>
    </dgm:pt>
    <dgm:pt modelId="{12519B9A-7A8A-42B0-B30F-6150553E94FE}">
      <dgm:prSet phldrT="[Metin]" custT="1"/>
      <dgm:spPr/>
      <dgm:t>
        <a:bodyPr/>
        <a:lstStyle/>
        <a:p>
          <a:r>
            <a:rPr lang="tr-TR" sz="2000" dirty="0" smtClean="0"/>
            <a:t>COM(2011)876 ; 2000/60/EC ve 2008/105/EC Direktiflerinin Düzeltilmesi </a:t>
          </a:r>
          <a:br>
            <a:rPr lang="tr-TR" sz="2000" dirty="0" smtClean="0"/>
          </a:br>
          <a:endParaRPr lang="tr-TR" sz="2000" dirty="0"/>
        </a:p>
      </dgm:t>
    </dgm:pt>
    <dgm:pt modelId="{DD456F06-59D1-4C37-9594-E80D24C48547}" type="parTrans" cxnId="{1452FF89-B81D-4939-B3DE-A61CB83E96EA}">
      <dgm:prSet/>
      <dgm:spPr/>
      <dgm:t>
        <a:bodyPr/>
        <a:lstStyle/>
        <a:p>
          <a:endParaRPr lang="tr-TR"/>
        </a:p>
      </dgm:t>
    </dgm:pt>
    <dgm:pt modelId="{9A597150-C1EC-403C-94D4-09DCC32DC2F5}" type="sibTrans" cxnId="{1452FF89-B81D-4939-B3DE-A61CB83E96EA}">
      <dgm:prSet/>
      <dgm:spPr/>
      <dgm:t>
        <a:bodyPr/>
        <a:lstStyle/>
        <a:p>
          <a:endParaRPr lang="tr-TR"/>
        </a:p>
      </dgm:t>
    </dgm:pt>
    <dgm:pt modelId="{309B3855-2858-4CD0-807F-15148E79C4A4}">
      <dgm:prSet phldrT="[Metin]"/>
      <dgm:spPr/>
      <dgm:t>
        <a:bodyPr/>
        <a:lstStyle/>
        <a:p>
          <a:r>
            <a:rPr lang="tr-TR" dirty="0" smtClean="0"/>
            <a:t>48 Öncelikli Madde</a:t>
          </a:r>
          <a:endParaRPr lang="tr-TR" dirty="0"/>
        </a:p>
      </dgm:t>
    </dgm:pt>
    <dgm:pt modelId="{1B3EB79A-DD53-47ED-B624-3B2F8DA84458}" type="parTrans" cxnId="{DEE7F5EC-7AA1-4E5B-8956-2CF5BC53F56C}">
      <dgm:prSet/>
      <dgm:spPr/>
      <dgm:t>
        <a:bodyPr/>
        <a:lstStyle/>
        <a:p>
          <a:endParaRPr lang="tr-TR"/>
        </a:p>
      </dgm:t>
    </dgm:pt>
    <dgm:pt modelId="{88F222C3-C8D0-4F0D-8DAA-592017E3ACBC}" type="sibTrans" cxnId="{DEE7F5EC-7AA1-4E5B-8956-2CF5BC53F56C}">
      <dgm:prSet/>
      <dgm:spPr/>
      <dgm:t>
        <a:bodyPr/>
        <a:lstStyle/>
        <a:p>
          <a:endParaRPr lang="tr-TR"/>
        </a:p>
      </dgm:t>
    </dgm:pt>
    <dgm:pt modelId="{D43BE5AD-9910-49F8-A0E7-060E738B4766}">
      <dgm:prSet custT="1"/>
      <dgm:spPr/>
      <dgm:t>
        <a:bodyPr/>
        <a:lstStyle/>
        <a:p>
          <a:r>
            <a:rPr lang="tr-TR" sz="2000" b="1" dirty="0" smtClean="0"/>
            <a:t>2455/2001/EC </a:t>
          </a:r>
          <a:r>
            <a:rPr lang="tr-TR" sz="2000" dirty="0" smtClean="0"/>
            <a:t>Su Politikası Alanında Öncelikli Maddeler Listesi Oluşturulması</a:t>
          </a:r>
          <a:endParaRPr lang="tr-TR" sz="2000" dirty="0"/>
        </a:p>
      </dgm:t>
    </dgm:pt>
    <dgm:pt modelId="{B6F87F62-9A35-462A-B398-020360486EB9}" type="sibTrans" cxnId="{3A1BD1AD-85CB-48BA-BF04-617D1A7D34ED}">
      <dgm:prSet/>
      <dgm:spPr/>
      <dgm:t>
        <a:bodyPr/>
        <a:lstStyle/>
        <a:p>
          <a:endParaRPr lang="tr-TR"/>
        </a:p>
      </dgm:t>
    </dgm:pt>
    <dgm:pt modelId="{B9946AF2-CFD3-4D02-85FF-649E1CC5A588}" type="parTrans" cxnId="{3A1BD1AD-85CB-48BA-BF04-617D1A7D34ED}">
      <dgm:prSet/>
      <dgm:spPr/>
      <dgm:t>
        <a:bodyPr/>
        <a:lstStyle/>
        <a:p>
          <a:endParaRPr lang="tr-TR"/>
        </a:p>
      </dgm:t>
    </dgm:pt>
    <dgm:pt modelId="{6F82D11B-2D93-44DC-A227-1CC66E1C23B8}">
      <dgm:prSet phldrT="[Metin]"/>
      <dgm:spPr/>
      <dgm:t>
        <a:bodyPr/>
        <a:lstStyle/>
        <a:p>
          <a:r>
            <a:rPr lang="tr-TR" dirty="0" smtClean="0"/>
            <a:t>33 Öncelikli Madde</a:t>
          </a:r>
          <a:endParaRPr lang="tr-TR" dirty="0"/>
        </a:p>
      </dgm:t>
    </dgm:pt>
    <dgm:pt modelId="{8B94A935-A5C7-48BE-A157-7DBDFB16C094}" type="sibTrans" cxnId="{E61EAFE5-C00D-4A9C-8A67-E56769902670}">
      <dgm:prSet/>
      <dgm:spPr/>
      <dgm:t>
        <a:bodyPr/>
        <a:lstStyle/>
        <a:p>
          <a:endParaRPr lang="tr-TR"/>
        </a:p>
      </dgm:t>
    </dgm:pt>
    <dgm:pt modelId="{CE57AC02-EF92-401F-8ECC-BA7B79FE0577}" type="parTrans" cxnId="{E61EAFE5-C00D-4A9C-8A67-E56769902670}">
      <dgm:prSet/>
      <dgm:spPr/>
      <dgm:t>
        <a:bodyPr/>
        <a:lstStyle/>
        <a:p>
          <a:endParaRPr lang="tr-TR"/>
        </a:p>
      </dgm:t>
    </dgm:pt>
    <dgm:pt modelId="{E730EAD1-4603-48DA-A281-D6AAB25E9BFE}">
      <dgm:prSet custT="1"/>
      <dgm:spPr/>
      <dgm:t>
        <a:bodyPr/>
        <a:lstStyle/>
        <a:p>
          <a:r>
            <a:rPr lang="tr-TR" sz="2000" dirty="0" smtClean="0"/>
            <a:t>2013/39/EU</a:t>
          </a:r>
          <a:r>
            <a:rPr lang="tr-TR" sz="1600" dirty="0" smtClean="0"/>
            <a:t> 2000/60/EC ve 2008/105/EC Direktiflerinin Düzeltilmesi </a:t>
          </a:r>
          <a:endParaRPr lang="tr-TR" sz="1600" dirty="0"/>
        </a:p>
      </dgm:t>
    </dgm:pt>
    <dgm:pt modelId="{3978B365-11B7-4EBA-9813-30E69FB36AEF}" type="parTrans" cxnId="{A343D82C-6366-4FC2-959D-B0040E7F6D35}">
      <dgm:prSet/>
      <dgm:spPr/>
      <dgm:t>
        <a:bodyPr/>
        <a:lstStyle/>
        <a:p>
          <a:endParaRPr lang="tr-TR"/>
        </a:p>
      </dgm:t>
    </dgm:pt>
    <dgm:pt modelId="{5DB8DD40-4B9B-4D86-AABC-2A43079E4ED9}" type="sibTrans" cxnId="{A343D82C-6366-4FC2-959D-B0040E7F6D35}">
      <dgm:prSet/>
      <dgm:spPr/>
      <dgm:t>
        <a:bodyPr/>
        <a:lstStyle/>
        <a:p>
          <a:endParaRPr lang="tr-TR"/>
        </a:p>
      </dgm:t>
    </dgm:pt>
    <dgm:pt modelId="{F1310E50-65CF-4F91-B3DB-86550E4A1BC0}">
      <dgm:prSet/>
      <dgm:spPr/>
      <dgm:t>
        <a:bodyPr/>
        <a:lstStyle/>
        <a:p>
          <a:r>
            <a:rPr lang="tr-TR" dirty="0" smtClean="0"/>
            <a:t>45 Öncelikli Madde</a:t>
          </a:r>
          <a:endParaRPr lang="tr-TR" dirty="0"/>
        </a:p>
      </dgm:t>
    </dgm:pt>
    <dgm:pt modelId="{6C3A1CD1-5EF3-41CF-B6E1-A89E08FF3059}" type="parTrans" cxnId="{8CAFA474-683C-46E3-86A0-E43AF90FBDEB}">
      <dgm:prSet/>
      <dgm:spPr/>
      <dgm:t>
        <a:bodyPr/>
        <a:lstStyle/>
        <a:p>
          <a:endParaRPr lang="tr-TR"/>
        </a:p>
      </dgm:t>
    </dgm:pt>
    <dgm:pt modelId="{C5668FB9-CC9A-40C2-B501-A20DD7AB3AB6}" type="sibTrans" cxnId="{8CAFA474-683C-46E3-86A0-E43AF90FBDEB}">
      <dgm:prSet/>
      <dgm:spPr/>
      <dgm:t>
        <a:bodyPr/>
        <a:lstStyle/>
        <a:p>
          <a:endParaRPr lang="tr-TR"/>
        </a:p>
      </dgm:t>
    </dgm:pt>
    <dgm:pt modelId="{4E891704-5BA2-4559-9BC3-1E55C04F64BD}">
      <dgm:prSet/>
      <dgm:spPr/>
      <dgm:t>
        <a:bodyPr/>
        <a:lstStyle/>
        <a:p>
          <a:r>
            <a:rPr lang="tr-TR" dirty="0" smtClean="0"/>
            <a:t>Çevresel Kalite Standardı</a:t>
          </a:r>
          <a:endParaRPr lang="tr-TR" dirty="0"/>
        </a:p>
      </dgm:t>
    </dgm:pt>
    <dgm:pt modelId="{A7CB5E52-E94A-44BC-90E2-FC7772E5C585}" type="parTrans" cxnId="{50D28913-59AA-46FB-B0DD-A07A337016E7}">
      <dgm:prSet/>
      <dgm:spPr/>
      <dgm:t>
        <a:bodyPr/>
        <a:lstStyle/>
        <a:p>
          <a:endParaRPr lang="tr-TR"/>
        </a:p>
      </dgm:t>
    </dgm:pt>
    <dgm:pt modelId="{6EC1BDF9-6AC9-43CF-B458-C48EE4EF5040}" type="sibTrans" cxnId="{50D28913-59AA-46FB-B0DD-A07A337016E7}">
      <dgm:prSet/>
      <dgm:spPr/>
      <dgm:t>
        <a:bodyPr/>
        <a:lstStyle/>
        <a:p>
          <a:endParaRPr lang="tr-TR"/>
        </a:p>
      </dgm:t>
    </dgm:pt>
    <dgm:pt modelId="{DBAD6574-7190-4FDF-96F6-C3E4259A9EDF}">
      <dgm:prSet/>
      <dgm:spPr/>
      <dgm:t>
        <a:bodyPr/>
        <a:lstStyle/>
        <a:p>
          <a:r>
            <a:rPr lang="tr-TR" dirty="0" smtClean="0"/>
            <a:t>İzleme Listesi</a:t>
          </a:r>
          <a:endParaRPr lang="tr-TR" dirty="0"/>
        </a:p>
      </dgm:t>
    </dgm:pt>
    <dgm:pt modelId="{9BE85810-7DD3-4B5D-A018-225C0018828C}" type="parTrans" cxnId="{9F746816-A918-40AE-8B33-5748150BFF7B}">
      <dgm:prSet/>
      <dgm:spPr/>
      <dgm:t>
        <a:bodyPr/>
        <a:lstStyle/>
        <a:p>
          <a:endParaRPr lang="tr-TR"/>
        </a:p>
      </dgm:t>
    </dgm:pt>
    <dgm:pt modelId="{1C04C040-8CF0-4E30-9B72-8B52136DED89}" type="sibTrans" cxnId="{9F746816-A918-40AE-8B33-5748150BFF7B}">
      <dgm:prSet/>
      <dgm:spPr/>
      <dgm:t>
        <a:bodyPr/>
        <a:lstStyle/>
        <a:p>
          <a:endParaRPr lang="tr-TR"/>
        </a:p>
      </dgm:t>
    </dgm:pt>
    <dgm:pt modelId="{563F3118-3AE3-47B2-AF50-A0E92EA7C859}" type="pres">
      <dgm:prSet presAssocID="{684BB918-6542-40EA-AABA-6A304B57BE5F}" presName="Name0" presStyleCnt="0">
        <dgm:presLayoutVars>
          <dgm:dir/>
          <dgm:animLvl val="lvl"/>
          <dgm:resizeHandles val="exact"/>
        </dgm:presLayoutVars>
      </dgm:prSet>
      <dgm:spPr/>
      <dgm:t>
        <a:bodyPr/>
        <a:lstStyle/>
        <a:p>
          <a:endParaRPr lang="tr-TR"/>
        </a:p>
      </dgm:t>
    </dgm:pt>
    <dgm:pt modelId="{2981416F-3223-4025-A090-755446FABE77}" type="pres">
      <dgm:prSet presAssocID="{E730EAD1-4603-48DA-A281-D6AAB25E9BFE}" presName="boxAndChildren" presStyleCnt="0"/>
      <dgm:spPr/>
    </dgm:pt>
    <dgm:pt modelId="{42C9825F-F760-4F52-A155-09DB282E89F0}" type="pres">
      <dgm:prSet presAssocID="{E730EAD1-4603-48DA-A281-D6AAB25E9BFE}" presName="parentTextBox" presStyleLbl="node1" presStyleIdx="0" presStyleCnt="4"/>
      <dgm:spPr/>
      <dgm:t>
        <a:bodyPr/>
        <a:lstStyle/>
        <a:p>
          <a:endParaRPr lang="tr-TR"/>
        </a:p>
      </dgm:t>
    </dgm:pt>
    <dgm:pt modelId="{46240066-6397-4DF3-8611-2265E44A8AF3}" type="pres">
      <dgm:prSet presAssocID="{E730EAD1-4603-48DA-A281-D6AAB25E9BFE}" presName="entireBox" presStyleLbl="node1" presStyleIdx="0" presStyleCnt="4"/>
      <dgm:spPr/>
      <dgm:t>
        <a:bodyPr/>
        <a:lstStyle/>
        <a:p>
          <a:endParaRPr lang="tr-TR"/>
        </a:p>
      </dgm:t>
    </dgm:pt>
    <dgm:pt modelId="{4E743443-387E-46D6-8146-9749D5F93042}" type="pres">
      <dgm:prSet presAssocID="{E730EAD1-4603-48DA-A281-D6AAB25E9BFE}" presName="descendantBox" presStyleCnt="0"/>
      <dgm:spPr/>
    </dgm:pt>
    <dgm:pt modelId="{875263F2-643B-483A-BBD0-AEAA21190E36}" type="pres">
      <dgm:prSet presAssocID="{F1310E50-65CF-4F91-B3DB-86550E4A1BC0}" presName="childTextBox" presStyleLbl="fgAccFollowNode1" presStyleIdx="0" presStyleCnt="7">
        <dgm:presLayoutVars>
          <dgm:bulletEnabled val="1"/>
        </dgm:presLayoutVars>
      </dgm:prSet>
      <dgm:spPr/>
      <dgm:t>
        <a:bodyPr/>
        <a:lstStyle/>
        <a:p>
          <a:endParaRPr lang="tr-TR"/>
        </a:p>
      </dgm:t>
    </dgm:pt>
    <dgm:pt modelId="{2A9D5689-DE97-4EF1-927F-F5ABCCEB0E79}" type="pres">
      <dgm:prSet presAssocID="{4E891704-5BA2-4559-9BC3-1E55C04F64BD}" presName="childTextBox" presStyleLbl="fgAccFollowNode1" presStyleIdx="1" presStyleCnt="7">
        <dgm:presLayoutVars>
          <dgm:bulletEnabled val="1"/>
        </dgm:presLayoutVars>
      </dgm:prSet>
      <dgm:spPr/>
      <dgm:t>
        <a:bodyPr/>
        <a:lstStyle/>
        <a:p>
          <a:endParaRPr lang="tr-TR"/>
        </a:p>
      </dgm:t>
    </dgm:pt>
    <dgm:pt modelId="{CCCDAFF1-E1AE-4A39-BE65-E42A0F639474}" type="pres">
      <dgm:prSet presAssocID="{DBAD6574-7190-4FDF-96F6-C3E4259A9EDF}" presName="childTextBox" presStyleLbl="fgAccFollowNode1" presStyleIdx="2" presStyleCnt="7">
        <dgm:presLayoutVars>
          <dgm:bulletEnabled val="1"/>
        </dgm:presLayoutVars>
      </dgm:prSet>
      <dgm:spPr/>
      <dgm:t>
        <a:bodyPr/>
        <a:lstStyle/>
        <a:p>
          <a:endParaRPr lang="tr-TR"/>
        </a:p>
      </dgm:t>
    </dgm:pt>
    <dgm:pt modelId="{B57AD0AD-1A57-425F-8D34-8499DB7FB023}" type="pres">
      <dgm:prSet presAssocID="{9A597150-C1EC-403C-94D4-09DCC32DC2F5}" presName="sp" presStyleCnt="0"/>
      <dgm:spPr/>
    </dgm:pt>
    <dgm:pt modelId="{94D7DC4D-13CD-419C-8935-D6EB4E09DADD}" type="pres">
      <dgm:prSet presAssocID="{12519B9A-7A8A-42B0-B30F-6150553E94FE}" presName="arrowAndChildren" presStyleCnt="0"/>
      <dgm:spPr/>
    </dgm:pt>
    <dgm:pt modelId="{76F9D75E-68D9-483E-9F03-C8DB0BD0D35F}" type="pres">
      <dgm:prSet presAssocID="{12519B9A-7A8A-42B0-B30F-6150553E94FE}" presName="parentTextArrow" presStyleLbl="node1" presStyleIdx="0" presStyleCnt="4"/>
      <dgm:spPr/>
      <dgm:t>
        <a:bodyPr/>
        <a:lstStyle/>
        <a:p>
          <a:endParaRPr lang="tr-TR"/>
        </a:p>
      </dgm:t>
    </dgm:pt>
    <dgm:pt modelId="{721DDF81-FD75-4EBF-8BCB-A629E0569208}" type="pres">
      <dgm:prSet presAssocID="{12519B9A-7A8A-42B0-B30F-6150553E94FE}" presName="arrow" presStyleLbl="node1" presStyleIdx="1" presStyleCnt="4" custScaleY="118326"/>
      <dgm:spPr/>
      <dgm:t>
        <a:bodyPr/>
        <a:lstStyle/>
        <a:p>
          <a:endParaRPr lang="tr-TR"/>
        </a:p>
      </dgm:t>
    </dgm:pt>
    <dgm:pt modelId="{2B4EA66F-AB6E-4215-B008-6DC5D8C4132B}" type="pres">
      <dgm:prSet presAssocID="{12519B9A-7A8A-42B0-B30F-6150553E94FE}" presName="descendantArrow" presStyleCnt="0"/>
      <dgm:spPr/>
    </dgm:pt>
    <dgm:pt modelId="{D81E7465-DFF7-49F8-95CC-274FE274DDC9}" type="pres">
      <dgm:prSet presAssocID="{309B3855-2858-4CD0-807F-15148E79C4A4}" presName="childTextArrow" presStyleLbl="fgAccFollowNode1" presStyleIdx="3" presStyleCnt="7">
        <dgm:presLayoutVars>
          <dgm:bulletEnabled val="1"/>
        </dgm:presLayoutVars>
      </dgm:prSet>
      <dgm:spPr/>
      <dgm:t>
        <a:bodyPr/>
        <a:lstStyle/>
        <a:p>
          <a:endParaRPr lang="tr-TR"/>
        </a:p>
      </dgm:t>
    </dgm:pt>
    <dgm:pt modelId="{4639EF4A-12B0-4725-88A6-2C1D48FFDB98}" type="pres">
      <dgm:prSet presAssocID="{B9884CEB-7AEA-4434-98DB-7B77DF12233D}" presName="sp" presStyleCnt="0"/>
      <dgm:spPr/>
    </dgm:pt>
    <dgm:pt modelId="{7394ACA2-55AD-48C1-B313-5B6801FE1865}" type="pres">
      <dgm:prSet presAssocID="{8C302188-3E62-4925-9463-78D1B29684C5}" presName="arrowAndChildren" presStyleCnt="0"/>
      <dgm:spPr/>
    </dgm:pt>
    <dgm:pt modelId="{C6659968-E5C2-4B44-B17C-A0B57B95E437}" type="pres">
      <dgm:prSet presAssocID="{8C302188-3E62-4925-9463-78D1B29684C5}" presName="parentTextArrow" presStyleLbl="node1" presStyleIdx="1" presStyleCnt="4"/>
      <dgm:spPr/>
      <dgm:t>
        <a:bodyPr/>
        <a:lstStyle/>
        <a:p>
          <a:endParaRPr lang="tr-TR"/>
        </a:p>
      </dgm:t>
    </dgm:pt>
    <dgm:pt modelId="{CDB7CE90-2CF3-40C4-9DE1-8AB2924C579E}" type="pres">
      <dgm:prSet presAssocID="{8C302188-3E62-4925-9463-78D1B29684C5}" presName="arrow" presStyleLbl="node1" presStyleIdx="2" presStyleCnt="4"/>
      <dgm:spPr/>
      <dgm:t>
        <a:bodyPr/>
        <a:lstStyle/>
        <a:p>
          <a:endParaRPr lang="tr-TR"/>
        </a:p>
      </dgm:t>
    </dgm:pt>
    <dgm:pt modelId="{D1FA4D84-8A1C-43C9-A2B9-EFE8AC5337A1}" type="pres">
      <dgm:prSet presAssocID="{8C302188-3E62-4925-9463-78D1B29684C5}" presName="descendantArrow" presStyleCnt="0"/>
      <dgm:spPr/>
    </dgm:pt>
    <dgm:pt modelId="{8BD06C38-BEF2-4EB9-9B2A-00D91F02EA2D}" type="pres">
      <dgm:prSet presAssocID="{8C239FF4-7482-49EE-B925-75B9C68F223F}" presName="childTextArrow" presStyleLbl="fgAccFollowNode1" presStyleIdx="4" presStyleCnt="7">
        <dgm:presLayoutVars>
          <dgm:bulletEnabled val="1"/>
        </dgm:presLayoutVars>
      </dgm:prSet>
      <dgm:spPr/>
      <dgm:t>
        <a:bodyPr/>
        <a:lstStyle/>
        <a:p>
          <a:endParaRPr lang="tr-TR"/>
        </a:p>
      </dgm:t>
    </dgm:pt>
    <dgm:pt modelId="{54FD6F9B-9FBA-48B0-97F4-A5C7F2FA7313}" type="pres">
      <dgm:prSet presAssocID="{9FE517A9-D9FE-4DF1-BCC3-6AEDADD9BF9E}" presName="childTextArrow" presStyleLbl="fgAccFollowNode1" presStyleIdx="5" presStyleCnt="7">
        <dgm:presLayoutVars>
          <dgm:bulletEnabled val="1"/>
        </dgm:presLayoutVars>
      </dgm:prSet>
      <dgm:spPr/>
      <dgm:t>
        <a:bodyPr/>
        <a:lstStyle/>
        <a:p>
          <a:endParaRPr lang="tr-TR"/>
        </a:p>
      </dgm:t>
    </dgm:pt>
    <dgm:pt modelId="{CB9E9589-A3AD-44EE-99D2-4786B9C5E901}" type="pres">
      <dgm:prSet presAssocID="{B6F87F62-9A35-462A-B398-020360486EB9}" presName="sp" presStyleCnt="0"/>
      <dgm:spPr/>
    </dgm:pt>
    <dgm:pt modelId="{BF6EA145-028F-4A6C-AAE0-969CC5C58747}" type="pres">
      <dgm:prSet presAssocID="{D43BE5AD-9910-49F8-A0E7-060E738B4766}" presName="arrowAndChildren" presStyleCnt="0"/>
      <dgm:spPr/>
    </dgm:pt>
    <dgm:pt modelId="{3CD46FD6-52BF-4290-B374-0817BB9A5AEE}" type="pres">
      <dgm:prSet presAssocID="{D43BE5AD-9910-49F8-A0E7-060E738B4766}" presName="parentTextArrow" presStyleLbl="node1" presStyleIdx="2" presStyleCnt="4"/>
      <dgm:spPr/>
      <dgm:t>
        <a:bodyPr/>
        <a:lstStyle/>
        <a:p>
          <a:endParaRPr lang="tr-TR"/>
        </a:p>
      </dgm:t>
    </dgm:pt>
    <dgm:pt modelId="{8268A393-6F22-4AD5-ACE6-32E7F970B494}" type="pres">
      <dgm:prSet presAssocID="{D43BE5AD-9910-49F8-A0E7-060E738B4766}" presName="arrow" presStyleLbl="node1" presStyleIdx="3" presStyleCnt="4"/>
      <dgm:spPr/>
      <dgm:t>
        <a:bodyPr/>
        <a:lstStyle/>
        <a:p>
          <a:endParaRPr lang="tr-TR"/>
        </a:p>
      </dgm:t>
    </dgm:pt>
    <dgm:pt modelId="{1FC8420A-93FC-44C3-81E5-E3A843B35BAB}" type="pres">
      <dgm:prSet presAssocID="{D43BE5AD-9910-49F8-A0E7-060E738B4766}" presName="descendantArrow" presStyleCnt="0"/>
      <dgm:spPr/>
    </dgm:pt>
    <dgm:pt modelId="{AEBFACBB-A302-41E0-A6ED-33B55F84471D}" type="pres">
      <dgm:prSet presAssocID="{6F82D11B-2D93-44DC-A227-1CC66E1C23B8}" presName="childTextArrow" presStyleLbl="fgAccFollowNode1" presStyleIdx="6" presStyleCnt="7">
        <dgm:presLayoutVars>
          <dgm:bulletEnabled val="1"/>
        </dgm:presLayoutVars>
      </dgm:prSet>
      <dgm:spPr/>
      <dgm:t>
        <a:bodyPr/>
        <a:lstStyle/>
        <a:p>
          <a:endParaRPr lang="tr-TR"/>
        </a:p>
      </dgm:t>
    </dgm:pt>
  </dgm:ptLst>
  <dgm:cxnLst>
    <dgm:cxn modelId="{C12EA688-C9A6-44CF-9B0C-2C086543D682}" type="presOf" srcId="{D43BE5AD-9910-49F8-A0E7-060E738B4766}" destId="{3CD46FD6-52BF-4290-B374-0817BB9A5AEE}" srcOrd="0" destOrd="0" presId="urn:microsoft.com/office/officeart/2005/8/layout/process4"/>
    <dgm:cxn modelId="{9F746816-A918-40AE-8B33-5748150BFF7B}" srcId="{E730EAD1-4603-48DA-A281-D6AAB25E9BFE}" destId="{DBAD6574-7190-4FDF-96F6-C3E4259A9EDF}" srcOrd="2" destOrd="0" parTransId="{9BE85810-7DD3-4B5D-A018-225C0018828C}" sibTransId="{1C04C040-8CF0-4E30-9B72-8B52136DED89}"/>
    <dgm:cxn modelId="{1452FF89-B81D-4939-B3DE-A61CB83E96EA}" srcId="{684BB918-6542-40EA-AABA-6A304B57BE5F}" destId="{12519B9A-7A8A-42B0-B30F-6150553E94FE}" srcOrd="2" destOrd="0" parTransId="{DD456F06-59D1-4C37-9594-E80D24C48547}" sibTransId="{9A597150-C1EC-403C-94D4-09DCC32DC2F5}"/>
    <dgm:cxn modelId="{28D722CA-3298-4744-87F9-D72D1F27C2AE}" type="presOf" srcId="{DBAD6574-7190-4FDF-96F6-C3E4259A9EDF}" destId="{CCCDAFF1-E1AE-4A39-BE65-E42A0F639474}" srcOrd="0" destOrd="0" presId="urn:microsoft.com/office/officeart/2005/8/layout/process4"/>
    <dgm:cxn modelId="{77F2E746-0A59-4BC1-BC2F-520B70683C0D}" type="presOf" srcId="{4E891704-5BA2-4559-9BC3-1E55C04F64BD}" destId="{2A9D5689-DE97-4EF1-927F-F5ABCCEB0E79}" srcOrd="0" destOrd="0" presId="urn:microsoft.com/office/officeart/2005/8/layout/process4"/>
    <dgm:cxn modelId="{19D90E5A-4D7F-41A8-8194-D0A782FAEB52}" type="presOf" srcId="{8C302188-3E62-4925-9463-78D1B29684C5}" destId="{CDB7CE90-2CF3-40C4-9DE1-8AB2924C579E}" srcOrd="1" destOrd="0" presId="urn:microsoft.com/office/officeart/2005/8/layout/process4"/>
    <dgm:cxn modelId="{E61EAFE5-C00D-4A9C-8A67-E56769902670}" srcId="{D43BE5AD-9910-49F8-A0E7-060E738B4766}" destId="{6F82D11B-2D93-44DC-A227-1CC66E1C23B8}" srcOrd="0" destOrd="0" parTransId="{CE57AC02-EF92-401F-8ECC-BA7B79FE0577}" sibTransId="{8B94A935-A5C7-48BE-A157-7DBDFB16C094}"/>
    <dgm:cxn modelId="{A343D82C-6366-4FC2-959D-B0040E7F6D35}" srcId="{684BB918-6542-40EA-AABA-6A304B57BE5F}" destId="{E730EAD1-4603-48DA-A281-D6AAB25E9BFE}" srcOrd="3" destOrd="0" parTransId="{3978B365-11B7-4EBA-9813-30E69FB36AEF}" sibTransId="{5DB8DD40-4B9B-4D86-AABC-2A43079E4ED9}"/>
    <dgm:cxn modelId="{383F2880-0594-4806-AD20-2FA7C3912BE9}" type="presOf" srcId="{8C239FF4-7482-49EE-B925-75B9C68F223F}" destId="{8BD06C38-BEF2-4EB9-9B2A-00D91F02EA2D}" srcOrd="0" destOrd="0" presId="urn:microsoft.com/office/officeart/2005/8/layout/process4"/>
    <dgm:cxn modelId="{B1E35844-1BAC-46ED-A55A-E4B482217B5E}" type="presOf" srcId="{E730EAD1-4603-48DA-A281-D6AAB25E9BFE}" destId="{42C9825F-F760-4F52-A155-09DB282E89F0}" srcOrd="0" destOrd="0" presId="urn:microsoft.com/office/officeart/2005/8/layout/process4"/>
    <dgm:cxn modelId="{90039B39-BE0C-4367-ADB7-C5DF1ACE38B2}" type="presOf" srcId="{309B3855-2858-4CD0-807F-15148E79C4A4}" destId="{D81E7465-DFF7-49F8-95CC-274FE274DDC9}" srcOrd="0" destOrd="0" presId="urn:microsoft.com/office/officeart/2005/8/layout/process4"/>
    <dgm:cxn modelId="{50D28913-59AA-46FB-B0DD-A07A337016E7}" srcId="{E730EAD1-4603-48DA-A281-D6AAB25E9BFE}" destId="{4E891704-5BA2-4559-9BC3-1E55C04F64BD}" srcOrd="1" destOrd="0" parTransId="{A7CB5E52-E94A-44BC-90E2-FC7772E5C585}" sibTransId="{6EC1BDF9-6AC9-43CF-B458-C48EE4EF5040}"/>
    <dgm:cxn modelId="{C70A0ED6-6FDE-413A-A0BB-5B6862C4BDB1}" type="presOf" srcId="{12519B9A-7A8A-42B0-B30F-6150553E94FE}" destId="{76F9D75E-68D9-483E-9F03-C8DB0BD0D35F}" srcOrd="0" destOrd="0" presId="urn:microsoft.com/office/officeart/2005/8/layout/process4"/>
    <dgm:cxn modelId="{3A1BD1AD-85CB-48BA-BF04-617D1A7D34ED}" srcId="{684BB918-6542-40EA-AABA-6A304B57BE5F}" destId="{D43BE5AD-9910-49F8-A0E7-060E738B4766}" srcOrd="0" destOrd="0" parTransId="{B9946AF2-CFD3-4D02-85FF-649E1CC5A588}" sibTransId="{B6F87F62-9A35-462A-B398-020360486EB9}"/>
    <dgm:cxn modelId="{710F6AF5-0696-4D64-9696-53E736A5A845}" type="presOf" srcId="{8C302188-3E62-4925-9463-78D1B29684C5}" destId="{C6659968-E5C2-4B44-B17C-A0B57B95E437}" srcOrd="0" destOrd="0" presId="urn:microsoft.com/office/officeart/2005/8/layout/process4"/>
    <dgm:cxn modelId="{DE2440D2-0B00-4BA9-A241-771ABC0E8F1F}" type="presOf" srcId="{684BB918-6542-40EA-AABA-6A304B57BE5F}" destId="{563F3118-3AE3-47B2-AF50-A0E92EA7C859}" srcOrd="0" destOrd="0" presId="urn:microsoft.com/office/officeart/2005/8/layout/process4"/>
    <dgm:cxn modelId="{4A5CA135-9BE7-4238-BA9B-EBAFB3FB3C7F}" type="presOf" srcId="{12519B9A-7A8A-42B0-B30F-6150553E94FE}" destId="{721DDF81-FD75-4EBF-8BCB-A629E0569208}" srcOrd="1" destOrd="0" presId="urn:microsoft.com/office/officeart/2005/8/layout/process4"/>
    <dgm:cxn modelId="{8EA4390D-C4C5-4C4A-A630-216FF94798F9}" srcId="{8C302188-3E62-4925-9463-78D1B29684C5}" destId="{9FE517A9-D9FE-4DF1-BCC3-6AEDADD9BF9E}" srcOrd="1" destOrd="0" parTransId="{94EEDBCF-2764-4591-BE40-5549F9646147}" sibTransId="{28CE1E54-1966-4890-8F72-F5A26ECE297F}"/>
    <dgm:cxn modelId="{4C2FD9E4-7C4D-4F78-A0E1-7C7E601CD220}" type="presOf" srcId="{E730EAD1-4603-48DA-A281-D6AAB25E9BFE}" destId="{46240066-6397-4DF3-8611-2265E44A8AF3}" srcOrd="1" destOrd="0" presId="urn:microsoft.com/office/officeart/2005/8/layout/process4"/>
    <dgm:cxn modelId="{8CAFA474-683C-46E3-86A0-E43AF90FBDEB}" srcId="{E730EAD1-4603-48DA-A281-D6AAB25E9BFE}" destId="{F1310E50-65CF-4F91-B3DB-86550E4A1BC0}" srcOrd="0" destOrd="0" parTransId="{6C3A1CD1-5EF3-41CF-B6E1-A89E08FF3059}" sibTransId="{C5668FB9-CC9A-40C2-B501-A20DD7AB3AB6}"/>
    <dgm:cxn modelId="{4410A955-0106-48B2-81B0-78D2D5CB5B5B}" type="presOf" srcId="{D43BE5AD-9910-49F8-A0E7-060E738B4766}" destId="{8268A393-6F22-4AD5-ACE6-32E7F970B494}" srcOrd="1" destOrd="0" presId="urn:microsoft.com/office/officeart/2005/8/layout/process4"/>
    <dgm:cxn modelId="{DEE7F5EC-7AA1-4E5B-8956-2CF5BC53F56C}" srcId="{12519B9A-7A8A-42B0-B30F-6150553E94FE}" destId="{309B3855-2858-4CD0-807F-15148E79C4A4}" srcOrd="0" destOrd="0" parTransId="{1B3EB79A-DD53-47ED-B624-3B2F8DA84458}" sibTransId="{88F222C3-C8D0-4F0D-8DAA-592017E3ACBC}"/>
    <dgm:cxn modelId="{F8ED93E2-585D-456B-B055-4BFB769218A4}" type="presOf" srcId="{F1310E50-65CF-4F91-B3DB-86550E4A1BC0}" destId="{875263F2-643B-483A-BBD0-AEAA21190E36}" srcOrd="0" destOrd="0" presId="urn:microsoft.com/office/officeart/2005/8/layout/process4"/>
    <dgm:cxn modelId="{32651090-1493-4A86-B74D-F7B285DF5798}" srcId="{684BB918-6542-40EA-AABA-6A304B57BE5F}" destId="{8C302188-3E62-4925-9463-78D1B29684C5}" srcOrd="1" destOrd="0" parTransId="{C3027444-7A5E-49E7-BBB7-5BFA2D49403E}" sibTransId="{B9884CEB-7AEA-4434-98DB-7B77DF12233D}"/>
    <dgm:cxn modelId="{32B7A67A-80E6-436F-B091-0A8424732E31}" srcId="{8C302188-3E62-4925-9463-78D1B29684C5}" destId="{8C239FF4-7482-49EE-B925-75B9C68F223F}" srcOrd="0" destOrd="0" parTransId="{52730DBD-E7F5-4AE3-BA36-C6B2A030E6F5}" sibTransId="{37F68096-AD9D-4159-B0E3-38A67CC4A281}"/>
    <dgm:cxn modelId="{F022449E-FA42-4C25-8391-24967553945C}" type="presOf" srcId="{9FE517A9-D9FE-4DF1-BCC3-6AEDADD9BF9E}" destId="{54FD6F9B-9FBA-48B0-97F4-A5C7F2FA7313}" srcOrd="0" destOrd="0" presId="urn:microsoft.com/office/officeart/2005/8/layout/process4"/>
    <dgm:cxn modelId="{827C8EB0-B072-4145-928F-04B6F97885B3}" type="presOf" srcId="{6F82D11B-2D93-44DC-A227-1CC66E1C23B8}" destId="{AEBFACBB-A302-41E0-A6ED-33B55F84471D}" srcOrd="0" destOrd="0" presId="urn:microsoft.com/office/officeart/2005/8/layout/process4"/>
    <dgm:cxn modelId="{AACE9272-B130-431A-AC20-8B50807BEEAE}" type="presParOf" srcId="{563F3118-3AE3-47B2-AF50-A0E92EA7C859}" destId="{2981416F-3223-4025-A090-755446FABE77}" srcOrd="0" destOrd="0" presId="urn:microsoft.com/office/officeart/2005/8/layout/process4"/>
    <dgm:cxn modelId="{A597C1E0-CA2B-4B7D-B3D0-E423D70DFE3A}" type="presParOf" srcId="{2981416F-3223-4025-A090-755446FABE77}" destId="{42C9825F-F760-4F52-A155-09DB282E89F0}" srcOrd="0" destOrd="0" presId="urn:microsoft.com/office/officeart/2005/8/layout/process4"/>
    <dgm:cxn modelId="{C6BDF43B-E014-48EC-9D23-8DA371575B75}" type="presParOf" srcId="{2981416F-3223-4025-A090-755446FABE77}" destId="{46240066-6397-4DF3-8611-2265E44A8AF3}" srcOrd="1" destOrd="0" presId="urn:microsoft.com/office/officeart/2005/8/layout/process4"/>
    <dgm:cxn modelId="{6C4BDC05-8CC1-4C52-8543-CB47827A8FB1}" type="presParOf" srcId="{2981416F-3223-4025-A090-755446FABE77}" destId="{4E743443-387E-46D6-8146-9749D5F93042}" srcOrd="2" destOrd="0" presId="urn:microsoft.com/office/officeart/2005/8/layout/process4"/>
    <dgm:cxn modelId="{916DE6A3-5614-4656-9B1B-74D07DC60A25}" type="presParOf" srcId="{4E743443-387E-46D6-8146-9749D5F93042}" destId="{875263F2-643B-483A-BBD0-AEAA21190E36}" srcOrd="0" destOrd="0" presId="urn:microsoft.com/office/officeart/2005/8/layout/process4"/>
    <dgm:cxn modelId="{E60163CD-9947-448B-B2DB-81BB406BE3A7}" type="presParOf" srcId="{4E743443-387E-46D6-8146-9749D5F93042}" destId="{2A9D5689-DE97-4EF1-927F-F5ABCCEB0E79}" srcOrd="1" destOrd="0" presId="urn:microsoft.com/office/officeart/2005/8/layout/process4"/>
    <dgm:cxn modelId="{42D08454-7182-4EE2-8F2F-87457E9A0D2F}" type="presParOf" srcId="{4E743443-387E-46D6-8146-9749D5F93042}" destId="{CCCDAFF1-E1AE-4A39-BE65-E42A0F639474}" srcOrd="2" destOrd="0" presId="urn:microsoft.com/office/officeart/2005/8/layout/process4"/>
    <dgm:cxn modelId="{9167D8B4-24B6-4B57-B175-B825DEF8DE9B}" type="presParOf" srcId="{563F3118-3AE3-47B2-AF50-A0E92EA7C859}" destId="{B57AD0AD-1A57-425F-8D34-8499DB7FB023}" srcOrd="1" destOrd="0" presId="urn:microsoft.com/office/officeart/2005/8/layout/process4"/>
    <dgm:cxn modelId="{D03E3D68-14A0-4806-A797-79CA39E3DF41}" type="presParOf" srcId="{563F3118-3AE3-47B2-AF50-A0E92EA7C859}" destId="{94D7DC4D-13CD-419C-8935-D6EB4E09DADD}" srcOrd="2" destOrd="0" presId="urn:microsoft.com/office/officeart/2005/8/layout/process4"/>
    <dgm:cxn modelId="{A343EB59-850D-4B1B-85BA-AE6898A95ECE}" type="presParOf" srcId="{94D7DC4D-13CD-419C-8935-D6EB4E09DADD}" destId="{76F9D75E-68D9-483E-9F03-C8DB0BD0D35F}" srcOrd="0" destOrd="0" presId="urn:microsoft.com/office/officeart/2005/8/layout/process4"/>
    <dgm:cxn modelId="{34E96DCB-7E95-464A-9C41-65C372941101}" type="presParOf" srcId="{94D7DC4D-13CD-419C-8935-D6EB4E09DADD}" destId="{721DDF81-FD75-4EBF-8BCB-A629E0569208}" srcOrd="1" destOrd="0" presId="urn:microsoft.com/office/officeart/2005/8/layout/process4"/>
    <dgm:cxn modelId="{7AFEA31E-9542-4291-90E7-86AAC6B4FC80}" type="presParOf" srcId="{94D7DC4D-13CD-419C-8935-D6EB4E09DADD}" destId="{2B4EA66F-AB6E-4215-B008-6DC5D8C4132B}" srcOrd="2" destOrd="0" presId="urn:microsoft.com/office/officeart/2005/8/layout/process4"/>
    <dgm:cxn modelId="{D53A625F-33F3-4B76-873B-C13377DE87CD}" type="presParOf" srcId="{2B4EA66F-AB6E-4215-B008-6DC5D8C4132B}" destId="{D81E7465-DFF7-49F8-95CC-274FE274DDC9}" srcOrd="0" destOrd="0" presId="urn:microsoft.com/office/officeart/2005/8/layout/process4"/>
    <dgm:cxn modelId="{BE13798A-41A6-438A-93E0-C273C11CCCD5}" type="presParOf" srcId="{563F3118-3AE3-47B2-AF50-A0E92EA7C859}" destId="{4639EF4A-12B0-4725-88A6-2C1D48FFDB98}" srcOrd="3" destOrd="0" presId="urn:microsoft.com/office/officeart/2005/8/layout/process4"/>
    <dgm:cxn modelId="{3432F664-7571-464E-A2FC-9AD51D406D61}" type="presParOf" srcId="{563F3118-3AE3-47B2-AF50-A0E92EA7C859}" destId="{7394ACA2-55AD-48C1-B313-5B6801FE1865}" srcOrd="4" destOrd="0" presId="urn:microsoft.com/office/officeart/2005/8/layout/process4"/>
    <dgm:cxn modelId="{06400E3E-E2C4-45FA-8DE3-5A1EB9CFF544}" type="presParOf" srcId="{7394ACA2-55AD-48C1-B313-5B6801FE1865}" destId="{C6659968-E5C2-4B44-B17C-A0B57B95E437}" srcOrd="0" destOrd="0" presId="urn:microsoft.com/office/officeart/2005/8/layout/process4"/>
    <dgm:cxn modelId="{266CF993-B89C-449E-9BA4-0CFE39CDEE4B}" type="presParOf" srcId="{7394ACA2-55AD-48C1-B313-5B6801FE1865}" destId="{CDB7CE90-2CF3-40C4-9DE1-8AB2924C579E}" srcOrd="1" destOrd="0" presId="urn:microsoft.com/office/officeart/2005/8/layout/process4"/>
    <dgm:cxn modelId="{3206CE1E-578E-436B-AAE6-D5903607DE1F}" type="presParOf" srcId="{7394ACA2-55AD-48C1-B313-5B6801FE1865}" destId="{D1FA4D84-8A1C-43C9-A2B9-EFE8AC5337A1}" srcOrd="2" destOrd="0" presId="urn:microsoft.com/office/officeart/2005/8/layout/process4"/>
    <dgm:cxn modelId="{685F07AC-2C91-440E-BC01-D0585671FB75}" type="presParOf" srcId="{D1FA4D84-8A1C-43C9-A2B9-EFE8AC5337A1}" destId="{8BD06C38-BEF2-4EB9-9B2A-00D91F02EA2D}" srcOrd="0" destOrd="0" presId="urn:microsoft.com/office/officeart/2005/8/layout/process4"/>
    <dgm:cxn modelId="{489842FC-B496-4B91-BF96-31CE169AFD7E}" type="presParOf" srcId="{D1FA4D84-8A1C-43C9-A2B9-EFE8AC5337A1}" destId="{54FD6F9B-9FBA-48B0-97F4-A5C7F2FA7313}" srcOrd="1" destOrd="0" presId="urn:microsoft.com/office/officeart/2005/8/layout/process4"/>
    <dgm:cxn modelId="{FE778B15-468B-4E59-86D8-B4167EF108B0}" type="presParOf" srcId="{563F3118-3AE3-47B2-AF50-A0E92EA7C859}" destId="{CB9E9589-A3AD-44EE-99D2-4786B9C5E901}" srcOrd="5" destOrd="0" presId="urn:microsoft.com/office/officeart/2005/8/layout/process4"/>
    <dgm:cxn modelId="{FB432234-E30F-45D9-9F6A-13E83D3B6513}" type="presParOf" srcId="{563F3118-3AE3-47B2-AF50-A0E92EA7C859}" destId="{BF6EA145-028F-4A6C-AAE0-969CC5C58747}" srcOrd="6" destOrd="0" presId="urn:microsoft.com/office/officeart/2005/8/layout/process4"/>
    <dgm:cxn modelId="{30D5D23A-A174-4497-886E-BC978A3A4BA1}" type="presParOf" srcId="{BF6EA145-028F-4A6C-AAE0-969CC5C58747}" destId="{3CD46FD6-52BF-4290-B374-0817BB9A5AEE}" srcOrd="0" destOrd="0" presId="urn:microsoft.com/office/officeart/2005/8/layout/process4"/>
    <dgm:cxn modelId="{95CC714A-2373-4590-B1B4-D13FF66331F3}" type="presParOf" srcId="{BF6EA145-028F-4A6C-AAE0-969CC5C58747}" destId="{8268A393-6F22-4AD5-ACE6-32E7F970B494}" srcOrd="1" destOrd="0" presId="urn:microsoft.com/office/officeart/2005/8/layout/process4"/>
    <dgm:cxn modelId="{6A4D2120-F01D-4EA5-AE31-B2FF770AE71A}" type="presParOf" srcId="{BF6EA145-028F-4A6C-AAE0-969CC5C58747}" destId="{1FC8420A-93FC-44C3-81E5-E3A843B35BAB}" srcOrd="2" destOrd="0" presId="urn:microsoft.com/office/officeart/2005/8/layout/process4"/>
    <dgm:cxn modelId="{2710B29C-9C39-4A3E-BE70-868C15C2AA72}" type="presParOf" srcId="{1FC8420A-93FC-44C3-81E5-E3A843B35BAB}" destId="{AEBFACBB-A302-41E0-A6ED-33B55F84471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A346B66-03ED-46C5-8DE5-BFE372B8C70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tr-TR"/>
        </a:p>
      </dgm:t>
    </dgm:pt>
    <dgm:pt modelId="{795B6C04-61E4-4345-BA0A-1910722ECB26}">
      <dgm:prSet phldrT="[Metin]"/>
      <dgm:spPr>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dgm:spPr>
      <dgm:t>
        <a:bodyPr/>
        <a:lstStyle/>
        <a:p>
          <a:r>
            <a:rPr lang="tr-TR" dirty="0" smtClean="0"/>
            <a:t>TMKK</a:t>
          </a:r>
          <a:endParaRPr lang="tr-TR" dirty="0"/>
        </a:p>
      </dgm:t>
    </dgm:pt>
    <dgm:pt modelId="{95C8F7AF-1525-4E92-A107-B330109D6CB3}" type="parTrans" cxnId="{F689F943-4BFB-4E33-9B71-F8A0FE0B5257}">
      <dgm:prSet/>
      <dgm:spPr/>
      <dgm:t>
        <a:bodyPr/>
        <a:lstStyle/>
        <a:p>
          <a:endParaRPr lang="tr-TR"/>
        </a:p>
      </dgm:t>
    </dgm:pt>
    <dgm:pt modelId="{1B6689CE-E9C0-4BAC-AACC-A0985936EB48}" type="sibTrans" cxnId="{F689F943-4BFB-4E33-9B71-F8A0FE0B5257}">
      <dgm:prSet/>
      <dgm:spPr/>
      <dgm:t>
        <a:bodyPr/>
        <a:lstStyle/>
        <a:p>
          <a:endParaRPr lang="tr-TR"/>
        </a:p>
      </dgm:t>
    </dgm:pt>
    <dgm:pt modelId="{15EB4F56-1520-4822-8807-A11FF536E1B6}">
      <dgm:prSet phldrT="[Metin]"/>
      <dgm:spPr>
        <a:gradFill rotWithShape="0">
          <a:gsLst>
            <a:gs pos="0">
              <a:srgbClr val="DDEBCF"/>
            </a:gs>
            <a:gs pos="50000">
              <a:srgbClr val="9CB86E"/>
            </a:gs>
            <a:gs pos="100000">
              <a:srgbClr val="156B13"/>
            </a:gs>
          </a:gsLst>
          <a:lin ang="16200000" scaled="0"/>
        </a:gradFill>
      </dgm:spPr>
      <dgm:t>
        <a:bodyPr/>
        <a:lstStyle/>
        <a:p>
          <a:r>
            <a:rPr lang="tr-TR" dirty="0" smtClean="0"/>
            <a:t>KIYITEMA</a:t>
          </a:r>
          <a:endParaRPr lang="tr-TR" dirty="0"/>
        </a:p>
      </dgm:t>
    </dgm:pt>
    <dgm:pt modelId="{62725CB0-D51F-4BF0-82DD-1791F08EEEBE}" type="parTrans" cxnId="{36D1D424-4661-4225-BA09-CA5ADCD0C608}">
      <dgm:prSet/>
      <dgm:spPr/>
      <dgm:t>
        <a:bodyPr/>
        <a:lstStyle/>
        <a:p>
          <a:endParaRPr lang="tr-TR"/>
        </a:p>
      </dgm:t>
    </dgm:pt>
    <dgm:pt modelId="{8CAB9B58-A831-41BC-9E60-3288C67E4033}" type="sibTrans" cxnId="{36D1D424-4661-4225-BA09-CA5ADCD0C608}">
      <dgm:prSet/>
      <dgm:spPr/>
      <dgm:t>
        <a:bodyPr/>
        <a:lstStyle/>
        <a:p>
          <a:endParaRPr lang="tr-TR"/>
        </a:p>
      </dgm:t>
    </dgm:pt>
    <dgm:pt modelId="{32ABC378-276A-4598-B944-3A9C5480FD03}">
      <dgm:prSet phldrT="[Metin]"/>
      <dgm:spPr/>
      <dgm:t>
        <a:bodyPr/>
        <a:lstStyle/>
        <a:p>
          <a:r>
            <a:rPr lang="tr-TR" dirty="0" smtClean="0"/>
            <a:t>BİKOP</a:t>
          </a:r>
          <a:endParaRPr lang="tr-TR" dirty="0"/>
        </a:p>
      </dgm:t>
    </dgm:pt>
    <dgm:pt modelId="{55783AFC-C7AA-4F5E-B825-26AD0367D6F9}" type="parTrans" cxnId="{C58F4AF3-6AB6-431A-928B-E2ACD62D1FB6}">
      <dgm:prSet/>
      <dgm:spPr/>
      <dgm:t>
        <a:bodyPr/>
        <a:lstStyle/>
        <a:p>
          <a:endParaRPr lang="tr-TR"/>
        </a:p>
      </dgm:t>
    </dgm:pt>
    <dgm:pt modelId="{13293A08-671A-499E-AD74-346876F5B905}" type="sibTrans" cxnId="{C58F4AF3-6AB6-431A-928B-E2ACD62D1FB6}">
      <dgm:prSet/>
      <dgm:spPr/>
      <dgm:t>
        <a:bodyPr/>
        <a:lstStyle/>
        <a:p>
          <a:endParaRPr lang="tr-TR"/>
        </a:p>
      </dgm:t>
    </dgm:pt>
    <dgm:pt modelId="{190E01C2-D0AD-4AE8-99EB-64BE70605D4A}">
      <dgm:prSet phldrT="[Metin]" custT="1"/>
      <dgm:spPr/>
      <dgm:t>
        <a:bodyPr/>
        <a:lstStyle/>
        <a:p>
          <a:pPr algn="ctr" rtl="0" eaLnBrk="0" fontAlgn="base" hangingPunct="0">
            <a:spcBef>
              <a:spcPct val="0"/>
            </a:spcBef>
            <a:spcAft>
              <a:spcPct val="0"/>
            </a:spcAft>
          </a:pPr>
          <a:r>
            <a:rPr lang="tr-TR" sz="2800" b="1" kern="1200" dirty="0" smtClean="0">
              <a:solidFill>
                <a:srgbClr val="133699"/>
              </a:solidFill>
              <a:latin typeface="Arial" charset="0"/>
              <a:ea typeface="+mn-ea"/>
              <a:cs typeface="Arial" charset="0"/>
            </a:rPr>
            <a:t>Belirli Kirleticiler</a:t>
          </a:r>
          <a:endParaRPr lang="tr-TR" sz="2800" b="1" kern="1200" dirty="0">
            <a:solidFill>
              <a:srgbClr val="133699"/>
            </a:solidFill>
            <a:latin typeface="Arial" charset="0"/>
            <a:ea typeface="+mn-ea"/>
            <a:cs typeface="Arial" charset="0"/>
          </a:endParaRPr>
        </a:p>
      </dgm:t>
    </dgm:pt>
    <dgm:pt modelId="{AC9DDA4D-9FB2-4F43-AFC9-93F3E8AB6313}" type="parTrans" cxnId="{FD2982DC-980B-449D-9BDF-22620263B54B}">
      <dgm:prSet/>
      <dgm:spPr/>
      <dgm:t>
        <a:bodyPr/>
        <a:lstStyle/>
        <a:p>
          <a:endParaRPr lang="tr-TR"/>
        </a:p>
      </dgm:t>
    </dgm:pt>
    <dgm:pt modelId="{71D0878C-2FBA-481C-8378-89725E9C2120}" type="sibTrans" cxnId="{FD2982DC-980B-449D-9BDF-22620263B54B}">
      <dgm:prSet/>
      <dgm:spPr/>
      <dgm:t>
        <a:bodyPr/>
        <a:lstStyle/>
        <a:p>
          <a:endParaRPr lang="tr-TR"/>
        </a:p>
      </dgm:t>
    </dgm:pt>
    <dgm:pt modelId="{53926473-1C0B-4043-831C-596FC48F34F3}" type="pres">
      <dgm:prSet presAssocID="{2A346B66-03ED-46C5-8DE5-BFE372B8C70B}" presName="Name0" presStyleCnt="0">
        <dgm:presLayoutVars>
          <dgm:chMax val="4"/>
          <dgm:resizeHandles val="exact"/>
        </dgm:presLayoutVars>
      </dgm:prSet>
      <dgm:spPr/>
      <dgm:t>
        <a:bodyPr/>
        <a:lstStyle/>
        <a:p>
          <a:endParaRPr lang="tr-TR"/>
        </a:p>
      </dgm:t>
    </dgm:pt>
    <dgm:pt modelId="{42866015-B921-4267-86CF-E7E7F2668E0F}" type="pres">
      <dgm:prSet presAssocID="{2A346B66-03ED-46C5-8DE5-BFE372B8C70B}" presName="ellipse" presStyleLbl="trBgShp" presStyleIdx="0" presStyleCnt="1"/>
      <dgm:spPr/>
    </dgm:pt>
    <dgm:pt modelId="{C8632AB6-669A-4AEC-8571-44977848F294}" type="pres">
      <dgm:prSet presAssocID="{2A346B66-03ED-46C5-8DE5-BFE372B8C70B}" presName="arrow1" presStyleLbl="fgShp" presStyleIdx="0" presStyleCnt="1"/>
      <dgm:spPr/>
    </dgm:pt>
    <dgm:pt modelId="{92CF0261-6A41-4644-B6B4-C23A40BF37EB}" type="pres">
      <dgm:prSet presAssocID="{2A346B66-03ED-46C5-8DE5-BFE372B8C70B}" presName="rectangle" presStyleLbl="revTx" presStyleIdx="0" presStyleCnt="1">
        <dgm:presLayoutVars>
          <dgm:bulletEnabled val="1"/>
        </dgm:presLayoutVars>
      </dgm:prSet>
      <dgm:spPr/>
      <dgm:t>
        <a:bodyPr/>
        <a:lstStyle/>
        <a:p>
          <a:endParaRPr lang="tr-TR"/>
        </a:p>
      </dgm:t>
    </dgm:pt>
    <dgm:pt modelId="{88E02D8B-973C-4BC0-9B8D-48866FC79830}" type="pres">
      <dgm:prSet presAssocID="{15EB4F56-1520-4822-8807-A11FF536E1B6}" presName="item1" presStyleLbl="node1" presStyleIdx="0" presStyleCnt="3">
        <dgm:presLayoutVars>
          <dgm:bulletEnabled val="1"/>
        </dgm:presLayoutVars>
      </dgm:prSet>
      <dgm:spPr/>
      <dgm:t>
        <a:bodyPr/>
        <a:lstStyle/>
        <a:p>
          <a:endParaRPr lang="tr-TR"/>
        </a:p>
      </dgm:t>
    </dgm:pt>
    <dgm:pt modelId="{457E0C09-F2B3-46F0-97DB-BC708E740123}" type="pres">
      <dgm:prSet presAssocID="{32ABC378-276A-4598-B944-3A9C5480FD03}" presName="item2" presStyleLbl="node1" presStyleIdx="1" presStyleCnt="3">
        <dgm:presLayoutVars>
          <dgm:bulletEnabled val="1"/>
        </dgm:presLayoutVars>
      </dgm:prSet>
      <dgm:spPr/>
      <dgm:t>
        <a:bodyPr/>
        <a:lstStyle/>
        <a:p>
          <a:endParaRPr lang="tr-TR"/>
        </a:p>
      </dgm:t>
    </dgm:pt>
    <dgm:pt modelId="{22959C9A-63E0-4DDC-A15A-10BB62E78712}" type="pres">
      <dgm:prSet presAssocID="{190E01C2-D0AD-4AE8-99EB-64BE70605D4A}" presName="item3" presStyleLbl="node1" presStyleIdx="2" presStyleCnt="3">
        <dgm:presLayoutVars>
          <dgm:bulletEnabled val="1"/>
        </dgm:presLayoutVars>
      </dgm:prSet>
      <dgm:spPr/>
      <dgm:t>
        <a:bodyPr/>
        <a:lstStyle/>
        <a:p>
          <a:endParaRPr lang="tr-TR"/>
        </a:p>
      </dgm:t>
    </dgm:pt>
    <dgm:pt modelId="{B56DEFCC-129C-41CB-9342-C100100B9328}" type="pres">
      <dgm:prSet presAssocID="{2A346B66-03ED-46C5-8DE5-BFE372B8C70B}" presName="funnel" presStyleLbl="trAlignAcc1" presStyleIdx="0" presStyleCnt="1" custLinFactNeighborX="-624" custLinFactNeighborY="2193"/>
      <dgm:spPr/>
    </dgm:pt>
  </dgm:ptLst>
  <dgm:cxnLst>
    <dgm:cxn modelId="{34200CFA-DE09-4C3A-A6AD-E09F4E0711BB}" type="presOf" srcId="{2A346B66-03ED-46C5-8DE5-BFE372B8C70B}" destId="{53926473-1C0B-4043-831C-596FC48F34F3}" srcOrd="0" destOrd="0" presId="urn:microsoft.com/office/officeart/2005/8/layout/funnel1"/>
    <dgm:cxn modelId="{FD2982DC-980B-449D-9BDF-22620263B54B}" srcId="{2A346B66-03ED-46C5-8DE5-BFE372B8C70B}" destId="{190E01C2-D0AD-4AE8-99EB-64BE70605D4A}" srcOrd="3" destOrd="0" parTransId="{AC9DDA4D-9FB2-4F43-AFC9-93F3E8AB6313}" sibTransId="{71D0878C-2FBA-481C-8378-89725E9C2120}"/>
    <dgm:cxn modelId="{B9CE4826-4875-46B0-BF67-1F515D083059}" type="presOf" srcId="{795B6C04-61E4-4345-BA0A-1910722ECB26}" destId="{22959C9A-63E0-4DDC-A15A-10BB62E78712}" srcOrd="0" destOrd="0" presId="urn:microsoft.com/office/officeart/2005/8/layout/funnel1"/>
    <dgm:cxn modelId="{36D1D424-4661-4225-BA09-CA5ADCD0C608}" srcId="{2A346B66-03ED-46C5-8DE5-BFE372B8C70B}" destId="{15EB4F56-1520-4822-8807-A11FF536E1B6}" srcOrd="1" destOrd="0" parTransId="{62725CB0-D51F-4BF0-82DD-1791F08EEEBE}" sibTransId="{8CAB9B58-A831-41BC-9E60-3288C67E4033}"/>
    <dgm:cxn modelId="{F689F943-4BFB-4E33-9B71-F8A0FE0B5257}" srcId="{2A346B66-03ED-46C5-8DE5-BFE372B8C70B}" destId="{795B6C04-61E4-4345-BA0A-1910722ECB26}" srcOrd="0" destOrd="0" parTransId="{95C8F7AF-1525-4E92-A107-B330109D6CB3}" sibTransId="{1B6689CE-E9C0-4BAC-AACC-A0985936EB48}"/>
    <dgm:cxn modelId="{8921CBD5-F75E-4DBA-82A8-931A3BB53424}" type="presOf" srcId="{190E01C2-D0AD-4AE8-99EB-64BE70605D4A}" destId="{92CF0261-6A41-4644-B6B4-C23A40BF37EB}" srcOrd="0" destOrd="0" presId="urn:microsoft.com/office/officeart/2005/8/layout/funnel1"/>
    <dgm:cxn modelId="{534DAD49-69CC-4E02-8591-22EBF7EF6793}" type="presOf" srcId="{32ABC378-276A-4598-B944-3A9C5480FD03}" destId="{88E02D8B-973C-4BC0-9B8D-48866FC79830}" srcOrd="0" destOrd="0" presId="urn:microsoft.com/office/officeart/2005/8/layout/funnel1"/>
    <dgm:cxn modelId="{275FA26E-0A0E-4BCF-987B-C8C7055F1BCF}" type="presOf" srcId="{15EB4F56-1520-4822-8807-A11FF536E1B6}" destId="{457E0C09-F2B3-46F0-97DB-BC708E740123}" srcOrd="0" destOrd="0" presId="urn:microsoft.com/office/officeart/2005/8/layout/funnel1"/>
    <dgm:cxn modelId="{C58F4AF3-6AB6-431A-928B-E2ACD62D1FB6}" srcId="{2A346B66-03ED-46C5-8DE5-BFE372B8C70B}" destId="{32ABC378-276A-4598-B944-3A9C5480FD03}" srcOrd="2" destOrd="0" parTransId="{55783AFC-C7AA-4F5E-B825-26AD0367D6F9}" sibTransId="{13293A08-671A-499E-AD74-346876F5B905}"/>
    <dgm:cxn modelId="{442ACC34-5C2E-4090-9C1F-B65F42E5D1E1}" type="presParOf" srcId="{53926473-1C0B-4043-831C-596FC48F34F3}" destId="{42866015-B921-4267-86CF-E7E7F2668E0F}" srcOrd="0" destOrd="0" presId="urn:microsoft.com/office/officeart/2005/8/layout/funnel1"/>
    <dgm:cxn modelId="{F34CE0AA-8AF8-4A8D-B22A-C6C3AB9EE1BF}" type="presParOf" srcId="{53926473-1C0B-4043-831C-596FC48F34F3}" destId="{C8632AB6-669A-4AEC-8571-44977848F294}" srcOrd="1" destOrd="0" presId="urn:microsoft.com/office/officeart/2005/8/layout/funnel1"/>
    <dgm:cxn modelId="{786FA9D0-1A6F-4F34-8E29-B53549E443D8}" type="presParOf" srcId="{53926473-1C0B-4043-831C-596FC48F34F3}" destId="{92CF0261-6A41-4644-B6B4-C23A40BF37EB}" srcOrd="2" destOrd="0" presId="urn:microsoft.com/office/officeart/2005/8/layout/funnel1"/>
    <dgm:cxn modelId="{4F1E6AC4-A84E-42B7-BA96-1F8C88877FBE}" type="presParOf" srcId="{53926473-1C0B-4043-831C-596FC48F34F3}" destId="{88E02D8B-973C-4BC0-9B8D-48866FC79830}" srcOrd="3" destOrd="0" presId="urn:microsoft.com/office/officeart/2005/8/layout/funnel1"/>
    <dgm:cxn modelId="{33CD881C-1024-4CF8-8315-E6B58B6FAA05}" type="presParOf" srcId="{53926473-1C0B-4043-831C-596FC48F34F3}" destId="{457E0C09-F2B3-46F0-97DB-BC708E740123}" srcOrd="4" destOrd="0" presId="urn:microsoft.com/office/officeart/2005/8/layout/funnel1"/>
    <dgm:cxn modelId="{D3A71050-387B-4D86-80EE-80441C464728}" type="presParOf" srcId="{53926473-1C0B-4043-831C-596FC48F34F3}" destId="{22959C9A-63E0-4DDC-A15A-10BB62E78712}" srcOrd="5" destOrd="0" presId="urn:microsoft.com/office/officeart/2005/8/layout/funnel1"/>
    <dgm:cxn modelId="{E3BA3F53-73B0-44B1-B475-3E8306D15C22}" type="presParOf" srcId="{53926473-1C0B-4043-831C-596FC48F34F3}" destId="{B56DEFCC-129C-41CB-9342-C100100B9328}"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CE274F7-C207-4FBD-BF3E-FF66FE9FF5FA}" type="doc">
      <dgm:prSet loTypeId="urn:microsoft.com/office/officeart/2005/8/layout/matrix1" loCatId="matrix" qsTypeId="urn:microsoft.com/office/officeart/2005/8/quickstyle/3d6" qsCatId="3D" csTypeId="urn:microsoft.com/office/officeart/2005/8/colors/accent1_2" csCatId="accent1" phldr="1"/>
      <dgm:spPr/>
      <dgm:t>
        <a:bodyPr/>
        <a:lstStyle/>
        <a:p>
          <a:endParaRPr lang="tr-TR"/>
        </a:p>
      </dgm:t>
    </dgm:pt>
    <dgm:pt modelId="{3CA8A7F3-ABF4-4E14-BE29-5F6D5DCC1D3C}">
      <dgm:prSet phldrT="[Metin]"/>
      <dgm:spPr/>
      <dgm:t>
        <a:bodyPr/>
        <a:lstStyle/>
        <a:p>
          <a:r>
            <a:rPr lang="tr-TR" dirty="0" smtClean="0"/>
            <a:t>Kim ?</a:t>
          </a:r>
          <a:endParaRPr lang="tr-TR" dirty="0"/>
        </a:p>
      </dgm:t>
    </dgm:pt>
    <dgm:pt modelId="{F6F79408-31FD-461E-83CD-3663B69B9807}" type="parTrans" cxnId="{2C5583DC-F509-4518-8183-45CB14C444BC}">
      <dgm:prSet/>
      <dgm:spPr/>
      <dgm:t>
        <a:bodyPr/>
        <a:lstStyle/>
        <a:p>
          <a:endParaRPr lang="tr-TR"/>
        </a:p>
      </dgm:t>
    </dgm:pt>
    <dgm:pt modelId="{399A14FC-10F8-4DC9-951F-202879804213}" type="sibTrans" cxnId="{2C5583DC-F509-4518-8183-45CB14C444BC}">
      <dgm:prSet/>
      <dgm:spPr/>
      <dgm:t>
        <a:bodyPr/>
        <a:lstStyle/>
        <a:p>
          <a:endParaRPr lang="tr-TR"/>
        </a:p>
      </dgm:t>
    </dgm:pt>
    <dgm:pt modelId="{24057C85-4331-4873-B7C3-8CE2D83E6279}">
      <dgm:prSet phldrT="[Metin]"/>
      <dgm:spPr/>
      <dgm:t>
        <a:bodyPr/>
        <a:lstStyle/>
        <a:p>
          <a:r>
            <a:rPr lang="tr-TR" dirty="0" smtClean="0"/>
            <a:t>Neden ?</a:t>
          </a:r>
          <a:endParaRPr lang="tr-TR" dirty="0"/>
        </a:p>
      </dgm:t>
    </dgm:pt>
    <dgm:pt modelId="{5679C21B-F220-4A25-87E2-7CE5F2CA4D8F}" type="parTrans" cxnId="{35D4193A-42A4-472C-A9CF-7CCC6A932EFD}">
      <dgm:prSet/>
      <dgm:spPr/>
      <dgm:t>
        <a:bodyPr/>
        <a:lstStyle/>
        <a:p>
          <a:endParaRPr lang="tr-TR"/>
        </a:p>
      </dgm:t>
    </dgm:pt>
    <dgm:pt modelId="{A537C957-2B1D-458B-A483-65D0FDEC0048}" type="sibTrans" cxnId="{35D4193A-42A4-472C-A9CF-7CCC6A932EFD}">
      <dgm:prSet/>
      <dgm:spPr/>
      <dgm:t>
        <a:bodyPr/>
        <a:lstStyle/>
        <a:p>
          <a:endParaRPr lang="tr-TR"/>
        </a:p>
      </dgm:t>
    </dgm:pt>
    <dgm:pt modelId="{3EDFFC63-9B45-4411-A718-1353CFB2CCDD}">
      <dgm:prSet phldrT="[Metin]"/>
      <dgm:spPr/>
      <dgm:t>
        <a:bodyPr/>
        <a:lstStyle/>
        <a:p>
          <a:r>
            <a:rPr lang="tr-TR" dirty="0" smtClean="0"/>
            <a:t>Ne ?</a:t>
          </a:r>
          <a:endParaRPr lang="tr-TR" dirty="0"/>
        </a:p>
      </dgm:t>
    </dgm:pt>
    <dgm:pt modelId="{4664EB89-A60E-4915-B5D6-587F2FEF91EA}" type="parTrans" cxnId="{BDB82F55-A285-4A82-8267-9C48E0E3D14A}">
      <dgm:prSet/>
      <dgm:spPr/>
      <dgm:t>
        <a:bodyPr/>
        <a:lstStyle/>
        <a:p>
          <a:endParaRPr lang="tr-TR"/>
        </a:p>
      </dgm:t>
    </dgm:pt>
    <dgm:pt modelId="{A6EC35A2-8EFD-42D4-B984-2934E1BC4FF4}" type="sibTrans" cxnId="{BDB82F55-A285-4A82-8267-9C48E0E3D14A}">
      <dgm:prSet/>
      <dgm:spPr/>
      <dgm:t>
        <a:bodyPr/>
        <a:lstStyle/>
        <a:p>
          <a:endParaRPr lang="tr-TR"/>
        </a:p>
      </dgm:t>
    </dgm:pt>
    <dgm:pt modelId="{CC15E204-FC01-43FD-8376-FD97DCEADEB8}">
      <dgm:prSet phldrT="[Metin]"/>
      <dgm:spPr>
        <a:solidFill>
          <a:srgbClr val="FF3300"/>
        </a:solidFill>
      </dgm:spPr>
      <dgm:t>
        <a:bodyPr/>
        <a:lstStyle/>
        <a:p>
          <a:r>
            <a:rPr lang="tr-TR" dirty="0" smtClean="0"/>
            <a:t>Ne Zaman ?</a:t>
          </a:r>
          <a:endParaRPr lang="tr-TR" dirty="0"/>
        </a:p>
      </dgm:t>
    </dgm:pt>
    <dgm:pt modelId="{35E1F798-1282-4250-9CE1-D29D6C439779}" type="parTrans" cxnId="{68FDA073-D440-485C-B569-C0941A080116}">
      <dgm:prSet/>
      <dgm:spPr/>
      <dgm:t>
        <a:bodyPr/>
        <a:lstStyle/>
        <a:p>
          <a:endParaRPr lang="tr-TR"/>
        </a:p>
      </dgm:t>
    </dgm:pt>
    <dgm:pt modelId="{3FE9E0B7-2C98-4DC5-B818-085DB87A4A2B}" type="sibTrans" cxnId="{68FDA073-D440-485C-B569-C0941A080116}">
      <dgm:prSet/>
      <dgm:spPr/>
      <dgm:t>
        <a:bodyPr/>
        <a:lstStyle/>
        <a:p>
          <a:endParaRPr lang="tr-TR"/>
        </a:p>
      </dgm:t>
    </dgm:pt>
    <dgm:pt modelId="{CF08E12F-8B7A-40E5-AEE4-E5D76F436011}">
      <dgm:prSet phldrT="[Metin]"/>
      <dgm:spPr/>
      <dgm:t>
        <a:bodyPr/>
        <a:lstStyle/>
        <a:p>
          <a:r>
            <a:rPr lang="tr-TR" dirty="0" smtClean="0"/>
            <a:t>Nerede ?</a:t>
          </a:r>
          <a:endParaRPr lang="tr-TR" dirty="0"/>
        </a:p>
      </dgm:t>
    </dgm:pt>
    <dgm:pt modelId="{9B6D09E0-85AB-425F-9627-1E0916ED9391}" type="parTrans" cxnId="{576F13F7-9584-4747-BC5A-8BE35E89E407}">
      <dgm:prSet/>
      <dgm:spPr/>
      <dgm:t>
        <a:bodyPr/>
        <a:lstStyle/>
        <a:p>
          <a:endParaRPr lang="tr-TR"/>
        </a:p>
      </dgm:t>
    </dgm:pt>
    <dgm:pt modelId="{3C4D7574-8DB8-45CC-98E9-E62F09BBED76}" type="sibTrans" cxnId="{576F13F7-9584-4747-BC5A-8BE35E89E407}">
      <dgm:prSet/>
      <dgm:spPr/>
      <dgm:t>
        <a:bodyPr/>
        <a:lstStyle/>
        <a:p>
          <a:endParaRPr lang="tr-TR"/>
        </a:p>
      </dgm:t>
    </dgm:pt>
    <dgm:pt modelId="{6C9C7157-D5D3-4499-B618-5A66A2AD95A2}" type="pres">
      <dgm:prSet presAssocID="{8CE274F7-C207-4FBD-BF3E-FF66FE9FF5FA}" presName="diagram" presStyleCnt="0">
        <dgm:presLayoutVars>
          <dgm:chMax val="1"/>
          <dgm:dir/>
          <dgm:animLvl val="ctr"/>
          <dgm:resizeHandles val="exact"/>
        </dgm:presLayoutVars>
      </dgm:prSet>
      <dgm:spPr/>
      <dgm:t>
        <a:bodyPr/>
        <a:lstStyle/>
        <a:p>
          <a:endParaRPr lang="tr-TR"/>
        </a:p>
      </dgm:t>
    </dgm:pt>
    <dgm:pt modelId="{E51C7679-6632-4E46-92F3-5033F6D27E34}" type="pres">
      <dgm:prSet presAssocID="{8CE274F7-C207-4FBD-BF3E-FF66FE9FF5FA}" presName="matrix" presStyleCnt="0"/>
      <dgm:spPr/>
    </dgm:pt>
    <dgm:pt modelId="{6742A5BB-8911-4E6E-9356-68E0D9808C3F}" type="pres">
      <dgm:prSet presAssocID="{8CE274F7-C207-4FBD-BF3E-FF66FE9FF5FA}" presName="tile1" presStyleLbl="node1" presStyleIdx="0" presStyleCnt="4"/>
      <dgm:spPr/>
      <dgm:t>
        <a:bodyPr/>
        <a:lstStyle/>
        <a:p>
          <a:endParaRPr lang="tr-TR"/>
        </a:p>
      </dgm:t>
    </dgm:pt>
    <dgm:pt modelId="{F4F898F3-7F90-42CC-80FA-5C5F3F1744DF}" type="pres">
      <dgm:prSet presAssocID="{8CE274F7-C207-4FBD-BF3E-FF66FE9FF5FA}" presName="tile1text" presStyleLbl="node1" presStyleIdx="0" presStyleCnt="4">
        <dgm:presLayoutVars>
          <dgm:chMax val="0"/>
          <dgm:chPref val="0"/>
          <dgm:bulletEnabled val="1"/>
        </dgm:presLayoutVars>
      </dgm:prSet>
      <dgm:spPr/>
      <dgm:t>
        <a:bodyPr/>
        <a:lstStyle/>
        <a:p>
          <a:endParaRPr lang="tr-TR"/>
        </a:p>
      </dgm:t>
    </dgm:pt>
    <dgm:pt modelId="{14E8952D-E346-445C-8646-23DF315139C1}" type="pres">
      <dgm:prSet presAssocID="{8CE274F7-C207-4FBD-BF3E-FF66FE9FF5FA}" presName="tile2" presStyleLbl="node1" presStyleIdx="1" presStyleCnt="4"/>
      <dgm:spPr/>
      <dgm:t>
        <a:bodyPr/>
        <a:lstStyle/>
        <a:p>
          <a:endParaRPr lang="tr-TR"/>
        </a:p>
      </dgm:t>
    </dgm:pt>
    <dgm:pt modelId="{1822E8A4-6E22-4EF5-AD21-843586A4CBC4}" type="pres">
      <dgm:prSet presAssocID="{8CE274F7-C207-4FBD-BF3E-FF66FE9FF5FA}" presName="tile2text" presStyleLbl="node1" presStyleIdx="1" presStyleCnt="4">
        <dgm:presLayoutVars>
          <dgm:chMax val="0"/>
          <dgm:chPref val="0"/>
          <dgm:bulletEnabled val="1"/>
        </dgm:presLayoutVars>
      </dgm:prSet>
      <dgm:spPr/>
      <dgm:t>
        <a:bodyPr/>
        <a:lstStyle/>
        <a:p>
          <a:endParaRPr lang="tr-TR"/>
        </a:p>
      </dgm:t>
    </dgm:pt>
    <dgm:pt modelId="{6659EAE0-4347-4987-B808-673542B10B0D}" type="pres">
      <dgm:prSet presAssocID="{8CE274F7-C207-4FBD-BF3E-FF66FE9FF5FA}" presName="tile3" presStyleLbl="node1" presStyleIdx="2" presStyleCnt="4"/>
      <dgm:spPr/>
      <dgm:t>
        <a:bodyPr/>
        <a:lstStyle/>
        <a:p>
          <a:endParaRPr lang="tr-TR"/>
        </a:p>
      </dgm:t>
    </dgm:pt>
    <dgm:pt modelId="{EF1FEFD6-5335-4DFA-ADBF-6CED94E795A7}" type="pres">
      <dgm:prSet presAssocID="{8CE274F7-C207-4FBD-BF3E-FF66FE9FF5FA}" presName="tile3text" presStyleLbl="node1" presStyleIdx="2" presStyleCnt="4">
        <dgm:presLayoutVars>
          <dgm:chMax val="0"/>
          <dgm:chPref val="0"/>
          <dgm:bulletEnabled val="1"/>
        </dgm:presLayoutVars>
      </dgm:prSet>
      <dgm:spPr/>
      <dgm:t>
        <a:bodyPr/>
        <a:lstStyle/>
        <a:p>
          <a:endParaRPr lang="tr-TR"/>
        </a:p>
      </dgm:t>
    </dgm:pt>
    <dgm:pt modelId="{9E86A464-B78B-43D2-8788-7E81C8046BF7}" type="pres">
      <dgm:prSet presAssocID="{8CE274F7-C207-4FBD-BF3E-FF66FE9FF5FA}" presName="tile4" presStyleLbl="node1" presStyleIdx="3" presStyleCnt="4"/>
      <dgm:spPr/>
      <dgm:t>
        <a:bodyPr/>
        <a:lstStyle/>
        <a:p>
          <a:endParaRPr lang="tr-TR"/>
        </a:p>
      </dgm:t>
    </dgm:pt>
    <dgm:pt modelId="{A7DC5765-D886-496A-B77F-D02290ACB83C}" type="pres">
      <dgm:prSet presAssocID="{8CE274F7-C207-4FBD-BF3E-FF66FE9FF5FA}" presName="tile4text" presStyleLbl="node1" presStyleIdx="3" presStyleCnt="4">
        <dgm:presLayoutVars>
          <dgm:chMax val="0"/>
          <dgm:chPref val="0"/>
          <dgm:bulletEnabled val="1"/>
        </dgm:presLayoutVars>
      </dgm:prSet>
      <dgm:spPr/>
      <dgm:t>
        <a:bodyPr/>
        <a:lstStyle/>
        <a:p>
          <a:endParaRPr lang="tr-TR"/>
        </a:p>
      </dgm:t>
    </dgm:pt>
    <dgm:pt modelId="{6D10E939-5055-4522-8960-8305142AF27C}" type="pres">
      <dgm:prSet presAssocID="{8CE274F7-C207-4FBD-BF3E-FF66FE9FF5FA}" presName="centerTile" presStyleLbl="fgShp" presStyleIdx="0" presStyleCnt="1">
        <dgm:presLayoutVars>
          <dgm:chMax val="0"/>
          <dgm:chPref val="0"/>
        </dgm:presLayoutVars>
      </dgm:prSet>
      <dgm:spPr/>
      <dgm:t>
        <a:bodyPr/>
        <a:lstStyle/>
        <a:p>
          <a:endParaRPr lang="tr-TR"/>
        </a:p>
      </dgm:t>
    </dgm:pt>
  </dgm:ptLst>
  <dgm:cxnLst>
    <dgm:cxn modelId="{C9E2B5A3-7920-427F-B2E7-E8F662CE1506}" type="presOf" srcId="{3EDFFC63-9B45-4411-A718-1353CFB2CCDD}" destId="{14E8952D-E346-445C-8646-23DF315139C1}" srcOrd="0" destOrd="0" presId="urn:microsoft.com/office/officeart/2005/8/layout/matrix1"/>
    <dgm:cxn modelId="{576F13F7-9584-4747-BC5A-8BE35E89E407}" srcId="{3CA8A7F3-ABF4-4E14-BE29-5F6D5DCC1D3C}" destId="{CF08E12F-8B7A-40E5-AEE4-E5D76F436011}" srcOrd="3" destOrd="0" parTransId="{9B6D09E0-85AB-425F-9627-1E0916ED9391}" sibTransId="{3C4D7574-8DB8-45CC-98E9-E62F09BBED76}"/>
    <dgm:cxn modelId="{35D4193A-42A4-472C-A9CF-7CCC6A932EFD}" srcId="{3CA8A7F3-ABF4-4E14-BE29-5F6D5DCC1D3C}" destId="{24057C85-4331-4873-B7C3-8CE2D83E6279}" srcOrd="0" destOrd="0" parTransId="{5679C21B-F220-4A25-87E2-7CE5F2CA4D8F}" sibTransId="{A537C957-2B1D-458B-A483-65D0FDEC0048}"/>
    <dgm:cxn modelId="{1FD16231-A2CC-4B92-B97E-C2D98675B79B}" type="presOf" srcId="{24057C85-4331-4873-B7C3-8CE2D83E6279}" destId="{F4F898F3-7F90-42CC-80FA-5C5F3F1744DF}" srcOrd="1" destOrd="0" presId="urn:microsoft.com/office/officeart/2005/8/layout/matrix1"/>
    <dgm:cxn modelId="{3B8A767C-E2FA-4F42-9CC9-03012EF187E0}" type="presOf" srcId="{3EDFFC63-9B45-4411-A718-1353CFB2CCDD}" destId="{1822E8A4-6E22-4EF5-AD21-843586A4CBC4}" srcOrd="1" destOrd="0" presId="urn:microsoft.com/office/officeart/2005/8/layout/matrix1"/>
    <dgm:cxn modelId="{D918FC06-0B9B-4A4E-B134-2A8B2E691E51}" type="presOf" srcId="{24057C85-4331-4873-B7C3-8CE2D83E6279}" destId="{6742A5BB-8911-4E6E-9356-68E0D9808C3F}" srcOrd="0" destOrd="0" presId="urn:microsoft.com/office/officeart/2005/8/layout/matrix1"/>
    <dgm:cxn modelId="{B76EE0ED-029E-4432-AA0D-4D04AF1D9EC7}" type="presOf" srcId="{3CA8A7F3-ABF4-4E14-BE29-5F6D5DCC1D3C}" destId="{6D10E939-5055-4522-8960-8305142AF27C}" srcOrd="0" destOrd="0" presId="urn:microsoft.com/office/officeart/2005/8/layout/matrix1"/>
    <dgm:cxn modelId="{68FDA073-D440-485C-B569-C0941A080116}" srcId="{3CA8A7F3-ABF4-4E14-BE29-5F6D5DCC1D3C}" destId="{CC15E204-FC01-43FD-8376-FD97DCEADEB8}" srcOrd="2" destOrd="0" parTransId="{35E1F798-1282-4250-9CE1-D29D6C439779}" sibTransId="{3FE9E0B7-2C98-4DC5-B818-085DB87A4A2B}"/>
    <dgm:cxn modelId="{FD18B2A4-2A54-4C74-9C8D-9220784F50D0}" type="presOf" srcId="{CC15E204-FC01-43FD-8376-FD97DCEADEB8}" destId="{EF1FEFD6-5335-4DFA-ADBF-6CED94E795A7}" srcOrd="1" destOrd="0" presId="urn:microsoft.com/office/officeart/2005/8/layout/matrix1"/>
    <dgm:cxn modelId="{2C5583DC-F509-4518-8183-45CB14C444BC}" srcId="{8CE274F7-C207-4FBD-BF3E-FF66FE9FF5FA}" destId="{3CA8A7F3-ABF4-4E14-BE29-5F6D5DCC1D3C}" srcOrd="0" destOrd="0" parTransId="{F6F79408-31FD-461E-83CD-3663B69B9807}" sibTransId="{399A14FC-10F8-4DC9-951F-202879804213}"/>
    <dgm:cxn modelId="{BDB82F55-A285-4A82-8267-9C48E0E3D14A}" srcId="{3CA8A7F3-ABF4-4E14-BE29-5F6D5DCC1D3C}" destId="{3EDFFC63-9B45-4411-A718-1353CFB2CCDD}" srcOrd="1" destOrd="0" parTransId="{4664EB89-A60E-4915-B5D6-587F2FEF91EA}" sibTransId="{A6EC35A2-8EFD-42D4-B984-2934E1BC4FF4}"/>
    <dgm:cxn modelId="{706392E0-CEEA-4257-A2A0-9EC0603AC67F}" type="presOf" srcId="{CC15E204-FC01-43FD-8376-FD97DCEADEB8}" destId="{6659EAE0-4347-4987-B808-673542B10B0D}" srcOrd="0" destOrd="0" presId="urn:microsoft.com/office/officeart/2005/8/layout/matrix1"/>
    <dgm:cxn modelId="{12FE11E6-EFB4-40D6-8E75-80F178C05B94}" type="presOf" srcId="{CF08E12F-8B7A-40E5-AEE4-E5D76F436011}" destId="{9E86A464-B78B-43D2-8788-7E81C8046BF7}" srcOrd="0" destOrd="0" presId="urn:microsoft.com/office/officeart/2005/8/layout/matrix1"/>
    <dgm:cxn modelId="{FF77E279-6744-4CC3-8668-0ED9DB5B4296}" type="presOf" srcId="{8CE274F7-C207-4FBD-BF3E-FF66FE9FF5FA}" destId="{6C9C7157-D5D3-4499-B618-5A66A2AD95A2}" srcOrd="0" destOrd="0" presId="urn:microsoft.com/office/officeart/2005/8/layout/matrix1"/>
    <dgm:cxn modelId="{F7B0E8BA-E4A0-48D7-90AE-E4B9AE4DBC4F}" type="presOf" srcId="{CF08E12F-8B7A-40E5-AEE4-E5D76F436011}" destId="{A7DC5765-D886-496A-B77F-D02290ACB83C}" srcOrd="1" destOrd="0" presId="urn:microsoft.com/office/officeart/2005/8/layout/matrix1"/>
    <dgm:cxn modelId="{1D7B4A15-736A-4AA9-B3A0-C53494354314}" type="presParOf" srcId="{6C9C7157-D5D3-4499-B618-5A66A2AD95A2}" destId="{E51C7679-6632-4E46-92F3-5033F6D27E34}" srcOrd="0" destOrd="0" presId="urn:microsoft.com/office/officeart/2005/8/layout/matrix1"/>
    <dgm:cxn modelId="{26C3E00B-4AF7-4664-964B-6C833A52B2F5}" type="presParOf" srcId="{E51C7679-6632-4E46-92F3-5033F6D27E34}" destId="{6742A5BB-8911-4E6E-9356-68E0D9808C3F}" srcOrd="0" destOrd="0" presId="urn:microsoft.com/office/officeart/2005/8/layout/matrix1"/>
    <dgm:cxn modelId="{91827568-CB68-4495-8F9C-DC93528C2541}" type="presParOf" srcId="{E51C7679-6632-4E46-92F3-5033F6D27E34}" destId="{F4F898F3-7F90-42CC-80FA-5C5F3F1744DF}" srcOrd="1" destOrd="0" presId="urn:microsoft.com/office/officeart/2005/8/layout/matrix1"/>
    <dgm:cxn modelId="{3DE294A7-1F8B-44A5-9974-2C51AC443BB5}" type="presParOf" srcId="{E51C7679-6632-4E46-92F3-5033F6D27E34}" destId="{14E8952D-E346-445C-8646-23DF315139C1}" srcOrd="2" destOrd="0" presId="urn:microsoft.com/office/officeart/2005/8/layout/matrix1"/>
    <dgm:cxn modelId="{1125E2F0-4511-4216-9681-AF73DBFD58F4}" type="presParOf" srcId="{E51C7679-6632-4E46-92F3-5033F6D27E34}" destId="{1822E8A4-6E22-4EF5-AD21-843586A4CBC4}" srcOrd="3" destOrd="0" presId="urn:microsoft.com/office/officeart/2005/8/layout/matrix1"/>
    <dgm:cxn modelId="{456063E8-35EE-4CAD-A75F-4F074ABEB0D9}" type="presParOf" srcId="{E51C7679-6632-4E46-92F3-5033F6D27E34}" destId="{6659EAE0-4347-4987-B808-673542B10B0D}" srcOrd="4" destOrd="0" presId="urn:microsoft.com/office/officeart/2005/8/layout/matrix1"/>
    <dgm:cxn modelId="{245C6721-7125-42D9-A3DF-241DF5A5CC8D}" type="presParOf" srcId="{E51C7679-6632-4E46-92F3-5033F6D27E34}" destId="{EF1FEFD6-5335-4DFA-ADBF-6CED94E795A7}" srcOrd="5" destOrd="0" presId="urn:microsoft.com/office/officeart/2005/8/layout/matrix1"/>
    <dgm:cxn modelId="{F8325AF1-4672-4CB8-9A82-32838D6B9A90}" type="presParOf" srcId="{E51C7679-6632-4E46-92F3-5033F6D27E34}" destId="{9E86A464-B78B-43D2-8788-7E81C8046BF7}" srcOrd="6" destOrd="0" presId="urn:microsoft.com/office/officeart/2005/8/layout/matrix1"/>
    <dgm:cxn modelId="{A4444DB4-7E09-4B4F-B2E6-9B507C79459D}" type="presParOf" srcId="{E51C7679-6632-4E46-92F3-5033F6D27E34}" destId="{A7DC5765-D886-496A-B77F-D02290ACB83C}" srcOrd="7" destOrd="0" presId="urn:microsoft.com/office/officeart/2005/8/layout/matrix1"/>
    <dgm:cxn modelId="{F5F34CB4-466E-4E6B-85A5-10CD630DC860}" type="presParOf" srcId="{6C9C7157-D5D3-4499-B618-5A66A2AD95A2}" destId="{6D10E939-5055-4522-8960-8305142AF27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E04CE44-5DF6-4B1F-B89C-50C02B747BA6}"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tr-TR"/>
        </a:p>
      </dgm:t>
    </dgm:pt>
    <dgm:pt modelId="{67E7008B-68EF-4BD3-8F14-8CB1DC635CBF}">
      <dgm:prSet phldrT="[Metin]"/>
      <dgm:spPr/>
      <dgm:t>
        <a:bodyPr/>
        <a:lstStyle/>
        <a:p>
          <a:r>
            <a:rPr lang="tr-TR" dirty="0" smtClean="0"/>
            <a:t>İzleme Türleri</a:t>
          </a:r>
          <a:endParaRPr lang="tr-TR" dirty="0"/>
        </a:p>
      </dgm:t>
    </dgm:pt>
    <dgm:pt modelId="{FDF61147-7BBE-4F7B-B088-08DA202CF56F}" type="parTrans" cxnId="{FDEEF495-966F-4E7A-BB77-2AA7F9969E85}">
      <dgm:prSet/>
      <dgm:spPr/>
      <dgm:t>
        <a:bodyPr/>
        <a:lstStyle/>
        <a:p>
          <a:endParaRPr lang="tr-TR"/>
        </a:p>
      </dgm:t>
    </dgm:pt>
    <dgm:pt modelId="{B95E1658-B703-4192-8D84-361ACF47065F}" type="sibTrans" cxnId="{FDEEF495-966F-4E7A-BB77-2AA7F9969E85}">
      <dgm:prSet/>
      <dgm:spPr/>
      <dgm:t>
        <a:bodyPr/>
        <a:lstStyle/>
        <a:p>
          <a:endParaRPr lang="tr-TR"/>
        </a:p>
      </dgm:t>
    </dgm:pt>
    <dgm:pt modelId="{15873E9B-F949-4E99-ADCD-9B6F4EA4B6AC}">
      <dgm:prSet phldrT="[Metin]"/>
      <dgm:spPr/>
      <dgm:t>
        <a:bodyPr/>
        <a:lstStyle/>
        <a:p>
          <a:r>
            <a:rPr lang="tr-TR" dirty="0" smtClean="0"/>
            <a:t>Gözetimsel</a:t>
          </a:r>
          <a:endParaRPr lang="tr-TR" dirty="0"/>
        </a:p>
      </dgm:t>
    </dgm:pt>
    <dgm:pt modelId="{7F4FFC04-D7CE-43D5-9ACB-1F7072E336E3}" type="parTrans" cxnId="{1F6A1A82-9B27-4D71-8315-803FC586A0E4}">
      <dgm:prSet/>
      <dgm:spPr/>
      <dgm:t>
        <a:bodyPr/>
        <a:lstStyle/>
        <a:p>
          <a:endParaRPr lang="tr-TR"/>
        </a:p>
      </dgm:t>
    </dgm:pt>
    <dgm:pt modelId="{06C8C86E-3F22-4750-8CAB-E71D237F2F16}" type="sibTrans" cxnId="{1F6A1A82-9B27-4D71-8315-803FC586A0E4}">
      <dgm:prSet/>
      <dgm:spPr/>
      <dgm:t>
        <a:bodyPr/>
        <a:lstStyle/>
        <a:p>
          <a:endParaRPr lang="tr-TR"/>
        </a:p>
      </dgm:t>
    </dgm:pt>
    <dgm:pt modelId="{899056B2-173A-4DE0-A559-7BAE728EB334}">
      <dgm:prSet phldrT="[Metin]"/>
      <dgm:spPr>
        <a:solidFill>
          <a:schemeClr val="lt1">
            <a:hueOff val="0"/>
            <a:satOff val="0"/>
            <a:lumOff val="0"/>
            <a:alpha val="0"/>
          </a:schemeClr>
        </a:solidFill>
      </dgm:spPr>
      <dgm:t>
        <a:bodyPr/>
        <a:lstStyle/>
        <a:p>
          <a:r>
            <a:rPr lang="tr-TR" dirty="0" err="1" smtClean="0">
              <a:solidFill>
                <a:schemeClr val="bg2"/>
              </a:solidFill>
            </a:rPr>
            <a:t>Operasyonel</a:t>
          </a:r>
          <a:endParaRPr lang="tr-TR" dirty="0">
            <a:solidFill>
              <a:schemeClr val="bg2"/>
            </a:solidFill>
          </a:endParaRPr>
        </a:p>
      </dgm:t>
    </dgm:pt>
    <dgm:pt modelId="{D3912954-AAFD-4ACC-900B-7BE39218592D}" type="parTrans" cxnId="{63260FF1-6056-4E47-9998-960B4B8530D0}">
      <dgm:prSet/>
      <dgm:spPr/>
      <dgm:t>
        <a:bodyPr/>
        <a:lstStyle/>
        <a:p>
          <a:endParaRPr lang="tr-TR"/>
        </a:p>
      </dgm:t>
    </dgm:pt>
    <dgm:pt modelId="{85C35D89-FFD9-47BA-B9A9-ADE1A7EA901E}" type="sibTrans" cxnId="{63260FF1-6056-4E47-9998-960B4B8530D0}">
      <dgm:prSet/>
      <dgm:spPr/>
      <dgm:t>
        <a:bodyPr/>
        <a:lstStyle/>
        <a:p>
          <a:endParaRPr lang="tr-TR"/>
        </a:p>
      </dgm:t>
    </dgm:pt>
    <dgm:pt modelId="{33C9EA68-8B55-4185-A070-EED622104FFB}">
      <dgm:prSet/>
      <dgm:spPr>
        <a:solidFill>
          <a:schemeClr val="lt1">
            <a:hueOff val="0"/>
            <a:satOff val="0"/>
            <a:lumOff val="0"/>
            <a:alpha val="0"/>
          </a:schemeClr>
        </a:solidFill>
      </dgm:spPr>
      <dgm:t>
        <a:bodyPr/>
        <a:lstStyle/>
        <a:p>
          <a:r>
            <a:rPr lang="tr-TR" dirty="0" smtClean="0">
              <a:solidFill>
                <a:schemeClr val="bg2"/>
              </a:solidFill>
            </a:rPr>
            <a:t>Araştırmacı</a:t>
          </a:r>
          <a:endParaRPr lang="tr-TR" dirty="0">
            <a:solidFill>
              <a:schemeClr val="bg2"/>
            </a:solidFill>
          </a:endParaRPr>
        </a:p>
      </dgm:t>
    </dgm:pt>
    <dgm:pt modelId="{319C5EAE-E5B2-49E3-874B-C2916C82DD1C}" type="parTrans" cxnId="{22300097-1EFD-45EC-82CA-A2F1878EDBB2}">
      <dgm:prSet/>
      <dgm:spPr/>
      <dgm:t>
        <a:bodyPr/>
        <a:lstStyle/>
        <a:p>
          <a:endParaRPr lang="tr-TR"/>
        </a:p>
      </dgm:t>
    </dgm:pt>
    <dgm:pt modelId="{15ADC567-1C5D-4548-928F-7EBDACB78DAB}" type="sibTrans" cxnId="{22300097-1EFD-45EC-82CA-A2F1878EDBB2}">
      <dgm:prSet/>
      <dgm:spPr/>
      <dgm:t>
        <a:bodyPr/>
        <a:lstStyle/>
        <a:p>
          <a:endParaRPr lang="tr-TR"/>
        </a:p>
      </dgm:t>
    </dgm:pt>
    <dgm:pt modelId="{5AD2A4CD-2728-451D-9975-A38C2E8F3A94}">
      <dgm:prSet/>
      <dgm:spPr>
        <a:solidFill>
          <a:schemeClr val="lt1">
            <a:hueOff val="0"/>
            <a:satOff val="0"/>
            <a:lumOff val="0"/>
            <a:alpha val="0"/>
          </a:schemeClr>
        </a:solidFill>
      </dgm:spPr>
      <dgm:t>
        <a:bodyPr/>
        <a:lstStyle/>
        <a:p>
          <a:r>
            <a:rPr lang="tr-TR" dirty="0" smtClean="0">
              <a:solidFill>
                <a:schemeClr val="bg2"/>
              </a:solidFill>
            </a:rPr>
            <a:t>Korunan Alan</a:t>
          </a:r>
          <a:endParaRPr lang="tr-TR" dirty="0">
            <a:solidFill>
              <a:schemeClr val="bg2"/>
            </a:solidFill>
          </a:endParaRPr>
        </a:p>
      </dgm:t>
    </dgm:pt>
    <dgm:pt modelId="{2E3ED11A-CBEF-4374-8467-B32D3728E691}" type="parTrans" cxnId="{FE165099-9A65-4640-9253-38D253581CEC}">
      <dgm:prSet/>
      <dgm:spPr/>
      <dgm:t>
        <a:bodyPr/>
        <a:lstStyle/>
        <a:p>
          <a:endParaRPr lang="tr-TR"/>
        </a:p>
      </dgm:t>
    </dgm:pt>
    <dgm:pt modelId="{6A9D43DB-4459-4382-8088-F08E132A9897}" type="sibTrans" cxnId="{FE165099-9A65-4640-9253-38D253581CEC}">
      <dgm:prSet/>
      <dgm:spPr/>
      <dgm:t>
        <a:bodyPr/>
        <a:lstStyle/>
        <a:p>
          <a:endParaRPr lang="tr-TR"/>
        </a:p>
      </dgm:t>
    </dgm:pt>
    <dgm:pt modelId="{BFDB5621-5F48-46F0-B60A-6ED0293B3690}" type="pres">
      <dgm:prSet presAssocID="{5E04CE44-5DF6-4B1F-B89C-50C02B747BA6}" presName="diagram" presStyleCnt="0">
        <dgm:presLayoutVars>
          <dgm:chPref val="1"/>
          <dgm:dir/>
          <dgm:animOne val="branch"/>
          <dgm:animLvl val="lvl"/>
          <dgm:resizeHandles/>
        </dgm:presLayoutVars>
      </dgm:prSet>
      <dgm:spPr/>
      <dgm:t>
        <a:bodyPr/>
        <a:lstStyle/>
        <a:p>
          <a:endParaRPr lang="tr-TR"/>
        </a:p>
      </dgm:t>
    </dgm:pt>
    <dgm:pt modelId="{90114674-72F5-4C7E-A0F2-7BD5C0CA4CA2}" type="pres">
      <dgm:prSet presAssocID="{67E7008B-68EF-4BD3-8F14-8CB1DC635CBF}" presName="root" presStyleCnt="0"/>
      <dgm:spPr/>
      <dgm:t>
        <a:bodyPr/>
        <a:lstStyle/>
        <a:p>
          <a:endParaRPr lang="tr-TR"/>
        </a:p>
      </dgm:t>
    </dgm:pt>
    <dgm:pt modelId="{67C7EC81-0354-4BCA-AF78-67FB0173A4FC}" type="pres">
      <dgm:prSet presAssocID="{67E7008B-68EF-4BD3-8F14-8CB1DC635CBF}" presName="rootComposite" presStyleCnt="0"/>
      <dgm:spPr/>
      <dgm:t>
        <a:bodyPr/>
        <a:lstStyle/>
        <a:p>
          <a:endParaRPr lang="tr-TR"/>
        </a:p>
      </dgm:t>
    </dgm:pt>
    <dgm:pt modelId="{958E3D97-BF1E-454D-83B2-8C66141027A8}" type="pres">
      <dgm:prSet presAssocID="{67E7008B-68EF-4BD3-8F14-8CB1DC635CBF}" presName="rootText" presStyleLbl="node1" presStyleIdx="0" presStyleCnt="1"/>
      <dgm:spPr/>
      <dgm:t>
        <a:bodyPr/>
        <a:lstStyle/>
        <a:p>
          <a:endParaRPr lang="tr-TR"/>
        </a:p>
      </dgm:t>
    </dgm:pt>
    <dgm:pt modelId="{DB72519D-B773-49CD-A6F5-84FDECA7569F}" type="pres">
      <dgm:prSet presAssocID="{67E7008B-68EF-4BD3-8F14-8CB1DC635CBF}" presName="rootConnector" presStyleLbl="node1" presStyleIdx="0" presStyleCnt="1"/>
      <dgm:spPr/>
      <dgm:t>
        <a:bodyPr/>
        <a:lstStyle/>
        <a:p>
          <a:endParaRPr lang="tr-TR"/>
        </a:p>
      </dgm:t>
    </dgm:pt>
    <dgm:pt modelId="{D46C9BB7-1CCE-452A-98EA-EA3EAA2D7C48}" type="pres">
      <dgm:prSet presAssocID="{67E7008B-68EF-4BD3-8F14-8CB1DC635CBF}" presName="childShape" presStyleCnt="0"/>
      <dgm:spPr/>
      <dgm:t>
        <a:bodyPr/>
        <a:lstStyle/>
        <a:p>
          <a:endParaRPr lang="tr-TR"/>
        </a:p>
      </dgm:t>
    </dgm:pt>
    <dgm:pt modelId="{F515CA93-AFD4-44F2-B07C-624A065213F3}" type="pres">
      <dgm:prSet presAssocID="{7F4FFC04-D7CE-43D5-9ACB-1F7072E336E3}" presName="Name13" presStyleLbl="parChTrans1D2" presStyleIdx="0" presStyleCnt="4"/>
      <dgm:spPr/>
      <dgm:t>
        <a:bodyPr/>
        <a:lstStyle/>
        <a:p>
          <a:endParaRPr lang="tr-TR"/>
        </a:p>
      </dgm:t>
    </dgm:pt>
    <dgm:pt modelId="{663469C4-B3C6-48CC-8A0A-5C03FC832C7B}" type="pres">
      <dgm:prSet presAssocID="{15873E9B-F949-4E99-ADCD-9B6F4EA4B6AC}" presName="childText" presStyleLbl="bgAcc1" presStyleIdx="0" presStyleCnt="4">
        <dgm:presLayoutVars>
          <dgm:bulletEnabled val="1"/>
        </dgm:presLayoutVars>
      </dgm:prSet>
      <dgm:spPr/>
      <dgm:t>
        <a:bodyPr/>
        <a:lstStyle/>
        <a:p>
          <a:endParaRPr lang="tr-TR"/>
        </a:p>
      </dgm:t>
    </dgm:pt>
    <dgm:pt modelId="{2B078601-5373-4F47-AFC9-A216E4CC903E}" type="pres">
      <dgm:prSet presAssocID="{D3912954-AAFD-4ACC-900B-7BE39218592D}" presName="Name13" presStyleLbl="parChTrans1D2" presStyleIdx="1" presStyleCnt="4"/>
      <dgm:spPr/>
      <dgm:t>
        <a:bodyPr/>
        <a:lstStyle/>
        <a:p>
          <a:endParaRPr lang="tr-TR"/>
        </a:p>
      </dgm:t>
    </dgm:pt>
    <dgm:pt modelId="{7003405C-DFBB-40AC-8D46-4F00B3261F3D}" type="pres">
      <dgm:prSet presAssocID="{899056B2-173A-4DE0-A559-7BAE728EB334}" presName="childText" presStyleLbl="bgAcc1" presStyleIdx="1" presStyleCnt="4">
        <dgm:presLayoutVars>
          <dgm:bulletEnabled val="1"/>
        </dgm:presLayoutVars>
      </dgm:prSet>
      <dgm:spPr/>
      <dgm:t>
        <a:bodyPr/>
        <a:lstStyle/>
        <a:p>
          <a:endParaRPr lang="tr-TR"/>
        </a:p>
      </dgm:t>
    </dgm:pt>
    <dgm:pt modelId="{8DE0FB81-F13F-48A4-AD42-0F5C780AC9EA}" type="pres">
      <dgm:prSet presAssocID="{319C5EAE-E5B2-49E3-874B-C2916C82DD1C}" presName="Name13" presStyleLbl="parChTrans1D2" presStyleIdx="2" presStyleCnt="4"/>
      <dgm:spPr/>
      <dgm:t>
        <a:bodyPr/>
        <a:lstStyle/>
        <a:p>
          <a:endParaRPr lang="tr-TR"/>
        </a:p>
      </dgm:t>
    </dgm:pt>
    <dgm:pt modelId="{BF43F4DE-BAEC-4EE3-8F85-761D8A00EABC}" type="pres">
      <dgm:prSet presAssocID="{33C9EA68-8B55-4185-A070-EED622104FFB}" presName="childText" presStyleLbl="bgAcc1" presStyleIdx="2" presStyleCnt="4">
        <dgm:presLayoutVars>
          <dgm:bulletEnabled val="1"/>
        </dgm:presLayoutVars>
      </dgm:prSet>
      <dgm:spPr/>
      <dgm:t>
        <a:bodyPr/>
        <a:lstStyle/>
        <a:p>
          <a:endParaRPr lang="tr-TR"/>
        </a:p>
      </dgm:t>
    </dgm:pt>
    <dgm:pt modelId="{97B14AD0-D41E-4049-9DE3-5C2BD5520C3B}" type="pres">
      <dgm:prSet presAssocID="{2E3ED11A-CBEF-4374-8467-B32D3728E691}" presName="Name13" presStyleLbl="parChTrans1D2" presStyleIdx="3" presStyleCnt="4"/>
      <dgm:spPr/>
      <dgm:t>
        <a:bodyPr/>
        <a:lstStyle/>
        <a:p>
          <a:endParaRPr lang="tr-TR"/>
        </a:p>
      </dgm:t>
    </dgm:pt>
    <dgm:pt modelId="{5586CA34-5704-4679-8FED-A7FC447A3BFD}" type="pres">
      <dgm:prSet presAssocID="{5AD2A4CD-2728-451D-9975-A38C2E8F3A94}" presName="childText" presStyleLbl="bgAcc1" presStyleIdx="3" presStyleCnt="4">
        <dgm:presLayoutVars>
          <dgm:bulletEnabled val="1"/>
        </dgm:presLayoutVars>
      </dgm:prSet>
      <dgm:spPr/>
      <dgm:t>
        <a:bodyPr/>
        <a:lstStyle/>
        <a:p>
          <a:endParaRPr lang="tr-TR"/>
        </a:p>
      </dgm:t>
    </dgm:pt>
  </dgm:ptLst>
  <dgm:cxnLst>
    <dgm:cxn modelId="{63260FF1-6056-4E47-9998-960B4B8530D0}" srcId="{67E7008B-68EF-4BD3-8F14-8CB1DC635CBF}" destId="{899056B2-173A-4DE0-A559-7BAE728EB334}" srcOrd="1" destOrd="0" parTransId="{D3912954-AAFD-4ACC-900B-7BE39218592D}" sibTransId="{85C35D89-FFD9-47BA-B9A9-ADE1A7EA901E}"/>
    <dgm:cxn modelId="{F5D93221-C586-4697-A497-6790D25B8E73}" type="presOf" srcId="{5AD2A4CD-2728-451D-9975-A38C2E8F3A94}" destId="{5586CA34-5704-4679-8FED-A7FC447A3BFD}" srcOrd="0" destOrd="0" presId="urn:microsoft.com/office/officeart/2005/8/layout/hierarchy3"/>
    <dgm:cxn modelId="{FDEEF495-966F-4E7A-BB77-2AA7F9969E85}" srcId="{5E04CE44-5DF6-4B1F-B89C-50C02B747BA6}" destId="{67E7008B-68EF-4BD3-8F14-8CB1DC635CBF}" srcOrd="0" destOrd="0" parTransId="{FDF61147-7BBE-4F7B-B088-08DA202CF56F}" sibTransId="{B95E1658-B703-4192-8D84-361ACF47065F}"/>
    <dgm:cxn modelId="{4B973FB1-AD26-4B0D-9456-0A1C757D0344}" type="presOf" srcId="{15873E9B-F949-4E99-ADCD-9B6F4EA4B6AC}" destId="{663469C4-B3C6-48CC-8A0A-5C03FC832C7B}" srcOrd="0" destOrd="0" presId="urn:microsoft.com/office/officeart/2005/8/layout/hierarchy3"/>
    <dgm:cxn modelId="{F24C35D1-FE09-498F-8956-44FF9AAEBD1D}" type="presOf" srcId="{67E7008B-68EF-4BD3-8F14-8CB1DC635CBF}" destId="{DB72519D-B773-49CD-A6F5-84FDECA7569F}" srcOrd="1" destOrd="0" presId="urn:microsoft.com/office/officeart/2005/8/layout/hierarchy3"/>
    <dgm:cxn modelId="{5B054538-BC47-4C47-B35E-4D4699717B27}" type="presOf" srcId="{67E7008B-68EF-4BD3-8F14-8CB1DC635CBF}" destId="{958E3D97-BF1E-454D-83B2-8C66141027A8}" srcOrd="0" destOrd="0" presId="urn:microsoft.com/office/officeart/2005/8/layout/hierarchy3"/>
    <dgm:cxn modelId="{FE165099-9A65-4640-9253-38D253581CEC}" srcId="{67E7008B-68EF-4BD3-8F14-8CB1DC635CBF}" destId="{5AD2A4CD-2728-451D-9975-A38C2E8F3A94}" srcOrd="3" destOrd="0" parTransId="{2E3ED11A-CBEF-4374-8467-B32D3728E691}" sibTransId="{6A9D43DB-4459-4382-8088-F08E132A9897}"/>
    <dgm:cxn modelId="{22300097-1EFD-45EC-82CA-A2F1878EDBB2}" srcId="{67E7008B-68EF-4BD3-8F14-8CB1DC635CBF}" destId="{33C9EA68-8B55-4185-A070-EED622104FFB}" srcOrd="2" destOrd="0" parTransId="{319C5EAE-E5B2-49E3-874B-C2916C82DD1C}" sibTransId="{15ADC567-1C5D-4548-928F-7EBDACB78DAB}"/>
    <dgm:cxn modelId="{3E0B0B48-9077-43A4-9E0B-EDC2C89FC6FE}" type="presOf" srcId="{899056B2-173A-4DE0-A559-7BAE728EB334}" destId="{7003405C-DFBB-40AC-8D46-4F00B3261F3D}" srcOrd="0" destOrd="0" presId="urn:microsoft.com/office/officeart/2005/8/layout/hierarchy3"/>
    <dgm:cxn modelId="{9EEBC260-CBBE-472D-9E4E-4FA52A57D807}" type="presOf" srcId="{D3912954-AAFD-4ACC-900B-7BE39218592D}" destId="{2B078601-5373-4F47-AFC9-A216E4CC903E}" srcOrd="0" destOrd="0" presId="urn:microsoft.com/office/officeart/2005/8/layout/hierarchy3"/>
    <dgm:cxn modelId="{0A73358E-D1E2-43D9-AB98-0C34F551BB70}" type="presOf" srcId="{33C9EA68-8B55-4185-A070-EED622104FFB}" destId="{BF43F4DE-BAEC-4EE3-8F85-761D8A00EABC}" srcOrd="0" destOrd="0" presId="urn:microsoft.com/office/officeart/2005/8/layout/hierarchy3"/>
    <dgm:cxn modelId="{43CD1EEC-1F72-493E-A984-68FF82F2AC8F}" type="presOf" srcId="{2E3ED11A-CBEF-4374-8467-B32D3728E691}" destId="{97B14AD0-D41E-4049-9DE3-5C2BD5520C3B}" srcOrd="0" destOrd="0" presId="urn:microsoft.com/office/officeart/2005/8/layout/hierarchy3"/>
    <dgm:cxn modelId="{EEB0151D-441E-4C97-ABFE-6F5BFDCD77AD}" type="presOf" srcId="{7F4FFC04-D7CE-43D5-9ACB-1F7072E336E3}" destId="{F515CA93-AFD4-44F2-B07C-624A065213F3}" srcOrd="0" destOrd="0" presId="urn:microsoft.com/office/officeart/2005/8/layout/hierarchy3"/>
    <dgm:cxn modelId="{1F6A1A82-9B27-4D71-8315-803FC586A0E4}" srcId="{67E7008B-68EF-4BD3-8F14-8CB1DC635CBF}" destId="{15873E9B-F949-4E99-ADCD-9B6F4EA4B6AC}" srcOrd="0" destOrd="0" parTransId="{7F4FFC04-D7CE-43D5-9ACB-1F7072E336E3}" sibTransId="{06C8C86E-3F22-4750-8CAB-E71D237F2F16}"/>
    <dgm:cxn modelId="{5F3E9F60-A383-4439-96A5-785C200736E9}" type="presOf" srcId="{319C5EAE-E5B2-49E3-874B-C2916C82DD1C}" destId="{8DE0FB81-F13F-48A4-AD42-0F5C780AC9EA}" srcOrd="0" destOrd="0" presId="urn:microsoft.com/office/officeart/2005/8/layout/hierarchy3"/>
    <dgm:cxn modelId="{291F44FB-529C-4D2D-BF1C-BF1144367103}" type="presOf" srcId="{5E04CE44-5DF6-4B1F-B89C-50C02B747BA6}" destId="{BFDB5621-5F48-46F0-B60A-6ED0293B3690}" srcOrd="0" destOrd="0" presId="urn:microsoft.com/office/officeart/2005/8/layout/hierarchy3"/>
    <dgm:cxn modelId="{BAF35B87-7F0D-49A7-8F53-6AF01E4C94B5}" type="presParOf" srcId="{BFDB5621-5F48-46F0-B60A-6ED0293B3690}" destId="{90114674-72F5-4C7E-A0F2-7BD5C0CA4CA2}" srcOrd="0" destOrd="0" presId="urn:microsoft.com/office/officeart/2005/8/layout/hierarchy3"/>
    <dgm:cxn modelId="{4E3DB94D-9CD5-4934-9D45-FD17D535DF3D}" type="presParOf" srcId="{90114674-72F5-4C7E-A0F2-7BD5C0CA4CA2}" destId="{67C7EC81-0354-4BCA-AF78-67FB0173A4FC}" srcOrd="0" destOrd="0" presId="urn:microsoft.com/office/officeart/2005/8/layout/hierarchy3"/>
    <dgm:cxn modelId="{66210AD5-2BAD-4E51-B9BB-216048BCA319}" type="presParOf" srcId="{67C7EC81-0354-4BCA-AF78-67FB0173A4FC}" destId="{958E3D97-BF1E-454D-83B2-8C66141027A8}" srcOrd="0" destOrd="0" presId="urn:microsoft.com/office/officeart/2005/8/layout/hierarchy3"/>
    <dgm:cxn modelId="{7DE93426-3889-4D52-8944-72E2D6B0CFB2}" type="presParOf" srcId="{67C7EC81-0354-4BCA-AF78-67FB0173A4FC}" destId="{DB72519D-B773-49CD-A6F5-84FDECA7569F}" srcOrd="1" destOrd="0" presId="urn:microsoft.com/office/officeart/2005/8/layout/hierarchy3"/>
    <dgm:cxn modelId="{E0CFF67C-121E-4311-88AF-B36B99217533}" type="presParOf" srcId="{90114674-72F5-4C7E-A0F2-7BD5C0CA4CA2}" destId="{D46C9BB7-1CCE-452A-98EA-EA3EAA2D7C48}" srcOrd="1" destOrd="0" presId="urn:microsoft.com/office/officeart/2005/8/layout/hierarchy3"/>
    <dgm:cxn modelId="{BC414C23-5477-478A-B31F-8251067E237C}" type="presParOf" srcId="{D46C9BB7-1CCE-452A-98EA-EA3EAA2D7C48}" destId="{F515CA93-AFD4-44F2-B07C-624A065213F3}" srcOrd="0" destOrd="0" presId="urn:microsoft.com/office/officeart/2005/8/layout/hierarchy3"/>
    <dgm:cxn modelId="{923B7AEF-718A-4A35-BE40-194E4A419200}" type="presParOf" srcId="{D46C9BB7-1CCE-452A-98EA-EA3EAA2D7C48}" destId="{663469C4-B3C6-48CC-8A0A-5C03FC832C7B}" srcOrd="1" destOrd="0" presId="urn:microsoft.com/office/officeart/2005/8/layout/hierarchy3"/>
    <dgm:cxn modelId="{6DC09733-6472-494A-B1D2-46D994DC8254}" type="presParOf" srcId="{D46C9BB7-1CCE-452A-98EA-EA3EAA2D7C48}" destId="{2B078601-5373-4F47-AFC9-A216E4CC903E}" srcOrd="2" destOrd="0" presId="urn:microsoft.com/office/officeart/2005/8/layout/hierarchy3"/>
    <dgm:cxn modelId="{1A0D01FE-27AC-4303-92B2-5489ED3EE483}" type="presParOf" srcId="{D46C9BB7-1CCE-452A-98EA-EA3EAA2D7C48}" destId="{7003405C-DFBB-40AC-8D46-4F00B3261F3D}" srcOrd="3" destOrd="0" presId="urn:microsoft.com/office/officeart/2005/8/layout/hierarchy3"/>
    <dgm:cxn modelId="{0926EA97-EF79-49E9-8DDB-46633B24560C}" type="presParOf" srcId="{D46C9BB7-1CCE-452A-98EA-EA3EAA2D7C48}" destId="{8DE0FB81-F13F-48A4-AD42-0F5C780AC9EA}" srcOrd="4" destOrd="0" presId="urn:microsoft.com/office/officeart/2005/8/layout/hierarchy3"/>
    <dgm:cxn modelId="{026F4790-4C9E-4647-837E-62FE9B6A64F4}" type="presParOf" srcId="{D46C9BB7-1CCE-452A-98EA-EA3EAA2D7C48}" destId="{BF43F4DE-BAEC-4EE3-8F85-761D8A00EABC}" srcOrd="5" destOrd="0" presId="urn:microsoft.com/office/officeart/2005/8/layout/hierarchy3"/>
    <dgm:cxn modelId="{BD76DDF4-64DB-4A31-9E54-8989B6D5CF97}" type="presParOf" srcId="{D46C9BB7-1CCE-452A-98EA-EA3EAA2D7C48}" destId="{97B14AD0-D41E-4049-9DE3-5C2BD5520C3B}" srcOrd="6" destOrd="0" presId="urn:microsoft.com/office/officeart/2005/8/layout/hierarchy3"/>
    <dgm:cxn modelId="{A5C89A5E-4B17-491E-A9BE-7ABC42B3471F}" type="presParOf" srcId="{D46C9BB7-1CCE-452A-98EA-EA3EAA2D7C48}" destId="{5586CA34-5704-4679-8FED-A7FC447A3BFD}"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E274F7-C207-4FBD-BF3E-FF66FE9FF5FA}" type="doc">
      <dgm:prSet loTypeId="urn:microsoft.com/office/officeart/2005/8/layout/matrix1" loCatId="matrix" qsTypeId="urn:microsoft.com/office/officeart/2005/8/quickstyle/3d6" qsCatId="3D" csTypeId="urn:microsoft.com/office/officeart/2005/8/colors/accent1_2" csCatId="accent1" phldr="1"/>
      <dgm:spPr/>
      <dgm:t>
        <a:bodyPr/>
        <a:lstStyle/>
        <a:p>
          <a:endParaRPr lang="tr-TR"/>
        </a:p>
      </dgm:t>
    </dgm:pt>
    <dgm:pt modelId="{3CA8A7F3-ABF4-4E14-BE29-5F6D5DCC1D3C}">
      <dgm:prSet phldrT="[Metin]"/>
      <dgm:spPr/>
      <dgm:t>
        <a:bodyPr/>
        <a:lstStyle/>
        <a:p>
          <a:r>
            <a:rPr lang="tr-TR" dirty="0" smtClean="0"/>
            <a:t>Kim ?</a:t>
          </a:r>
          <a:endParaRPr lang="tr-TR" dirty="0"/>
        </a:p>
      </dgm:t>
    </dgm:pt>
    <dgm:pt modelId="{F6F79408-31FD-461E-83CD-3663B69B9807}" type="parTrans" cxnId="{2C5583DC-F509-4518-8183-45CB14C444BC}">
      <dgm:prSet/>
      <dgm:spPr/>
      <dgm:t>
        <a:bodyPr/>
        <a:lstStyle/>
        <a:p>
          <a:endParaRPr lang="tr-TR"/>
        </a:p>
      </dgm:t>
    </dgm:pt>
    <dgm:pt modelId="{399A14FC-10F8-4DC9-951F-202879804213}" type="sibTrans" cxnId="{2C5583DC-F509-4518-8183-45CB14C444BC}">
      <dgm:prSet/>
      <dgm:spPr/>
      <dgm:t>
        <a:bodyPr/>
        <a:lstStyle/>
        <a:p>
          <a:endParaRPr lang="tr-TR"/>
        </a:p>
      </dgm:t>
    </dgm:pt>
    <dgm:pt modelId="{24057C85-4331-4873-B7C3-8CE2D83E6279}">
      <dgm:prSet phldrT="[Metin]"/>
      <dgm:spPr/>
      <dgm:t>
        <a:bodyPr/>
        <a:lstStyle/>
        <a:p>
          <a:r>
            <a:rPr lang="tr-TR" dirty="0" smtClean="0"/>
            <a:t>Neden ?</a:t>
          </a:r>
          <a:endParaRPr lang="tr-TR" dirty="0"/>
        </a:p>
      </dgm:t>
    </dgm:pt>
    <dgm:pt modelId="{5679C21B-F220-4A25-87E2-7CE5F2CA4D8F}" type="parTrans" cxnId="{35D4193A-42A4-472C-A9CF-7CCC6A932EFD}">
      <dgm:prSet/>
      <dgm:spPr/>
      <dgm:t>
        <a:bodyPr/>
        <a:lstStyle/>
        <a:p>
          <a:endParaRPr lang="tr-TR"/>
        </a:p>
      </dgm:t>
    </dgm:pt>
    <dgm:pt modelId="{A537C957-2B1D-458B-A483-65D0FDEC0048}" type="sibTrans" cxnId="{35D4193A-42A4-472C-A9CF-7CCC6A932EFD}">
      <dgm:prSet/>
      <dgm:spPr/>
      <dgm:t>
        <a:bodyPr/>
        <a:lstStyle/>
        <a:p>
          <a:endParaRPr lang="tr-TR"/>
        </a:p>
      </dgm:t>
    </dgm:pt>
    <dgm:pt modelId="{3EDFFC63-9B45-4411-A718-1353CFB2CCDD}">
      <dgm:prSet phldrT="[Metin]"/>
      <dgm:spPr/>
      <dgm:t>
        <a:bodyPr/>
        <a:lstStyle/>
        <a:p>
          <a:r>
            <a:rPr lang="tr-TR" dirty="0" smtClean="0"/>
            <a:t>Ne ?</a:t>
          </a:r>
          <a:endParaRPr lang="tr-TR" dirty="0"/>
        </a:p>
      </dgm:t>
    </dgm:pt>
    <dgm:pt modelId="{4664EB89-A60E-4915-B5D6-587F2FEF91EA}" type="parTrans" cxnId="{BDB82F55-A285-4A82-8267-9C48E0E3D14A}">
      <dgm:prSet/>
      <dgm:spPr/>
      <dgm:t>
        <a:bodyPr/>
        <a:lstStyle/>
        <a:p>
          <a:endParaRPr lang="tr-TR"/>
        </a:p>
      </dgm:t>
    </dgm:pt>
    <dgm:pt modelId="{A6EC35A2-8EFD-42D4-B984-2934E1BC4FF4}" type="sibTrans" cxnId="{BDB82F55-A285-4A82-8267-9C48E0E3D14A}">
      <dgm:prSet/>
      <dgm:spPr/>
      <dgm:t>
        <a:bodyPr/>
        <a:lstStyle/>
        <a:p>
          <a:endParaRPr lang="tr-TR"/>
        </a:p>
      </dgm:t>
    </dgm:pt>
    <dgm:pt modelId="{CC15E204-FC01-43FD-8376-FD97DCEADEB8}">
      <dgm:prSet phldrT="[Metin]"/>
      <dgm:spPr/>
      <dgm:t>
        <a:bodyPr/>
        <a:lstStyle/>
        <a:p>
          <a:r>
            <a:rPr lang="tr-TR" dirty="0" smtClean="0"/>
            <a:t>Ne Zaman ?</a:t>
          </a:r>
          <a:endParaRPr lang="tr-TR" dirty="0"/>
        </a:p>
      </dgm:t>
    </dgm:pt>
    <dgm:pt modelId="{35E1F798-1282-4250-9CE1-D29D6C439779}" type="parTrans" cxnId="{68FDA073-D440-485C-B569-C0941A080116}">
      <dgm:prSet/>
      <dgm:spPr/>
      <dgm:t>
        <a:bodyPr/>
        <a:lstStyle/>
        <a:p>
          <a:endParaRPr lang="tr-TR"/>
        </a:p>
      </dgm:t>
    </dgm:pt>
    <dgm:pt modelId="{3FE9E0B7-2C98-4DC5-B818-085DB87A4A2B}" type="sibTrans" cxnId="{68FDA073-D440-485C-B569-C0941A080116}">
      <dgm:prSet/>
      <dgm:spPr/>
      <dgm:t>
        <a:bodyPr/>
        <a:lstStyle/>
        <a:p>
          <a:endParaRPr lang="tr-TR"/>
        </a:p>
      </dgm:t>
    </dgm:pt>
    <dgm:pt modelId="{CF08E12F-8B7A-40E5-AEE4-E5D76F436011}">
      <dgm:prSet phldrT="[Metin]"/>
      <dgm:spPr/>
      <dgm:t>
        <a:bodyPr/>
        <a:lstStyle/>
        <a:p>
          <a:r>
            <a:rPr lang="tr-TR" dirty="0" smtClean="0"/>
            <a:t>Nerede ?</a:t>
          </a:r>
          <a:endParaRPr lang="tr-TR" dirty="0"/>
        </a:p>
      </dgm:t>
    </dgm:pt>
    <dgm:pt modelId="{9B6D09E0-85AB-425F-9627-1E0916ED9391}" type="parTrans" cxnId="{576F13F7-9584-4747-BC5A-8BE35E89E407}">
      <dgm:prSet/>
      <dgm:spPr/>
      <dgm:t>
        <a:bodyPr/>
        <a:lstStyle/>
        <a:p>
          <a:endParaRPr lang="tr-TR"/>
        </a:p>
      </dgm:t>
    </dgm:pt>
    <dgm:pt modelId="{3C4D7574-8DB8-45CC-98E9-E62F09BBED76}" type="sibTrans" cxnId="{576F13F7-9584-4747-BC5A-8BE35E89E407}">
      <dgm:prSet/>
      <dgm:spPr/>
      <dgm:t>
        <a:bodyPr/>
        <a:lstStyle/>
        <a:p>
          <a:endParaRPr lang="tr-TR"/>
        </a:p>
      </dgm:t>
    </dgm:pt>
    <dgm:pt modelId="{6C9C7157-D5D3-4499-B618-5A66A2AD95A2}" type="pres">
      <dgm:prSet presAssocID="{8CE274F7-C207-4FBD-BF3E-FF66FE9FF5FA}" presName="diagram" presStyleCnt="0">
        <dgm:presLayoutVars>
          <dgm:chMax val="1"/>
          <dgm:dir/>
          <dgm:animLvl val="ctr"/>
          <dgm:resizeHandles val="exact"/>
        </dgm:presLayoutVars>
      </dgm:prSet>
      <dgm:spPr/>
      <dgm:t>
        <a:bodyPr/>
        <a:lstStyle/>
        <a:p>
          <a:endParaRPr lang="tr-TR"/>
        </a:p>
      </dgm:t>
    </dgm:pt>
    <dgm:pt modelId="{E51C7679-6632-4E46-92F3-5033F6D27E34}" type="pres">
      <dgm:prSet presAssocID="{8CE274F7-C207-4FBD-BF3E-FF66FE9FF5FA}" presName="matrix" presStyleCnt="0"/>
      <dgm:spPr/>
    </dgm:pt>
    <dgm:pt modelId="{6742A5BB-8911-4E6E-9356-68E0D9808C3F}" type="pres">
      <dgm:prSet presAssocID="{8CE274F7-C207-4FBD-BF3E-FF66FE9FF5FA}" presName="tile1" presStyleLbl="node1" presStyleIdx="0" presStyleCnt="4"/>
      <dgm:spPr/>
      <dgm:t>
        <a:bodyPr/>
        <a:lstStyle/>
        <a:p>
          <a:endParaRPr lang="tr-TR"/>
        </a:p>
      </dgm:t>
    </dgm:pt>
    <dgm:pt modelId="{F4F898F3-7F90-42CC-80FA-5C5F3F1744DF}" type="pres">
      <dgm:prSet presAssocID="{8CE274F7-C207-4FBD-BF3E-FF66FE9FF5FA}" presName="tile1text" presStyleLbl="node1" presStyleIdx="0" presStyleCnt="4">
        <dgm:presLayoutVars>
          <dgm:chMax val="0"/>
          <dgm:chPref val="0"/>
          <dgm:bulletEnabled val="1"/>
        </dgm:presLayoutVars>
      </dgm:prSet>
      <dgm:spPr/>
      <dgm:t>
        <a:bodyPr/>
        <a:lstStyle/>
        <a:p>
          <a:endParaRPr lang="tr-TR"/>
        </a:p>
      </dgm:t>
    </dgm:pt>
    <dgm:pt modelId="{14E8952D-E346-445C-8646-23DF315139C1}" type="pres">
      <dgm:prSet presAssocID="{8CE274F7-C207-4FBD-BF3E-FF66FE9FF5FA}" presName="tile2" presStyleLbl="node1" presStyleIdx="1" presStyleCnt="4" custLinFactNeighborX="4950" custLinFactNeighborY="-14925"/>
      <dgm:spPr/>
      <dgm:t>
        <a:bodyPr/>
        <a:lstStyle/>
        <a:p>
          <a:endParaRPr lang="tr-TR"/>
        </a:p>
      </dgm:t>
    </dgm:pt>
    <dgm:pt modelId="{1822E8A4-6E22-4EF5-AD21-843586A4CBC4}" type="pres">
      <dgm:prSet presAssocID="{8CE274F7-C207-4FBD-BF3E-FF66FE9FF5FA}" presName="tile2text" presStyleLbl="node1" presStyleIdx="1" presStyleCnt="4">
        <dgm:presLayoutVars>
          <dgm:chMax val="0"/>
          <dgm:chPref val="0"/>
          <dgm:bulletEnabled val="1"/>
        </dgm:presLayoutVars>
      </dgm:prSet>
      <dgm:spPr/>
      <dgm:t>
        <a:bodyPr/>
        <a:lstStyle/>
        <a:p>
          <a:endParaRPr lang="tr-TR"/>
        </a:p>
      </dgm:t>
    </dgm:pt>
    <dgm:pt modelId="{6659EAE0-4347-4987-B808-673542B10B0D}" type="pres">
      <dgm:prSet presAssocID="{8CE274F7-C207-4FBD-BF3E-FF66FE9FF5FA}" presName="tile3" presStyleLbl="node1" presStyleIdx="2" presStyleCnt="4"/>
      <dgm:spPr/>
      <dgm:t>
        <a:bodyPr/>
        <a:lstStyle/>
        <a:p>
          <a:endParaRPr lang="tr-TR"/>
        </a:p>
      </dgm:t>
    </dgm:pt>
    <dgm:pt modelId="{EF1FEFD6-5335-4DFA-ADBF-6CED94E795A7}" type="pres">
      <dgm:prSet presAssocID="{8CE274F7-C207-4FBD-BF3E-FF66FE9FF5FA}" presName="tile3text" presStyleLbl="node1" presStyleIdx="2" presStyleCnt="4">
        <dgm:presLayoutVars>
          <dgm:chMax val="0"/>
          <dgm:chPref val="0"/>
          <dgm:bulletEnabled val="1"/>
        </dgm:presLayoutVars>
      </dgm:prSet>
      <dgm:spPr/>
      <dgm:t>
        <a:bodyPr/>
        <a:lstStyle/>
        <a:p>
          <a:endParaRPr lang="tr-TR"/>
        </a:p>
      </dgm:t>
    </dgm:pt>
    <dgm:pt modelId="{9E86A464-B78B-43D2-8788-7E81C8046BF7}" type="pres">
      <dgm:prSet presAssocID="{8CE274F7-C207-4FBD-BF3E-FF66FE9FF5FA}" presName="tile4" presStyleLbl="node1" presStyleIdx="3" presStyleCnt="4"/>
      <dgm:spPr/>
      <dgm:t>
        <a:bodyPr/>
        <a:lstStyle/>
        <a:p>
          <a:endParaRPr lang="tr-TR"/>
        </a:p>
      </dgm:t>
    </dgm:pt>
    <dgm:pt modelId="{A7DC5765-D886-496A-B77F-D02290ACB83C}" type="pres">
      <dgm:prSet presAssocID="{8CE274F7-C207-4FBD-BF3E-FF66FE9FF5FA}" presName="tile4text" presStyleLbl="node1" presStyleIdx="3" presStyleCnt="4">
        <dgm:presLayoutVars>
          <dgm:chMax val="0"/>
          <dgm:chPref val="0"/>
          <dgm:bulletEnabled val="1"/>
        </dgm:presLayoutVars>
      </dgm:prSet>
      <dgm:spPr/>
      <dgm:t>
        <a:bodyPr/>
        <a:lstStyle/>
        <a:p>
          <a:endParaRPr lang="tr-TR"/>
        </a:p>
      </dgm:t>
    </dgm:pt>
    <dgm:pt modelId="{6D10E939-5055-4522-8960-8305142AF27C}" type="pres">
      <dgm:prSet presAssocID="{8CE274F7-C207-4FBD-BF3E-FF66FE9FF5FA}" presName="centerTile" presStyleLbl="fgShp" presStyleIdx="0" presStyleCnt="1">
        <dgm:presLayoutVars>
          <dgm:chMax val="0"/>
          <dgm:chPref val="0"/>
        </dgm:presLayoutVars>
      </dgm:prSet>
      <dgm:spPr/>
      <dgm:t>
        <a:bodyPr/>
        <a:lstStyle/>
        <a:p>
          <a:endParaRPr lang="tr-TR"/>
        </a:p>
      </dgm:t>
    </dgm:pt>
  </dgm:ptLst>
  <dgm:cxnLst>
    <dgm:cxn modelId="{BBD27EBE-1B57-4906-8D10-D25C9990D9A6}" type="presOf" srcId="{CF08E12F-8B7A-40E5-AEE4-E5D76F436011}" destId="{9E86A464-B78B-43D2-8788-7E81C8046BF7}" srcOrd="0" destOrd="0" presId="urn:microsoft.com/office/officeart/2005/8/layout/matrix1"/>
    <dgm:cxn modelId="{598EE9C6-1EC2-4290-A084-0704DD0596DA}" type="presOf" srcId="{CF08E12F-8B7A-40E5-AEE4-E5D76F436011}" destId="{A7DC5765-D886-496A-B77F-D02290ACB83C}" srcOrd="1" destOrd="0" presId="urn:microsoft.com/office/officeart/2005/8/layout/matrix1"/>
    <dgm:cxn modelId="{1E608238-1D96-4B36-8F08-C03C736095D3}" type="presOf" srcId="{CC15E204-FC01-43FD-8376-FD97DCEADEB8}" destId="{6659EAE0-4347-4987-B808-673542B10B0D}" srcOrd="0" destOrd="0" presId="urn:microsoft.com/office/officeart/2005/8/layout/matrix1"/>
    <dgm:cxn modelId="{C4E82529-F6E8-4813-8EBF-C45C4625B5E7}" type="presOf" srcId="{CC15E204-FC01-43FD-8376-FD97DCEADEB8}" destId="{EF1FEFD6-5335-4DFA-ADBF-6CED94E795A7}" srcOrd="1" destOrd="0" presId="urn:microsoft.com/office/officeart/2005/8/layout/matrix1"/>
    <dgm:cxn modelId="{68FDA073-D440-485C-B569-C0941A080116}" srcId="{3CA8A7F3-ABF4-4E14-BE29-5F6D5DCC1D3C}" destId="{CC15E204-FC01-43FD-8376-FD97DCEADEB8}" srcOrd="2" destOrd="0" parTransId="{35E1F798-1282-4250-9CE1-D29D6C439779}" sibTransId="{3FE9E0B7-2C98-4DC5-B818-085DB87A4A2B}"/>
    <dgm:cxn modelId="{BDB82F55-A285-4A82-8267-9C48E0E3D14A}" srcId="{3CA8A7F3-ABF4-4E14-BE29-5F6D5DCC1D3C}" destId="{3EDFFC63-9B45-4411-A718-1353CFB2CCDD}" srcOrd="1" destOrd="0" parTransId="{4664EB89-A60E-4915-B5D6-587F2FEF91EA}" sibTransId="{A6EC35A2-8EFD-42D4-B984-2934E1BC4FF4}"/>
    <dgm:cxn modelId="{576F13F7-9584-4747-BC5A-8BE35E89E407}" srcId="{3CA8A7F3-ABF4-4E14-BE29-5F6D5DCC1D3C}" destId="{CF08E12F-8B7A-40E5-AEE4-E5D76F436011}" srcOrd="3" destOrd="0" parTransId="{9B6D09E0-85AB-425F-9627-1E0916ED9391}" sibTransId="{3C4D7574-8DB8-45CC-98E9-E62F09BBED76}"/>
    <dgm:cxn modelId="{336C7950-1A1D-4363-A048-82ADF042494D}" type="presOf" srcId="{3CA8A7F3-ABF4-4E14-BE29-5F6D5DCC1D3C}" destId="{6D10E939-5055-4522-8960-8305142AF27C}" srcOrd="0" destOrd="0" presId="urn:microsoft.com/office/officeart/2005/8/layout/matrix1"/>
    <dgm:cxn modelId="{1B9D5DC8-FCA5-48A5-A8B6-D7AD09EB393D}" type="presOf" srcId="{24057C85-4331-4873-B7C3-8CE2D83E6279}" destId="{F4F898F3-7F90-42CC-80FA-5C5F3F1744DF}" srcOrd="1" destOrd="0" presId="urn:microsoft.com/office/officeart/2005/8/layout/matrix1"/>
    <dgm:cxn modelId="{48E4F74A-B51E-40C0-8FDC-DAE7CD1B2BFA}" type="presOf" srcId="{3EDFFC63-9B45-4411-A718-1353CFB2CCDD}" destId="{14E8952D-E346-445C-8646-23DF315139C1}" srcOrd="0" destOrd="0" presId="urn:microsoft.com/office/officeart/2005/8/layout/matrix1"/>
    <dgm:cxn modelId="{2C5583DC-F509-4518-8183-45CB14C444BC}" srcId="{8CE274F7-C207-4FBD-BF3E-FF66FE9FF5FA}" destId="{3CA8A7F3-ABF4-4E14-BE29-5F6D5DCC1D3C}" srcOrd="0" destOrd="0" parTransId="{F6F79408-31FD-461E-83CD-3663B69B9807}" sibTransId="{399A14FC-10F8-4DC9-951F-202879804213}"/>
    <dgm:cxn modelId="{3BAFF6C0-6390-4940-BB76-97399777CE8D}" type="presOf" srcId="{24057C85-4331-4873-B7C3-8CE2D83E6279}" destId="{6742A5BB-8911-4E6E-9356-68E0D9808C3F}" srcOrd="0" destOrd="0" presId="urn:microsoft.com/office/officeart/2005/8/layout/matrix1"/>
    <dgm:cxn modelId="{35D4193A-42A4-472C-A9CF-7CCC6A932EFD}" srcId="{3CA8A7F3-ABF4-4E14-BE29-5F6D5DCC1D3C}" destId="{24057C85-4331-4873-B7C3-8CE2D83E6279}" srcOrd="0" destOrd="0" parTransId="{5679C21B-F220-4A25-87E2-7CE5F2CA4D8F}" sibTransId="{A537C957-2B1D-458B-A483-65D0FDEC0048}"/>
    <dgm:cxn modelId="{C7DB1FF7-68A1-48A7-BA74-F65AA4C4100F}" type="presOf" srcId="{3EDFFC63-9B45-4411-A718-1353CFB2CCDD}" destId="{1822E8A4-6E22-4EF5-AD21-843586A4CBC4}" srcOrd="1" destOrd="0" presId="urn:microsoft.com/office/officeart/2005/8/layout/matrix1"/>
    <dgm:cxn modelId="{02A8A704-7DAA-4354-98A0-47E95A1BBFF8}" type="presOf" srcId="{8CE274F7-C207-4FBD-BF3E-FF66FE9FF5FA}" destId="{6C9C7157-D5D3-4499-B618-5A66A2AD95A2}" srcOrd="0" destOrd="0" presId="urn:microsoft.com/office/officeart/2005/8/layout/matrix1"/>
    <dgm:cxn modelId="{3C0FC221-767E-4980-9F38-B4FAC53FC2E5}" type="presParOf" srcId="{6C9C7157-D5D3-4499-B618-5A66A2AD95A2}" destId="{E51C7679-6632-4E46-92F3-5033F6D27E34}" srcOrd="0" destOrd="0" presId="urn:microsoft.com/office/officeart/2005/8/layout/matrix1"/>
    <dgm:cxn modelId="{169E10F8-3012-4463-8D6D-D006C46C6DF9}" type="presParOf" srcId="{E51C7679-6632-4E46-92F3-5033F6D27E34}" destId="{6742A5BB-8911-4E6E-9356-68E0D9808C3F}" srcOrd="0" destOrd="0" presId="urn:microsoft.com/office/officeart/2005/8/layout/matrix1"/>
    <dgm:cxn modelId="{62428073-9CCF-41B6-A3E6-796236FFCA48}" type="presParOf" srcId="{E51C7679-6632-4E46-92F3-5033F6D27E34}" destId="{F4F898F3-7F90-42CC-80FA-5C5F3F1744DF}" srcOrd="1" destOrd="0" presId="urn:microsoft.com/office/officeart/2005/8/layout/matrix1"/>
    <dgm:cxn modelId="{92E44CF7-44AC-4BDA-963A-7A923D30C3B8}" type="presParOf" srcId="{E51C7679-6632-4E46-92F3-5033F6D27E34}" destId="{14E8952D-E346-445C-8646-23DF315139C1}" srcOrd="2" destOrd="0" presId="urn:microsoft.com/office/officeart/2005/8/layout/matrix1"/>
    <dgm:cxn modelId="{94E0685A-095A-4B1B-B89F-B522A62B8027}" type="presParOf" srcId="{E51C7679-6632-4E46-92F3-5033F6D27E34}" destId="{1822E8A4-6E22-4EF5-AD21-843586A4CBC4}" srcOrd="3" destOrd="0" presId="urn:microsoft.com/office/officeart/2005/8/layout/matrix1"/>
    <dgm:cxn modelId="{4BA3FFB9-C13C-4059-9C71-4A741DE92703}" type="presParOf" srcId="{E51C7679-6632-4E46-92F3-5033F6D27E34}" destId="{6659EAE0-4347-4987-B808-673542B10B0D}" srcOrd="4" destOrd="0" presId="urn:microsoft.com/office/officeart/2005/8/layout/matrix1"/>
    <dgm:cxn modelId="{43EF1708-BD2B-4A1F-8D0F-63945B25EF7F}" type="presParOf" srcId="{E51C7679-6632-4E46-92F3-5033F6D27E34}" destId="{EF1FEFD6-5335-4DFA-ADBF-6CED94E795A7}" srcOrd="5" destOrd="0" presId="urn:microsoft.com/office/officeart/2005/8/layout/matrix1"/>
    <dgm:cxn modelId="{C5DF8948-0829-48D6-AB3B-6DD488B3CF2D}" type="presParOf" srcId="{E51C7679-6632-4E46-92F3-5033F6D27E34}" destId="{9E86A464-B78B-43D2-8788-7E81C8046BF7}" srcOrd="6" destOrd="0" presId="urn:microsoft.com/office/officeart/2005/8/layout/matrix1"/>
    <dgm:cxn modelId="{AFA2DAE9-F02B-4A94-999C-120900567579}" type="presParOf" srcId="{E51C7679-6632-4E46-92F3-5033F6D27E34}" destId="{A7DC5765-D886-496A-B77F-D02290ACB83C}" srcOrd="7" destOrd="0" presId="urn:microsoft.com/office/officeart/2005/8/layout/matrix1"/>
    <dgm:cxn modelId="{B2222E03-2921-4D44-AD03-8BC108966EEA}" type="presParOf" srcId="{6C9C7157-D5D3-4499-B618-5A66A2AD95A2}" destId="{6D10E939-5055-4522-8960-8305142AF27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E04CE44-5DF6-4B1F-B89C-50C02B747BA6}"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tr-TR"/>
        </a:p>
      </dgm:t>
    </dgm:pt>
    <dgm:pt modelId="{67E7008B-68EF-4BD3-8F14-8CB1DC635CBF}">
      <dgm:prSet phldrT="[Metin]"/>
      <dgm:spPr/>
      <dgm:t>
        <a:bodyPr/>
        <a:lstStyle/>
        <a:p>
          <a:r>
            <a:rPr lang="tr-TR" dirty="0" smtClean="0"/>
            <a:t>İzleme Türleri</a:t>
          </a:r>
          <a:endParaRPr lang="tr-TR" dirty="0"/>
        </a:p>
      </dgm:t>
    </dgm:pt>
    <dgm:pt modelId="{FDF61147-7BBE-4F7B-B088-08DA202CF56F}" type="parTrans" cxnId="{FDEEF495-966F-4E7A-BB77-2AA7F9969E85}">
      <dgm:prSet/>
      <dgm:spPr/>
      <dgm:t>
        <a:bodyPr/>
        <a:lstStyle/>
        <a:p>
          <a:endParaRPr lang="tr-TR"/>
        </a:p>
      </dgm:t>
    </dgm:pt>
    <dgm:pt modelId="{B95E1658-B703-4192-8D84-361ACF47065F}" type="sibTrans" cxnId="{FDEEF495-966F-4E7A-BB77-2AA7F9969E85}">
      <dgm:prSet/>
      <dgm:spPr/>
      <dgm:t>
        <a:bodyPr/>
        <a:lstStyle/>
        <a:p>
          <a:endParaRPr lang="tr-TR"/>
        </a:p>
      </dgm:t>
    </dgm:pt>
    <dgm:pt modelId="{15873E9B-F949-4E99-ADCD-9B6F4EA4B6AC}">
      <dgm:prSet phldrT="[Metin]"/>
      <dgm:spPr>
        <a:solidFill>
          <a:schemeClr val="lt1">
            <a:hueOff val="0"/>
            <a:satOff val="0"/>
            <a:lumOff val="0"/>
            <a:alpha val="0"/>
          </a:schemeClr>
        </a:solidFill>
      </dgm:spPr>
      <dgm:t>
        <a:bodyPr/>
        <a:lstStyle/>
        <a:p>
          <a:r>
            <a:rPr lang="tr-TR" dirty="0" smtClean="0">
              <a:solidFill>
                <a:schemeClr val="bg2"/>
              </a:solidFill>
            </a:rPr>
            <a:t>Gözetimsel</a:t>
          </a:r>
          <a:endParaRPr lang="tr-TR" dirty="0">
            <a:solidFill>
              <a:schemeClr val="bg2"/>
            </a:solidFill>
          </a:endParaRPr>
        </a:p>
      </dgm:t>
    </dgm:pt>
    <dgm:pt modelId="{7F4FFC04-D7CE-43D5-9ACB-1F7072E336E3}" type="parTrans" cxnId="{1F6A1A82-9B27-4D71-8315-803FC586A0E4}">
      <dgm:prSet/>
      <dgm:spPr/>
      <dgm:t>
        <a:bodyPr/>
        <a:lstStyle/>
        <a:p>
          <a:endParaRPr lang="tr-TR"/>
        </a:p>
      </dgm:t>
    </dgm:pt>
    <dgm:pt modelId="{06C8C86E-3F22-4750-8CAB-E71D237F2F16}" type="sibTrans" cxnId="{1F6A1A82-9B27-4D71-8315-803FC586A0E4}">
      <dgm:prSet/>
      <dgm:spPr/>
      <dgm:t>
        <a:bodyPr/>
        <a:lstStyle/>
        <a:p>
          <a:endParaRPr lang="tr-TR"/>
        </a:p>
      </dgm:t>
    </dgm:pt>
    <dgm:pt modelId="{899056B2-173A-4DE0-A559-7BAE728EB334}">
      <dgm:prSet phldrT="[Metin]"/>
      <dgm:spPr>
        <a:solidFill>
          <a:schemeClr val="lt1">
            <a:hueOff val="0"/>
            <a:satOff val="0"/>
            <a:lumOff val="0"/>
            <a:alpha val="90000"/>
          </a:schemeClr>
        </a:solidFill>
      </dgm:spPr>
      <dgm:t>
        <a:bodyPr/>
        <a:lstStyle/>
        <a:p>
          <a:r>
            <a:rPr lang="tr-TR" dirty="0" err="1" smtClean="0">
              <a:solidFill>
                <a:schemeClr val="tx1"/>
              </a:solidFill>
            </a:rPr>
            <a:t>Operasyonel</a:t>
          </a:r>
          <a:endParaRPr lang="tr-TR" dirty="0">
            <a:solidFill>
              <a:schemeClr val="tx1"/>
            </a:solidFill>
          </a:endParaRPr>
        </a:p>
      </dgm:t>
    </dgm:pt>
    <dgm:pt modelId="{D3912954-AAFD-4ACC-900B-7BE39218592D}" type="parTrans" cxnId="{63260FF1-6056-4E47-9998-960B4B8530D0}">
      <dgm:prSet/>
      <dgm:spPr/>
      <dgm:t>
        <a:bodyPr/>
        <a:lstStyle/>
        <a:p>
          <a:endParaRPr lang="tr-TR"/>
        </a:p>
      </dgm:t>
    </dgm:pt>
    <dgm:pt modelId="{85C35D89-FFD9-47BA-B9A9-ADE1A7EA901E}" type="sibTrans" cxnId="{63260FF1-6056-4E47-9998-960B4B8530D0}">
      <dgm:prSet/>
      <dgm:spPr/>
      <dgm:t>
        <a:bodyPr/>
        <a:lstStyle/>
        <a:p>
          <a:endParaRPr lang="tr-TR"/>
        </a:p>
      </dgm:t>
    </dgm:pt>
    <dgm:pt modelId="{33C9EA68-8B55-4185-A070-EED622104FFB}">
      <dgm:prSet/>
      <dgm:spPr>
        <a:solidFill>
          <a:schemeClr val="lt1">
            <a:hueOff val="0"/>
            <a:satOff val="0"/>
            <a:lumOff val="0"/>
            <a:alpha val="0"/>
          </a:schemeClr>
        </a:solidFill>
      </dgm:spPr>
      <dgm:t>
        <a:bodyPr/>
        <a:lstStyle/>
        <a:p>
          <a:r>
            <a:rPr lang="tr-TR" dirty="0" smtClean="0">
              <a:solidFill>
                <a:schemeClr val="bg2"/>
              </a:solidFill>
            </a:rPr>
            <a:t>Araştırmacı</a:t>
          </a:r>
          <a:endParaRPr lang="tr-TR" dirty="0">
            <a:solidFill>
              <a:schemeClr val="bg2"/>
            </a:solidFill>
          </a:endParaRPr>
        </a:p>
      </dgm:t>
    </dgm:pt>
    <dgm:pt modelId="{319C5EAE-E5B2-49E3-874B-C2916C82DD1C}" type="parTrans" cxnId="{22300097-1EFD-45EC-82CA-A2F1878EDBB2}">
      <dgm:prSet/>
      <dgm:spPr/>
      <dgm:t>
        <a:bodyPr/>
        <a:lstStyle/>
        <a:p>
          <a:endParaRPr lang="tr-TR"/>
        </a:p>
      </dgm:t>
    </dgm:pt>
    <dgm:pt modelId="{15ADC567-1C5D-4548-928F-7EBDACB78DAB}" type="sibTrans" cxnId="{22300097-1EFD-45EC-82CA-A2F1878EDBB2}">
      <dgm:prSet/>
      <dgm:spPr/>
      <dgm:t>
        <a:bodyPr/>
        <a:lstStyle/>
        <a:p>
          <a:endParaRPr lang="tr-TR"/>
        </a:p>
      </dgm:t>
    </dgm:pt>
    <dgm:pt modelId="{5AD2A4CD-2728-451D-9975-A38C2E8F3A94}">
      <dgm:prSet/>
      <dgm:spPr>
        <a:solidFill>
          <a:schemeClr val="lt1">
            <a:hueOff val="0"/>
            <a:satOff val="0"/>
            <a:lumOff val="0"/>
            <a:alpha val="0"/>
          </a:schemeClr>
        </a:solidFill>
      </dgm:spPr>
      <dgm:t>
        <a:bodyPr/>
        <a:lstStyle/>
        <a:p>
          <a:r>
            <a:rPr lang="tr-TR" dirty="0" smtClean="0">
              <a:solidFill>
                <a:schemeClr val="bg2"/>
              </a:solidFill>
            </a:rPr>
            <a:t>Korunan Alan</a:t>
          </a:r>
          <a:endParaRPr lang="tr-TR" dirty="0">
            <a:solidFill>
              <a:schemeClr val="bg2"/>
            </a:solidFill>
          </a:endParaRPr>
        </a:p>
      </dgm:t>
    </dgm:pt>
    <dgm:pt modelId="{2E3ED11A-CBEF-4374-8467-B32D3728E691}" type="parTrans" cxnId="{FE165099-9A65-4640-9253-38D253581CEC}">
      <dgm:prSet/>
      <dgm:spPr/>
      <dgm:t>
        <a:bodyPr/>
        <a:lstStyle/>
        <a:p>
          <a:endParaRPr lang="tr-TR"/>
        </a:p>
      </dgm:t>
    </dgm:pt>
    <dgm:pt modelId="{6A9D43DB-4459-4382-8088-F08E132A9897}" type="sibTrans" cxnId="{FE165099-9A65-4640-9253-38D253581CEC}">
      <dgm:prSet/>
      <dgm:spPr/>
      <dgm:t>
        <a:bodyPr/>
        <a:lstStyle/>
        <a:p>
          <a:endParaRPr lang="tr-TR"/>
        </a:p>
      </dgm:t>
    </dgm:pt>
    <dgm:pt modelId="{BFDB5621-5F48-46F0-B60A-6ED0293B3690}" type="pres">
      <dgm:prSet presAssocID="{5E04CE44-5DF6-4B1F-B89C-50C02B747BA6}" presName="diagram" presStyleCnt="0">
        <dgm:presLayoutVars>
          <dgm:chPref val="1"/>
          <dgm:dir/>
          <dgm:animOne val="branch"/>
          <dgm:animLvl val="lvl"/>
          <dgm:resizeHandles/>
        </dgm:presLayoutVars>
      </dgm:prSet>
      <dgm:spPr/>
      <dgm:t>
        <a:bodyPr/>
        <a:lstStyle/>
        <a:p>
          <a:endParaRPr lang="tr-TR"/>
        </a:p>
      </dgm:t>
    </dgm:pt>
    <dgm:pt modelId="{90114674-72F5-4C7E-A0F2-7BD5C0CA4CA2}" type="pres">
      <dgm:prSet presAssocID="{67E7008B-68EF-4BD3-8F14-8CB1DC635CBF}" presName="root" presStyleCnt="0"/>
      <dgm:spPr/>
      <dgm:t>
        <a:bodyPr/>
        <a:lstStyle/>
        <a:p>
          <a:endParaRPr lang="tr-TR"/>
        </a:p>
      </dgm:t>
    </dgm:pt>
    <dgm:pt modelId="{67C7EC81-0354-4BCA-AF78-67FB0173A4FC}" type="pres">
      <dgm:prSet presAssocID="{67E7008B-68EF-4BD3-8F14-8CB1DC635CBF}" presName="rootComposite" presStyleCnt="0"/>
      <dgm:spPr/>
      <dgm:t>
        <a:bodyPr/>
        <a:lstStyle/>
        <a:p>
          <a:endParaRPr lang="tr-TR"/>
        </a:p>
      </dgm:t>
    </dgm:pt>
    <dgm:pt modelId="{958E3D97-BF1E-454D-83B2-8C66141027A8}" type="pres">
      <dgm:prSet presAssocID="{67E7008B-68EF-4BD3-8F14-8CB1DC635CBF}" presName="rootText" presStyleLbl="node1" presStyleIdx="0" presStyleCnt="1"/>
      <dgm:spPr/>
      <dgm:t>
        <a:bodyPr/>
        <a:lstStyle/>
        <a:p>
          <a:endParaRPr lang="tr-TR"/>
        </a:p>
      </dgm:t>
    </dgm:pt>
    <dgm:pt modelId="{DB72519D-B773-49CD-A6F5-84FDECA7569F}" type="pres">
      <dgm:prSet presAssocID="{67E7008B-68EF-4BD3-8F14-8CB1DC635CBF}" presName="rootConnector" presStyleLbl="node1" presStyleIdx="0" presStyleCnt="1"/>
      <dgm:spPr/>
      <dgm:t>
        <a:bodyPr/>
        <a:lstStyle/>
        <a:p>
          <a:endParaRPr lang="tr-TR"/>
        </a:p>
      </dgm:t>
    </dgm:pt>
    <dgm:pt modelId="{D46C9BB7-1CCE-452A-98EA-EA3EAA2D7C48}" type="pres">
      <dgm:prSet presAssocID="{67E7008B-68EF-4BD3-8F14-8CB1DC635CBF}" presName="childShape" presStyleCnt="0"/>
      <dgm:spPr/>
      <dgm:t>
        <a:bodyPr/>
        <a:lstStyle/>
        <a:p>
          <a:endParaRPr lang="tr-TR"/>
        </a:p>
      </dgm:t>
    </dgm:pt>
    <dgm:pt modelId="{F515CA93-AFD4-44F2-B07C-624A065213F3}" type="pres">
      <dgm:prSet presAssocID="{7F4FFC04-D7CE-43D5-9ACB-1F7072E336E3}" presName="Name13" presStyleLbl="parChTrans1D2" presStyleIdx="0" presStyleCnt="4"/>
      <dgm:spPr/>
      <dgm:t>
        <a:bodyPr/>
        <a:lstStyle/>
        <a:p>
          <a:endParaRPr lang="tr-TR"/>
        </a:p>
      </dgm:t>
    </dgm:pt>
    <dgm:pt modelId="{663469C4-B3C6-48CC-8A0A-5C03FC832C7B}" type="pres">
      <dgm:prSet presAssocID="{15873E9B-F949-4E99-ADCD-9B6F4EA4B6AC}" presName="childText" presStyleLbl="bgAcc1" presStyleIdx="0" presStyleCnt="4">
        <dgm:presLayoutVars>
          <dgm:bulletEnabled val="1"/>
        </dgm:presLayoutVars>
      </dgm:prSet>
      <dgm:spPr/>
      <dgm:t>
        <a:bodyPr/>
        <a:lstStyle/>
        <a:p>
          <a:endParaRPr lang="tr-TR"/>
        </a:p>
      </dgm:t>
    </dgm:pt>
    <dgm:pt modelId="{2B078601-5373-4F47-AFC9-A216E4CC903E}" type="pres">
      <dgm:prSet presAssocID="{D3912954-AAFD-4ACC-900B-7BE39218592D}" presName="Name13" presStyleLbl="parChTrans1D2" presStyleIdx="1" presStyleCnt="4"/>
      <dgm:spPr/>
      <dgm:t>
        <a:bodyPr/>
        <a:lstStyle/>
        <a:p>
          <a:endParaRPr lang="tr-TR"/>
        </a:p>
      </dgm:t>
    </dgm:pt>
    <dgm:pt modelId="{7003405C-DFBB-40AC-8D46-4F00B3261F3D}" type="pres">
      <dgm:prSet presAssocID="{899056B2-173A-4DE0-A559-7BAE728EB334}" presName="childText" presStyleLbl="bgAcc1" presStyleIdx="1" presStyleCnt="4">
        <dgm:presLayoutVars>
          <dgm:bulletEnabled val="1"/>
        </dgm:presLayoutVars>
      </dgm:prSet>
      <dgm:spPr/>
      <dgm:t>
        <a:bodyPr/>
        <a:lstStyle/>
        <a:p>
          <a:endParaRPr lang="tr-TR"/>
        </a:p>
      </dgm:t>
    </dgm:pt>
    <dgm:pt modelId="{8DE0FB81-F13F-48A4-AD42-0F5C780AC9EA}" type="pres">
      <dgm:prSet presAssocID="{319C5EAE-E5B2-49E3-874B-C2916C82DD1C}" presName="Name13" presStyleLbl="parChTrans1D2" presStyleIdx="2" presStyleCnt="4"/>
      <dgm:spPr/>
      <dgm:t>
        <a:bodyPr/>
        <a:lstStyle/>
        <a:p>
          <a:endParaRPr lang="tr-TR"/>
        </a:p>
      </dgm:t>
    </dgm:pt>
    <dgm:pt modelId="{BF43F4DE-BAEC-4EE3-8F85-761D8A00EABC}" type="pres">
      <dgm:prSet presAssocID="{33C9EA68-8B55-4185-A070-EED622104FFB}" presName="childText" presStyleLbl="bgAcc1" presStyleIdx="2" presStyleCnt="4">
        <dgm:presLayoutVars>
          <dgm:bulletEnabled val="1"/>
        </dgm:presLayoutVars>
      </dgm:prSet>
      <dgm:spPr/>
      <dgm:t>
        <a:bodyPr/>
        <a:lstStyle/>
        <a:p>
          <a:endParaRPr lang="tr-TR"/>
        </a:p>
      </dgm:t>
    </dgm:pt>
    <dgm:pt modelId="{97B14AD0-D41E-4049-9DE3-5C2BD5520C3B}" type="pres">
      <dgm:prSet presAssocID="{2E3ED11A-CBEF-4374-8467-B32D3728E691}" presName="Name13" presStyleLbl="parChTrans1D2" presStyleIdx="3" presStyleCnt="4"/>
      <dgm:spPr/>
      <dgm:t>
        <a:bodyPr/>
        <a:lstStyle/>
        <a:p>
          <a:endParaRPr lang="tr-TR"/>
        </a:p>
      </dgm:t>
    </dgm:pt>
    <dgm:pt modelId="{5586CA34-5704-4679-8FED-A7FC447A3BFD}" type="pres">
      <dgm:prSet presAssocID="{5AD2A4CD-2728-451D-9975-A38C2E8F3A94}" presName="childText" presStyleLbl="bgAcc1" presStyleIdx="3" presStyleCnt="4">
        <dgm:presLayoutVars>
          <dgm:bulletEnabled val="1"/>
        </dgm:presLayoutVars>
      </dgm:prSet>
      <dgm:spPr/>
      <dgm:t>
        <a:bodyPr/>
        <a:lstStyle/>
        <a:p>
          <a:endParaRPr lang="tr-TR"/>
        </a:p>
      </dgm:t>
    </dgm:pt>
  </dgm:ptLst>
  <dgm:cxnLst>
    <dgm:cxn modelId="{273EFA87-5AF4-4197-B09E-720D9584604A}" type="presOf" srcId="{899056B2-173A-4DE0-A559-7BAE728EB334}" destId="{7003405C-DFBB-40AC-8D46-4F00B3261F3D}" srcOrd="0" destOrd="0" presId="urn:microsoft.com/office/officeart/2005/8/layout/hierarchy3"/>
    <dgm:cxn modelId="{63260FF1-6056-4E47-9998-960B4B8530D0}" srcId="{67E7008B-68EF-4BD3-8F14-8CB1DC635CBF}" destId="{899056B2-173A-4DE0-A559-7BAE728EB334}" srcOrd="1" destOrd="0" parTransId="{D3912954-AAFD-4ACC-900B-7BE39218592D}" sibTransId="{85C35D89-FFD9-47BA-B9A9-ADE1A7EA901E}"/>
    <dgm:cxn modelId="{D88FD885-97DD-4E2B-8AC7-349C249FE264}" type="presOf" srcId="{5E04CE44-5DF6-4B1F-B89C-50C02B747BA6}" destId="{BFDB5621-5F48-46F0-B60A-6ED0293B3690}" srcOrd="0" destOrd="0" presId="urn:microsoft.com/office/officeart/2005/8/layout/hierarchy3"/>
    <dgm:cxn modelId="{FDEEF495-966F-4E7A-BB77-2AA7F9969E85}" srcId="{5E04CE44-5DF6-4B1F-B89C-50C02B747BA6}" destId="{67E7008B-68EF-4BD3-8F14-8CB1DC635CBF}" srcOrd="0" destOrd="0" parTransId="{FDF61147-7BBE-4F7B-B088-08DA202CF56F}" sibTransId="{B95E1658-B703-4192-8D84-361ACF47065F}"/>
    <dgm:cxn modelId="{D7AA9213-D4B6-497E-B22A-9ABE0685CBAB}" type="presOf" srcId="{33C9EA68-8B55-4185-A070-EED622104FFB}" destId="{BF43F4DE-BAEC-4EE3-8F85-761D8A00EABC}" srcOrd="0" destOrd="0" presId="urn:microsoft.com/office/officeart/2005/8/layout/hierarchy3"/>
    <dgm:cxn modelId="{35A39688-26C5-4BC8-A74C-6F133CED5F15}" type="presOf" srcId="{319C5EAE-E5B2-49E3-874B-C2916C82DD1C}" destId="{8DE0FB81-F13F-48A4-AD42-0F5C780AC9EA}" srcOrd="0" destOrd="0" presId="urn:microsoft.com/office/officeart/2005/8/layout/hierarchy3"/>
    <dgm:cxn modelId="{26DBB068-C238-4BDA-B3A1-26D64C5CF346}" type="presOf" srcId="{7F4FFC04-D7CE-43D5-9ACB-1F7072E336E3}" destId="{F515CA93-AFD4-44F2-B07C-624A065213F3}" srcOrd="0" destOrd="0" presId="urn:microsoft.com/office/officeart/2005/8/layout/hierarchy3"/>
    <dgm:cxn modelId="{FE165099-9A65-4640-9253-38D253581CEC}" srcId="{67E7008B-68EF-4BD3-8F14-8CB1DC635CBF}" destId="{5AD2A4CD-2728-451D-9975-A38C2E8F3A94}" srcOrd="3" destOrd="0" parTransId="{2E3ED11A-CBEF-4374-8467-B32D3728E691}" sibTransId="{6A9D43DB-4459-4382-8088-F08E132A9897}"/>
    <dgm:cxn modelId="{22300097-1EFD-45EC-82CA-A2F1878EDBB2}" srcId="{67E7008B-68EF-4BD3-8F14-8CB1DC635CBF}" destId="{33C9EA68-8B55-4185-A070-EED622104FFB}" srcOrd="2" destOrd="0" parTransId="{319C5EAE-E5B2-49E3-874B-C2916C82DD1C}" sibTransId="{15ADC567-1C5D-4548-928F-7EBDACB78DAB}"/>
    <dgm:cxn modelId="{F4539058-2A7C-4834-ABE9-CE7A333CAFE5}" type="presOf" srcId="{2E3ED11A-CBEF-4374-8467-B32D3728E691}" destId="{97B14AD0-D41E-4049-9DE3-5C2BD5520C3B}" srcOrd="0" destOrd="0" presId="urn:microsoft.com/office/officeart/2005/8/layout/hierarchy3"/>
    <dgm:cxn modelId="{9E285C4D-BE54-43AD-8E25-04367D649FE7}" type="presOf" srcId="{15873E9B-F949-4E99-ADCD-9B6F4EA4B6AC}" destId="{663469C4-B3C6-48CC-8A0A-5C03FC832C7B}" srcOrd="0" destOrd="0" presId="urn:microsoft.com/office/officeart/2005/8/layout/hierarchy3"/>
    <dgm:cxn modelId="{95ECA0AE-9677-4078-8247-C6817A627C38}" type="presOf" srcId="{5AD2A4CD-2728-451D-9975-A38C2E8F3A94}" destId="{5586CA34-5704-4679-8FED-A7FC447A3BFD}" srcOrd="0" destOrd="0" presId="urn:microsoft.com/office/officeart/2005/8/layout/hierarchy3"/>
    <dgm:cxn modelId="{3178AF00-76EC-4C59-BDB4-D83B86A2BBE6}" type="presOf" srcId="{67E7008B-68EF-4BD3-8F14-8CB1DC635CBF}" destId="{DB72519D-B773-49CD-A6F5-84FDECA7569F}" srcOrd="1" destOrd="0" presId="urn:microsoft.com/office/officeart/2005/8/layout/hierarchy3"/>
    <dgm:cxn modelId="{1F6A1A82-9B27-4D71-8315-803FC586A0E4}" srcId="{67E7008B-68EF-4BD3-8F14-8CB1DC635CBF}" destId="{15873E9B-F949-4E99-ADCD-9B6F4EA4B6AC}" srcOrd="0" destOrd="0" parTransId="{7F4FFC04-D7CE-43D5-9ACB-1F7072E336E3}" sibTransId="{06C8C86E-3F22-4750-8CAB-E71D237F2F16}"/>
    <dgm:cxn modelId="{3B75C0FF-3427-4187-A69F-225F260E196D}" type="presOf" srcId="{D3912954-AAFD-4ACC-900B-7BE39218592D}" destId="{2B078601-5373-4F47-AFC9-A216E4CC903E}" srcOrd="0" destOrd="0" presId="urn:microsoft.com/office/officeart/2005/8/layout/hierarchy3"/>
    <dgm:cxn modelId="{15CE4C60-6992-48C4-89B8-0AF57E280A40}" type="presOf" srcId="{67E7008B-68EF-4BD3-8F14-8CB1DC635CBF}" destId="{958E3D97-BF1E-454D-83B2-8C66141027A8}" srcOrd="0" destOrd="0" presId="urn:microsoft.com/office/officeart/2005/8/layout/hierarchy3"/>
    <dgm:cxn modelId="{B50F218F-A4A4-49F8-B717-39507041103D}" type="presParOf" srcId="{BFDB5621-5F48-46F0-B60A-6ED0293B3690}" destId="{90114674-72F5-4C7E-A0F2-7BD5C0CA4CA2}" srcOrd="0" destOrd="0" presId="urn:microsoft.com/office/officeart/2005/8/layout/hierarchy3"/>
    <dgm:cxn modelId="{173E7CDB-DB42-43E5-A451-68FC4B297ACD}" type="presParOf" srcId="{90114674-72F5-4C7E-A0F2-7BD5C0CA4CA2}" destId="{67C7EC81-0354-4BCA-AF78-67FB0173A4FC}" srcOrd="0" destOrd="0" presId="urn:microsoft.com/office/officeart/2005/8/layout/hierarchy3"/>
    <dgm:cxn modelId="{C1890092-9732-4991-8E84-653AC83F42E3}" type="presParOf" srcId="{67C7EC81-0354-4BCA-AF78-67FB0173A4FC}" destId="{958E3D97-BF1E-454D-83B2-8C66141027A8}" srcOrd="0" destOrd="0" presId="urn:microsoft.com/office/officeart/2005/8/layout/hierarchy3"/>
    <dgm:cxn modelId="{5B1603EE-CE3F-4EAA-9B04-F56F37D13810}" type="presParOf" srcId="{67C7EC81-0354-4BCA-AF78-67FB0173A4FC}" destId="{DB72519D-B773-49CD-A6F5-84FDECA7569F}" srcOrd="1" destOrd="0" presId="urn:microsoft.com/office/officeart/2005/8/layout/hierarchy3"/>
    <dgm:cxn modelId="{B943A1E3-C763-4FBC-8080-CD3F1D5DE759}" type="presParOf" srcId="{90114674-72F5-4C7E-A0F2-7BD5C0CA4CA2}" destId="{D46C9BB7-1CCE-452A-98EA-EA3EAA2D7C48}" srcOrd="1" destOrd="0" presId="urn:microsoft.com/office/officeart/2005/8/layout/hierarchy3"/>
    <dgm:cxn modelId="{EDDF3633-8629-4D1B-A625-B94E32227FEE}" type="presParOf" srcId="{D46C9BB7-1CCE-452A-98EA-EA3EAA2D7C48}" destId="{F515CA93-AFD4-44F2-B07C-624A065213F3}" srcOrd="0" destOrd="0" presId="urn:microsoft.com/office/officeart/2005/8/layout/hierarchy3"/>
    <dgm:cxn modelId="{C81173E5-7104-4CDC-818F-7787B55E7595}" type="presParOf" srcId="{D46C9BB7-1CCE-452A-98EA-EA3EAA2D7C48}" destId="{663469C4-B3C6-48CC-8A0A-5C03FC832C7B}" srcOrd="1" destOrd="0" presId="urn:microsoft.com/office/officeart/2005/8/layout/hierarchy3"/>
    <dgm:cxn modelId="{DB31A78E-0BEA-49D6-87B0-A293C820A696}" type="presParOf" srcId="{D46C9BB7-1CCE-452A-98EA-EA3EAA2D7C48}" destId="{2B078601-5373-4F47-AFC9-A216E4CC903E}" srcOrd="2" destOrd="0" presId="urn:microsoft.com/office/officeart/2005/8/layout/hierarchy3"/>
    <dgm:cxn modelId="{8073A903-521E-45EB-97F5-492D849B4B48}" type="presParOf" srcId="{D46C9BB7-1CCE-452A-98EA-EA3EAA2D7C48}" destId="{7003405C-DFBB-40AC-8D46-4F00B3261F3D}" srcOrd="3" destOrd="0" presId="urn:microsoft.com/office/officeart/2005/8/layout/hierarchy3"/>
    <dgm:cxn modelId="{90E56DA5-3383-43A9-91BA-328607E4090C}" type="presParOf" srcId="{D46C9BB7-1CCE-452A-98EA-EA3EAA2D7C48}" destId="{8DE0FB81-F13F-48A4-AD42-0F5C780AC9EA}" srcOrd="4" destOrd="0" presId="urn:microsoft.com/office/officeart/2005/8/layout/hierarchy3"/>
    <dgm:cxn modelId="{D0B96C32-81C8-4BA2-9EAA-001F725B5DF1}" type="presParOf" srcId="{D46C9BB7-1CCE-452A-98EA-EA3EAA2D7C48}" destId="{BF43F4DE-BAEC-4EE3-8F85-761D8A00EABC}" srcOrd="5" destOrd="0" presId="urn:microsoft.com/office/officeart/2005/8/layout/hierarchy3"/>
    <dgm:cxn modelId="{92EAD07B-753D-4D97-B897-162E44810C4A}" type="presParOf" srcId="{D46C9BB7-1CCE-452A-98EA-EA3EAA2D7C48}" destId="{97B14AD0-D41E-4049-9DE3-5C2BD5520C3B}" srcOrd="6" destOrd="0" presId="urn:microsoft.com/office/officeart/2005/8/layout/hierarchy3"/>
    <dgm:cxn modelId="{E12DA028-DEED-49C9-9FC5-A6C7167BF723}" type="presParOf" srcId="{D46C9BB7-1CCE-452A-98EA-EA3EAA2D7C48}" destId="{5586CA34-5704-4679-8FED-A7FC447A3BFD}"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E04CE44-5DF6-4B1F-B89C-50C02B747BA6}"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tr-TR"/>
        </a:p>
      </dgm:t>
    </dgm:pt>
    <dgm:pt modelId="{67E7008B-68EF-4BD3-8F14-8CB1DC635CBF}">
      <dgm:prSet phldrT="[Metin]"/>
      <dgm:spPr/>
      <dgm:t>
        <a:bodyPr/>
        <a:lstStyle/>
        <a:p>
          <a:r>
            <a:rPr lang="tr-TR" dirty="0" smtClean="0"/>
            <a:t>İzleme Türleri</a:t>
          </a:r>
          <a:endParaRPr lang="tr-TR" dirty="0"/>
        </a:p>
      </dgm:t>
    </dgm:pt>
    <dgm:pt modelId="{FDF61147-7BBE-4F7B-B088-08DA202CF56F}" type="parTrans" cxnId="{FDEEF495-966F-4E7A-BB77-2AA7F9969E85}">
      <dgm:prSet/>
      <dgm:spPr/>
      <dgm:t>
        <a:bodyPr/>
        <a:lstStyle/>
        <a:p>
          <a:endParaRPr lang="tr-TR"/>
        </a:p>
      </dgm:t>
    </dgm:pt>
    <dgm:pt modelId="{B95E1658-B703-4192-8D84-361ACF47065F}" type="sibTrans" cxnId="{FDEEF495-966F-4E7A-BB77-2AA7F9969E85}">
      <dgm:prSet/>
      <dgm:spPr/>
      <dgm:t>
        <a:bodyPr/>
        <a:lstStyle/>
        <a:p>
          <a:endParaRPr lang="tr-TR"/>
        </a:p>
      </dgm:t>
    </dgm:pt>
    <dgm:pt modelId="{15873E9B-F949-4E99-ADCD-9B6F4EA4B6AC}">
      <dgm:prSet phldrT="[Metin]"/>
      <dgm:spPr>
        <a:solidFill>
          <a:schemeClr val="lt1">
            <a:hueOff val="0"/>
            <a:satOff val="0"/>
            <a:lumOff val="0"/>
            <a:alpha val="0"/>
          </a:schemeClr>
        </a:solidFill>
      </dgm:spPr>
      <dgm:t>
        <a:bodyPr/>
        <a:lstStyle/>
        <a:p>
          <a:r>
            <a:rPr lang="tr-TR" dirty="0" smtClean="0">
              <a:solidFill>
                <a:schemeClr val="bg2"/>
              </a:solidFill>
            </a:rPr>
            <a:t>Gözetimsel</a:t>
          </a:r>
          <a:endParaRPr lang="tr-TR" dirty="0">
            <a:solidFill>
              <a:schemeClr val="bg2"/>
            </a:solidFill>
          </a:endParaRPr>
        </a:p>
      </dgm:t>
    </dgm:pt>
    <dgm:pt modelId="{7F4FFC04-D7CE-43D5-9ACB-1F7072E336E3}" type="parTrans" cxnId="{1F6A1A82-9B27-4D71-8315-803FC586A0E4}">
      <dgm:prSet/>
      <dgm:spPr/>
      <dgm:t>
        <a:bodyPr/>
        <a:lstStyle/>
        <a:p>
          <a:endParaRPr lang="tr-TR"/>
        </a:p>
      </dgm:t>
    </dgm:pt>
    <dgm:pt modelId="{06C8C86E-3F22-4750-8CAB-E71D237F2F16}" type="sibTrans" cxnId="{1F6A1A82-9B27-4D71-8315-803FC586A0E4}">
      <dgm:prSet/>
      <dgm:spPr/>
      <dgm:t>
        <a:bodyPr/>
        <a:lstStyle/>
        <a:p>
          <a:endParaRPr lang="tr-TR"/>
        </a:p>
      </dgm:t>
    </dgm:pt>
    <dgm:pt modelId="{899056B2-173A-4DE0-A559-7BAE728EB334}">
      <dgm:prSet phldrT="[Metin]"/>
      <dgm:spPr>
        <a:solidFill>
          <a:schemeClr val="lt1">
            <a:hueOff val="0"/>
            <a:satOff val="0"/>
            <a:lumOff val="0"/>
            <a:alpha val="0"/>
          </a:schemeClr>
        </a:solidFill>
      </dgm:spPr>
      <dgm:t>
        <a:bodyPr/>
        <a:lstStyle/>
        <a:p>
          <a:r>
            <a:rPr lang="tr-TR" dirty="0" err="1" smtClean="0">
              <a:solidFill>
                <a:schemeClr val="bg2"/>
              </a:solidFill>
            </a:rPr>
            <a:t>Operasyonel</a:t>
          </a:r>
          <a:endParaRPr lang="tr-TR" dirty="0">
            <a:solidFill>
              <a:schemeClr val="bg2"/>
            </a:solidFill>
          </a:endParaRPr>
        </a:p>
      </dgm:t>
    </dgm:pt>
    <dgm:pt modelId="{D3912954-AAFD-4ACC-900B-7BE39218592D}" type="parTrans" cxnId="{63260FF1-6056-4E47-9998-960B4B8530D0}">
      <dgm:prSet/>
      <dgm:spPr/>
      <dgm:t>
        <a:bodyPr/>
        <a:lstStyle/>
        <a:p>
          <a:endParaRPr lang="tr-TR"/>
        </a:p>
      </dgm:t>
    </dgm:pt>
    <dgm:pt modelId="{85C35D89-FFD9-47BA-B9A9-ADE1A7EA901E}" type="sibTrans" cxnId="{63260FF1-6056-4E47-9998-960B4B8530D0}">
      <dgm:prSet/>
      <dgm:spPr/>
      <dgm:t>
        <a:bodyPr/>
        <a:lstStyle/>
        <a:p>
          <a:endParaRPr lang="tr-TR"/>
        </a:p>
      </dgm:t>
    </dgm:pt>
    <dgm:pt modelId="{33C9EA68-8B55-4185-A070-EED622104FFB}">
      <dgm:prSet/>
      <dgm:spPr>
        <a:solidFill>
          <a:schemeClr val="lt1">
            <a:hueOff val="0"/>
            <a:satOff val="0"/>
            <a:lumOff val="0"/>
            <a:alpha val="90000"/>
          </a:schemeClr>
        </a:solidFill>
      </dgm:spPr>
      <dgm:t>
        <a:bodyPr/>
        <a:lstStyle/>
        <a:p>
          <a:r>
            <a:rPr lang="tr-TR" dirty="0" smtClean="0">
              <a:solidFill>
                <a:schemeClr val="tx1"/>
              </a:solidFill>
            </a:rPr>
            <a:t>Araştırmacı</a:t>
          </a:r>
          <a:endParaRPr lang="tr-TR" dirty="0">
            <a:solidFill>
              <a:schemeClr val="tx1"/>
            </a:solidFill>
          </a:endParaRPr>
        </a:p>
      </dgm:t>
    </dgm:pt>
    <dgm:pt modelId="{319C5EAE-E5B2-49E3-874B-C2916C82DD1C}" type="parTrans" cxnId="{22300097-1EFD-45EC-82CA-A2F1878EDBB2}">
      <dgm:prSet/>
      <dgm:spPr/>
      <dgm:t>
        <a:bodyPr/>
        <a:lstStyle/>
        <a:p>
          <a:endParaRPr lang="tr-TR"/>
        </a:p>
      </dgm:t>
    </dgm:pt>
    <dgm:pt modelId="{15ADC567-1C5D-4548-928F-7EBDACB78DAB}" type="sibTrans" cxnId="{22300097-1EFD-45EC-82CA-A2F1878EDBB2}">
      <dgm:prSet/>
      <dgm:spPr/>
      <dgm:t>
        <a:bodyPr/>
        <a:lstStyle/>
        <a:p>
          <a:endParaRPr lang="tr-TR"/>
        </a:p>
      </dgm:t>
    </dgm:pt>
    <dgm:pt modelId="{5AD2A4CD-2728-451D-9975-A38C2E8F3A94}">
      <dgm:prSet/>
      <dgm:spPr>
        <a:solidFill>
          <a:schemeClr val="lt1">
            <a:hueOff val="0"/>
            <a:satOff val="0"/>
            <a:lumOff val="0"/>
            <a:alpha val="0"/>
          </a:schemeClr>
        </a:solidFill>
      </dgm:spPr>
      <dgm:t>
        <a:bodyPr/>
        <a:lstStyle/>
        <a:p>
          <a:r>
            <a:rPr lang="tr-TR" dirty="0" smtClean="0">
              <a:solidFill>
                <a:schemeClr val="bg2"/>
              </a:solidFill>
            </a:rPr>
            <a:t>Korunan Alan</a:t>
          </a:r>
          <a:endParaRPr lang="tr-TR" dirty="0">
            <a:solidFill>
              <a:schemeClr val="bg2"/>
            </a:solidFill>
          </a:endParaRPr>
        </a:p>
      </dgm:t>
    </dgm:pt>
    <dgm:pt modelId="{2E3ED11A-CBEF-4374-8467-B32D3728E691}" type="parTrans" cxnId="{FE165099-9A65-4640-9253-38D253581CEC}">
      <dgm:prSet/>
      <dgm:spPr/>
      <dgm:t>
        <a:bodyPr/>
        <a:lstStyle/>
        <a:p>
          <a:endParaRPr lang="tr-TR"/>
        </a:p>
      </dgm:t>
    </dgm:pt>
    <dgm:pt modelId="{6A9D43DB-4459-4382-8088-F08E132A9897}" type="sibTrans" cxnId="{FE165099-9A65-4640-9253-38D253581CEC}">
      <dgm:prSet/>
      <dgm:spPr/>
      <dgm:t>
        <a:bodyPr/>
        <a:lstStyle/>
        <a:p>
          <a:endParaRPr lang="tr-TR"/>
        </a:p>
      </dgm:t>
    </dgm:pt>
    <dgm:pt modelId="{BFDB5621-5F48-46F0-B60A-6ED0293B3690}" type="pres">
      <dgm:prSet presAssocID="{5E04CE44-5DF6-4B1F-B89C-50C02B747BA6}" presName="diagram" presStyleCnt="0">
        <dgm:presLayoutVars>
          <dgm:chPref val="1"/>
          <dgm:dir/>
          <dgm:animOne val="branch"/>
          <dgm:animLvl val="lvl"/>
          <dgm:resizeHandles/>
        </dgm:presLayoutVars>
      </dgm:prSet>
      <dgm:spPr/>
      <dgm:t>
        <a:bodyPr/>
        <a:lstStyle/>
        <a:p>
          <a:endParaRPr lang="tr-TR"/>
        </a:p>
      </dgm:t>
    </dgm:pt>
    <dgm:pt modelId="{90114674-72F5-4C7E-A0F2-7BD5C0CA4CA2}" type="pres">
      <dgm:prSet presAssocID="{67E7008B-68EF-4BD3-8F14-8CB1DC635CBF}" presName="root" presStyleCnt="0"/>
      <dgm:spPr/>
      <dgm:t>
        <a:bodyPr/>
        <a:lstStyle/>
        <a:p>
          <a:endParaRPr lang="tr-TR"/>
        </a:p>
      </dgm:t>
    </dgm:pt>
    <dgm:pt modelId="{67C7EC81-0354-4BCA-AF78-67FB0173A4FC}" type="pres">
      <dgm:prSet presAssocID="{67E7008B-68EF-4BD3-8F14-8CB1DC635CBF}" presName="rootComposite" presStyleCnt="0"/>
      <dgm:spPr/>
      <dgm:t>
        <a:bodyPr/>
        <a:lstStyle/>
        <a:p>
          <a:endParaRPr lang="tr-TR"/>
        </a:p>
      </dgm:t>
    </dgm:pt>
    <dgm:pt modelId="{958E3D97-BF1E-454D-83B2-8C66141027A8}" type="pres">
      <dgm:prSet presAssocID="{67E7008B-68EF-4BD3-8F14-8CB1DC635CBF}" presName="rootText" presStyleLbl="node1" presStyleIdx="0" presStyleCnt="1"/>
      <dgm:spPr/>
      <dgm:t>
        <a:bodyPr/>
        <a:lstStyle/>
        <a:p>
          <a:endParaRPr lang="tr-TR"/>
        </a:p>
      </dgm:t>
    </dgm:pt>
    <dgm:pt modelId="{DB72519D-B773-49CD-A6F5-84FDECA7569F}" type="pres">
      <dgm:prSet presAssocID="{67E7008B-68EF-4BD3-8F14-8CB1DC635CBF}" presName="rootConnector" presStyleLbl="node1" presStyleIdx="0" presStyleCnt="1"/>
      <dgm:spPr/>
      <dgm:t>
        <a:bodyPr/>
        <a:lstStyle/>
        <a:p>
          <a:endParaRPr lang="tr-TR"/>
        </a:p>
      </dgm:t>
    </dgm:pt>
    <dgm:pt modelId="{D46C9BB7-1CCE-452A-98EA-EA3EAA2D7C48}" type="pres">
      <dgm:prSet presAssocID="{67E7008B-68EF-4BD3-8F14-8CB1DC635CBF}" presName="childShape" presStyleCnt="0"/>
      <dgm:spPr/>
      <dgm:t>
        <a:bodyPr/>
        <a:lstStyle/>
        <a:p>
          <a:endParaRPr lang="tr-TR"/>
        </a:p>
      </dgm:t>
    </dgm:pt>
    <dgm:pt modelId="{F515CA93-AFD4-44F2-B07C-624A065213F3}" type="pres">
      <dgm:prSet presAssocID="{7F4FFC04-D7CE-43D5-9ACB-1F7072E336E3}" presName="Name13" presStyleLbl="parChTrans1D2" presStyleIdx="0" presStyleCnt="4"/>
      <dgm:spPr/>
      <dgm:t>
        <a:bodyPr/>
        <a:lstStyle/>
        <a:p>
          <a:endParaRPr lang="tr-TR"/>
        </a:p>
      </dgm:t>
    </dgm:pt>
    <dgm:pt modelId="{663469C4-B3C6-48CC-8A0A-5C03FC832C7B}" type="pres">
      <dgm:prSet presAssocID="{15873E9B-F949-4E99-ADCD-9B6F4EA4B6AC}" presName="childText" presStyleLbl="bgAcc1" presStyleIdx="0" presStyleCnt="4">
        <dgm:presLayoutVars>
          <dgm:bulletEnabled val="1"/>
        </dgm:presLayoutVars>
      </dgm:prSet>
      <dgm:spPr/>
      <dgm:t>
        <a:bodyPr/>
        <a:lstStyle/>
        <a:p>
          <a:endParaRPr lang="tr-TR"/>
        </a:p>
      </dgm:t>
    </dgm:pt>
    <dgm:pt modelId="{2B078601-5373-4F47-AFC9-A216E4CC903E}" type="pres">
      <dgm:prSet presAssocID="{D3912954-AAFD-4ACC-900B-7BE39218592D}" presName="Name13" presStyleLbl="parChTrans1D2" presStyleIdx="1" presStyleCnt="4"/>
      <dgm:spPr/>
      <dgm:t>
        <a:bodyPr/>
        <a:lstStyle/>
        <a:p>
          <a:endParaRPr lang="tr-TR"/>
        </a:p>
      </dgm:t>
    </dgm:pt>
    <dgm:pt modelId="{7003405C-DFBB-40AC-8D46-4F00B3261F3D}" type="pres">
      <dgm:prSet presAssocID="{899056B2-173A-4DE0-A559-7BAE728EB334}" presName="childText" presStyleLbl="bgAcc1" presStyleIdx="1" presStyleCnt="4">
        <dgm:presLayoutVars>
          <dgm:bulletEnabled val="1"/>
        </dgm:presLayoutVars>
      </dgm:prSet>
      <dgm:spPr/>
      <dgm:t>
        <a:bodyPr/>
        <a:lstStyle/>
        <a:p>
          <a:endParaRPr lang="tr-TR"/>
        </a:p>
      </dgm:t>
    </dgm:pt>
    <dgm:pt modelId="{8DE0FB81-F13F-48A4-AD42-0F5C780AC9EA}" type="pres">
      <dgm:prSet presAssocID="{319C5EAE-E5B2-49E3-874B-C2916C82DD1C}" presName="Name13" presStyleLbl="parChTrans1D2" presStyleIdx="2" presStyleCnt="4"/>
      <dgm:spPr/>
      <dgm:t>
        <a:bodyPr/>
        <a:lstStyle/>
        <a:p>
          <a:endParaRPr lang="tr-TR"/>
        </a:p>
      </dgm:t>
    </dgm:pt>
    <dgm:pt modelId="{BF43F4DE-BAEC-4EE3-8F85-761D8A00EABC}" type="pres">
      <dgm:prSet presAssocID="{33C9EA68-8B55-4185-A070-EED622104FFB}" presName="childText" presStyleLbl="bgAcc1" presStyleIdx="2" presStyleCnt="4">
        <dgm:presLayoutVars>
          <dgm:bulletEnabled val="1"/>
        </dgm:presLayoutVars>
      </dgm:prSet>
      <dgm:spPr/>
      <dgm:t>
        <a:bodyPr/>
        <a:lstStyle/>
        <a:p>
          <a:endParaRPr lang="tr-TR"/>
        </a:p>
      </dgm:t>
    </dgm:pt>
    <dgm:pt modelId="{97B14AD0-D41E-4049-9DE3-5C2BD5520C3B}" type="pres">
      <dgm:prSet presAssocID="{2E3ED11A-CBEF-4374-8467-B32D3728E691}" presName="Name13" presStyleLbl="parChTrans1D2" presStyleIdx="3" presStyleCnt="4"/>
      <dgm:spPr/>
      <dgm:t>
        <a:bodyPr/>
        <a:lstStyle/>
        <a:p>
          <a:endParaRPr lang="tr-TR"/>
        </a:p>
      </dgm:t>
    </dgm:pt>
    <dgm:pt modelId="{5586CA34-5704-4679-8FED-A7FC447A3BFD}" type="pres">
      <dgm:prSet presAssocID="{5AD2A4CD-2728-451D-9975-A38C2E8F3A94}" presName="childText" presStyleLbl="bgAcc1" presStyleIdx="3" presStyleCnt="4">
        <dgm:presLayoutVars>
          <dgm:bulletEnabled val="1"/>
        </dgm:presLayoutVars>
      </dgm:prSet>
      <dgm:spPr/>
      <dgm:t>
        <a:bodyPr/>
        <a:lstStyle/>
        <a:p>
          <a:endParaRPr lang="tr-TR"/>
        </a:p>
      </dgm:t>
    </dgm:pt>
  </dgm:ptLst>
  <dgm:cxnLst>
    <dgm:cxn modelId="{63260FF1-6056-4E47-9998-960B4B8530D0}" srcId="{67E7008B-68EF-4BD3-8F14-8CB1DC635CBF}" destId="{899056B2-173A-4DE0-A559-7BAE728EB334}" srcOrd="1" destOrd="0" parTransId="{D3912954-AAFD-4ACC-900B-7BE39218592D}" sibTransId="{85C35D89-FFD9-47BA-B9A9-ADE1A7EA901E}"/>
    <dgm:cxn modelId="{FDEEF495-966F-4E7A-BB77-2AA7F9969E85}" srcId="{5E04CE44-5DF6-4B1F-B89C-50C02B747BA6}" destId="{67E7008B-68EF-4BD3-8F14-8CB1DC635CBF}" srcOrd="0" destOrd="0" parTransId="{FDF61147-7BBE-4F7B-B088-08DA202CF56F}" sibTransId="{B95E1658-B703-4192-8D84-361ACF47065F}"/>
    <dgm:cxn modelId="{66825A36-E4E9-41A6-8732-F678D0B06F48}" type="presOf" srcId="{67E7008B-68EF-4BD3-8F14-8CB1DC635CBF}" destId="{958E3D97-BF1E-454D-83B2-8C66141027A8}" srcOrd="0" destOrd="0" presId="urn:microsoft.com/office/officeart/2005/8/layout/hierarchy3"/>
    <dgm:cxn modelId="{04BB9E7E-48F2-41A4-9BE0-1B2625D5451C}" type="presOf" srcId="{319C5EAE-E5B2-49E3-874B-C2916C82DD1C}" destId="{8DE0FB81-F13F-48A4-AD42-0F5C780AC9EA}" srcOrd="0" destOrd="0" presId="urn:microsoft.com/office/officeart/2005/8/layout/hierarchy3"/>
    <dgm:cxn modelId="{0883A912-4951-4759-96C3-BB3F3F75EEED}" type="presOf" srcId="{5AD2A4CD-2728-451D-9975-A38C2E8F3A94}" destId="{5586CA34-5704-4679-8FED-A7FC447A3BFD}" srcOrd="0" destOrd="0" presId="urn:microsoft.com/office/officeart/2005/8/layout/hierarchy3"/>
    <dgm:cxn modelId="{1D9114E1-AFA6-41A6-8341-283DEC4DE12D}" type="presOf" srcId="{D3912954-AAFD-4ACC-900B-7BE39218592D}" destId="{2B078601-5373-4F47-AFC9-A216E4CC903E}" srcOrd="0" destOrd="0" presId="urn:microsoft.com/office/officeart/2005/8/layout/hierarchy3"/>
    <dgm:cxn modelId="{CA8210C7-AEAC-4297-AA2C-81F64E0EBDFE}" type="presOf" srcId="{33C9EA68-8B55-4185-A070-EED622104FFB}" destId="{BF43F4DE-BAEC-4EE3-8F85-761D8A00EABC}" srcOrd="0" destOrd="0" presId="urn:microsoft.com/office/officeart/2005/8/layout/hierarchy3"/>
    <dgm:cxn modelId="{8514B3F4-6F27-4217-BDA2-1D7FC5A369C9}" type="presOf" srcId="{7F4FFC04-D7CE-43D5-9ACB-1F7072E336E3}" destId="{F515CA93-AFD4-44F2-B07C-624A065213F3}" srcOrd="0" destOrd="0" presId="urn:microsoft.com/office/officeart/2005/8/layout/hierarchy3"/>
    <dgm:cxn modelId="{72706931-2B0C-44A2-B695-E8A3F426F659}" type="presOf" srcId="{899056B2-173A-4DE0-A559-7BAE728EB334}" destId="{7003405C-DFBB-40AC-8D46-4F00B3261F3D}" srcOrd="0" destOrd="0" presId="urn:microsoft.com/office/officeart/2005/8/layout/hierarchy3"/>
    <dgm:cxn modelId="{5A840662-5319-425D-9FF1-305CE7D0ADBD}" type="presOf" srcId="{2E3ED11A-CBEF-4374-8467-B32D3728E691}" destId="{97B14AD0-D41E-4049-9DE3-5C2BD5520C3B}" srcOrd="0" destOrd="0" presId="urn:microsoft.com/office/officeart/2005/8/layout/hierarchy3"/>
    <dgm:cxn modelId="{6BB73AB3-7F3B-4240-9AB2-C1B794C0152A}" type="presOf" srcId="{15873E9B-F949-4E99-ADCD-9B6F4EA4B6AC}" destId="{663469C4-B3C6-48CC-8A0A-5C03FC832C7B}" srcOrd="0" destOrd="0" presId="urn:microsoft.com/office/officeart/2005/8/layout/hierarchy3"/>
    <dgm:cxn modelId="{CE087194-98F6-4EB0-8E54-0717356E5D17}" type="presOf" srcId="{5E04CE44-5DF6-4B1F-B89C-50C02B747BA6}" destId="{BFDB5621-5F48-46F0-B60A-6ED0293B3690}" srcOrd="0" destOrd="0" presId="urn:microsoft.com/office/officeart/2005/8/layout/hierarchy3"/>
    <dgm:cxn modelId="{FE165099-9A65-4640-9253-38D253581CEC}" srcId="{67E7008B-68EF-4BD3-8F14-8CB1DC635CBF}" destId="{5AD2A4CD-2728-451D-9975-A38C2E8F3A94}" srcOrd="3" destOrd="0" parTransId="{2E3ED11A-CBEF-4374-8467-B32D3728E691}" sibTransId="{6A9D43DB-4459-4382-8088-F08E132A9897}"/>
    <dgm:cxn modelId="{22300097-1EFD-45EC-82CA-A2F1878EDBB2}" srcId="{67E7008B-68EF-4BD3-8F14-8CB1DC635CBF}" destId="{33C9EA68-8B55-4185-A070-EED622104FFB}" srcOrd="2" destOrd="0" parTransId="{319C5EAE-E5B2-49E3-874B-C2916C82DD1C}" sibTransId="{15ADC567-1C5D-4548-928F-7EBDACB78DAB}"/>
    <dgm:cxn modelId="{1F6A1A82-9B27-4D71-8315-803FC586A0E4}" srcId="{67E7008B-68EF-4BD3-8F14-8CB1DC635CBF}" destId="{15873E9B-F949-4E99-ADCD-9B6F4EA4B6AC}" srcOrd="0" destOrd="0" parTransId="{7F4FFC04-D7CE-43D5-9ACB-1F7072E336E3}" sibTransId="{06C8C86E-3F22-4750-8CAB-E71D237F2F16}"/>
    <dgm:cxn modelId="{B964EBD8-FF28-4734-B354-A9160316DB1B}" type="presOf" srcId="{67E7008B-68EF-4BD3-8F14-8CB1DC635CBF}" destId="{DB72519D-B773-49CD-A6F5-84FDECA7569F}" srcOrd="1" destOrd="0" presId="urn:microsoft.com/office/officeart/2005/8/layout/hierarchy3"/>
    <dgm:cxn modelId="{5A1FDB4E-DBFC-4CBF-AAB6-FDB4BEB4FB6C}" type="presParOf" srcId="{BFDB5621-5F48-46F0-B60A-6ED0293B3690}" destId="{90114674-72F5-4C7E-A0F2-7BD5C0CA4CA2}" srcOrd="0" destOrd="0" presId="urn:microsoft.com/office/officeart/2005/8/layout/hierarchy3"/>
    <dgm:cxn modelId="{38788907-229C-4320-9130-4263F7DBC739}" type="presParOf" srcId="{90114674-72F5-4C7E-A0F2-7BD5C0CA4CA2}" destId="{67C7EC81-0354-4BCA-AF78-67FB0173A4FC}" srcOrd="0" destOrd="0" presId="urn:microsoft.com/office/officeart/2005/8/layout/hierarchy3"/>
    <dgm:cxn modelId="{1CF77239-7E83-48C9-9945-7AD09907BC7F}" type="presParOf" srcId="{67C7EC81-0354-4BCA-AF78-67FB0173A4FC}" destId="{958E3D97-BF1E-454D-83B2-8C66141027A8}" srcOrd="0" destOrd="0" presId="urn:microsoft.com/office/officeart/2005/8/layout/hierarchy3"/>
    <dgm:cxn modelId="{DFCC3389-D6C5-4A97-B6EB-E1D496C9385D}" type="presParOf" srcId="{67C7EC81-0354-4BCA-AF78-67FB0173A4FC}" destId="{DB72519D-B773-49CD-A6F5-84FDECA7569F}" srcOrd="1" destOrd="0" presId="urn:microsoft.com/office/officeart/2005/8/layout/hierarchy3"/>
    <dgm:cxn modelId="{CBEEE152-0CE5-4604-8DD8-50B9C13BC8A0}" type="presParOf" srcId="{90114674-72F5-4C7E-A0F2-7BD5C0CA4CA2}" destId="{D46C9BB7-1CCE-452A-98EA-EA3EAA2D7C48}" srcOrd="1" destOrd="0" presId="urn:microsoft.com/office/officeart/2005/8/layout/hierarchy3"/>
    <dgm:cxn modelId="{B7A3EE62-0D14-48A8-BABE-3017D1C619B5}" type="presParOf" srcId="{D46C9BB7-1CCE-452A-98EA-EA3EAA2D7C48}" destId="{F515CA93-AFD4-44F2-B07C-624A065213F3}" srcOrd="0" destOrd="0" presId="urn:microsoft.com/office/officeart/2005/8/layout/hierarchy3"/>
    <dgm:cxn modelId="{CB0AB13D-AB7A-40FF-AA02-5F0696711831}" type="presParOf" srcId="{D46C9BB7-1CCE-452A-98EA-EA3EAA2D7C48}" destId="{663469C4-B3C6-48CC-8A0A-5C03FC832C7B}" srcOrd="1" destOrd="0" presId="urn:microsoft.com/office/officeart/2005/8/layout/hierarchy3"/>
    <dgm:cxn modelId="{3BC8802D-B5F9-42B0-ADEC-B86BDCF06300}" type="presParOf" srcId="{D46C9BB7-1CCE-452A-98EA-EA3EAA2D7C48}" destId="{2B078601-5373-4F47-AFC9-A216E4CC903E}" srcOrd="2" destOrd="0" presId="urn:microsoft.com/office/officeart/2005/8/layout/hierarchy3"/>
    <dgm:cxn modelId="{BA97D618-A0DA-401C-BC14-862A999B389D}" type="presParOf" srcId="{D46C9BB7-1CCE-452A-98EA-EA3EAA2D7C48}" destId="{7003405C-DFBB-40AC-8D46-4F00B3261F3D}" srcOrd="3" destOrd="0" presId="urn:microsoft.com/office/officeart/2005/8/layout/hierarchy3"/>
    <dgm:cxn modelId="{B72D8538-5E63-4074-A72C-D698A6B82645}" type="presParOf" srcId="{D46C9BB7-1CCE-452A-98EA-EA3EAA2D7C48}" destId="{8DE0FB81-F13F-48A4-AD42-0F5C780AC9EA}" srcOrd="4" destOrd="0" presId="urn:microsoft.com/office/officeart/2005/8/layout/hierarchy3"/>
    <dgm:cxn modelId="{E1F67B17-B3A8-41C9-8DD7-B3F5492AA286}" type="presParOf" srcId="{D46C9BB7-1CCE-452A-98EA-EA3EAA2D7C48}" destId="{BF43F4DE-BAEC-4EE3-8F85-761D8A00EABC}" srcOrd="5" destOrd="0" presId="urn:microsoft.com/office/officeart/2005/8/layout/hierarchy3"/>
    <dgm:cxn modelId="{FA5AD042-825C-460D-A177-471B9B9329B8}" type="presParOf" srcId="{D46C9BB7-1CCE-452A-98EA-EA3EAA2D7C48}" destId="{97B14AD0-D41E-4049-9DE3-5C2BD5520C3B}" srcOrd="6" destOrd="0" presId="urn:microsoft.com/office/officeart/2005/8/layout/hierarchy3"/>
    <dgm:cxn modelId="{3438D42D-31A6-496C-AE12-AF9C26AC161A}" type="presParOf" srcId="{D46C9BB7-1CCE-452A-98EA-EA3EAA2D7C48}" destId="{5586CA34-5704-4679-8FED-A7FC447A3BFD}"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E04CE44-5DF6-4B1F-B89C-50C02B747BA6}"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tr-TR"/>
        </a:p>
      </dgm:t>
    </dgm:pt>
    <dgm:pt modelId="{67E7008B-68EF-4BD3-8F14-8CB1DC635CBF}">
      <dgm:prSet phldrT="[Metin]"/>
      <dgm:spPr/>
      <dgm:t>
        <a:bodyPr/>
        <a:lstStyle/>
        <a:p>
          <a:r>
            <a:rPr lang="tr-TR" dirty="0" smtClean="0"/>
            <a:t>İzleme Türleri</a:t>
          </a:r>
          <a:endParaRPr lang="tr-TR" dirty="0"/>
        </a:p>
      </dgm:t>
    </dgm:pt>
    <dgm:pt modelId="{FDF61147-7BBE-4F7B-B088-08DA202CF56F}" type="parTrans" cxnId="{FDEEF495-966F-4E7A-BB77-2AA7F9969E85}">
      <dgm:prSet/>
      <dgm:spPr/>
      <dgm:t>
        <a:bodyPr/>
        <a:lstStyle/>
        <a:p>
          <a:endParaRPr lang="tr-TR"/>
        </a:p>
      </dgm:t>
    </dgm:pt>
    <dgm:pt modelId="{B95E1658-B703-4192-8D84-361ACF47065F}" type="sibTrans" cxnId="{FDEEF495-966F-4E7A-BB77-2AA7F9969E85}">
      <dgm:prSet/>
      <dgm:spPr/>
      <dgm:t>
        <a:bodyPr/>
        <a:lstStyle/>
        <a:p>
          <a:endParaRPr lang="tr-TR"/>
        </a:p>
      </dgm:t>
    </dgm:pt>
    <dgm:pt modelId="{15873E9B-F949-4E99-ADCD-9B6F4EA4B6AC}">
      <dgm:prSet phldrT="[Metin]"/>
      <dgm:spPr>
        <a:solidFill>
          <a:schemeClr val="lt1">
            <a:hueOff val="0"/>
            <a:satOff val="0"/>
            <a:lumOff val="0"/>
            <a:alpha val="0"/>
          </a:schemeClr>
        </a:solidFill>
      </dgm:spPr>
      <dgm:t>
        <a:bodyPr/>
        <a:lstStyle/>
        <a:p>
          <a:r>
            <a:rPr lang="tr-TR" dirty="0" smtClean="0">
              <a:solidFill>
                <a:schemeClr val="bg2"/>
              </a:solidFill>
            </a:rPr>
            <a:t>Gözetimsel</a:t>
          </a:r>
          <a:endParaRPr lang="tr-TR" dirty="0">
            <a:solidFill>
              <a:schemeClr val="bg2"/>
            </a:solidFill>
          </a:endParaRPr>
        </a:p>
      </dgm:t>
    </dgm:pt>
    <dgm:pt modelId="{7F4FFC04-D7CE-43D5-9ACB-1F7072E336E3}" type="parTrans" cxnId="{1F6A1A82-9B27-4D71-8315-803FC586A0E4}">
      <dgm:prSet/>
      <dgm:spPr/>
      <dgm:t>
        <a:bodyPr/>
        <a:lstStyle/>
        <a:p>
          <a:endParaRPr lang="tr-TR"/>
        </a:p>
      </dgm:t>
    </dgm:pt>
    <dgm:pt modelId="{06C8C86E-3F22-4750-8CAB-E71D237F2F16}" type="sibTrans" cxnId="{1F6A1A82-9B27-4D71-8315-803FC586A0E4}">
      <dgm:prSet/>
      <dgm:spPr/>
      <dgm:t>
        <a:bodyPr/>
        <a:lstStyle/>
        <a:p>
          <a:endParaRPr lang="tr-TR"/>
        </a:p>
      </dgm:t>
    </dgm:pt>
    <dgm:pt modelId="{899056B2-173A-4DE0-A559-7BAE728EB334}">
      <dgm:prSet phldrT="[Metin]"/>
      <dgm:spPr>
        <a:solidFill>
          <a:schemeClr val="lt1">
            <a:hueOff val="0"/>
            <a:satOff val="0"/>
            <a:lumOff val="0"/>
            <a:alpha val="0"/>
          </a:schemeClr>
        </a:solidFill>
      </dgm:spPr>
      <dgm:t>
        <a:bodyPr/>
        <a:lstStyle/>
        <a:p>
          <a:r>
            <a:rPr lang="tr-TR" dirty="0" err="1" smtClean="0">
              <a:solidFill>
                <a:schemeClr val="bg2"/>
              </a:solidFill>
            </a:rPr>
            <a:t>Operasyonel</a:t>
          </a:r>
          <a:endParaRPr lang="tr-TR" dirty="0">
            <a:solidFill>
              <a:schemeClr val="bg2"/>
            </a:solidFill>
          </a:endParaRPr>
        </a:p>
      </dgm:t>
    </dgm:pt>
    <dgm:pt modelId="{D3912954-AAFD-4ACC-900B-7BE39218592D}" type="parTrans" cxnId="{63260FF1-6056-4E47-9998-960B4B8530D0}">
      <dgm:prSet/>
      <dgm:spPr/>
      <dgm:t>
        <a:bodyPr/>
        <a:lstStyle/>
        <a:p>
          <a:endParaRPr lang="tr-TR"/>
        </a:p>
      </dgm:t>
    </dgm:pt>
    <dgm:pt modelId="{85C35D89-FFD9-47BA-B9A9-ADE1A7EA901E}" type="sibTrans" cxnId="{63260FF1-6056-4E47-9998-960B4B8530D0}">
      <dgm:prSet/>
      <dgm:spPr/>
      <dgm:t>
        <a:bodyPr/>
        <a:lstStyle/>
        <a:p>
          <a:endParaRPr lang="tr-TR"/>
        </a:p>
      </dgm:t>
    </dgm:pt>
    <dgm:pt modelId="{33C9EA68-8B55-4185-A070-EED622104FFB}">
      <dgm:prSet/>
      <dgm:spPr>
        <a:solidFill>
          <a:schemeClr val="lt1">
            <a:hueOff val="0"/>
            <a:satOff val="0"/>
            <a:lumOff val="0"/>
            <a:alpha val="0"/>
          </a:schemeClr>
        </a:solidFill>
      </dgm:spPr>
      <dgm:t>
        <a:bodyPr/>
        <a:lstStyle/>
        <a:p>
          <a:r>
            <a:rPr lang="tr-TR" dirty="0" smtClean="0">
              <a:solidFill>
                <a:schemeClr val="bg2"/>
              </a:solidFill>
            </a:rPr>
            <a:t>Araştırmacı</a:t>
          </a:r>
          <a:endParaRPr lang="tr-TR" dirty="0">
            <a:solidFill>
              <a:schemeClr val="bg2"/>
            </a:solidFill>
          </a:endParaRPr>
        </a:p>
      </dgm:t>
    </dgm:pt>
    <dgm:pt modelId="{319C5EAE-E5B2-49E3-874B-C2916C82DD1C}" type="parTrans" cxnId="{22300097-1EFD-45EC-82CA-A2F1878EDBB2}">
      <dgm:prSet/>
      <dgm:spPr/>
      <dgm:t>
        <a:bodyPr/>
        <a:lstStyle/>
        <a:p>
          <a:endParaRPr lang="tr-TR"/>
        </a:p>
      </dgm:t>
    </dgm:pt>
    <dgm:pt modelId="{15ADC567-1C5D-4548-928F-7EBDACB78DAB}" type="sibTrans" cxnId="{22300097-1EFD-45EC-82CA-A2F1878EDBB2}">
      <dgm:prSet/>
      <dgm:spPr/>
      <dgm:t>
        <a:bodyPr/>
        <a:lstStyle/>
        <a:p>
          <a:endParaRPr lang="tr-TR"/>
        </a:p>
      </dgm:t>
    </dgm:pt>
    <dgm:pt modelId="{5AD2A4CD-2728-451D-9975-A38C2E8F3A94}">
      <dgm:prSet/>
      <dgm:spPr>
        <a:solidFill>
          <a:schemeClr val="lt1">
            <a:hueOff val="0"/>
            <a:satOff val="0"/>
            <a:lumOff val="0"/>
            <a:alpha val="90000"/>
          </a:schemeClr>
        </a:solidFill>
      </dgm:spPr>
      <dgm:t>
        <a:bodyPr/>
        <a:lstStyle/>
        <a:p>
          <a:r>
            <a:rPr lang="tr-TR" dirty="0" smtClean="0">
              <a:solidFill>
                <a:schemeClr val="tx1"/>
              </a:solidFill>
            </a:rPr>
            <a:t>Korunan Alan</a:t>
          </a:r>
          <a:endParaRPr lang="tr-TR" dirty="0">
            <a:solidFill>
              <a:schemeClr val="tx1"/>
            </a:solidFill>
          </a:endParaRPr>
        </a:p>
      </dgm:t>
    </dgm:pt>
    <dgm:pt modelId="{2E3ED11A-CBEF-4374-8467-B32D3728E691}" type="parTrans" cxnId="{FE165099-9A65-4640-9253-38D253581CEC}">
      <dgm:prSet/>
      <dgm:spPr/>
      <dgm:t>
        <a:bodyPr/>
        <a:lstStyle/>
        <a:p>
          <a:endParaRPr lang="tr-TR"/>
        </a:p>
      </dgm:t>
    </dgm:pt>
    <dgm:pt modelId="{6A9D43DB-4459-4382-8088-F08E132A9897}" type="sibTrans" cxnId="{FE165099-9A65-4640-9253-38D253581CEC}">
      <dgm:prSet/>
      <dgm:spPr/>
      <dgm:t>
        <a:bodyPr/>
        <a:lstStyle/>
        <a:p>
          <a:endParaRPr lang="tr-TR"/>
        </a:p>
      </dgm:t>
    </dgm:pt>
    <dgm:pt modelId="{BFDB5621-5F48-46F0-B60A-6ED0293B3690}" type="pres">
      <dgm:prSet presAssocID="{5E04CE44-5DF6-4B1F-B89C-50C02B747BA6}" presName="diagram" presStyleCnt="0">
        <dgm:presLayoutVars>
          <dgm:chPref val="1"/>
          <dgm:dir/>
          <dgm:animOne val="branch"/>
          <dgm:animLvl val="lvl"/>
          <dgm:resizeHandles/>
        </dgm:presLayoutVars>
      </dgm:prSet>
      <dgm:spPr/>
      <dgm:t>
        <a:bodyPr/>
        <a:lstStyle/>
        <a:p>
          <a:endParaRPr lang="tr-TR"/>
        </a:p>
      </dgm:t>
    </dgm:pt>
    <dgm:pt modelId="{90114674-72F5-4C7E-A0F2-7BD5C0CA4CA2}" type="pres">
      <dgm:prSet presAssocID="{67E7008B-68EF-4BD3-8F14-8CB1DC635CBF}" presName="root" presStyleCnt="0"/>
      <dgm:spPr/>
      <dgm:t>
        <a:bodyPr/>
        <a:lstStyle/>
        <a:p>
          <a:endParaRPr lang="tr-TR"/>
        </a:p>
      </dgm:t>
    </dgm:pt>
    <dgm:pt modelId="{67C7EC81-0354-4BCA-AF78-67FB0173A4FC}" type="pres">
      <dgm:prSet presAssocID="{67E7008B-68EF-4BD3-8F14-8CB1DC635CBF}" presName="rootComposite" presStyleCnt="0"/>
      <dgm:spPr/>
      <dgm:t>
        <a:bodyPr/>
        <a:lstStyle/>
        <a:p>
          <a:endParaRPr lang="tr-TR"/>
        </a:p>
      </dgm:t>
    </dgm:pt>
    <dgm:pt modelId="{958E3D97-BF1E-454D-83B2-8C66141027A8}" type="pres">
      <dgm:prSet presAssocID="{67E7008B-68EF-4BD3-8F14-8CB1DC635CBF}" presName="rootText" presStyleLbl="node1" presStyleIdx="0" presStyleCnt="1"/>
      <dgm:spPr/>
      <dgm:t>
        <a:bodyPr/>
        <a:lstStyle/>
        <a:p>
          <a:endParaRPr lang="tr-TR"/>
        </a:p>
      </dgm:t>
    </dgm:pt>
    <dgm:pt modelId="{DB72519D-B773-49CD-A6F5-84FDECA7569F}" type="pres">
      <dgm:prSet presAssocID="{67E7008B-68EF-4BD3-8F14-8CB1DC635CBF}" presName="rootConnector" presStyleLbl="node1" presStyleIdx="0" presStyleCnt="1"/>
      <dgm:spPr/>
      <dgm:t>
        <a:bodyPr/>
        <a:lstStyle/>
        <a:p>
          <a:endParaRPr lang="tr-TR"/>
        </a:p>
      </dgm:t>
    </dgm:pt>
    <dgm:pt modelId="{D46C9BB7-1CCE-452A-98EA-EA3EAA2D7C48}" type="pres">
      <dgm:prSet presAssocID="{67E7008B-68EF-4BD3-8F14-8CB1DC635CBF}" presName="childShape" presStyleCnt="0"/>
      <dgm:spPr/>
      <dgm:t>
        <a:bodyPr/>
        <a:lstStyle/>
        <a:p>
          <a:endParaRPr lang="tr-TR"/>
        </a:p>
      </dgm:t>
    </dgm:pt>
    <dgm:pt modelId="{F515CA93-AFD4-44F2-B07C-624A065213F3}" type="pres">
      <dgm:prSet presAssocID="{7F4FFC04-D7CE-43D5-9ACB-1F7072E336E3}" presName="Name13" presStyleLbl="parChTrans1D2" presStyleIdx="0" presStyleCnt="4"/>
      <dgm:spPr/>
      <dgm:t>
        <a:bodyPr/>
        <a:lstStyle/>
        <a:p>
          <a:endParaRPr lang="tr-TR"/>
        </a:p>
      </dgm:t>
    </dgm:pt>
    <dgm:pt modelId="{663469C4-B3C6-48CC-8A0A-5C03FC832C7B}" type="pres">
      <dgm:prSet presAssocID="{15873E9B-F949-4E99-ADCD-9B6F4EA4B6AC}" presName="childText" presStyleLbl="bgAcc1" presStyleIdx="0" presStyleCnt="4">
        <dgm:presLayoutVars>
          <dgm:bulletEnabled val="1"/>
        </dgm:presLayoutVars>
      </dgm:prSet>
      <dgm:spPr/>
      <dgm:t>
        <a:bodyPr/>
        <a:lstStyle/>
        <a:p>
          <a:endParaRPr lang="tr-TR"/>
        </a:p>
      </dgm:t>
    </dgm:pt>
    <dgm:pt modelId="{2B078601-5373-4F47-AFC9-A216E4CC903E}" type="pres">
      <dgm:prSet presAssocID="{D3912954-AAFD-4ACC-900B-7BE39218592D}" presName="Name13" presStyleLbl="parChTrans1D2" presStyleIdx="1" presStyleCnt="4"/>
      <dgm:spPr/>
      <dgm:t>
        <a:bodyPr/>
        <a:lstStyle/>
        <a:p>
          <a:endParaRPr lang="tr-TR"/>
        </a:p>
      </dgm:t>
    </dgm:pt>
    <dgm:pt modelId="{7003405C-DFBB-40AC-8D46-4F00B3261F3D}" type="pres">
      <dgm:prSet presAssocID="{899056B2-173A-4DE0-A559-7BAE728EB334}" presName="childText" presStyleLbl="bgAcc1" presStyleIdx="1" presStyleCnt="4">
        <dgm:presLayoutVars>
          <dgm:bulletEnabled val="1"/>
        </dgm:presLayoutVars>
      </dgm:prSet>
      <dgm:spPr/>
      <dgm:t>
        <a:bodyPr/>
        <a:lstStyle/>
        <a:p>
          <a:endParaRPr lang="tr-TR"/>
        </a:p>
      </dgm:t>
    </dgm:pt>
    <dgm:pt modelId="{8DE0FB81-F13F-48A4-AD42-0F5C780AC9EA}" type="pres">
      <dgm:prSet presAssocID="{319C5EAE-E5B2-49E3-874B-C2916C82DD1C}" presName="Name13" presStyleLbl="parChTrans1D2" presStyleIdx="2" presStyleCnt="4"/>
      <dgm:spPr/>
      <dgm:t>
        <a:bodyPr/>
        <a:lstStyle/>
        <a:p>
          <a:endParaRPr lang="tr-TR"/>
        </a:p>
      </dgm:t>
    </dgm:pt>
    <dgm:pt modelId="{BF43F4DE-BAEC-4EE3-8F85-761D8A00EABC}" type="pres">
      <dgm:prSet presAssocID="{33C9EA68-8B55-4185-A070-EED622104FFB}" presName="childText" presStyleLbl="bgAcc1" presStyleIdx="2" presStyleCnt="4">
        <dgm:presLayoutVars>
          <dgm:bulletEnabled val="1"/>
        </dgm:presLayoutVars>
      </dgm:prSet>
      <dgm:spPr/>
      <dgm:t>
        <a:bodyPr/>
        <a:lstStyle/>
        <a:p>
          <a:endParaRPr lang="tr-TR"/>
        </a:p>
      </dgm:t>
    </dgm:pt>
    <dgm:pt modelId="{97B14AD0-D41E-4049-9DE3-5C2BD5520C3B}" type="pres">
      <dgm:prSet presAssocID="{2E3ED11A-CBEF-4374-8467-B32D3728E691}" presName="Name13" presStyleLbl="parChTrans1D2" presStyleIdx="3" presStyleCnt="4"/>
      <dgm:spPr/>
      <dgm:t>
        <a:bodyPr/>
        <a:lstStyle/>
        <a:p>
          <a:endParaRPr lang="tr-TR"/>
        </a:p>
      </dgm:t>
    </dgm:pt>
    <dgm:pt modelId="{5586CA34-5704-4679-8FED-A7FC447A3BFD}" type="pres">
      <dgm:prSet presAssocID="{5AD2A4CD-2728-451D-9975-A38C2E8F3A94}" presName="childText" presStyleLbl="bgAcc1" presStyleIdx="3" presStyleCnt="4">
        <dgm:presLayoutVars>
          <dgm:bulletEnabled val="1"/>
        </dgm:presLayoutVars>
      </dgm:prSet>
      <dgm:spPr/>
      <dgm:t>
        <a:bodyPr/>
        <a:lstStyle/>
        <a:p>
          <a:endParaRPr lang="tr-TR"/>
        </a:p>
      </dgm:t>
    </dgm:pt>
  </dgm:ptLst>
  <dgm:cxnLst>
    <dgm:cxn modelId="{63260FF1-6056-4E47-9998-960B4B8530D0}" srcId="{67E7008B-68EF-4BD3-8F14-8CB1DC635CBF}" destId="{899056B2-173A-4DE0-A559-7BAE728EB334}" srcOrd="1" destOrd="0" parTransId="{D3912954-AAFD-4ACC-900B-7BE39218592D}" sibTransId="{85C35D89-FFD9-47BA-B9A9-ADE1A7EA901E}"/>
    <dgm:cxn modelId="{9BC90A77-8E4B-47F8-896C-8486BB158BFD}" type="presOf" srcId="{5E04CE44-5DF6-4B1F-B89C-50C02B747BA6}" destId="{BFDB5621-5F48-46F0-B60A-6ED0293B3690}" srcOrd="0" destOrd="0" presId="urn:microsoft.com/office/officeart/2005/8/layout/hierarchy3"/>
    <dgm:cxn modelId="{672A6EEF-8787-4E77-AC21-EA145761AF7A}" type="presOf" srcId="{15873E9B-F949-4E99-ADCD-9B6F4EA4B6AC}" destId="{663469C4-B3C6-48CC-8A0A-5C03FC832C7B}" srcOrd="0" destOrd="0" presId="urn:microsoft.com/office/officeart/2005/8/layout/hierarchy3"/>
    <dgm:cxn modelId="{FDEEF495-966F-4E7A-BB77-2AA7F9969E85}" srcId="{5E04CE44-5DF6-4B1F-B89C-50C02B747BA6}" destId="{67E7008B-68EF-4BD3-8F14-8CB1DC635CBF}" srcOrd="0" destOrd="0" parTransId="{FDF61147-7BBE-4F7B-B088-08DA202CF56F}" sibTransId="{B95E1658-B703-4192-8D84-361ACF47065F}"/>
    <dgm:cxn modelId="{ECE99466-9956-48B2-9A0B-7E48EBBF0CE2}" type="presOf" srcId="{899056B2-173A-4DE0-A559-7BAE728EB334}" destId="{7003405C-DFBB-40AC-8D46-4F00B3261F3D}" srcOrd="0" destOrd="0" presId="urn:microsoft.com/office/officeart/2005/8/layout/hierarchy3"/>
    <dgm:cxn modelId="{045724A1-E31D-4712-B0C3-C9D6AD3F5D2C}" type="presOf" srcId="{33C9EA68-8B55-4185-A070-EED622104FFB}" destId="{BF43F4DE-BAEC-4EE3-8F85-761D8A00EABC}" srcOrd="0" destOrd="0" presId="urn:microsoft.com/office/officeart/2005/8/layout/hierarchy3"/>
    <dgm:cxn modelId="{FBD3AA13-7DC4-4860-944B-CAD1B9923F6B}" type="presOf" srcId="{5AD2A4CD-2728-451D-9975-A38C2E8F3A94}" destId="{5586CA34-5704-4679-8FED-A7FC447A3BFD}" srcOrd="0" destOrd="0" presId="urn:microsoft.com/office/officeart/2005/8/layout/hierarchy3"/>
    <dgm:cxn modelId="{963CC401-E65E-4CFF-827C-1D50086EC611}" type="presOf" srcId="{7F4FFC04-D7CE-43D5-9ACB-1F7072E336E3}" destId="{F515CA93-AFD4-44F2-B07C-624A065213F3}" srcOrd="0" destOrd="0" presId="urn:microsoft.com/office/officeart/2005/8/layout/hierarchy3"/>
    <dgm:cxn modelId="{FE165099-9A65-4640-9253-38D253581CEC}" srcId="{67E7008B-68EF-4BD3-8F14-8CB1DC635CBF}" destId="{5AD2A4CD-2728-451D-9975-A38C2E8F3A94}" srcOrd="3" destOrd="0" parTransId="{2E3ED11A-CBEF-4374-8467-B32D3728E691}" sibTransId="{6A9D43DB-4459-4382-8088-F08E132A9897}"/>
    <dgm:cxn modelId="{22300097-1EFD-45EC-82CA-A2F1878EDBB2}" srcId="{67E7008B-68EF-4BD3-8F14-8CB1DC635CBF}" destId="{33C9EA68-8B55-4185-A070-EED622104FFB}" srcOrd="2" destOrd="0" parTransId="{319C5EAE-E5B2-49E3-874B-C2916C82DD1C}" sibTransId="{15ADC567-1C5D-4548-928F-7EBDACB78DAB}"/>
    <dgm:cxn modelId="{DA4BCA46-7FC9-4876-A646-31FD6B95FE9D}" type="presOf" srcId="{D3912954-AAFD-4ACC-900B-7BE39218592D}" destId="{2B078601-5373-4F47-AFC9-A216E4CC903E}" srcOrd="0" destOrd="0" presId="urn:microsoft.com/office/officeart/2005/8/layout/hierarchy3"/>
    <dgm:cxn modelId="{EE983FD1-4825-49E5-AE6F-177569CFAC6C}" type="presOf" srcId="{67E7008B-68EF-4BD3-8F14-8CB1DC635CBF}" destId="{DB72519D-B773-49CD-A6F5-84FDECA7569F}" srcOrd="1" destOrd="0" presId="urn:microsoft.com/office/officeart/2005/8/layout/hierarchy3"/>
    <dgm:cxn modelId="{9B74F205-F84A-45EC-8E8B-24231D4CCA82}" type="presOf" srcId="{319C5EAE-E5B2-49E3-874B-C2916C82DD1C}" destId="{8DE0FB81-F13F-48A4-AD42-0F5C780AC9EA}" srcOrd="0" destOrd="0" presId="urn:microsoft.com/office/officeart/2005/8/layout/hierarchy3"/>
    <dgm:cxn modelId="{338454AC-62A7-4B8D-A149-CD999158004A}" type="presOf" srcId="{2E3ED11A-CBEF-4374-8467-B32D3728E691}" destId="{97B14AD0-D41E-4049-9DE3-5C2BD5520C3B}" srcOrd="0" destOrd="0" presId="urn:microsoft.com/office/officeart/2005/8/layout/hierarchy3"/>
    <dgm:cxn modelId="{1F6A1A82-9B27-4D71-8315-803FC586A0E4}" srcId="{67E7008B-68EF-4BD3-8F14-8CB1DC635CBF}" destId="{15873E9B-F949-4E99-ADCD-9B6F4EA4B6AC}" srcOrd="0" destOrd="0" parTransId="{7F4FFC04-D7CE-43D5-9ACB-1F7072E336E3}" sibTransId="{06C8C86E-3F22-4750-8CAB-E71D237F2F16}"/>
    <dgm:cxn modelId="{972E8D0F-9BE1-43EC-821A-53554DBF60E8}" type="presOf" srcId="{67E7008B-68EF-4BD3-8F14-8CB1DC635CBF}" destId="{958E3D97-BF1E-454D-83B2-8C66141027A8}" srcOrd="0" destOrd="0" presId="urn:microsoft.com/office/officeart/2005/8/layout/hierarchy3"/>
    <dgm:cxn modelId="{D371FBE7-3A57-4942-9437-5E931957882B}" type="presParOf" srcId="{BFDB5621-5F48-46F0-B60A-6ED0293B3690}" destId="{90114674-72F5-4C7E-A0F2-7BD5C0CA4CA2}" srcOrd="0" destOrd="0" presId="urn:microsoft.com/office/officeart/2005/8/layout/hierarchy3"/>
    <dgm:cxn modelId="{D77F67EA-6951-4B07-8570-8989B8918731}" type="presParOf" srcId="{90114674-72F5-4C7E-A0F2-7BD5C0CA4CA2}" destId="{67C7EC81-0354-4BCA-AF78-67FB0173A4FC}" srcOrd="0" destOrd="0" presId="urn:microsoft.com/office/officeart/2005/8/layout/hierarchy3"/>
    <dgm:cxn modelId="{4E99038D-7638-446F-9FB8-9DB2D5113095}" type="presParOf" srcId="{67C7EC81-0354-4BCA-AF78-67FB0173A4FC}" destId="{958E3D97-BF1E-454D-83B2-8C66141027A8}" srcOrd="0" destOrd="0" presId="urn:microsoft.com/office/officeart/2005/8/layout/hierarchy3"/>
    <dgm:cxn modelId="{E6DD6C1F-06AF-4982-B2B1-7A3839426293}" type="presParOf" srcId="{67C7EC81-0354-4BCA-AF78-67FB0173A4FC}" destId="{DB72519D-B773-49CD-A6F5-84FDECA7569F}" srcOrd="1" destOrd="0" presId="urn:microsoft.com/office/officeart/2005/8/layout/hierarchy3"/>
    <dgm:cxn modelId="{4E38E4C8-DBCD-49F1-847F-A1A90A20E515}" type="presParOf" srcId="{90114674-72F5-4C7E-A0F2-7BD5C0CA4CA2}" destId="{D46C9BB7-1CCE-452A-98EA-EA3EAA2D7C48}" srcOrd="1" destOrd="0" presId="urn:microsoft.com/office/officeart/2005/8/layout/hierarchy3"/>
    <dgm:cxn modelId="{DBEA717F-3E73-473C-AB8B-49A17CD2F636}" type="presParOf" srcId="{D46C9BB7-1CCE-452A-98EA-EA3EAA2D7C48}" destId="{F515CA93-AFD4-44F2-B07C-624A065213F3}" srcOrd="0" destOrd="0" presId="urn:microsoft.com/office/officeart/2005/8/layout/hierarchy3"/>
    <dgm:cxn modelId="{690CE171-34F6-4BA5-A3B6-071FE709DE9D}" type="presParOf" srcId="{D46C9BB7-1CCE-452A-98EA-EA3EAA2D7C48}" destId="{663469C4-B3C6-48CC-8A0A-5C03FC832C7B}" srcOrd="1" destOrd="0" presId="urn:microsoft.com/office/officeart/2005/8/layout/hierarchy3"/>
    <dgm:cxn modelId="{F896C1F4-79F5-4C4A-AE1F-762DC220E9F0}" type="presParOf" srcId="{D46C9BB7-1CCE-452A-98EA-EA3EAA2D7C48}" destId="{2B078601-5373-4F47-AFC9-A216E4CC903E}" srcOrd="2" destOrd="0" presId="urn:microsoft.com/office/officeart/2005/8/layout/hierarchy3"/>
    <dgm:cxn modelId="{4FBFC408-5F53-4717-9D81-9E025D2F4E4C}" type="presParOf" srcId="{D46C9BB7-1CCE-452A-98EA-EA3EAA2D7C48}" destId="{7003405C-DFBB-40AC-8D46-4F00B3261F3D}" srcOrd="3" destOrd="0" presId="urn:microsoft.com/office/officeart/2005/8/layout/hierarchy3"/>
    <dgm:cxn modelId="{ECC0D491-5D1D-4B6E-89D5-A9ED1B2DFB38}" type="presParOf" srcId="{D46C9BB7-1CCE-452A-98EA-EA3EAA2D7C48}" destId="{8DE0FB81-F13F-48A4-AD42-0F5C780AC9EA}" srcOrd="4" destOrd="0" presId="urn:microsoft.com/office/officeart/2005/8/layout/hierarchy3"/>
    <dgm:cxn modelId="{0D945186-ABB3-4F0B-84C2-A065205CF918}" type="presParOf" srcId="{D46C9BB7-1CCE-452A-98EA-EA3EAA2D7C48}" destId="{BF43F4DE-BAEC-4EE3-8F85-761D8A00EABC}" srcOrd="5" destOrd="0" presId="urn:microsoft.com/office/officeart/2005/8/layout/hierarchy3"/>
    <dgm:cxn modelId="{B7169115-32F9-4E56-9F73-FA57F20391C9}" type="presParOf" srcId="{D46C9BB7-1CCE-452A-98EA-EA3EAA2D7C48}" destId="{97B14AD0-D41E-4049-9DE3-5C2BD5520C3B}" srcOrd="6" destOrd="0" presId="urn:microsoft.com/office/officeart/2005/8/layout/hierarchy3"/>
    <dgm:cxn modelId="{A579D6C8-97B2-469C-A234-19D69D8C4464}" type="presParOf" srcId="{D46C9BB7-1CCE-452A-98EA-EA3EAA2D7C48}" destId="{5586CA34-5704-4679-8FED-A7FC447A3BFD}"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CE274F7-C207-4FBD-BF3E-FF66FE9FF5FA}" type="doc">
      <dgm:prSet loTypeId="urn:microsoft.com/office/officeart/2005/8/layout/matrix1" loCatId="matrix" qsTypeId="urn:microsoft.com/office/officeart/2005/8/quickstyle/3d6" qsCatId="3D" csTypeId="urn:microsoft.com/office/officeart/2005/8/colors/accent1_2" csCatId="accent1" phldr="1"/>
      <dgm:spPr/>
      <dgm:t>
        <a:bodyPr/>
        <a:lstStyle/>
        <a:p>
          <a:endParaRPr lang="tr-TR"/>
        </a:p>
      </dgm:t>
    </dgm:pt>
    <dgm:pt modelId="{3CA8A7F3-ABF4-4E14-BE29-5F6D5DCC1D3C}">
      <dgm:prSet phldrT="[Metin]"/>
      <dgm:spPr/>
      <dgm:t>
        <a:bodyPr/>
        <a:lstStyle/>
        <a:p>
          <a:r>
            <a:rPr lang="tr-TR" dirty="0" smtClean="0"/>
            <a:t>Kim ?</a:t>
          </a:r>
          <a:endParaRPr lang="tr-TR" dirty="0"/>
        </a:p>
      </dgm:t>
    </dgm:pt>
    <dgm:pt modelId="{F6F79408-31FD-461E-83CD-3663B69B9807}" type="parTrans" cxnId="{2C5583DC-F509-4518-8183-45CB14C444BC}">
      <dgm:prSet/>
      <dgm:spPr/>
      <dgm:t>
        <a:bodyPr/>
        <a:lstStyle/>
        <a:p>
          <a:endParaRPr lang="tr-TR"/>
        </a:p>
      </dgm:t>
    </dgm:pt>
    <dgm:pt modelId="{399A14FC-10F8-4DC9-951F-202879804213}" type="sibTrans" cxnId="{2C5583DC-F509-4518-8183-45CB14C444BC}">
      <dgm:prSet/>
      <dgm:spPr/>
      <dgm:t>
        <a:bodyPr/>
        <a:lstStyle/>
        <a:p>
          <a:endParaRPr lang="tr-TR"/>
        </a:p>
      </dgm:t>
    </dgm:pt>
    <dgm:pt modelId="{24057C85-4331-4873-B7C3-8CE2D83E6279}">
      <dgm:prSet phldrT="[Metin]"/>
      <dgm:spPr/>
      <dgm:t>
        <a:bodyPr/>
        <a:lstStyle/>
        <a:p>
          <a:r>
            <a:rPr lang="tr-TR" dirty="0" smtClean="0"/>
            <a:t>Neden ?</a:t>
          </a:r>
          <a:endParaRPr lang="tr-TR" dirty="0"/>
        </a:p>
      </dgm:t>
    </dgm:pt>
    <dgm:pt modelId="{5679C21B-F220-4A25-87E2-7CE5F2CA4D8F}" type="parTrans" cxnId="{35D4193A-42A4-472C-A9CF-7CCC6A932EFD}">
      <dgm:prSet/>
      <dgm:spPr/>
      <dgm:t>
        <a:bodyPr/>
        <a:lstStyle/>
        <a:p>
          <a:endParaRPr lang="tr-TR"/>
        </a:p>
      </dgm:t>
    </dgm:pt>
    <dgm:pt modelId="{A537C957-2B1D-458B-A483-65D0FDEC0048}" type="sibTrans" cxnId="{35D4193A-42A4-472C-A9CF-7CCC6A932EFD}">
      <dgm:prSet/>
      <dgm:spPr/>
      <dgm:t>
        <a:bodyPr/>
        <a:lstStyle/>
        <a:p>
          <a:endParaRPr lang="tr-TR"/>
        </a:p>
      </dgm:t>
    </dgm:pt>
    <dgm:pt modelId="{3EDFFC63-9B45-4411-A718-1353CFB2CCDD}">
      <dgm:prSet phldrT="[Metin]"/>
      <dgm:spPr/>
      <dgm:t>
        <a:bodyPr/>
        <a:lstStyle/>
        <a:p>
          <a:r>
            <a:rPr lang="tr-TR" dirty="0" smtClean="0"/>
            <a:t>Ne ?</a:t>
          </a:r>
          <a:endParaRPr lang="tr-TR" dirty="0"/>
        </a:p>
      </dgm:t>
    </dgm:pt>
    <dgm:pt modelId="{4664EB89-A60E-4915-B5D6-587F2FEF91EA}" type="parTrans" cxnId="{BDB82F55-A285-4A82-8267-9C48E0E3D14A}">
      <dgm:prSet/>
      <dgm:spPr/>
      <dgm:t>
        <a:bodyPr/>
        <a:lstStyle/>
        <a:p>
          <a:endParaRPr lang="tr-TR"/>
        </a:p>
      </dgm:t>
    </dgm:pt>
    <dgm:pt modelId="{A6EC35A2-8EFD-42D4-B984-2934E1BC4FF4}" type="sibTrans" cxnId="{BDB82F55-A285-4A82-8267-9C48E0E3D14A}">
      <dgm:prSet/>
      <dgm:spPr/>
      <dgm:t>
        <a:bodyPr/>
        <a:lstStyle/>
        <a:p>
          <a:endParaRPr lang="tr-TR"/>
        </a:p>
      </dgm:t>
    </dgm:pt>
    <dgm:pt modelId="{CC15E204-FC01-43FD-8376-FD97DCEADEB8}">
      <dgm:prSet phldrT="[Metin]"/>
      <dgm:spPr/>
      <dgm:t>
        <a:bodyPr/>
        <a:lstStyle/>
        <a:p>
          <a:r>
            <a:rPr lang="tr-TR" dirty="0" smtClean="0"/>
            <a:t>Ne Zaman ?</a:t>
          </a:r>
          <a:endParaRPr lang="tr-TR" dirty="0"/>
        </a:p>
      </dgm:t>
    </dgm:pt>
    <dgm:pt modelId="{35E1F798-1282-4250-9CE1-D29D6C439779}" type="parTrans" cxnId="{68FDA073-D440-485C-B569-C0941A080116}">
      <dgm:prSet/>
      <dgm:spPr/>
      <dgm:t>
        <a:bodyPr/>
        <a:lstStyle/>
        <a:p>
          <a:endParaRPr lang="tr-TR"/>
        </a:p>
      </dgm:t>
    </dgm:pt>
    <dgm:pt modelId="{3FE9E0B7-2C98-4DC5-B818-085DB87A4A2B}" type="sibTrans" cxnId="{68FDA073-D440-485C-B569-C0941A080116}">
      <dgm:prSet/>
      <dgm:spPr/>
      <dgm:t>
        <a:bodyPr/>
        <a:lstStyle/>
        <a:p>
          <a:endParaRPr lang="tr-TR"/>
        </a:p>
      </dgm:t>
    </dgm:pt>
    <dgm:pt modelId="{CF08E12F-8B7A-40E5-AEE4-E5D76F436011}">
      <dgm:prSet phldrT="[Metin]"/>
      <dgm:spPr>
        <a:solidFill>
          <a:srgbClr val="FF3300"/>
        </a:solidFill>
      </dgm:spPr>
      <dgm:t>
        <a:bodyPr/>
        <a:lstStyle/>
        <a:p>
          <a:r>
            <a:rPr lang="tr-TR" dirty="0" smtClean="0"/>
            <a:t>Nerede ?</a:t>
          </a:r>
          <a:endParaRPr lang="tr-TR" dirty="0"/>
        </a:p>
      </dgm:t>
    </dgm:pt>
    <dgm:pt modelId="{9B6D09E0-85AB-425F-9627-1E0916ED9391}" type="parTrans" cxnId="{576F13F7-9584-4747-BC5A-8BE35E89E407}">
      <dgm:prSet/>
      <dgm:spPr/>
      <dgm:t>
        <a:bodyPr/>
        <a:lstStyle/>
        <a:p>
          <a:endParaRPr lang="tr-TR"/>
        </a:p>
      </dgm:t>
    </dgm:pt>
    <dgm:pt modelId="{3C4D7574-8DB8-45CC-98E9-E62F09BBED76}" type="sibTrans" cxnId="{576F13F7-9584-4747-BC5A-8BE35E89E407}">
      <dgm:prSet/>
      <dgm:spPr/>
      <dgm:t>
        <a:bodyPr/>
        <a:lstStyle/>
        <a:p>
          <a:endParaRPr lang="tr-TR"/>
        </a:p>
      </dgm:t>
    </dgm:pt>
    <dgm:pt modelId="{6C9C7157-D5D3-4499-B618-5A66A2AD95A2}" type="pres">
      <dgm:prSet presAssocID="{8CE274F7-C207-4FBD-BF3E-FF66FE9FF5FA}" presName="diagram" presStyleCnt="0">
        <dgm:presLayoutVars>
          <dgm:chMax val="1"/>
          <dgm:dir/>
          <dgm:animLvl val="ctr"/>
          <dgm:resizeHandles val="exact"/>
        </dgm:presLayoutVars>
      </dgm:prSet>
      <dgm:spPr/>
      <dgm:t>
        <a:bodyPr/>
        <a:lstStyle/>
        <a:p>
          <a:endParaRPr lang="tr-TR"/>
        </a:p>
      </dgm:t>
    </dgm:pt>
    <dgm:pt modelId="{E51C7679-6632-4E46-92F3-5033F6D27E34}" type="pres">
      <dgm:prSet presAssocID="{8CE274F7-C207-4FBD-BF3E-FF66FE9FF5FA}" presName="matrix" presStyleCnt="0"/>
      <dgm:spPr/>
    </dgm:pt>
    <dgm:pt modelId="{6742A5BB-8911-4E6E-9356-68E0D9808C3F}" type="pres">
      <dgm:prSet presAssocID="{8CE274F7-C207-4FBD-BF3E-FF66FE9FF5FA}" presName="tile1" presStyleLbl="node1" presStyleIdx="0" presStyleCnt="4"/>
      <dgm:spPr/>
      <dgm:t>
        <a:bodyPr/>
        <a:lstStyle/>
        <a:p>
          <a:endParaRPr lang="tr-TR"/>
        </a:p>
      </dgm:t>
    </dgm:pt>
    <dgm:pt modelId="{F4F898F3-7F90-42CC-80FA-5C5F3F1744DF}" type="pres">
      <dgm:prSet presAssocID="{8CE274F7-C207-4FBD-BF3E-FF66FE9FF5FA}" presName="tile1text" presStyleLbl="node1" presStyleIdx="0" presStyleCnt="4">
        <dgm:presLayoutVars>
          <dgm:chMax val="0"/>
          <dgm:chPref val="0"/>
          <dgm:bulletEnabled val="1"/>
        </dgm:presLayoutVars>
      </dgm:prSet>
      <dgm:spPr/>
      <dgm:t>
        <a:bodyPr/>
        <a:lstStyle/>
        <a:p>
          <a:endParaRPr lang="tr-TR"/>
        </a:p>
      </dgm:t>
    </dgm:pt>
    <dgm:pt modelId="{14E8952D-E346-445C-8646-23DF315139C1}" type="pres">
      <dgm:prSet presAssocID="{8CE274F7-C207-4FBD-BF3E-FF66FE9FF5FA}" presName="tile2" presStyleLbl="node1" presStyleIdx="1" presStyleCnt="4"/>
      <dgm:spPr/>
      <dgm:t>
        <a:bodyPr/>
        <a:lstStyle/>
        <a:p>
          <a:endParaRPr lang="tr-TR"/>
        </a:p>
      </dgm:t>
    </dgm:pt>
    <dgm:pt modelId="{1822E8A4-6E22-4EF5-AD21-843586A4CBC4}" type="pres">
      <dgm:prSet presAssocID="{8CE274F7-C207-4FBD-BF3E-FF66FE9FF5FA}" presName="tile2text" presStyleLbl="node1" presStyleIdx="1" presStyleCnt="4">
        <dgm:presLayoutVars>
          <dgm:chMax val="0"/>
          <dgm:chPref val="0"/>
          <dgm:bulletEnabled val="1"/>
        </dgm:presLayoutVars>
      </dgm:prSet>
      <dgm:spPr/>
      <dgm:t>
        <a:bodyPr/>
        <a:lstStyle/>
        <a:p>
          <a:endParaRPr lang="tr-TR"/>
        </a:p>
      </dgm:t>
    </dgm:pt>
    <dgm:pt modelId="{6659EAE0-4347-4987-B808-673542B10B0D}" type="pres">
      <dgm:prSet presAssocID="{8CE274F7-C207-4FBD-BF3E-FF66FE9FF5FA}" presName="tile3" presStyleLbl="node1" presStyleIdx="2" presStyleCnt="4"/>
      <dgm:spPr/>
      <dgm:t>
        <a:bodyPr/>
        <a:lstStyle/>
        <a:p>
          <a:endParaRPr lang="tr-TR"/>
        </a:p>
      </dgm:t>
    </dgm:pt>
    <dgm:pt modelId="{EF1FEFD6-5335-4DFA-ADBF-6CED94E795A7}" type="pres">
      <dgm:prSet presAssocID="{8CE274F7-C207-4FBD-BF3E-FF66FE9FF5FA}" presName="tile3text" presStyleLbl="node1" presStyleIdx="2" presStyleCnt="4">
        <dgm:presLayoutVars>
          <dgm:chMax val="0"/>
          <dgm:chPref val="0"/>
          <dgm:bulletEnabled val="1"/>
        </dgm:presLayoutVars>
      </dgm:prSet>
      <dgm:spPr/>
      <dgm:t>
        <a:bodyPr/>
        <a:lstStyle/>
        <a:p>
          <a:endParaRPr lang="tr-TR"/>
        </a:p>
      </dgm:t>
    </dgm:pt>
    <dgm:pt modelId="{9E86A464-B78B-43D2-8788-7E81C8046BF7}" type="pres">
      <dgm:prSet presAssocID="{8CE274F7-C207-4FBD-BF3E-FF66FE9FF5FA}" presName="tile4" presStyleLbl="node1" presStyleIdx="3" presStyleCnt="4"/>
      <dgm:spPr/>
      <dgm:t>
        <a:bodyPr/>
        <a:lstStyle/>
        <a:p>
          <a:endParaRPr lang="tr-TR"/>
        </a:p>
      </dgm:t>
    </dgm:pt>
    <dgm:pt modelId="{A7DC5765-D886-496A-B77F-D02290ACB83C}" type="pres">
      <dgm:prSet presAssocID="{8CE274F7-C207-4FBD-BF3E-FF66FE9FF5FA}" presName="tile4text" presStyleLbl="node1" presStyleIdx="3" presStyleCnt="4">
        <dgm:presLayoutVars>
          <dgm:chMax val="0"/>
          <dgm:chPref val="0"/>
          <dgm:bulletEnabled val="1"/>
        </dgm:presLayoutVars>
      </dgm:prSet>
      <dgm:spPr/>
      <dgm:t>
        <a:bodyPr/>
        <a:lstStyle/>
        <a:p>
          <a:endParaRPr lang="tr-TR"/>
        </a:p>
      </dgm:t>
    </dgm:pt>
    <dgm:pt modelId="{6D10E939-5055-4522-8960-8305142AF27C}" type="pres">
      <dgm:prSet presAssocID="{8CE274F7-C207-4FBD-BF3E-FF66FE9FF5FA}" presName="centerTile" presStyleLbl="fgShp" presStyleIdx="0" presStyleCnt="1">
        <dgm:presLayoutVars>
          <dgm:chMax val="0"/>
          <dgm:chPref val="0"/>
        </dgm:presLayoutVars>
      </dgm:prSet>
      <dgm:spPr/>
      <dgm:t>
        <a:bodyPr/>
        <a:lstStyle/>
        <a:p>
          <a:endParaRPr lang="tr-TR"/>
        </a:p>
      </dgm:t>
    </dgm:pt>
  </dgm:ptLst>
  <dgm:cxnLst>
    <dgm:cxn modelId="{162EB866-9875-4824-A9A0-05964CA3E3DA}" type="presOf" srcId="{3EDFFC63-9B45-4411-A718-1353CFB2CCDD}" destId="{14E8952D-E346-445C-8646-23DF315139C1}" srcOrd="0" destOrd="0" presId="urn:microsoft.com/office/officeart/2005/8/layout/matrix1"/>
    <dgm:cxn modelId="{576F13F7-9584-4747-BC5A-8BE35E89E407}" srcId="{3CA8A7F3-ABF4-4E14-BE29-5F6D5DCC1D3C}" destId="{CF08E12F-8B7A-40E5-AEE4-E5D76F436011}" srcOrd="3" destOrd="0" parTransId="{9B6D09E0-85AB-425F-9627-1E0916ED9391}" sibTransId="{3C4D7574-8DB8-45CC-98E9-E62F09BBED76}"/>
    <dgm:cxn modelId="{6894D210-3A4C-4A19-B36B-AFB534523246}" type="presOf" srcId="{3CA8A7F3-ABF4-4E14-BE29-5F6D5DCC1D3C}" destId="{6D10E939-5055-4522-8960-8305142AF27C}" srcOrd="0" destOrd="0" presId="urn:microsoft.com/office/officeart/2005/8/layout/matrix1"/>
    <dgm:cxn modelId="{35D4193A-42A4-472C-A9CF-7CCC6A932EFD}" srcId="{3CA8A7F3-ABF4-4E14-BE29-5F6D5DCC1D3C}" destId="{24057C85-4331-4873-B7C3-8CE2D83E6279}" srcOrd="0" destOrd="0" parTransId="{5679C21B-F220-4A25-87E2-7CE5F2CA4D8F}" sibTransId="{A537C957-2B1D-458B-A483-65D0FDEC0048}"/>
    <dgm:cxn modelId="{9C6C555A-F88A-4530-A191-A7A773AF5568}" type="presOf" srcId="{24057C85-4331-4873-B7C3-8CE2D83E6279}" destId="{6742A5BB-8911-4E6E-9356-68E0D9808C3F}" srcOrd="0" destOrd="0" presId="urn:microsoft.com/office/officeart/2005/8/layout/matrix1"/>
    <dgm:cxn modelId="{77F16A2C-EDFA-478A-A8B7-0C42F94DEFA3}" type="presOf" srcId="{CF08E12F-8B7A-40E5-AEE4-E5D76F436011}" destId="{9E86A464-B78B-43D2-8788-7E81C8046BF7}" srcOrd="0" destOrd="0" presId="urn:microsoft.com/office/officeart/2005/8/layout/matrix1"/>
    <dgm:cxn modelId="{68FDA073-D440-485C-B569-C0941A080116}" srcId="{3CA8A7F3-ABF4-4E14-BE29-5F6D5DCC1D3C}" destId="{CC15E204-FC01-43FD-8376-FD97DCEADEB8}" srcOrd="2" destOrd="0" parTransId="{35E1F798-1282-4250-9CE1-D29D6C439779}" sibTransId="{3FE9E0B7-2C98-4DC5-B818-085DB87A4A2B}"/>
    <dgm:cxn modelId="{9FEC769A-5AE2-4A2E-8F7C-C307A2070F9F}" type="presOf" srcId="{CC15E204-FC01-43FD-8376-FD97DCEADEB8}" destId="{6659EAE0-4347-4987-B808-673542B10B0D}" srcOrd="0" destOrd="0" presId="urn:microsoft.com/office/officeart/2005/8/layout/matrix1"/>
    <dgm:cxn modelId="{1BAB2007-4C7B-4156-97A2-782341508425}" type="presOf" srcId="{CC15E204-FC01-43FD-8376-FD97DCEADEB8}" destId="{EF1FEFD6-5335-4DFA-ADBF-6CED94E795A7}" srcOrd="1" destOrd="0" presId="urn:microsoft.com/office/officeart/2005/8/layout/matrix1"/>
    <dgm:cxn modelId="{997BE663-F98C-4344-982F-75AF5B7F98E7}" type="presOf" srcId="{CF08E12F-8B7A-40E5-AEE4-E5D76F436011}" destId="{A7DC5765-D886-496A-B77F-D02290ACB83C}" srcOrd="1" destOrd="0" presId="urn:microsoft.com/office/officeart/2005/8/layout/matrix1"/>
    <dgm:cxn modelId="{2C5583DC-F509-4518-8183-45CB14C444BC}" srcId="{8CE274F7-C207-4FBD-BF3E-FF66FE9FF5FA}" destId="{3CA8A7F3-ABF4-4E14-BE29-5F6D5DCC1D3C}" srcOrd="0" destOrd="0" parTransId="{F6F79408-31FD-461E-83CD-3663B69B9807}" sibTransId="{399A14FC-10F8-4DC9-951F-202879804213}"/>
    <dgm:cxn modelId="{BDB82F55-A285-4A82-8267-9C48E0E3D14A}" srcId="{3CA8A7F3-ABF4-4E14-BE29-5F6D5DCC1D3C}" destId="{3EDFFC63-9B45-4411-A718-1353CFB2CCDD}" srcOrd="1" destOrd="0" parTransId="{4664EB89-A60E-4915-B5D6-587F2FEF91EA}" sibTransId="{A6EC35A2-8EFD-42D4-B984-2934E1BC4FF4}"/>
    <dgm:cxn modelId="{AF9DED4B-618C-4B9E-B548-EBD689A7F85D}" type="presOf" srcId="{3EDFFC63-9B45-4411-A718-1353CFB2CCDD}" destId="{1822E8A4-6E22-4EF5-AD21-843586A4CBC4}" srcOrd="1" destOrd="0" presId="urn:microsoft.com/office/officeart/2005/8/layout/matrix1"/>
    <dgm:cxn modelId="{AC3264A7-D16C-46A0-9E74-AAAC01CA4723}" type="presOf" srcId="{24057C85-4331-4873-B7C3-8CE2D83E6279}" destId="{F4F898F3-7F90-42CC-80FA-5C5F3F1744DF}" srcOrd="1" destOrd="0" presId="urn:microsoft.com/office/officeart/2005/8/layout/matrix1"/>
    <dgm:cxn modelId="{66062730-25B9-4DB3-8C58-E47CFE4939E6}" type="presOf" srcId="{8CE274F7-C207-4FBD-BF3E-FF66FE9FF5FA}" destId="{6C9C7157-D5D3-4499-B618-5A66A2AD95A2}" srcOrd="0" destOrd="0" presId="urn:microsoft.com/office/officeart/2005/8/layout/matrix1"/>
    <dgm:cxn modelId="{8C0B5167-8707-4CE8-B4F4-6168CDE572AB}" type="presParOf" srcId="{6C9C7157-D5D3-4499-B618-5A66A2AD95A2}" destId="{E51C7679-6632-4E46-92F3-5033F6D27E34}" srcOrd="0" destOrd="0" presId="urn:microsoft.com/office/officeart/2005/8/layout/matrix1"/>
    <dgm:cxn modelId="{C1DC977C-466B-4321-A159-11683386596B}" type="presParOf" srcId="{E51C7679-6632-4E46-92F3-5033F6D27E34}" destId="{6742A5BB-8911-4E6E-9356-68E0D9808C3F}" srcOrd="0" destOrd="0" presId="urn:microsoft.com/office/officeart/2005/8/layout/matrix1"/>
    <dgm:cxn modelId="{DE443E9B-1F9C-4225-B4FC-15D755ABB11B}" type="presParOf" srcId="{E51C7679-6632-4E46-92F3-5033F6D27E34}" destId="{F4F898F3-7F90-42CC-80FA-5C5F3F1744DF}" srcOrd="1" destOrd="0" presId="urn:microsoft.com/office/officeart/2005/8/layout/matrix1"/>
    <dgm:cxn modelId="{60C1077B-A8A4-4A1C-8999-2DC2657C7A83}" type="presParOf" srcId="{E51C7679-6632-4E46-92F3-5033F6D27E34}" destId="{14E8952D-E346-445C-8646-23DF315139C1}" srcOrd="2" destOrd="0" presId="urn:microsoft.com/office/officeart/2005/8/layout/matrix1"/>
    <dgm:cxn modelId="{9E8CF47B-D073-4A08-A33C-F299698BA350}" type="presParOf" srcId="{E51C7679-6632-4E46-92F3-5033F6D27E34}" destId="{1822E8A4-6E22-4EF5-AD21-843586A4CBC4}" srcOrd="3" destOrd="0" presId="urn:microsoft.com/office/officeart/2005/8/layout/matrix1"/>
    <dgm:cxn modelId="{A2A6AFF8-E1CE-401A-856B-0272274FFA3E}" type="presParOf" srcId="{E51C7679-6632-4E46-92F3-5033F6D27E34}" destId="{6659EAE0-4347-4987-B808-673542B10B0D}" srcOrd="4" destOrd="0" presId="urn:microsoft.com/office/officeart/2005/8/layout/matrix1"/>
    <dgm:cxn modelId="{DC959B78-4BC8-4CA1-9285-9A164CE4907E}" type="presParOf" srcId="{E51C7679-6632-4E46-92F3-5033F6D27E34}" destId="{EF1FEFD6-5335-4DFA-ADBF-6CED94E795A7}" srcOrd="5" destOrd="0" presId="urn:microsoft.com/office/officeart/2005/8/layout/matrix1"/>
    <dgm:cxn modelId="{AE80D06D-EC32-438A-BB94-83CE4697F7AD}" type="presParOf" srcId="{E51C7679-6632-4E46-92F3-5033F6D27E34}" destId="{9E86A464-B78B-43D2-8788-7E81C8046BF7}" srcOrd="6" destOrd="0" presId="urn:microsoft.com/office/officeart/2005/8/layout/matrix1"/>
    <dgm:cxn modelId="{1FC7C3BE-6B2C-40AB-BCE9-AE91D1F35711}" type="presParOf" srcId="{E51C7679-6632-4E46-92F3-5033F6D27E34}" destId="{A7DC5765-D886-496A-B77F-D02290ACB83C}" srcOrd="7" destOrd="0" presId="urn:microsoft.com/office/officeart/2005/8/layout/matrix1"/>
    <dgm:cxn modelId="{77A8D032-B6BD-438D-991F-0F49D4D00E17}" type="presParOf" srcId="{6C9C7157-D5D3-4499-B618-5A66A2AD95A2}" destId="{6D10E939-5055-4522-8960-8305142AF27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E04CE44-5DF6-4B1F-B89C-50C02B747BA6}"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tr-TR"/>
        </a:p>
      </dgm:t>
    </dgm:pt>
    <dgm:pt modelId="{67E7008B-68EF-4BD3-8F14-8CB1DC635CBF}">
      <dgm:prSet phldrT="[Metin]"/>
      <dgm:spPr/>
      <dgm:t>
        <a:bodyPr/>
        <a:lstStyle/>
        <a:p>
          <a:r>
            <a:rPr lang="tr-TR" dirty="0" smtClean="0"/>
            <a:t>İzleme Türleri</a:t>
          </a:r>
          <a:endParaRPr lang="tr-TR" dirty="0"/>
        </a:p>
      </dgm:t>
    </dgm:pt>
    <dgm:pt modelId="{FDF61147-7BBE-4F7B-B088-08DA202CF56F}" type="parTrans" cxnId="{FDEEF495-966F-4E7A-BB77-2AA7F9969E85}">
      <dgm:prSet/>
      <dgm:spPr/>
      <dgm:t>
        <a:bodyPr/>
        <a:lstStyle/>
        <a:p>
          <a:endParaRPr lang="tr-TR"/>
        </a:p>
      </dgm:t>
    </dgm:pt>
    <dgm:pt modelId="{B95E1658-B703-4192-8D84-361ACF47065F}" type="sibTrans" cxnId="{FDEEF495-966F-4E7A-BB77-2AA7F9969E85}">
      <dgm:prSet/>
      <dgm:spPr/>
      <dgm:t>
        <a:bodyPr/>
        <a:lstStyle/>
        <a:p>
          <a:endParaRPr lang="tr-TR"/>
        </a:p>
      </dgm:t>
    </dgm:pt>
    <dgm:pt modelId="{15873E9B-F949-4E99-ADCD-9B6F4EA4B6AC}">
      <dgm:prSet phldrT="[Metin]"/>
      <dgm:spPr/>
      <dgm:t>
        <a:bodyPr/>
        <a:lstStyle/>
        <a:p>
          <a:r>
            <a:rPr lang="tr-TR" dirty="0" smtClean="0"/>
            <a:t>Gözetimsel</a:t>
          </a:r>
          <a:endParaRPr lang="tr-TR" dirty="0"/>
        </a:p>
      </dgm:t>
    </dgm:pt>
    <dgm:pt modelId="{7F4FFC04-D7CE-43D5-9ACB-1F7072E336E3}" type="parTrans" cxnId="{1F6A1A82-9B27-4D71-8315-803FC586A0E4}">
      <dgm:prSet/>
      <dgm:spPr/>
      <dgm:t>
        <a:bodyPr/>
        <a:lstStyle/>
        <a:p>
          <a:endParaRPr lang="tr-TR"/>
        </a:p>
      </dgm:t>
    </dgm:pt>
    <dgm:pt modelId="{06C8C86E-3F22-4750-8CAB-E71D237F2F16}" type="sibTrans" cxnId="{1F6A1A82-9B27-4D71-8315-803FC586A0E4}">
      <dgm:prSet/>
      <dgm:spPr/>
      <dgm:t>
        <a:bodyPr/>
        <a:lstStyle/>
        <a:p>
          <a:endParaRPr lang="tr-TR"/>
        </a:p>
      </dgm:t>
    </dgm:pt>
    <dgm:pt modelId="{899056B2-173A-4DE0-A559-7BAE728EB334}">
      <dgm:prSet phldrT="[Metin]"/>
      <dgm:spPr>
        <a:solidFill>
          <a:schemeClr val="lt1">
            <a:hueOff val="0"/>
            <a:satOff val="0"/>
            <a:lumOff val="0"/>
            <a:alpha val="0"/>
          </a:schemeClr>
        </a:solidFill>
      </dgm:spPr>
      <dgm:t>
        <a:bodyPr/>
        <a:lstStyle/>
        <a:p>
          <a:r>
            <a:rPr lang="tr-TR" dirty="0" err="1" smtClean="0">
              <a:solidFill>
                <a:schemeClr val="bg2"/>
              </a:solidFill>
            </a:rPr>
            <a:t>Operasyonel</a:t>
          </a:r>
          <a:endParaRPr lang="tr-TR" dirty="0">
            <a:solidFill>
              <a:schemeClr val="bg2"/>
            </a:solidFill>
          </a:endParaRPr>
        </a:p>
      </dgm:t>
    </dgm:pt>
    <dgm:pt modelId="{D3912954-AAFD-4ACC-900B-7BE39218592D}" type="parTrans" cxnId="{63260FF1-6056-4E47-9998-960B4B8530D0}">
      <dgm:prSet/>
      <dgm:spPr/>
      <dgm:t>
        <a:bodyPr/>
        <a:lstStyle/>
        <a:p>
          <a:endParaRPr lang="tr-TR"/>
        </a:p>
      </dgm:t>
    </dgm:pt>
    <dgm:pt modelId="{85C35D89-FFD9-47BA-B9A9-ADE1A7EA901E}" type="sibTrans" cxnId="{63260FF1-6056-4E47-9998-960B4B8530D0}">
      <dgm:prSet/>
      <dgm:spPr/>
      <dgm:t>
        <a:bodyPr/>
        <a:lstStyle/>
        <a:p>
          <a:endParaRPr lang="tr-TR"/>
        </a:p>
      </dgm:t>
    </dgm:pt>
    <dgm:pt modelId="{33C9EA68-8B55-4185-A070-EED622104FFB}">
      <dgm:prSet/>
      <dgm:spPr>
        <a:solidFill>
          <a:schemeClr val="lt1">
            <a:hueOff val="0"/>
            <a:satOff val="0"/>
            <a:lumOff val="0"/>
            <a:alpha val="0"/>
          </a:schemeClr>
        </a:solidFill>
      </dgm:spPr>
      <dgm:t>
        <a:bodyPr/>
        <a:lstStyle/>
        <a:p>
          <a:r>
            <a:rPr lang="tr-TR" dirty="0" smtClean="0">
              <a:solidFill>
                <a:schemeClr val="bg2"/>
              </a:solidFill>
            </a:rPr>
            <a:t>Araştırmacı</a:t>
          </a:r>
          <a:endParaRPr lang="tr-TR" dirty="0">
            <a:solidFill>
              <a:schemeClr val="bg2"/>
            </a:solidFill>
          </a:endParaRPr>
        </a:p>
      </dgm:t>
    </dgm:pt>
    <dgm:pt modelId="{319C5EAE-E5B2-49E3-874B-C2916C82DD1C}" type="parTrans" cxnId="{22300097-1EFD-45EC-82CA-A2F1878EDBB2}">
      <dgm:prSet/>
      <dgm:spPr/>
      <dgm:t>
        <a:bodyPr/>
        <a:lstStyle/>
        <a:p>
          <a:endParaRPr lang="tr-TR"/>
        </a:p>
      </dgm:t>
    </dgm:pt>
    <dgm:pt modelId="{15ADC567-1C5D-4548-928F-7EBDACB78DAB}" type="sibTrans" cxnId="{22300097-1EFD-45EC-82CA-A2F1878EDBB2}">
      <dgm:prSet/>
      <dgm:spPr/>
      <dgm:t>
        <a:bodyPr/>
        <a:lstStyle/>
        <a:p>
          <a:endParaRPr lang="tr-TR"/>
        </a:p>
      </dgm:t>
    </dgm:pt>
    <dgm:pt modelId="{5AD2A4CD-2728-451D-9975-A38C2E8F3A94}">
      <dgm:prSet/>
      <dgm:spPr>
        <a:solidFill>
          <a:schemeClr val="lt1">
            <a:hueOff val="0"/>
            <a:satOff val="0"/>
            <a:lumOff val="0"/>
            <a:alpha val="0"/>
          </a:schemeClr>
        </a:solidFill>
      </dgm:spPr>
      <dgm:t>
        <a:bodyPr/>
        <a:lstStyle/>
        <a:p>
          <a:r>
            <a:rPr lang="tr-TR" dirty="0" smtClean="0">
              <a:solidFill>
                <a:schemeClr val="bg2"/>
              </a:solidFill>
            </a:rPr>
            <a:t>Korunan Alan</a:t>
          </a:r>
          <a:endParaRPr lang="tr-TR" dirty="0">
            <a:solidFill>
              <a:schemeClr val="bg2"/>
            </a:solidFill>
          </a:endParaRPr>
        </a:p>
      </dgm:t>
    </dgm:pt>
    <dgm:pt modelId="{2E3ED11A-CBEF-4374-8467-B32D3728E691}" type="parTrans" cxnId="{FE165099-9A65-4640-9253-38D253581CEC}">
      <dgm:prSet/>
      <dgm:spPr/>
      <dgm:t>
        <a:bodyPr/>
        <a:lstStyle/>
        <a:p>
          <a:endParaRPr lang="tr-TR"/>
        </a:p>
      </dgm:t>
    </dgm:pt>
    <dgm:pt modelId="{6A9D43DB-4459-4382-8088-F08E132A9897}" type="sibTrans" cxnId="{FE165099-9A65-4640-9253-38D253581CEC}">
      <dgm:prSet/>
      <dgm:spPr/>
      <dgm:t>
        <a:bodyPr/>
        <a:lstStyle/>
        <a:p>
          <a:endParaRPr lang="tr-TR"/>
        </a:p>
      </dgm:t>
    </dgm:pt>
    <dgm:pt modelId="{BFDB5621-5F48-46F0-B60A-6ED0293B3690}" type="pres">
      <dgm:prSet presAssocID="{5E04CE44-5DF6-4B1F-B89C-50C02B747BA6}" presName="diagram" presStyleCnt="0">
        <dgm:presLayoutVars>
          <dgm:chPref val="1"/>
          <dgm:dir/>
          <dgm:animOne val="branch"/>
          <dgm:animLvl val="lvl"/>
          <dgm:resizeHandles/>
        </dgm:presLayoutVars>
      </dgm:prSet>
      <dgm:spPr/>
      <dgm:t>
        <a:bodyPr/>
        <a:lstStyle/>
        <a:p>
          <a:endParaRPr lang="tr-TR"/>
        </a:p>
      </dgm:t>
    </dgm:pt>
    <dgm:pt modelId="{90114674-72F5-4C7E-A0F2-7BD5C0CA4CA2}" type="pres">
      <dgm:prSet presAssocID="{67E7008B-68EF-4BD3-8F14-8CB1DC635CBF}" presName="root" presStyleCnt="0"/>
      <dgm:spPr/>
      <dgm:t>
        <a:bodyPr/>
        <a:lstStyle/>
        <a:p>
          <a:endParaRPr lang="tr-TR"/>
        </a:p>
      </dgm:t>
    </dgm:pt>
    <dgm:pt modelId="{67C7EC81-0354-4BCA-AF78-67FB0173A4FC}" type="pres">
      <dgm:prSet presAssocID="{67E7008B-68EF-4BD3-8F14-8CB1DC635CBF}" presName="rootComposite" presStyleCnt="0"/>
      <dgm:spPr/>
      <dgm:t>
        <a:bodyPr/>
        <a:lstStyle/>
        <a:p>
          <a:endParaRPr lang="tr-TR"/>
        </a:p>
      </dgm:t>
    </dgm:pt>
    <dgm:pt modelId="{958E3D97-BF1E-454D-83B2-8C66141027A8}" type="pres">
      <dgm:prSet presAssocID="{67E7008B-68EF-4BD3-8F14-8CB1DC635CBF}" presName="rootText" presStyleLbl="node1" presStyleIdx="0" presStyleCnt="1"/>
      <dgm:spPr/>
      <dgm:t>
        <a:bodyPr/>
        <a:lstStyle/>
        <a:p>
          <a:endParaRPr lang="tr-TR"/>
        </a:p>
      </dgm:t>
    </dgm:pt>
    <dgm:pt modelId="{DB72519D-B773-49CD-A6F5-84FDECA7569F}" type="pres">
      <dgm:prSet presAssocID="{67E7008B-68EF-4BD3-8F14-8CB1DC635CBF}" presName="rootConnector" presStyleLbl="node1" presStyleIdx="0" presStyleCnt="1"/>
      <dgm:spPr/>
      <dgm:t>
        <a:bodyPr/>
        <a:lstStyle/>
        <a:p>
          <a:endParaRPr lang="tr-TR"/>
        </a:p>
      </dgm:t>
    </dgm:pt>
    <dgm:pt modelId="{D46C9BB7-1CCE-452A-98EA-EA3EAA2D7C48}" type="pres">
      <dgm:prSet presAssocID="{67E7008B-68EF-4BD3-8F14-8CB1DC635CBF}" presName="childShape" presStyleCnt="0"/>
      <dgm:spPr/>
      <dgm:t>
        <a:bodyPr/>
        <a:lstStyle/>
        <a:p>
          <a:endParaRPr lang="tr-TR"/>
        </a:p>
      </dgm:t>
    </dgm:pt>
    <dgm:pt modelId="{F515CA93-AFD4-44F2-B07C-624A065213F3}" type="pres">
      <dgm:prSet presAssocID="{7F4FFC04-D7CE-43D5-9ACB-1F7072E336E3}" presName="Name13" presStyleLbl="parChTrans1D2" presStyleIdx="0" presStyleCnt="4"/>
      <dgm:spPr/>
      <dgm:t>
        <a:bodyPr/>
        <a:lstStyle/>
        <a:p>
          <a:endParaRPr lang="tr-TR"/>
        </a:p>
      </dgm:t>
    </dgm:pt>
    <dgm:pt modelId="{663469C4-B3C6-48CC-8A0A-5C03FC832C7B}" type="pres">
      <dgm:prSet presAssocID="{15873E9B-F949-4E99-ADCD-9B6F4EA4B6AC}" presName="childText" presStyleLbl="bgAcc1" presStyleIdx="0" presStyleCnt="4">
        <dgm:presLayoutVars>
          <dgm:bulletEnabled val="1"/>
        </dgm:presLayoutVars>
      </dgm:prSet>
      <dgm:spPr/>
      <dgm:t>
        <a:bodyPr/>
        <a:lstStyle/>
        <a:p>
          <a:endParaRPr lang="tr-TR"/>
        </a:p>
      </dgm:t>
    </dgm:pt>
    <dgm:pt modelId="{2B078601-5373-4F47-AFC9-A216E4CC903E}" type="pres">
      <dgm:prSet presAssocID="{D3912954-AAFD-4ACC-900B-7BE39218592D}" presName="Name13" presStyleLbl="parChTrans1D2" presStyleIdx="1" presStyleCnt="4"/>
      <dgm:spPr/>
      <dgm:t>
        <a:bodyPr/>
        <a:lstStyle/>
        <a:p>
          <a:endParaRPr lang="tr-TR"/>
        </a:p>
      </dgm:t>
    </dgm:pt>
    <dgm:pt modelId="{7003405C-DFBB-40AC-8D46-4F00B3261F3D}" type="pres">
      <dgm:prSet presAssocID="{899056B2-173A-4DE0-A559-7BAE728EB334}" presName="childText" presStyleLbl="bgAcc1" presStyleIdx="1" presStyleCnt="4">
        <dgm:presLayoutVars>
          <dgm:bulletEnabled val="1"/>
        </dgm:presLayoutVars>
      </dgm:prSet>
      <dgm:spPr/>
      <dgm:t>
        <a:bodyPr/>
        <a:lstStyle/>
        <a:p>
          <a:endParaRPr lang="tr-TR"/>
        </a:p>
      </dgm:t>
    </dgm:pt>
    <dgm:pt modelId="{8DE0FB81-F13F-48A4-AD42-0F5C780AC9EA}" type="pres">
      <dgm:prSet presAssocID="{319C5EAE-E5B2-49E3-874B-C2916C82DD1C}" presName="Name13" presStyleLbl="parChTrans1D2" presStyleIdx="2" presStyleCnt="4"/>
      <dgm:spPr/>
      <dgm:t>
        <a:bodyPr/>
        <a:lstStyle/>
        <a:p>
          <a:endParaRPr lang="tr-TR"/>
        </a:p>
      </dgm:t>
    </dgm:pt>
    <dgm:pt modelId="{BF43F4DE-BAEC-4EE3-8F85-761D8A00EABC}" type="pres">
      <dgm:prSet presAssocID="{33C9EA68-8B55-4185-A070-EED622104FFB}" presName="childText" presStyleLbl="bgAcc1" presStyleIdx="2" presStyleCnt="4">
        <dgm:presLayoutVars>
          <dgm:bulletEnabled val="1"/>
        </dgm:presLayoutVars>
      </dgm:prSet>
      <dgm:spPr/>
      <dgm:t>
        <a:bodyPr/>
        <a:lstStyle/>
        <a:p>
          <a:endParaRPr lang="tr-TR"/>
        </a:p>
      </dgm:t>
    </dgm:pt>
    <dgm:pt modelId="{97B14AD0-D41E-4049-9DE3-5C2BD5520C3B}" type="pres">
      <dgm:prSet presAssocID="{2E3ED11A-CBEF-4374-8467-B32D3728E691}" presName="Name13" presStyleLbl="parChTrans1D2" presStyleIdx="3" presStyleCnt="4"/>
      <dgm:spPr/>
      <dgm:t>
        <a:bodyPr/>
        <a:lstStyle/>
        <a:p>
          <a:endParaRPr lang="tr-TR"/>
        </a:p>
      </dgm:t>
    </dgm:pt>
    <dgm:pt modelId="{5586CA34-5704-4679-8FED-A7FC447A3BFD}" type="pres">
      <dgm:prSet presAssocID="{5AD2A4CD-2728-451D-9975-A38C2E8F3A94}" presName="childText" presStyleLbl="bgAcc1" presStyleIdx="3" presStyleCnt="4">
        <dgm:presLayoutVars>
          <dgm:bulletEnabled val="1"/>
        </dgm:presLayoutVars>
      </dgm:prSet>
      <dgm:spPr/>
      <dgm:t>
        <a:bodyPr/>
        <a:lstStyle/>
        <a:p>
          <a:endParaRPr lang="tr-TR"/>
        </a:p>
      </dgm:t>
    </dgm:pt>
  </dgm:ptLst>
  <dgm:cxnLst>
    <dgm:cxn modelId="{73CF5EED-DF2A-46C8-8C05-212DCD0F9A5E}" type="presOf" srcId="{319C5EAE-E5B2-49E3-874B-C2916C82DD1C}" destId="{8DE0FB81-F13F-48A4-AD42-0F5C780AC9EA}" srcOrd="0" destOrd="0" presId="urn:microsoft.com/office/officeart/2005/8/layout/hierarchy3"/>
    <dgm:cxn modelId="{63260FF1-6056-4E47-9998-960B4B8530D0}" srcId="{67E7008B-68EF-4BD3-8F14-8CB1DC635CBF}" destId="{899056B2-173A-4DE0-A559-7BAE728EB334}" srcOrd="1" destOrd="0" parTransId="{D3912954-AAFD-4ACC-900B-7BE39218592D}" sibTransId="{85C35D89-FFD9-47BA-B9A9-ADE1A7EA901E}"/>
    <dgm:cxn modelId="{2358EEEE-9FA2-4B8B-8516-56B1D4BBD4B3}" type="presOf" srcId="{5AD2A4CD-2728-451D-9975-A38C2E8F3A94}" destId="{5586CA34-5704-4679-8FED-A7FC447A3BFD}" srcOrd="0" destOrd="0" presId="urn:microsoft.com/office/officeart/2005/8/layout/hierarchy3"/>
    <dgm:cxn modelId="{FDEEF495-966F-4E7A-BB77-2AA7F9969E85}" srcId="{5E04CE44-5DF6-4B1F-B89C-50C02B747BA6}" destId="{67E7008B-68EF-4BD3-8F14-8CB1DC635CBF}" srcOrd="0" destOrd="0" parTransId="{FDF61147-7BBE-4F7B-B088-08DA202CF56F}" sibTransId="{B95E1658-B703-4192-8D84-361ACF47065F}"/>
    <dgm:cxn modelId="{FD3B4704-5A00-4030-81FA-D55C8A7C201F}" type="presOf" srcId="{5E04CE44-5DF6-4B1F-B89C-50C02B747BA6}" destId="{BFDB5621-5F48-46F0-B60A-6ED0293B3690}" srcOrd="0" destOrd="0" presId="urn:microsoft.com/office/officeart/2005/8/layout/hierarchy3"/>
    <dgm:cxn modelId="{3A96883B-735B-4C78-B188-8BE96EC2370B}" type="presOf" srcId="{7F4FFC04-D7CE-43D5-9ACB-1F7072E336E3}" destId="{F515CA93-AFD4-44F2-B07C-624A065213F3}" srcOrd="0" destOrd="0" presId="urn:microsoft.com/office/officeart/2005/8/layout/hierarchy3"/>
    <dgm:cxn modelId="{CBB1C8D5-7EA4-4268-9156-D36B661EC455}" type="presOf" srcId="{2E3ED11A-CBEF-4374-8467-B32D3728E691}" destId="{97B14AD0-D41E-4049-9DE3-5C2BD5520C3B}" srcOrd="0" destOrd="0" presId="urn:microsoft.com/office/officeart/2005/8/layout/hierarchy3"/>
    <dgm:cxn modelId="{85EF7CC9-2711-4715-8327-05B48A264497}" type="presOf" srcId="{D3912954-AAFD-4ACC-900B-7BE39218592D}" destId="{2B078601-5373-4F47-AFC9-A216E4CC903E}" srcOrd="0" destOrd="0" presId="urn:microsoft.com/office/officeart/2005/8/layout/hierarchy3"/>
    <dgm:cxn modelId="{F0E3E721-3E29-4375-81DE-6845FC31E58A}" type="presOf" srcId="{67E7008B-68EF-4BD3-8F14-8CB1DC635CBF}" destId="{DB72519D-B773-49CD-A6F5-84FDECA7569F}" srcOrd="1" destOrd="0" presId="urn:microsoft.com/office/officeart/2005/8/layout/hierarchy3"/>
    <dgm:cxn modelId="{0822C584-73DB-49C0-A6E0-45940714EE99}" type="presOf" srcId="{33C9EA68-8B55-4185-A070-EED622104FFB}" destId="{BF43F4DE-BAEC-4EE3-8F85-761D8A00EABC}" srcOrd="0" destOrd="0" presId="urn:microsoft.com/office/officeart/2005/8/layout/hierarchy3"/>
    <dgm:cxn modelId="{FE165099-9A65-4640-9253-38D253581CEC}" srcId="{67E7008B-68EF-4BD3-8F14-8CB1DC635CBF}" destId="{5AD2A4CD-2728-451D-9975-A38C2E8F3A94}" srcOrd="3" destOrd="0" parTransId="{2E3ED11A-CBEF-4374-8467-B32D3728E691}" sibTransId="{6A9D43DB-4459-4382-8088-F08E132A9897}"/>
    <dgm:cxn modelId="{22300097-1EFD-45EC-82CA-A2F1878EDBB2}" srcId="{67E7008B-68EF-4BD3-8F14-8CB1DC635CBF}" destId="{33C9EA68-8B55-4185-A070-EED622104FFB}" srcOrd="2" destOrd="0" parTransId="{319C5EAE-E5B2-49E3-874B-C2916C82DD1C}" sibTransId="{15ADC567-1C5D-4548-928F-7EBDACB78DAB}"/>
    <dgm:cxn modelId="{8F435502-A898-4D7D-A52D-7F30B5EFF2F5}" type="presOf" srcId="{67E7008B-68EF-4BD3-8F14-8CB1DC635CBF}" destId="{958E3D97-BF1E-454D-83B2-8C66141027A8}" srcOrd="0" destOrd="0" presId="urn:microsoft.com/office/officeart/2005/8/layout/hierarchy3"/>
    <dgm:cxn modelId="{3DD4999D-54C2-4961-A8FE-A2815307E9E1}" type="presOf" srcId="{899056B2-173A-4DE0-A559-7BAE728EB334}" destId="{7003405C-DFBB-40AC-8D46-4F00B3261F3D}" srcOrd="0" destOrd="0" presId="urn:microsoft.com/office/officeart/2005/8/layout/hierarchy3"/>
    <dgm:cxn modelId="{1F6A1A82-9B27-4D71-8315-803FC586A0E4}" srcId="{67E7008B-68EF-4BD3-8F14-8CB1DC635CBF}" destId="{15873E9B-F949-4E99-ADCD-9B6F4EA4B6AC}" srcOrd="0" destOrd="0" parTransId="{7F4FFC04-D7CE-43D5-9ACB-1F7072E336E3}" sibTransId="{06C8C86E-3F22-4750-8CAB-E71D237F2F16}"/>
    <dgm:cxn modelId="{736EE29B-98CE-44BC-994A-5F24C28D6D9C}" type="presOf" srcId="{15873E9B-F949-4E99-ADCD-9B6F4EA4B6AC}" destId="{663469C4-B3C6-48CC-8A0A-5C03FC832C7B}" srcOrd="0" destOrd="0" presId="urn:microsoft.com/office/officeart/2005/8/layout/hierarchy3"/>
    <dgm:cxn modelId="{4F7728C5-4913-4498-81FB-053FDB9CBBA2}" type="presParOf" srcId="{BFDB5621-5F48-46F0-B60A-6ED0293B3690}" destId="{90114674-72F5-4C7E-A0F2-7BD5C0CA4CA2}" srcOrd="0" destOrd="0" presId="urn:microsoft.com/office/officeart/2005/8/layout/hierarchy3"/>
    <dgm:cxn modelId="{2B521C76-7656-44E3-AF77-4F09F432185E}" type="presParOf" srcId="{90114674-72F5-4C7E-A0F2-7BD5C0CA4CA2}" destId="{67C7EC81-0354-4BCA-AF78-67FB0173A4FC}" srcOrd="0" destOrd="0" presId="urn:microsoft.com/office/officeart/2005/8/layout/hierarchy3"/>
    <dgm:cxn modelId="{585263E2-00F0-445E-9F57-70174EE2D47F}" type="presParOf" srcId="{67C7EC81-0354-4BCA-AF78-67FB0173A4FC}" destId="{958E3D97-BF1E-454D-83B2-8C66141027A8}" srcOrd="0" destOrd="0" presId="urn:microsoft.com/office/officeart/2005/8/layout/hierarchy3"/>
    <dgm:cxn modelId="{98CF4C79-ED5F-46AA-81F1-E9BAF3FB254C}" type="presParOf" srcId="{67C7EC81-0354-4BCA-AF78-67FB0173A4FC}" destId="{DB72519D-B773-49CD-A6F5-84FDECA7569F}" srcOrd="1" destOrd="0" presId="urn:microsoft.com/office/officeart/2005/8/layout/hierarchy3"/>
    <dgm:cxn modelId="{4C97897D-D870-4453-BF46-FDBA42B5024C}" type="presParOf" srcId="{90114674-72F5-4C7E-A0F2-7BD5C0CA4CA2}" destId="{D46C9BB7-1CCE-452A-98EA-EA3EAA2D7C48}" srcOrd="1" destOrd="0" presId="urn:microsoft.com/office/officeart/2005/8/layout/hierarchy3"/>
    <dgm:cxn modelId="{BA3BC75A-5806-401E-85F7-C2BB0AEBB5D7}" type="presParOf" srcId="{D46C9BB7-1CCE-452A-98EA-EA3EAA2D7C48}" destId="{F515CA93-AFD4-44F2-B07C-624A065213F3}" srcOrd="0" destOrd="0" presId="urn:microsoft.com/office/officeart/2005/8/layout/hierarchy3"/>
    <dgm:cxn modelId="{D7C02D70-A740-4307-B1B3-E5E0895882B3}" type="presParOf" srcId="{D46C9BB7-1CCE-452A-98EA-EA3EAA2D7C48}" destId="{663469C4-B3C6-48CC-8A0A-5C03FC832C7B}" srcOrd="1" destOrd="0" presId="urn:microsoft.com/office/officeart/2005/8/layout/hierarchy3"/>
    <dgm:cxn modelId="{E9FA338B-1903-41EF-84E9-8DEAF4E94E6A}" type="presParOf" srcId="{D46C9BB7-1CCE-452A-98EA-EA3EAA2D7C48}" destId="{2B078601-5373-4F47-AFC9-A216E4CC903E}" srcOrd="2" destOrd="0" presId="urn:microsoft.com/office/officeart/2005/8/layout/hierarchy3"/>
    <dgm:cxn modelId="{F0DDA5F2-C2DD-4345-BAE5-9EE380305A38}" type="presParOf" srcId="{D46C9BB7-1CCE-452A-98EA-EA3EAA2D7C48}" destId="{7003405C-DFBB-40AC-8D46-4F00B3261F3D}" srcOrd="3" destOrd="0" presId="urn:microsoft.com/office/officeart/2005/8/layout/hierarchy3"/>
    <dgm:cxn modelId="{E56079F6-0E65-4824-90A3-36F18E41AAA6}" type="presParOf" srcId="{D46C9BB7-1CCE-452A-98EA-EA3EAA2D7C48}" destId="{8DE0FB81-F13F-48A4-AD42-0F5C780AC9EA}" srcOrd="4" destOrd="0" presId="urn:microsoft.com/office/officeart/2005/8/layout/hierarchy3"/>
    <dgm:cxn modelId="{A0355613-4871-47B5-B39F-25D7C1FBAFB0}" type="presParOf" srcId="{D46C9BB7-1CCE-452A-98EA-EA3EAA2D7C48}" destId="{BF43F4DE-BAEC-4EE3-8F85-761D8A00EABC}" srcOrd="5" destOrd="0" presId="urn:microsoft.com/office/officeart/2005/8/layout/hierarchy3"/>
    <dgm:cxn modelId="{BFED8C2E-D9EA-4640-B64A-84DBFE3D3733}" type="presParOf" srcId="{D46C9BB7-1CCE-452A-98EA-EA3EAA2D7C48}" destId="{97B14AD0-D41E-4049-9DE3-5C2BD5520C3B}" srcOrd="6" destOrd="0" presId="urn:microsoft.com/office/officeart/2005/8/layout/hierarchy3"/>
    <dgm:cxn modelId="{1A8947A7-E7D1-484F-92D1-4B12888E0D6B}" type="presParOf" srcId="{D46C9BB7-1CCE-452A-98EA-EA3EAA2D7C48}" destId="{5586CA34-5704-4679-8FED-A7FC447A3BFD}"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E04CE44-5DF6-4B1F-B89C-50C02B747BA6}"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tr-TR"/>
        </a:p>
      </dgm:t>
    </dgm:pt>
    <dgm:pt modelId="{67E7008B-68EF-4BD3-8F14-8CB1DC635CBF}">
      <dgm:prSet phldrT="[Metin]"/>
      <dgm:spPr/>
      <dgm:t>
        <a:bodyPr/>
        <a:lstStyle/>
        <a:p>
          <a:r>
            <a:rPr lang="tr-TR" dirty="0" smtClean="0"/>
            <a:t>İzleme Türleri</a:t>
          </a:r>
          <a:endParaRPr lang="tr-TR" dirty="0"/>
        </a:p>
      </dgm:t>
    </dgm:pt>
    <dgm:pt modelId="{FDF61147-7BBE-4F7B-B088-08DA202CF56F}" type="parTrans" cxnId="{FDEEF495-966F-4E7A-BB77-2AA7F9969E85}">
      <dgm:prSet/>
      <dgm:spPr/>
      <dgm:t>
        <a:bodyPr/>
        <a:lstStyle/>
        <a:p>
          <a:endParaRPr lang="tr-TR"/>
        </a:p>
      </dgm:t>
    </dgm:pt>
    <dgm:pt modelId="{B95E1658-B703-4192-8D84-361ACF47065F}" type="sibTrans" cxnId="{FDEEF495-966F-4E7A-BB77-2AA7F9969E85}">
      <dgm:prSet/>
      <dgm:spPr/>
      <dgm:t>
        <a:bodyPr/>
        <a:lstStyle/>
        <a:p>
          <a:endParaRPr lang="tr-TR"/>
        </a:p>
      </dgm:t>
    </dgm:pt>
    <dgm:pt modelId="{15873E9B-F949-4E99-ADCD-9B6F4EA4B6AC}">
      <dgm:prSet phldrT="[Metin]"/>
      <dgm:spPr/>
      <dgm:t>
        <a:bodyPr/>
        <a:lstStyle/>
        <a:p>
          <a:r>
            <a:rPr lang="tr-TR" dirty="0" smtClean="0"/>
            <a:t>Gözetimsel</a:t>
          </a:r>
          <a:endParaRPr lang="tr-TR" dirty="0"/>
        </a:p>
      </dgm:t>
    </dgm:pt>
    <dgm:pt modelId="{7F4FFC04-D7CE-43D5-9ACB-1F7072E336E3}" type="parTrans" cxnId="{1F6A1A82-9B27-4D71-8315-803FC586A0E4}">
      <dgm:prSet/>
      <dgm:spPr/>
      <dgm:t>
        <a:bodyPr/>
        <a:lstStyle/>
        <a:p>
          <a:endParaRPr lang="tr-TR"/>
        </a:p>
      </dgm:t>
    </dgm:pt>
    <dgm:pt modelId="{06C8C86E-3F22-4750-8CAB-E71D237F2F16}" type="sibTrans" cxnId="{1F6A1A82-9B27-4D71-8315-803FC586A0E4}">
      <dgm:prSet/>
      <dgm:spPr/>
      <dgm:t>
        <a:bodyPr/>
        <a:lstStyle/>
        <a:p>
          <a:endParaRPr lang="tr-TR"/>
        </a:p>
      </dgm:t>
    </dgm:pt>
    <dgm:pt modelId="{899056B2-173A-4DE0-A559-7BAE728EB334}">
      <dgm:prSet phldrT="[Metin]"/>
      <dgm:spPr>
        <a:solidFill>
          <a:schemeClr val="lt1">
            <a:hueOff val="0"/>
            <a:satOff val="0"/>
            <a:lumOff val="0"/>
            <a:alpha val="0"/>
          </a:schemeClr>
        </a:solidFill>
      </dgm:spPr>
      <dgm:t>
        <a:bodyPr/>
        <a:lstStyle/>
        <a:p>
          <a:r>
            <a:rPr lang="tr-TR" dirty="0" err="1" smtClean="0">
              <a:solidFill>
                <a:schemeClr val="bg2"/>
              </a:solidFill>
            </a:rPr>
            <a:t>Operasyonel</a:t>
          </a:r>
          <a:endParaRPr lang="tr-TR" dirty="0">
            <a:solidFill>
              <a:schemeClr val="bg2"/>
            </a:solidFill>
          </a:endParaRPr>
        </a:p>
      </dgm:t>
    </dgm:pt>
    <dgm:pt modelId="{D3912954-AAFD-4ACC-900B-7BE39218592D}" type="parTrans" cxnId="{63260FF1-6056-4E47-9998-960B4B8530D0}">
      <dgm:prSet/>
      <dgm:spPr/>
      <dgm:t>
        <a:bodyPr/>
        <a:lstStyle/>
        <a:p>
          <a:endParaRPr lang="tr-TR"/>
        </a:p>
      </dgm:t>
    </dgm:pt>
    <dgm:pt modelId="{85C35D89-FFD9-47BA-B9A9-ADE1A7EA901E}" type="sibTrans" cxnId="{63260FF1-6056-4E47-9998-960B4B8530D0}">
      <dgm:prSet/>
      <dgm:spPr/>
      <dgm:t>
        <a:bodyPr/>
        <a:lstStyle/>
        <a:p>
          <a:endParaRPr lang="tr-TR"/>
        </a:p>
      </dgm:t>
    </dgm:pt>
    <dgm:pt modelId="{33C9EA68-8B55-4185-A070-EED622104FFB}">
      <dgm:prSet/>
      <dgm:spPr>
        <a:solidFill>
          <a:schemeClr val="lt1">
            <a:hueOff val="0"/>
            <a:satOff val="0"/>
            <a:lumOff val="0"/>
            <a:alpha val="0"/>
          </a:schemeClr>
        </a:solidFill>
      </dgm:spPr>
      <dgm:t>
        <a:bodyPr/>
        <a:lstStyle/>
        <a:p>
          <a:r>
            <a:rPr lang="tr-TR" dirty="0" smtClean="0">
              <a:solidFill>
                <a:schemeClr val="bg2"/>
              </a:solidFill>
            </a:rPr>
            <a:t>Araştırmacı</a:t>
          </a:r>
          <a:endParaRPr lang="tr-TR" dirty="0">
            <a:solidFill>
              <a:schemeClr val="bg2"/>
            </a:solidFill>
          </a:endParaRPr>
        </a:p>
      </dgm:t>
    </dgm:pt>
    <dgm:pt modelId="{319C5EAE-E5B2-49E3-874B-C2916C82DD1C}" type="parTrans" cxnId="{22300097-1EFD-45EC-82CA-A2F1878EDBB2}">
      <dgm:prSet/>
      <dgm:spPr/>
      <dgm:t>
        <a:bodyPr/>
        <a:lstStyle/>
        <a:p>
          <a:endParaRPr lang="tr-TR"/>
        </a:p>
      </dgm:t>
    </dgm:pt>
    <dgm:pt modelId="{15ADC567-1C5D-4548-928F-7EBDACB78DAB}" type="sibTrans" cxnId="{22300097-1EFD-45EC-82CA-A2F1878EDBB2}">
      <dgm:prSet/>
      <dgm:spPr/>
      <dgm:t>
        <a:bodyPr/>
        <a:lstStyle/>
        <a:p>
          <a:endParaRPr lang="tr-TR"/>
        </a:p>
      </dgm:t>
    </dgm:pt>
    <dgm:pt modelId="{5AD2A4CD-2728-451D-9975-A38C2E8F3A94}">
      <dgm:prSet/>
      <dgm:spPr>
        <a:solidFill>
          <a:schemeClr val="lt1">
            <a:hueOff val="0"/>
            <a:satOff val="0"/>
            <a:lumOff val="0"/>
            <a:alpha val="0"/>
          </a:schemeClr>
        </a:solidFill>
      </dgm:spPr>
      <dgm:t>
        <a:bodyPr/>
        <a:lstStyle/>
        <a:p>
          <a:r>
            <a:rPr lang="tr-TR" dirty="0" smtClean="0">
              <a:solidFill>
                <a:schemeClr val="bg2"/>
              </a:solidFill>
            </a:rPr>
            <a:t>Korunan Alan</a:t>
          </a:r>
          <a:endParaRPr lang="tr-TR" dirty="0">
            <a:solidFill>
              <a:schemeClr val="bg2"/>
            </a:solidFill>
          </a:endParaRPr>
        </a:p>
      </dgm:t>
    </dgm:pt>
    <dgm:pt modelId="{2E3ED11A-CBEF-4374-8467-B32D3728E691}" type="parTrans" cxnId="{FE165099-9A65-4640-9253-38D253581CEC}">
      <dgm:prSet/>
      <dgm:spPr/>
      <dgm:t>
        <a:bodyPr/>
        <a:lstStyle/>
        <a:p>
          <a:endParaRPr lang="tr-TR"/>
        </a:p>
      </dgm:t>
    </dgm:pt>
    <dgm:pt modelId="{6A9D43DB-4459-4382-8088-F08E132A9897}" type="sibTrans" cxnId="{FE165099-9A65-4640-9253-38D253581CEC}">
      <dgm:prSet/>
      <dgm:spPr/>
      <dgm:t>
        <a:bodyPr/>
        <a:lstStyle/>
        <a:p>
          <a:endParaRPr lang="tr-TR"/>
        </a:p>
      </dgm:t>
    </dgm:pt>
    <dgm:pt modelId="{BFDB5621-5F48-46F0-B60A-6ED0293B3690}" type="pres">
      <dgm:prSet presAssocID="{5E04CE44-5DF6-4B1F-B89C-50C02B747BA6}" presName="diagram" presStyleCnt="0">
        <dgm:presLayoutVars>
          <dgm:chPref val="1"/>
          <dgm:dir/>
          <dgm:animOne val="branch"/>
          <dgm:animLvl val="lvl"/>
          <dgm:resizeHandles/>
        </dgm:presLayoutVars>
      </dgm:prSet>
      <dgm:spPr/>
      <dgm:t>
        <a:bodyPr/>
        <a:lstStyle/>
        <a:p>
          <a:endParaRPr lang="tr-TR"/>
        </a:p>
      </dgm:t>
    </dgm:pt>
    <dgm:pt modelId="{90114674-72F5-4C7E-A0F2-7BD5C0CA4CA2}" type="pres">
      <dgm:prSet presAssocID="{67E7008B-68EF-4BD3-8F14-8CB1DC635CBF}" presName="root" presStyleCnt="0"/>
      <dgm:spPr/>
      <dgm:t>
        <a:bodyPr/>
        <a:lstStyle/>
        <a:p>
          <a:endParaRPr lang="tr-TR"/>
        </a:p>
      </dgm:t>
    </dgm:pt>
    <dgm:pt modelId="{67C7EC81-0354-4BCA-AF78-67FB0173A4FC}" type="pres">
      <dgm:prSet presAssocID="{67E7008B-68EF-4BD3-8F14-8CB1DC635CBF}" presName="rootComposite" presStyleCnt="0"/>
      <dgm:spPr/>
      <dgm:t>
        <a:bodyPr/>
        <a:lstStyle/>
        <a:p>
          <a:endParaRPr lang="tr-TR"/>
        </a:p>
      </dgm:t>
    </dgm:pt>
    <dgm:pt modelId="{958E3D97-BF1E-454D-83B2-8C66141027A8}" type="pres">
      <dgm:prSet presAssocID="{67E7008B-68EF-4BD3-8F14-8CB1DC635CBF}" presName="rootText" presStyleLbl="node1" presStyleIdx="0" presStyleCnt="1"/>
      <dgm:spPr/>
      <dgm:t>
        <a:bodyPr/>
        <a:lstStyle/>
        <a:p>
          <a:endParaRPr lang="tr-TR"/>
        </a:p>
      </dgm:t>
    </dgm:pt>
    <dgm:pt modelId="{DB72519D-B773-49CD-A6F5-84FDECA7569F}" type="pres">
      <dgm:prSet presAssocID="{67E7008B-68EF-4BD3-8F14-8CB1DC635CBF}" presName="rootConnector" presStyleLbl="node1" presStyleIdx="0" presStyleCnt="1"/>
      <dgm:spPr/>
      <dgm:t>
        <a:bodyPr/>
        <a:lstStyle/>
        <a:p>
          <a:endParaRPr lang="tr-TR"/>
        </a:p>
      </dgm:t>
    </dgm:pt>
    <dgm:pt modelId="{D46C9BB7-1CCE-452A-98EA-EA3EAA2D7C48}" type="pres">
      <dgm:prSet presAssocID="{67E7008B-68EF-4BD3-8F14-8CB1DC635CBF}" presName="childShape" presStyleCnt="0"/>
      <dgm:spPr/>
      <dgm:t>
        <a:bodyPr/>
        <a:lstStyle/>
        <a:p>
          <a:endParaRPr lang="tr-TR"/>
        </a:p>
      </dgm:t>
    </dgm:pt>
    <dgm:pt modelId="{F515CA93-AFD4-44F2-B07C-624A065213F3}" type="pres">
      <dgm:prSet presAssocID="{7F4FFC04-D7CE-43D5-9ACB-1F7072E336E3}" presName="Name13" presStyleLbl="parChTrans1D2" presStyleIdx="0" presStyleCnt="4"/>
      <dgm:spPr/>
      <dgm:t>
        <a:bodyPr/>
        <a:lstStyle/>
        <a:p>
          <a:endParaRPr lang="tr-TR"/>
        </a:p>
      </dgm:t>
    </dgm:pt>
    <dgm:pt modelId="{663469C4-B3C6-48CC-8A0A-5C03FC832C7B}" type="pres">
      <dgm:prSet presAssocID="{15873E9B-F949-4E99-ADCD-9B6F4EA4B6AC}" presName="childText" presStyleLbl="bgAcc1" presStyleIdx="0" presStyleCnt="4">
        <dgm:presLayoutVars>
          <dgm:bulletEnabled val="1"/>
        </dgm:presLayoutVars>
      </dgm:prSet>
      <dgm:spPr/>
      <dgm:t>
        <a:bodyPr/>
        <a:lstStyle/>
        <a:p>
          <a:endParaRPr lang="tr-TR"/>
        </a:p>
      </dgm:t>
    </dgm:pt>
    <dgm:pt modelId="{2B078601-5373-4F47-AFC9-A216E4CC903E}" type="pres">
      <dgm:prSet presAssocID="{D3912954-AAFD-4ACC-900B-7BE39218592D}" presName="Name13" presStyleLbl="parChTrans1D2" presStyleIdx="1" presStyleCnt="4"/>
      <dgm:spPr/>
      <dgm:t>
        <a:bodyPr/>
        <a:lstStyle/>
        <a:p>
          <a:endParaRPr lang="tr-TR"/>
        </a:p>
      </dgm:t>
    </dgm:pt>
    <dgm:pt modelId="{7003405C-DFBB-40AC-8D46-4F00B3261F3D}" type="pres">
      <dgm:prSet presAssocID="{899056B2-173A-4DE0-A559-7BAE728EB334}" presName="childText" presStyleLbl="bgAcc1" presStyleIdx="1" presStyleCnt="4">
        <dgm:presLayoutVars>
          <dgm:bulletEnabled val="1"/>
        </dgm:presLayoutVars>
      </dgm:prSet>
      <dgm:spPr/>
      <dgm:t>
        <a:bodyPr/>
        <a:lstStyle/>
        <a:p>
          <a:endParaRPr lang="tr-TR"/>
        </a:p>
      </dgm:t>
    </dgm:pt>
    <dgm:pt modelId="{8DE0FB81-F13F-48A4-AD42-0F5C780AC9EA}" type="pres">
      <dgm:prSet presAssocID="{319C5EAE-E5B2-49E3-874B-C2916C82DD1C}" presName="Name13" presStyleLbl="parChTrans1D2" presStyleIdx="2" presStyleCnt="4"/>
      <dgm:spPr/>
      <dgm:t>
        <a:bodyPr/>
        <a:lstStyle/>
        <a:p>
          <a:endParaRPr lang="tr-TR"/>
        </a:p>
      </dgm:t>
    </dgm:pt>
    <dgm:pt modelId="{BF43F4DE-BAEC-4EE3-8F85-761D8A00EABC}" type="pres">
      <dgm:prSet presAssocID="{33C9EA68-8B55-4185-A070-EED622104FFB}" presName="childText" presStyleLbl="bgAcc1" presStyleIdx="2" presStyleCnt="4">
        <dgm:presLayoutVars>
          <dgm:bulletEnabled val="1"/>
        </dgm:presLayoutVars>
      </dgm:prSet>
      <dgm:spPr/>
      <dgm:t>
        <a:bodyPr/>
        <a:lstStyle/>
        <a:p>
          <a:endParaRPr lang="tr-TR"/>
        </a:p>
      </dgm:t>
    </dgm:pt>
    <dgm:pt modelId="{97B14AD0-D41E-4049-9DE3-5C2BD5520C3B}" type="pres">
      <dgm:prSet presAssocID="{2E3ED11A-CBEF-4374-8467-B32D3728E691}" presName="Name13" presStyleLbl="parChTrans1D2" presStyleIdx="3" presStyleCnt="4"/>
      <dgm:spPr/>
      <dgm:t>
        <a:bodyPr/>
        <a:lstStyle/>
        <a:p>
          <a:endParaRPr lang="tr-TR"/>
        </a:p>
      </dgm:t>
    </dgm:pt>
    <dgm:pt modelId="{5586CA34-5704-4679-8FED-A7FC447A3BFD}" type="pres">
      <dgm:prSet presAssocID="{5AD2A4CD-2728-451D-9975-A38C2E8F3A94}" presName="childText" presStyleLbl="bgAcc1" presStyleIdx="3" presStyleCnt="4">
        <dgm:presLayoutVars>
          <dgm:bulletEnabled val="1"/>
        </dgm:presLayoutVars>
      </dgm:prSet>
      <dgm:spPr/>
      <dgm:t>
        <a:bodyPr/>
        <a:lstStyle/>
        <a:p>
          <a:endParaRPr lang="tr-TR"/>
        </a:p>
      </dgm:t>
    </dgm:pt>
  </dgm:ptLst>
  <dgm:cxnLst>
    <dgm:cxn modelId="{63260FF1-6056-4E47-9998-960B4B8530D0}" srcId="{67E7008B-68EF-4BD3-8F14-8CB1DC635CBF}" destId="{899056B2-173A-4DE0-A559-7BAE728EB334}" srcOrd="1" destOrd="0" parTransId="{D3912954-AAFD-4ACC-900B-7BE39218592D}" sibTransId="{85C35D89-FFD9-47BA-B9A9-ADE1A7EA901E}"/>
    <dgm:cxn modelId="{B50B73DC-2083-4E94-B9D7-EE723DAEF685}" type="presOf" srcId="{2E3ED11A-CBEF-4374-8467-B32D3728E691}" destId="{97B14AD0-D41E-4049-9DE3-5C2BD5520C3B}" srcOrd="0" destOrd="0" presId="urn:microsoft.com/office/officeart/2005/8/layout/hierarchy3"/>
    <dgm:cxn modelId="{FDEEF495-966F-4E7A-BB77-2AA7F9969E85}" srcId="{5E04CE44-5DF6-4B1F-B89C-50C02B747BA6}" destId="{67E7008B-68EF-4BD3-8F14-8CB1DC635CBF}" srcOrd="0" destOrd="0" parTransId="{FDF61147-7BBE-4F7B-B088-08DA202CF56F}" sibTransId="{B95E1658-B703-4192-8D84-361ACF47065F}"/>
    <dgm:cxn modelId="{069F956D-5A99-44AA-9698-7E37B984B1D7}" type="presOf" srcId="{D3912954-AAFD-4ACC-900B-7BE39218592D}" destId="{2B078601-5373-4F47-AFC9-A216E4CC903E}" srcOrd="0" destOrd="0" presId="urn:microsoft.com/office/officeart/2005/8/layout/hierarchy3"/>
    <dgm:cxn modelId="{650FACA2-DFCA-4ABB-B9F8-C504F4D55D84}" type="presOf" srcId="{899056B2-173A-4DE0-A559-7BAE728EB334}" destId="{7003405C-DFBB-40AC-8D46-4F00B3261F3D}" srcOrd="0" destOrd="0" presId="urn:microsoft.com/office/officeart/2005/8/layout/hierarchy3"/>
    <dgm:cxn modelId="{6B71A3BB-0D0B-49F6-B0EC-DBC20977B274}" type="presOf" srcId="{33C9EA68-8B55-4185-A070-EED622104FFB}" destId="{BF43F4DE-BAEC-4EE3-8F85-761D8A00EABC}" srcOrd="0" destOrd="0" presId="urn:microsoft.com/office/officeart/2005/8/layout/hierarchy3"/>
    <dgm:cxn modelId="{7BDBC6DC-2E8D-4A9C-B5E3-6746A7ABB295}" type="presOf" srcId="{5E04CE44-5DF6-4B1F-B89C-50C02B747BA6}" destId="{BFDB5621-5F48-46F0-B60A-6ED0293B3690}" srcOrd="0" destOrd="0" presId="urn:microsoft.com/office/officeart/2005/8/layout/hierarchy3"/>
    <dgm:cxn modelId="{5D6FCDD8-3965-4B69-9C74-E9BE4C122BC7}" type="presOf" srcId="{67E7008B-68EF-4BD3-8F14-8CB1DC635CBF}" destId="{DB72519D-B773-49CD-A6F5-84FDECA7569F}" srcOrd="1" destOrd="0" presId="urn:microsoft.com/office/officeart/2005/8/layout/hierarchy3"/>
    <dgm:cxn modelId="{C710DC0D-EB14-4C1E-A9FC-D9B03C892811}" type="presOf" srcId="{5AD2A4CD-2728-451D-9975-A38C2E8F3A94}" destId="{5586CA34-5704-4679-8FED-A7FC447A3BFD}" srcOrd="0" destOrd="0" presId="urn:microsoft.com/office/officeart/2005/8/layout/hierarchy3"/>
    <dgm:cxn modelId="{D0BA7D78-2A0B-4E96-B236-F2E85C87EB95}" type="presOf" srcId="{319C5EAE-E5B2-49E3-874B-C2916C82DD1C}" destId="{8DE0FB81-F13F-48A4-AD42-0F5C780AC9EA}" srcOrd="0" destOrd="0" presId="urn:microsoft.com/office/officeart/2005/8/layout/hierarchy3"/>
    <dgm:cxn modelId="{FE165099-9A65-4640-9253-38D253581CEC}" srcId="{67E7008B-68EF-4BD3-8F14-8CB1DC635CBF}" destId="{5AD2A4CD-2728-451D-9975-A38C2E8F3A94}" srcOrd="3" destOrd="0" parTransId="{2E3ED11A-CBEF-4374-8467-B32D3728E691}" sibTransId="{6A9D43DB-4459-4382-8088-F08E132A9897}"/>
    <dgm:cxn modelId="{22300097-1EFD-45EC-82CA-A2F1878EDBB2}" srcId="{67E7008B-68EF-4BD3-8F14-8CB1DC635CBF}" destId="{33C9EA68-8B55-4185-A070-EED622104FFB}" srcOrd="2" destOrd="0" parTransId="{319C5EAE-E5B2-49E3-874B-C2916C82DD1C}" sibTransId="{15ADC567-1C5D-4548-928F-7EBDACB78DAB}"/>
    <dgm:cxn modelId="{E8B0F14F-0149-465B-B729-AC1D425F9188}" type="presOf" srcId="{7F4FFC04-D7CE-43D5-9ACB-1F7072E336E3}" destId="{F515CA93-AFD4-44F2-B07C-624A065213F3}" srcOrd="0" destOrd="0" presId="urn:microsoft.com/office/officeart/2005/8/layout/hierarchy3"/>
    <dgm:cxn modelId="{0A117169-9BC7-456E-B311-FA1E37F43FB6}" type="presOf" srcId="{15873E9B-F949-4E99-ADCD-9B6F4EA4B6AC}" destId="{663469C4-B3C6-48CC-8A0A-5C03FC832C7B}" srcOrd="0" destOrd="0" presId="urn:microsoft.com/office/officeart/2005/8/layout/hierarchy3"/>
    <dgm:cxn modelId="{1F6A1A82-9B27-4D71-8315-803FC586A0E4}" srcId="{67E7008B-68EF-4BD3-8F14-8CB1DC635CBF}" destId="{15873E9B-F949-4E99-ADCD-9B6F4EA4B6AC}" srcOrd="0" destOrd="0" parTransId="{7F4FFC04-D7CE-43D5-9ACB-1F7072E336E3}" sibTransId="{06C8C86E-3F22-4750-8CAB-E71D237F2F16}"/>
    <dgm:cxn modelId="{2EFA741C-0939-48BE-873E-E5AE3D3EE0F5}" type="presOf" srcId="{67E7008B-68EF-4BD3-8F14-8CB1DC635CBF}" destId="{958E3D97-BF1E-454D-83B2-8C66141027A8}" srcOrd="0" destOrd="0" presId="urn:microsoft.com/office/officeart/2005/8/layout/hierarchy3"/>
    <dgm:cxn modelId="{9275B19C-87B2-43EA-A208-D3158274E712}" type="presParOf" srcId="{BFDB5621-5F48-46F0-B60A-6ED0293B3690}" destId="{90114674-72F5-4C7E-A0F2-7BD5C0CA4CA2}" srcOrd="0" destOrd="0" presId="urn:microsoft.com/office/officeart/2005/8/layout/hierarchy3"/>
    <dgm:cxn modelId="{CB26D71F-3E94-44D8-9ACF-DF0A3B6428B5}" type="presParOf" srcId="{90114674-72F5-4C7E-A0F2-7BD5C0CA4CA2}" destId="{67C7EC81-0354-4BCA-AF78-67FB0173A4FC}" srcOrd="0" destOrd="0" presId="urn:microsoft.com/office/officeart/2005/8/layout/hierarchy3"/>
    <dgm:cxn modelId="{3375C38D-FAB5-43E4-8BAA-F2351CF07F0E}" type="presParOf" srcId="{67C7EC81-0354-4BCA-AF78-67FB0173A4FC}" destId="{958E3D97-BF1E-454D-83B2-8C66141027A8}" srcOrd="0" destOrd="0" presId="urn:microsoft.com/office/officeart/2005/8/layout/hierarchy3"/>
    <dgm:cxn modelId="{6E67E66F-3E38-4968-909C-89378A72A0BD}" type="presParOf" srcId="{67C7EC81-0354-4BCA-AF78-67FB0173A4FC}" destId="{DB72519D-B773-49CD-A6F5-84FDECA7569F}" srcOrd="1" destOrd="0" presId="urn:microsoft.com/office/officeart/2005/8/layout/hierarchy3"/>
    <dgm:cxn modelId="{C4757221-E5D1-4C9C-844F-4EDA230B94A4}" type="presParOf" srcId="{90114674-72F5-4C7E-A0F2-7BD5C0CA4CA2}" destId="{D46C9BB7-1CCE-452A-98EA-EA3EAA2D7C48}" srcOrd="1" destOrd="0" presId="urn:microsoft.com/office/officeart/2005/8/layout/hierarchy3"/>
    <dgm:cxn modelId="{79CD48D1-EA7F-4616-9FFD-402EF41DBE12}" type="presParOf" srcId="{D46C9BB7-1CCE-452A-98EA-EA3EAA2D7C48}" destId="{F515CA93-AFD4-44F2-B07C-624A065213F3}" srcOrd="0" destOrd="0" presId="urn:microsoft.com/office/officeart/2005/8/layout/hierarchy3"/>
    <dgm:cxn modelId="{A5D2BCE1-01CD-4D0C-ABC8-5AD2D8C36E97}" type="presParOf" srcId="{D46C9BB7-1CCE-452A-98EA-EA3EAA2D7C48}" destId="{663469C4-B3C6-48CC-8A0A-5C03FC832C7B}" srcOrd="1" destOrd="0" presId="urn:microsoft.com/office/officeart/2005/8/layout/hierarchy3"/>
    <dgm:cxn modelId="{5F65CA5B-1706-4888-B6AA-AA5CC6498ECE}" type="presParOf" srcId="{D46C9BB7-1CCE-452A-98EA-EA3EAA2D7C48}" destId="{2B078601-5373-4F47-AFC9-A216E4CC903E}" srcOrd="2" destOrd="0" presId="urn:microsoft.com/office/officeart/2005/8/layout/hierarchy3"/>
    <dgm:cxn modelId="{158ACB43-1F38-42EB-902F-32E396781ACF}" type="presParOf" srcId="{D46C9BB7-1CCE-452A-98EA-EA3EAA2D7C48}" destId="{7003405C-DFBB-40AC-8D46-4F00B3261F3D}" srcOrd="3" destOrd="0" presId="urn:microsoft.com/office/officeart/2005/8/layout/hierarchy3"/>
    <dgm:cxn modelId="{7F980884-BB9A-4AF7-85FF-38B034617D34}" type="presParOf" srcId="{D46C9BB7-1CCE-452A-98EA-EA3EAA2D7C48}" destId="{8DE0FB81-F13F-48A4-AD42-0F5C780AC9EA}" srcOrd="4" destOrd="0" presId="urn:microsoft.com/office/officeart/2005/8/layout/hierarchy3"/>
    <dgm:cxn modelId="{532F8141-28F4-450C-93A3-378F5A0C13FD}" type="presParOf" srcId="{D46C9BB7-1CCE-452A-98EA-EA3EAA2D7C48}" destId="{BF43F4DE-BAEC-4EE3-8F85-761D8A00EABC}" srcOrd="5" destOrd="0" presId="urn:microsoft.com/office/officeart/2005/8/layout/hierarchy3"/>
    <dgm:cxn modelId="{43E5A4CA-439D-45F5-85DA-F0388222C1F1}" type="presParOf" srcId="{D46C9BB7-1CCE-452A-98EA-EA3EAA2D7C48}" destId="{97B14AD0-D41E-4049-9DE3-5C2BD5520C3B}" srcOrd="6" destOrd="0" presId="urn:microsoft.com/office/officeart/2005/8/layout/hierarchy3"/>
    <dgm:cxn modelId="{0DA22468-AE9A-4B17-B6A0-26BEE9BE31AE}" type="presParOf" srcId="{D46C9BB7-1CCE-452A-98EA-EA3EAA2D7C48}" destId="{5586CA34-5704-4679-8FED-A7FC447A3BFD}"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E04CE44-5DF6-4B1F-B89C-50C02B747BA6}"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tr-TR"/>
        </a:p>
      </dgm:t>
    </dgm:pt>
    <dgm:pt modelId="{67E7008B-68EF-4BD3-8F14-8CB1DC635CBF}">
      <dgm:prSet phldrT="[Metin]"/>
      <dgm:spPr/>
      <dgm:t>
        <a:bodyPr/>
        <a:lstStyle/>
        <a:p>
          <a:r>
            <a:rPr lang="tr-TR" dirty="0" smtClean="0"/>
            <a:t>İzleme Türleri</a:t>
          </a:r>
          <a:endParaRPr lang="tr-TR" dirty="0"/>
        </a:p>
      </dgm:t>
    </dgm:pt>
    <dgm:pt modelId="{FDF61147-7BBE-4F7B-B088-08DA202CF56F}" type="parTrans" cxnId="{FDEEF495-966F-4E7A-BB77-2AA7F9969E85}">
      <dgm:prSet/>
      <dgm:spPr/>
      <dgm:t>
        <a:bodyPr/>
        <a:lstStyle/>
        <a:p>
          <a:endParaRPr lang="tr-TR"/>
        </a:p>
      </dgm:t>
    </dgm:pt>
    <dgm:pt modelId="{B95E1658-B703-4192-8D84-361ACF47065F}" type="sibTrans" cxnId="{FDEEF495-966F-4E7A-BB77-2AA7F9969E85}">
      <dgm:prSet/>
      <dgm:spPr/>
      <dgm:t>
        <a:bodyPr/>
        <a:lstStyle/>
        <a:p>
          <a:endParaRPr lang="tr-TR"/>
        </a:p>
      </dgm:t>
    </dgm:pt>
    <dgm:pt modelId="{15873E9B-F949-4E99-ADCD-9B6F4EA4B6AC}">
      <dgm:prSet phldrT="[Metin]"/>
      <dgm:spPr/>
      <dgm:t>
        <a:bodyPr/>
        <a:lstStyle/>
        <a:p>
          <a:r>
            <a:rPr lang="tr-TR" dirty="0" smtClean="0"/>
            <a:t>Gözetimsel</a:t>
          </a:r>
          <a:endParaRPr lang="tr-TR" dirty="0"/>
        </a:p>
      </dgm:t>
    </dgm:pt>
    <dgm:pt modelId="{7F4FFC04-D7CE-43D5-9ACB-1F7072E336E3}" type="parTrans" cxnId="{1F6A1A82-9B27-4D71-8315-803FC586A0E4}">
      <dgm:prSet/>
      <dgm:spPr/>
      <dgm:t>
        <a:bodyPr/>
        <a:lstStyle/>
        <a:p>
          <a:endParaRPr lang="tr-TR"/>
        </a:p>
      </dgm:t>
    </dgm:pt>
    <dgm:pt modelId="{06C8C86E-3F22-4750-8CAB-E71D237F2F16}" type="sibTrans" cxnId="{1F6A1A82-9B27-4D71-8315-803FC586A0E4}">
      <dgm:prSet/>
      <dgm:spPr/>
      <dgm:t>
        <a:bodyPr/>
        <a:lstStyle/>
        <a:p>
          <a:endParaRPr lang="tr-TR"/>
        </a:p>
      </dgm:t>
    </dgm:pt>
    <dgm:pt modelId="{899056B2-173A-4DE0-A559-7BAE728EB334}">
      <dgm:prSet phldrT="[Metin]"/>
      <dgm:spPr>
        <a:solidFill>
          <a:schemeClr val="lt1">
            <a:hueOff val="0"/>
            <a:satOff val="0"/>
            <a:lumOff val="0"/>
            <a:alpha val="0"/>
          </a:schemeClr>
        </a:solidFill>
      </dgm:spPr>
      <dgm:t>
        <a:bodyPr/>
        <a:lstStyle/>
        <a:p>
          <a:r>
            <a:rPr lang="tr-TR" dirty="0" err="1" smtClean="0">
              <a:solidFill>
                <a:schemeClr val="bg2"/>
              </a:solidFill>
            </a:rPr>
            <a:t>Operasyonel</a:t>
          </a:r>
          <a:endParaRPr lang="tr-TR" dirty="0">
            <a:solidFill>
              <a:schemeClr val="bg2"/>
            </a:solidFill>
          </a:endParaRPr>
        </a:p>
      </dgm:t>
    </dgm:pt>
    <dgm:pt modelId="{D3912954-AAFD-4ACC-900B-7BE39218592D}" type="parTrans" cxnId="{63260FF1-6056-4E47-9998-960B4B8530D0}">
      <dgm:prSet/>
      <dgm:spPr/>
      <dgm:t>
        <a:bodyPr/>
        <a:lstStyle/>
        <a:p>
          <a:endParaRPr lang="tr-TR"/>
        </a:p>
      </dgm:t>
    </dgm:pt>
    <dgm:pt modelId="{85C35D89-FFD9-47BA-B9A9-ADE1A7EA901E}" type="sibTrans" cxnId="{63260FF1-6056-4E47-9998-960B4B8530D0}">
      <dgm:prSet/>
      <dgm:spPr/>
      <dgm:t>
        <a:bodyPr/>
        <a:lstStyle/>
        <a:p>
          <a:endParaRPr lang="tr-TR"/>
        </a:p>
      </dgm:t>
    </dgm:pt>
    <dgm:pt modelId="{33C9EA68-8B55-4185-A070-EED622104FFB}">
      <dgm:prSet/>
      <dgm:spPr>
        <a:solidFill>
          <a:schemeClr val="lt1">
            <a:hueOff val="0"/>
            <a:satOff val="0"/>
            <a:lumOff val="0"/>
            <a:alpha val="0"/>
          </a:schemeClr>
        </a:solidFill>
      </dgm:spPr>
      <dgm:t>
        <a:bodyPr/>
        <a:lstStyle/>
        <a:p>
          <a:r>
            <a:rPr lang="tr-TR" dirty="0" smtClean="0">
              <a:solidFill>
                <a:schemeClr val="bg2"/>
              </a:solidFill>
            </a:rPr>
            <a:t>Araştırmacı</a:t>
          </a:r>
          <a:endParaRPr lang="tr-TR" dirty="0">
            <a:solidFill>
              <a:schemeClr val="bg2"/>
            </a:solidFill>
          </a:endParaRPr>
        </a:p>
      </dgm:t>
    </dgm:pt>
    <dgm:pt modelId="{319C5EAE-E5B2-49E3-874B-C2916C82DD1C}" type="parTrans" cxnId="{22300097-1EFD-45EC-82CA-A2F1878EDBB2}">
      <dgm:prSet/>
      <dgm:spPr/>
      <dgm:t>
        <a:bodyPr/>
        <a:lstStyle/>
        <a:p>
          <a:endParaRPr lang="tr-TR"/>
        </a:p>
      </dgm:t>
    </dgm:pt>
    <dgm:pt modelId="{15ADC567-1C5D-4548-928F-7EBDACB78DAB}" type="sibTrans" cxnId="{22300097-1EFD-45EC-82CA-A2F1878EDBB2}">
      <dgm:prSet/>
      <dgm:spPr/>
      <dgm:t>
        <a:bodyPr/>
        <a:lstStyle/>
        <a:p>
          <a:endParaRPr lang="tr-TR"/>
        </a:p>
      </dgm:t>
    </dgm:pt>
    <dgm:pt modelId="{5AD2A4CD-2728-451D-9975-A38C2E8F3A94}">
      <dgm:prSet/>
      <dgm:spPr>
        <a:solidFill>
          <a:schemeClr val="lt1">
            <a:hueOff val="0"/>
            <a:satOff val="0"/>
            <a:lumOff val="0"/>
            <a:alpha val="0"/>
          </a:schemeClr>
        </a:solidFill>
      </dgm:spPr>
      <dgm:t>
        <a:bodyPr/>
        <a:lstStyle/>
        <a:p>
          <a:r>
            <a:rPr lang="tr-TR" dirty="0" smtClean="0">
              <a:solidFill>
                <a:schemeClr val="bg2"/>
              </a:solidFill>
            </a:rPr>
            <a:t>Korunan Alan</a:t>
          </a:r>
          <a:endParaRPr lang="tr-TR" dirty="0">
            <a:solidFill>
              <a:schemeClr val="bg2"/>
            </a:solidFill>
          </a:endParaRPr>
        </a:p>
      </dgm:t>
    </dgm:pt>
    <dgm:pt modelId="{2E3ED11A-CBEF-4374-8467-B32D3728E691}" type="parTrans" cxnId="{FE165099-9A65-4640-9253-38D253581CEC}">
      <dgm:prSet/>
      <dgm:spPr/>
      <dgm:t>
        <a:bodyPr/>
        <a:lstStyle/>
        <a:p>
          <a:endParaRPr lang="tr-TR"/>
        </a:p>
      </dgm:t>
    </dgm:pt>
    <dgm:pt modelId="{6A9D43DB-4459-4382-8088-F08E132A9897}" type="sibTrans" cxnId="{FE165099-9A65-4640-9253-38D253581CEC}">
      <dgm:prSet/>
      <dgm:spPr/>
      <dgm:t>
        <a:bodyPr/>
        <a:lstStyle/>
        <a:p>
          <a:endParaRPr lang="tr-TR"/>
        </a:p>
      </dgm:t>
    </dgm:pt>
    <dgm:pt modelId="{BFDB5621-5F48-46F0-B60A-6ED0293B3690}" type="pres">
      <dgm:prSet presAssocID="{5E04CE44-5DF6-4B1F-B89C-50C02B747BA6}" presName="diagram" presStyleCnt="0">
        <dgm:presLayoutVars>
          <dgm:chPref val="1"/>
          <dgm:dir/>
          <dgm:animOne val="branch"/>
          <dgm:animLvl val="lvl"/>
          <dgm:resizeHandles/>
        </dgm:presLayoutVars>
      </dgm:prSet>
      <dgm:spPr/>
      <dgm:t>
        <a:bodyPr/>
        <a:lstStyle/>
        <a:p>
          <a:endParaRPr lang="tr-TR"/>
        </a:p>
      </dgm:t>
    </dgm:pt>
    <dgm:pt modelId="{90114674-72F5-4C7E-A0F2-7BD5C0CA4CA2}" type="pres">
      <dgm:prSet presAssocID="{67E7008B-68EF-4BD3-8F14-8CB1DC635CBF}" presName="root" presStyleCnt="0"/>
      <dgm:spPr/>
      <dgm:t>
        <a:bodyPr/>
        <a:lstStyle/>
        <a:p>
          <a:endParaRPr lang="tr-TR"/>
        </a:p>
      </dgm:t>
    </dgm:pt>
    <dgm:pt modelId="{67C7EC81-0354-4BCA-AF78-67FB0173A4FC}" type="pres">
      <dgm:prSet presAssocID="{67E7008B-68EF-4BD3-8F14-8CB1DC635CBF}" presName="rootComposite" presStyleCnt="0"/>
      <dgm:spPr/>
      <dgm:t>
        <a:bodyPr/>
        <a:lstStyle/>
        <a:p>
          <a:endParaRPr lang="tr-TR"/>
        </a:p>
      </dgm:t>
    </dgm:pt>
    <dgm:pt modelId="{958E3D97-BF1E-454D-83B2-8C66141027A8}" type="pres">
      <dgm:prSet presAssocID="{67E7008B-68EF-4BD3-8F14-8CB1DC635CBF}" presName="rootText" presStyleLbl="node1" presStyleIdx="0" presStyleCnt="1"/>
      <dgm:spPr/>
      <dgm:t>
        <a:bodyPr/>
        <a:lstStyle/>
        <a:p>
          <a:endParaRPr lang="tr-TR"/>
        </a:p>
      </dgm:t>
    </dgm:pt>
    <dgm:pt modelId="{DB72519D-B773-49CD-A6F5-84FDECA7569F}" type="pres">
      <dgm:prSet presAssocID="{67E7008B-68EF-4BD3-8F14-8CB1DC635CBF}" presName="rootConnector" presStyleLbl="node1" presStyleIdx="0" presStyleCnt="1"/>
      <dgm:spPr/>
      <dgm:t>
        <a:bodyPr/>
        <a:lstStyle/>
        <a:p>
          <a:endParaRPr lang="tr-TR"/>
        </a:p>
      </dgm:t>
    </dgm:pt>
    <dgm:pt modelId="{D46C9BB7-1CCE-452A-98EA-EA3EAA2D7C48}" type="pres">
      <dgm:prSet presAssocID="{67E7008B-68EF-4BD3-8F14-8CB1DC635CBF}" presName="childShape" presStyleCnt="0"/>
      <dgm:spPr/>
      <dgm:t>
        <a:bodyPr/>
        <a:lstStyle/>
        <a:p>
          <a:endParaRPr lang="tr-TR"/>
        </a:p>
      </dgm:t>
    </dgm:pt>
    <dgm:pt modelId="{F515CA93-AFD4-44F2-B07C-624A065213F3}" type="pres">
      <dgm:prSet presAssocID="{7F4FFC04-D7CE-43D5-9ACB-1F7072E336E3}" presName="Name13" presStyleLbl="parChTrans1D2" presStyleIdx="0" presStyleCnt="4"/>
      <dgm:spPr/>
      <dgm:t>
        <a:bodyPr/>
        <a:lstStyle/>
        <a:p>
          <a:endParaRPr lang="tr-TR"/>
        </a:p>
      </dgm:t>
    </dgm:pt>
    <dgm:pt modelId="{663469C4-B3C6-48CC-8A0A-5C03FC832C7B}" type="pres">
      <dgm:prSet presAssocID="{15873E9B-F949-4E99-ADCD-9B6F4EA4B6AC}" presName="childText" presStyleLbl="bgAcc1" presStyleIdx="0" presStyleCnt="4">
        <dgm:presLayoutVars>
          <dgm:bulletEnabled val="1"/>
        </dgm:presLayoutVars>
      </dgm:prSet>
      <dgm:spPr/>
      <dgm:t>
        <a:bodyPr/>
        <a:lstStyle/>
        <a:p>
          <a:endParaRPr lang="tr-TR"/>
        </a:p>
      </dgm:t>
    </dgm:pt>
    <dgm:pt modelId="{2B078601-5373-4F47-AFC9-A216E4CC903E}" type="pres">
      <dgm:prSet presAssocID="{D3912954-AAFD-4ACC-900B-7BE39218592D}" presName="Name13" presStyleLbl="parChTrans1D2" presStyleIdx="1" presStyleCnt="4"/>
      <dgm:spPr/>
      <dgm:t>
        <a:bodyPr/>
        <a:lstStyle/>
        <a:p>
          <a:endParaRPr lang="tr-TR"/>
        </a:p>
      </dgm:t>
    </dgm:pt>
    <dgm:pt modelId="{7003405C-DFBB-40AC-8D46-4F00B3261F3D}" type="pres">
      <dgm:prSet presAssocID="{899056B2-173A-4DE0-A559-7BAE728EB334}" presName="childText" presStyleLbl="bgAcc1" presStyleIdx="1" presStyleCnt="4">
        <dgm:presLayoutVars>
          <dgm:bulletEnabled val="1"/>
        </dgm:presLayoutVars>
      </dgm:prSet>
      <dgm:spPr/>
      <dgm:t>
        <a:bodyPr/>
        <a:lstStyle/>
        <a:p>
          <a:endParaRPr lang="tr-TR"/>
        </a:p>
      </dgm:t>
    </dgm:pt>
    <dgm:pt modelId="{8DE0FB81-F13F-48A4-AD42-0F5C780AC9EA}" type="pres">
      <dgm:prSet presAssocID="{319C5EAE-E5B2-49E3-874B-C2916C82DD1C}" presName="Name13" presStyleLbl="parChTrans1D2" presStyleIdx="2" presStyleCnt="4"/>
      <dgm:spPr/>
      <dgm:t>
        <a:bodyPr/>
        <a:lstStyle/>
        <a:p>
          <a:endParaRPr lang="tr-TR"/>
        </a:p>
      </dgm:t>
    </dgm:pt>
    <dgm:pt modelId="{BF43F4DE-BAEC-4EE3-8F85-761D8A00EABC}" type="pres">
      <dgm:prSet presAssocID="{33C9EA68-8B55-4185-A070-EED622104FFB}" presName="childText" presStyleLbl="bgAcc1" presStyleIdx="2" presStyleCnt="4">
        <dgm:presLayoutVars>
          <dgm:bulletEnabled val="1"/>
        </dgm:presLayoutVars>
      </dgm:prSet>
      <dgm:spPr/>
      <dgm:t>
        <a:bodyPr/>
        <a:lstStyle/>
        <a:p>
          <a:endParaRPr lang="tr-TR"/>
        </a:p>
      </dgm:t>
    </dgm:pt>
    <dgm:pt modelId="{97B14AD0-D41E-4049-9DE3-5C2BD5520C3B}" type="pres">
      <dgm:prSet presAssocID="{2E3ED11A-CBEF-4374-8467-B32D3728E691}" presName="Name13" presStyleLbl="parChTrans1D2" presStyleIdx="3" presStyleCnt="4"/>
      <dgm:spPr/>
      <dgm:t>
        <a:bodyPr/>
        <a:lstStyle/>
        <a:p>
          <a:endParaRPr lang="tr-TR"/>
        </a:p>
      </dgm:t>
    </dgm:pt>
    <dgm:pt modelId="{5586CA34-5704-4679-8FED-A7FC447A3BFD}" type="pres">
      <dgm:prSet presAssocID="{5AD2A4CD-2728-451D-9975-A38C2E8F3A94}" presName="childText" presStyleLbl="bgAcc1" presStyleIdx="3" presStyleCnt="4">
        <dgm:presLayoutVars>
          <dgm:bulletEnabled val="1"/>
        </dgm:presLayoutVars>
      </dgm:prSet>
      <dgm:spPr/>
      <dgm:t>
        <a:bodyPr/>
        <a:lstStyle/>
        <a:p>
          <a:endParaRPr lang="tr-TR"/>
        </a:p>
      </dgm:t>
    </dgm:pt>
  </dgm:ptLst>
  <dgm:cxnLst>
    <dgm:cxn modelId="{63260FF1-6056-4E47-9998-960B4B8530D0}" srcId="{67E7008B-68EF-4BD3-8F14-8CB1DC635CBF}" destId="{899056B2-173A-4DE0-A559-7BAE728EB334}" srcOrd="1" destOrd="0" parTransId="{D3912954-AAFD-4ACC-900B-7BE39218592D}" sibTransId="{85C35D89-FFD9-47BA-B9A9-ADE1A7EA901E}"/>
    <dgm:cxn modelId="{1B7D0548-1400-4586-857B-4F52F5630011}" type="presOf" srcId="{67E7008B-68EF-4BD3-8F14-8CB1DC635CBF}" destId="{958E3D97-BF1E-454D-83B2-8C66141027A8}" srcOrd="0" destOrd="0" presId="urn:microsoft.com/office/officeart/2005/8/layout/hierarchy3"/>
    <dgm:cxn modelId="{E2911AA7-E96F-4559-BC18-1127829D5879}" type="presOf" srcId="{319C5EAE-E5B2-49E3-874B-C2916C82DD1C}" destId="{8DE0FB81-F13F-48A4-AD42-0F5C780AC9EA}" srcOrd="0" destOrd="0" presId="urn:microsoft.com/office/officeart/2005/8/layout/hierarchy3"/>
    <dgm:cxn modelId="{B1C12DB5-FA99-4FAC-887B-8631404D36E7}" type="presOf" srcId="{67E7008B-68EF-4BD3-8F14-8CB1DC635CBF}" destId="{DB72519D-B773-49CD-A6F5-84FDECA7569F}" srcOrd="1" destOrd="0" presId="urn:microsoft.com/office/officeart/2005/8/layout/hierarchy3"/>
    <dgm:cxn modelId="{7769D468-8D89-4C3D-8268-59FCAB6E5843}" type="presOf" srcId="{899056B2-173A-4DE0-A559-7BAE728EB334}" destId="{7003405C-DFBB-40AC-8D46-4F00B3261F3D}" srcOrd="0" destOrd="0" presId="urn:microsoft.com/office/officeart/2005/8/layout/hierarchy3"/>
    <dgm:cxn modelId="{FDEEF495-966F-4E7A-BB77-2AA7F9969E85}" srcId="{5E04CE44-5DF6-4B1F-B89C-50C02B747BA6}" destId="{67E7008B-68EF-4BD3-8F14-8CB1DC635CBF}" srcOrd="0" destOrd="0" parTransId="{FDF61147-7BBE-4F7B-B088-08DA202CF56F}" sibTransId="{B95E1658-B703-4192-8D84-361ACF47065F}"/>
    <dgm:cxn modelId="{3F870D56-8659-4EC9-B49F-B3D24A236B75}" type="presOf" srcId="{D3912954-AAFD-4ACC-900B-7BE39218592D}" destId="{2B078601-5373-4F47-AFC9-A216E4CC903E}" srcOrd="0" destOrd="0" presId="urn:microsoft.com/office/officeart/2005/8/layout/hierarchy3"/>
    <dgm:cxn modelId="{0B5EBA41-A5ED-410B-9777-E92B0810E799}" type="presOf" srcId="{15873E9B-F949-4E99-ADCD-9B6F4EA4B6AC}" destId="{663469C4-B3C6-48CC-8A0A-5C03FC832C7B}" srcOrd="0" destOrd="0" presId="urn:microsoft.com/office/officeart/2005/8/layout/hierarchy3"/>
    <dgm:cxn modelId="{FE165099-9A65-4640-9253-38D253581CEC}" srcId="{67E7008B-68EF-4BD3-8F14-8CB1DC635CBF}" destId="{5AD2A4CD-2728-451D-9975-A38C2E8F3A94}" srcOrd="3" destOrd="0" parTransId="{2E3ED11A-CBEF-4374-8467-B32D3728E691}" sibTransId="{6A9D43DB-4459-4382-8088-F08E132A9897}"/>
    <dgm:cxn modelId="{22300097-1EFD-45EC-82CA-A2F1878EDBB2}" srcId="{67E7008B-68EF-4BD3-8F14-8CB1DC635CBF}" destId="{33C9EA68-8B55-4185-A070-EED622104FFB}" srcOrd="2" destOrd="0" parTransId="{319C5EAE-E5B2-49E3-874B-C2916C82DD1C}" sibTransId="{15ADC567-1C5D-4548-928F-7EBDACB78DAB}"/>
    <dgm:cxn modelId="{EE44DA20-B0E0-4EDF-9B9A-3D7143657110}" type="presOf" srcId="{5E04CE44-5DF6-4B1F-B89C-50C02B747BA6}" destId="{BFDB5621-5F48-46F0-B60A-6ED0293B3690}" srcOrd="0" destOrd="0" presId="urn:microsoft.com/office/officeart/2005/8/layout/hierarchy3"/>
    <dgm:cxn modelId="{5C6717E5-C300-4C83-92AB-DF52B611C729}" type="presOf" srcId="{7F4FFC04-D7CE-43D5-9ACB-1F7072E336E3}" destId="{F515CA93-AFD4-44F2-B07C-624A065213F3}" srcOrd="0" destOrd="0" presId="urn:microsoft.com/office/officeart/2005/8/layout/hierarchy3"/>
    <dgm:cxn modelId="{45356611-CBB1-43AA-8D7C-7DA6F1B4A193}" type="presOf" srcId="{5AD2A4CD-2728-451D-9975-A38C2E8F3A94}" destId="{5586CA34-5704-4679-8FED-A7FC447A3BFD}" srcOrd="0" destOrd="0" presId="urn:microsoft.com/office/officeart/2005/8/layout/hierarchy3"/>
    <dgm:cxn modelId="{05839615-6ABE-458E-BA02-C4EFB5515D3A}" type="presOf" srcId="{2E3ED11A-CBEF-4374-8467-B32D3728E691}" destId="{97B14AD0-D41E-4049-9DE3-5C2BD5520C3B}" srcOrd="0" destOrd="0" presId="urn:microsoft.com/office/officeart/2005/8/layout/hierarchy3"/>
    <dgm:cxn modelId="{E2EE32D7-8CDF-4319-AFA3-E25C39A6A7EB}" type="presOf" srcId="{33C9EA68-8B55-4185-A070-EED622104FFB}" destId="{BF43F4DE-BAEC-4EE3-8F85-761D8A00EABC}" srcOrd="0" destOrd="0" presId="urn:microsoft.com/office/officeart/2005/8/layout/hierarchy3"/>
    <dgm:cxn modelId="{1F6A1A82-9B27-4D71-8315-803FC586A0E4}" srcId="{67E7008B-68EF-4BD3-8F14-8CB1DC635CBF}" destId="{15873E9B-F949-4E99-ADCD-9B6F4EA4B6AC}" srcOrd="0" destOrd="0" parTransId="{7F4FFC04-D7CE-43D5-9ACB-1F7072E336E3}" sibTransId="{06C8C86E-3F22-4750-8CAB-E71D237F2F16}"/>
    <dgm:cxn modelId="{53FE77B2-1AFC-48A8-AD63-27D2A1ABB4B7}" type="presParOf" srcId="{BFDB5621-5F48-46F0-B60A-6ED0293B3690}" destId="{90114674-72F5-4C7E-A0F2-7BD5C0CA4CA2}" srcOrd="0" destOrd="0" presId="urn:microsoft.com/office/officeart/2005/8/layout/hierarchy3"/>
    <dgm:cxn modelId="{7F400265-E89E-47FD-B0C1-9E124B57707C}" type="presParOf" srcId="{90114674-72F5-4C7E-A0F2-7BD5C0CA4CA2}" destId="{67C7EC81-0354-4BCA-AF78-67FB0173A4FC}" srcOrd="0" destOrd="0" presId="urn:microsoft.com/office/officeart/2005/8/layout/hierarchy3"/>
    <dgm:cxn modelId="{ABB6C605-C0A0-4A2B-9855-4D7566694941}" type="presParOf" srcId="{67C7EC81-0354-4BCA-AF78-67FB0173A4FC}" destId="{958E3D97-BF1E-454D-83B2-8C66141027A8}" srcOrd="0" destOrd="0" presId="urn:microsoft.com/office/officeart/2005/8/layout/hierarchy3"/>
    <dgm:cxn modelId="{20190599-A115-4EF0-BC0D-D56226B5C03F}" type="presParOf" srcId="{67C7EC81-0354-4BCA-AF78-67FB0173A4FC}" destId="{DB72519D-B773-49CD-A6F5-84FDECA7569F}" srcOrd="1" destOrd="0" presId="urn:microsoft.com/office/officeart/2005/8/layout/hierarchy3"/>
    <dgm:cxn modelId="{24E43A16-0159-40AE-9860-815E3751E0E4}" type="presParOf" srcId="{90114674-72F5-4C7E-A0F2-7BD5C0CA4CA2}" destId="{D46C9BB7-1CCE-452A-98EA-EA3EAA2D7C48}" srcOrd="1" destOrd="0" presId="urn:microsoft.com/office/officeart/2005/8/layout/hierarchy3"/>
    <dgm:cxn modelId="{BB58E439-6A38-4A27-AB58-FED81AF7B2A2}" type="presParOf" srcId="{D46C9BB7-1CCE-452A-98EA-EA3EAA2D7C48}" destId="{F515CA93-AFD4-44F2-B07C-624A065213F3}" srcOrd="0" destOrd="0" presId="urn:microsoft.com/office/officeart/2005/8/layout/hierarchy3"/>
    <dgm:cxn modelId="{DF3FE709-B761-4BC4-95A5-74007DBB86D4}" type="presParOf" srcId="{D46C9BB7-1CCE-452A-98EA-EA3EAA2D7C48}" destId="{663469C4-B3C6-48CC-8A0A-5C03FC832C7B}" srcOrd="1" destOrd="0" presId="urn:microsoft.com/office/officeart/2005/8/layout/hierarchy3"/>
    <dgm:cxn modelId="{D495A0E1-B674-41E9-85DF-55381B83DB45}" type="presParOf" srcId="{D46C9BB7-1CCE-452A-98EA-EA3EAA2D7C48}" destId="{2B078601-5373-4F47-AFC9-A216E4CC903E}" srcOrd="2" destOrd="0" presId="urn:microsoft.com/office/officeart/2005/8/layout/hierarchy3"/>
    <dgm:cxn modelId="{52E703A8-BF07-44F1-ADB4-B09D81A5AB68}" type="presParOf" srcId="{D46C9BB7-1CCE-452A-98EA-EA3EAA2D7C48}" destId="{7003405C-DFBB-40AC-8D46-4F00B3261F3D}" srcOrd="3" destOrd="0" presId="urn:microsoft.com/office/officeart/2005/8/layout/hierarchy3"/>
    <dgm:cxn modelId="{35ACBCA4-45D2-4188-BD22-8E49BFA970D5}" type="presParOf" srcId="{D46C9BB7-1CCE-452A-98EA-EA3EAA2D7C48}" destId="{8DE0FB81-F13F-48A4-AD42-0F5C780AC9EA}" srcOrd="4" destOrd="0" presId="urn:microsoft.com/office/officeart/2005/8/layout/hierarchy3"/>
    <dgm:cxn modelId="{DC1A07F7-EF38-49B2-8A5A-613B1B3459B7}" type="presParOf" srcId="{D46C9BB7-1CCE-452A-98EA-EA3EAA2D7C48}" destId="{BF43F4DE-BAEC-4EE3-8F85-761D8A00EABC}" srcOrd="5" destOrd="0" presId="urn:microsoft.com/office/officeart/2005/8/layout/hierarchy3"/>
    <dgm:cxn modelId="{44D8D3FA-4BEB-452A-9881-D6DC2CDA7815}" type="presParOf" srcId="{D46C9BB7-1CCE-452A-98EA-EA3EAA2D7C48}" destId="{97B14AD0-D41E-4049-9DE3-5C2BD5520C3B}" srcOrd="6" destOrd="0" presId="urn:microsoft.com/office/officeart/2005/8/layout/hierarchy3"/>
    <dgm:cxn modelId="{0BA9D40D-51D2-4CC2-ABD3-DE55B27E29AB}" type="presParOf" srcId="{D46C9BB7-1CCE-452A-98EA-EA3EAA2D7C48}" destId="{5586CA34-5704-4679-8FED-A7FC447A3BFD}"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E04CE44-5DF6-4B1F-B89C-50C02B747BA6}"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tr-TR"/>
        </a:p>
      </dgm:t>
    </dgm:pt>
    <dgm:pt modelId="{67E7008B-68EF-4BD3-8F14-8CB1DC635CBF}">
      <dgm:prSet phldrT="[Metin]"/>
      <dgm:spPr/>
      <dgm:t>
        <a:bodyPr/>
        <a:lstStyle/>
        <a:p>
          <a:r>
            <a:rPr lang="tr-TR" dirty="0" smtClean="0"/>
            <a:t>İzleme Türleri</a:t>
          </a:r>
          <a:endParaRPr lang="tr-TR" dirty="0"/>
        </a:p>
      </dgm:t>
    </dgm:pt>
    <dgm:pt modelId="{FDF61147-7BBE-4F7B-B088-08DA202CF56F}" type="parTrans" cxnId="{FDEEF495-966F-4E7A-BB77-2AA7F9969E85}">
      <dgm:prSet/>
      <dgm:spPr/>
      <dgm:t>
        <a:bodyPr/>
        <a:lstStyle/>
        <a:p>
          <a:endParaRPr lang="tr-TR"/>
        </a:p>
      </dgm:t>
    </dgm:pt>
    <dgm:pt modelId="{B95E1658-B703-4192-8D84-361ACF47065F}" type="sibTrans" cxnId="{FDEEF495-966F-4E7A-BB77-2AA7F9969E85}">
      <dgm:prSet/>
      <dgm:spPr/>
      <dgm:t>
        <a:bodyPr/>
        <a:lstStyle/>
        <a:p>
          <a:endParaRPr lang="tr-TR"/>
        </a:p>
      </dgm:t>
    </dgm:pt>
    <dgm:pt modelId="{15873E9B-F949-4E99-ADCD-9B6F4EA4B6AC}">
      <dgm:prSet phldrT="[Metin]"/>
      <dgm:spPr>
        <a:solidFill>
          <a:schemeClr val="lt1">
            <a:hueOff val="0"/>
            <a:satOff val="0"/>
            <a:lumOff val="0"/>
            <a:alpha val="0"/>
          </a:schemeClr>
        </a:solidFill>
      </dgm:spPr>
      <dgm:t>
        <a:bodyPr/>
        <a:lstStyle/>
        <a:p>
          <a:r>
            <a:rPr lang="tr-TR" dirty="0" smtClean="0">
              <a:solidFill>
                <a:schemeClr val="bg2"/>
              </a:solidFill>
            </a:rPr>
            <a:t>Gözetimsel</a:t>
          </a:r>
          <a:endParaRPr lang="tr-TR" dirty="0">
            <a:solidFill>
              <a:schemeClr val="bg2"/>
            </a:solidFill>
          </a:endParaRPr>
        </a:p>
      </dgm:t>
    </dgm:pt>
    <dgm:pt modelId="{7F4FFC04-D7CE-43D5-9ACB-1F7072E336E3}" type="parTrans" cxnId="{1F6A1A82-9B27-4D71-8315-803FC586A0E4}">
      <dgm:prSet/>
      <dgm:spPr/>
      <dgm:t>
        <a:bodyPr/>
        <a:lstStyle/>
        <a:p>
          <a:endParaRPr lang="tr-TR"/>
        </a:p>
      </dgm:t>
    </dgm:pt>
    <dgm:pt modelId="{06C8C86E-3F22-4750-8CAB-E71D237F2F16}" type="sibTrans" cxnId="{1F6A1A82-9B27-4D71-8315-803FC586A0E4}">
      <dgm:prSet/>
      <dgm:spPr/>
      <dgm:t>
        <a:bodyPr/>
        <a:lstStyle/>
        <a:p>
          <a:endParaRPr lang="tr-TR"/>
        </a:p>
      </dgm:t>
    </dgm:pt>
    <dgm:pt modelId="{899056B2-173A-4DE0-A559-7BAE728EB334}">
      <dgm:prSet phldrT="[Metin]"/>
      <dgm:spPr>
        <a:solidFill>
          <a:schemeClr val="lt1">
            <a:hueOff val="0"/>
            <a:satOff val="0"/>
            <a:lumOff val="0"/>
            <a:alpha val="90000"/>
          </a:schemeClr>
        </a:solidFill>
      </dgm:spPr>
      <dgm:t>
        <a:bodyPr/>
        <a:lstStyle/>
        <a:p>
          <a:r>
            <a:rPr lang="tr-TR" dirty="0" err="1" smtClean="0">
              <a:solidFill>
                <a:schemeClr val="tx1"/>
              </a:solidFill>
            </a:rPr>
            <a:t>Operasyonel</a:t>
          </a:r>
          <a:endParaRPr lang="tr-TR" dirty="0">
            <a:solidFill>
              <a:schemeClr val="tx1"/>
            </a:solidFill>
          </a:endParaRPr>
        </a:p>
      </dgm:t>
    </dgm:pt>
    <dgm:pt modelId="{D3912954-AAFD-4ACC-900B-7BE39218592D}" type="parTrans" cxnId="{63260FF1-6056-4E47-9998-960B4B8530D0}">
      <dgm:prSet/>
      <dgm:spPr/>
      <dgm:t>
        <a:bodyPr/>
        <a:lstStyle/>
        <a:p>
          <a:endParaRPr lang="tr-TR"/>
        </a:p>
      </dgm:t>
    </dgm:pt>
    <dgm:pt modelId="{85C35D89-FFD9-47BA-B9A9-ADE1A7EA901E}" type="sibTrans" cxnId="{63260FF1-6056-4E47-9998-960B4B8530D0}">
      <dgm:prSet/>
      <dgm:spPr/>
      <dgm:t>
        <a:bodyPr/>
        <a:lstStyle/>
        <a:p>
          <a:endParaRPr lang="tr-TR"/>
        </a:p>
      </dgm:t>
    </dgm:pt>
    <dgm:pt modelId="{33C9EA68-8B55-4185-A070-EED622104FFB}">
      <dgm:prSet/>
      <dgm:spPr>
        <a:solidFill>
          <a:schemeClr val="lt1">
            <a:hueOff val="0"/>
            <a:satOff val="0"/>
            <a:lumOff val="0"/>
            <a:alpha val="0"/>
          </a:schemeClr>
        </a:solidFill>
      </dgm:spPr>
      <dgm:t>
        <a:bodyPr/>
        <a:lstStyle/>
        <a:p>
          <a:r>
            <a:rPr lang="tr-TR" dirty="0" smtClean="0">
              <a:solidFill>
                <a:schemeClr val="bg2"/>
              </a:solidFill>
            </a:rPr>
            <a:t>Araştırmacı</a:t>
          </a:r>
          <a:endParaRPr lang="tr-TR" dirty="0">
            <a:solidFill>
              <a:schemeClr val="bg2"/>
            </a:solidFill>
          </a:endParaRPr>
        </a:p>
      </dgm:t>
    </dgm:pt>
    <dgm:pt modelId="{319C5EAE-E5B2-49E3-874B-C2916C82DD1C}" type="parTrans" cxnId="{22300097-1EFD-45EC-82CA-A2F1878EDBB2}">
      <dgm:prSet/>
      <dgm:spPr/>
      <dgm:t>
        <a:bodyPr/>
        <a:lstStyle/>
        <a:p>
          <a:endParaRPr lang="tr-TR"/>
        </a:p>
      </dgm:t>
    </dgm:pt>
    <dgm:pt modelId="{15ADC567-1C5D-4548-928F-7EBDACB78DAB}" type="sibTrans" cxnId="{22300097-1EFD-45EC-82CA-A2F1878EDBB2}">
      <dgm:prSet/>
      <dgm:spPr/>
      <dgm:t>
        <a:bodyPr/>
        <a:lstStyle/>
        <a:p>
          <a:endParaRPr lang="tr-TR"/>
        </a:p>
      </dgm:t>
    </dgm:pt>
    <dgm:pt modelId="{5AD2A4CD-2728-451D-9975-A38C2E8F3A94}">
      <dgm:prSet/>
      <dgm:spPr>
        <a:solidFill>
          <a:schemeClr val="lt1">
            <a:hueOff val="0"/>
            <a:satOff val="0"/>
            <a:lumOff val="0"/>
            <a:alpha val="0"/>
          </a:schemeClr>
        </a:solidFill>
      </dgm:spPr>
      <dgm:t>
        <a:bodyPr/>
        <a:lstStyle/>
        <a:p>
          <a:r>
            <a:rPr lang="tr-TR" dirty="0" smtClean="0">
              <a:solidFill>
                <a:schemeClr val="bg2"/>
              </a:solidFill>
            </a:rPr>
            <a:t>Korunan Alan</a:t>
          </a:r>
          <a:endParaRPr lang="tr-TR" dirty="0">
            <a:solidFill>
              <a:schemeClr val="bg2"/>
            </a:solidFill>
          </a:endParaRPr>
        </a:p>
      </dgm:t>
    </dgm:pt>
    <dgm:pt modelId="{2E3ED11A-CBEF-4374-8467-B32D3728E691}" type="parTrans" cxnId="{FE165099-9A65-4640-9253-38D253581CEC}">
      <dgm:prSet/>
      <dgm:spPr/>
      <dgm:t>
        <a:bodyPr/>
        <a:lstStyle/>
        <a:p>
          <a:endParaRPr lang="tr-TR"/>
        </a:p>
      </dgm:t>
    </dgm:pt>
    <dgm:pt modelId="{6A9D43DB-4459-4382-8088-F08E132A9897}" type="sibTrans" cxnId="{FE165099-9A65-4640-9253-38D253581CEC}">
      <dgm:prSet/>
      <dgm:spPr/>
      <dgm:t>
        <a:bodyPr/>
        <a:lstStyle/>
        <a:p>
          <a:endParaRPr lang="tr-TR"/>
        </a:p>
      </dgm:t>
    </dgm:pt>
    <dgm:pt modelId="{BFDB5621-5F48-46F0-B60A-6ED0293B3690}" type="pres">
      <dgm:prSet presAssocID="{5E04CE44-5DF6-4B1F-B89C-50C02B747BA6}" presName="diagram" presStyleCnt="0">
        <dgm:presLayoutVars>
          <dgm:chPref val="1"/>
          <dgm:dir/>
          <dgm:animOne val="branch"/>
          <dgm:animLvl val="lvl"/>
          <dgm:resizeHandles/>
        </dgm:presLayoutVars>
      </dgm:prSet>
      <dgm:spPr/>
      <dgm:t>
        <a:bodyPr/>
        <a:lstStyle/>
        <a:p>
          <a:endParaRPr lang="tr-TR"/>
        </a:p>
      </dgm:t>
    </dgm:pt>
    <dgm:pt modelId="{90114674-72F5-4C7E-A0F2-7BD5C0CA4CA2}" type="pres">
      <dgm:prSet presAssocID="{67E7008B-68EF-4BD3-8F14-8CB1DC635CBF}" presName="root" presStyleCnt="0"/>
      <dgm:spPr/>
      <dgm:t>
        <a:bodyPr/>
        <a:lstStyle/>
        <a:p>
          <a:endParaRPr lang="tr-TR"/>
        </a:p>
      </dgm:t>
    </dgm:pt>
    <dgm:pt modelId="{67C7EC81-0354-4BCA-AF78-67FB0173A4FC}" type="pres">
      <dgm:prSet presAssocID="{67E7008B-68EF-4BD3-8F14-8CB1DC635CBF}" presName="rootComposite" presStyleCnt="0"/>
      <dgm:spPr/>
      <dgm:t>
        <a:bodyPr/>
        <a:lstStyle/>
        <a:p>
          <a:endParaRPr lang="tr-TR"/>
        </a:p>
      </dgm:t>
    </dgm:pt>
    <dgm:pt modelId="{958E3D97-BF1E-454D-83B2-8C66141027A8}" type="pres">
      <dgm:prSet presAssocID="{67E7008B-68EF-4BD3-8F14-8CB1DC635CBF}" presName="rootText" presStyleLbl="node1" presStyleIdx="0" presStyleCnt="1"/>
      <dgm:spPr/>
      <dgm:t>
        <a:bodyPr/>
        <a:lstStyle/>
        <a:p>
          <a:endParaRPr lang="tr-TR"/>
        </a:p>
      </dgm:t>
    </dgm:pt>
    <dgm:pt modelId="{DB72519D-B773-49CD-A6F5-84FDECA7569F}" type="pres">
      <dgm:prSet presAssocID="{67E7008B-68EF-4BD3-8F14-8CB1DC635CBF}" presName="rootConnector" presStyleLbl="node1" presStyleIdx="0" presStyleCnt="1"/>
      <dgm:spPr/>
      <dgm:t>
        <a:bodyPr/>
        <a:lstStyle/>
        <a:p>
          <a:endParaRPr lang="tr-TR"/>
        </a:p>
      </dgm:t>
    </dgm:pt>
    <dgm:pt modelId="{D46C9BB7-1CCE-452A-98EA-EA3EAA2D7C48}" type="pres">
      <dgm:prSet presAssocID="{67E7008B-68EF-4BD3-8F14-8CB1DC635CBF}" presName="childShape" presStyleCnt="0"/>
      <dgm:spPr/>
      <dgm:t>
        <a:bodyPr/>
        <a:lstStyle/>
        <a:p>
          <a:endParaRPr lang="tr-TR"/>
        </a:p>
      </dgm:t>
    </dgm:pt>
    <dgm:pt modelId="{F515CA93-AFD4-44F2-B07C-624A065213F3}" type="pres">
      <dgm:prSet presAssocID="{7F4FFC04-D7CE-43D5-9ACB-1F7072E336E3}" presName="Name13" presStyleLbl="parChTrans1D2" presStyleIdx="0" presStyleCnt="4"/>
      <dgm:spPr/>
      <dgm:t>
        <a:bodyPr/>
        <a:lstStyle/>
        <a:p>
          <a:endParaRPr lang="tr-TR"/>
        </a:p>
      </dgm:t>
    </dgm:pt>
    <dgm:pt modelId="{663469C4-B3C6-48CC-8A0A-5C03FC832C7B}" type="pres">
      <dgm:prSet presAssocID="{15873E9B-F949-4E99-ADCD-9B6F4EA4B6AC}" presName="childText" presStyleLbl="bgAcc1" presStyleIdx="0" presStyleCnt="4">
        <dgm:presLayoutVars>
          <dgm:bulletEnabled val="1"/>
        </dgm:presLayoutVars>
      </dgm:prSet>
      <dgm:spPr/>
      <dgm:t>
        <a:bodyPr/>
        <a:lstStyle/>
        <a:p>
          <a:endParaRPr lang="tr-TR"/>
        </a:p>
      </dgm:t>
    </dgm:pt>
    <dgm:pt modelId="{2B078601-5373-4F47-AFC9-A216E4CC903E}" type="pres">
      <dgm:prSet presAssocID="{D3912954-AAFD-4ACC-900B-7BE39218592D}" presName="Name13" presStyleLbl="parChTrans1D2" presStyleIdx="1" presStyleCnt="4"/>
      <dgm:spPr/>
      <dgm:t>
        <a:bodyPr/>
        <a:lstStyle/>
        <a:p>
          <a:endParaRPr lang="tr-TR"/>
        </a:p>
      </dgm:t>
    </dgm:pt>
    <dgm:pt modelId="{7003405C-DFBB-40AC-8D46-4F00B3261F3D}" type="pres">
      <dgm:prSet presAssocID="{899056B2-173A-4DE0-A559-7BAE728EB334}" presName="childText" presStyleLbl="bgAcc1" presStyleIdx="1" presStyleCnt="4">
        <dgm:presLayoutVars>
          <dgm:bulletEnabled val="1"/>
        </dgm:presLayoutVars>
      </dgm:prSet>
      <dgm:spPr/>
      <dgm:t>
        <a:bodyPr/>
        <a:lstStyle/>
        <a:p>
          <a:endParaRPr lang="tr-TR"/>
        </a:p>
      </dgm:t>
    </dgm:pt>
    <dgm:pt modelId="{8DE0FB81-F13F-48A4-AD42-0F5C780AC9EA}" type="pres">
      <dgm:prSet presAssocID="{319C5EAE-E5B2-49E3-874B-C2916C82DD1C}" presName="Name13" presStyleLbl="parChTrans1D2" presStyleIdx="2" presStyleCnt="4"/>
      <dgm:spPr/>
      <dgm:t>
        <a:bodyPr/>
        <a:lstStyle/>
        <a:p>
          <a:endParaRPr lang="tr-TR"/>
        </a:p>
      </dgm:t>
    </dgm:pt>
    <dgm:pt modelId="{BF43F4DE-BAEC-4EE3-8F85-761D8A00EABC}" type="pres">
      <dgm:prSet presAssocID="{33C9EA68-8B55-4185-A070-EED622104FFB}" presName="childText" presStyleLbl="bgAcc1" presStyleIdx="2" presStyleCnt="4">
        <dgm:presLayoutVars>
          <dgm:bulletEnabled val="1"/>
        </dgm:presLayoutVars>
      </dgm:prSet>
      <dgm:spPr/>
      <dgm:t>
        <a:bodyPr/>
        <a:lstStyle/>
        <a:p>
          <a:endParaRPr lang="tr-TR"/>
        </a:p>
      </dgm:t>
    </dgm:pt>
    <dgm:pt modelId="{97B14AD0-D41E-4049-9DE3-5C2BD5520C3B}" type="pres">
      <dgm:prSet presAssocID="{2E3ED11A-CBEF-4374-8467-B32D3728E691}" presName="Name13" presStyleLbl="parChTrans1D2" presStyleIdx="3" presStyleCnt="4"/>
      <dgm:spPr/>
      <dgm:t>
        <a:bodyPr/>
        <a:lstStyle/>
        <a:p>
          <a:endParaRPr lang="tr-TR"/>
        </a:p>
      </dgm:t>
    </dgm:pt>
    <dgm:pt modelId="{5586CA34-5704-4679-8FED-A7FC447A3BFD}" type="pres">
      <dgm:prSet presAssocID="{5AD2A4CD-2728-451D-9975-A38C2E8F3A94}" presName="childText" presStyleLbl="bgAcc1" presStyleIdx="3" presStyleCnt="4">
        <dgm:presLayoutVars>
          <dgm:bulletEnabled val="1"/>
        </dgm:presLayoutVars>
      </dgm:prSet>
      <dgm:spPr/>
      <dgm:t>
        <a:bodyPr/>
        <a:lstStyle/>
        <a:p>
          <a:endParaRPr lang="tr-TR"/>
        </a:p>
      </dgm:t>
    </dgm:pt>
  </dgm:ptLst>
  <dgm:cxnLst>
    <dgm:cxn modelId="{5453C924-9C3D-47EC-BC04-53DE2BCFDD77}" type="presOf" srcId="{5AD2A4CD-2728-451D-9975-A38C2E8F3A94}" destId="{5586CA34-5704-4679-8FED-A7FC447A3BFD}" srcOrd="0" destOrd="0" presId="urn:microsoft.com/office/officeart/2005/8/layout/hierarchy3"/>
    <dgm:cxn modelId="{FDEEF495-966F-4E7A-BB77-2AA7F9969E85}" srcId="{5E04CE44-5DF6-4B1F-B89C-50C02B747BA6}" destId="{67E7008B-68EF-4BD3-8F14-8CB1DC635CBF}" srcOrd="0" destOrd="0" parTransId="{FDF61147-7BBE-4F7B-B088-08DA202CF56F}" sibTransId="{B95E1658-B703-4192-8D84-361ACF47065F}"/>
    <dgm:cxn modelId="{FE165099-9A65-4640-9253-38D253581CEC}" srcId="{67E7008B-68EF-4BD3-8F14-8CB1DC635CBF}" destId="{5AD2A4CD-2728-451D-9975-A38C2E8F3A94}" srcOrd="3" destOrd="0" parTransId="{2E3ED11A-CBEF-4374-8467-B32D3728E691}" sibTransId="{6A9D43DB-4459-4382-8088-F08E132A9897}"/>
    <dgm:cxn modelId="{EE92AEB0-E8B9-4E5B-9E62-4ABD0A4267BF}" type="presOf" srcId="{33C9EA68-8B55-4185-A070-EED622104FFB}" destId="{BF43F4DE-BAEC-4EE3-8F85-761D8A00EABC}" srcOrd="0" destOrd="0" presId="urn:microsoft.com/office/officeart/2005/8/layout/hierarchy3"/>
    <dgm:cxn modelId="{63260FF1-6056-4E47-9998-960B4B8530D0}" srcId="{67E7008B-68EF-4BD3-8F14-8CB1DC635CBF}" destId="{899056B2-173A-4DE0-A559-7BAE728EB334}" srcOrd="1" destOrd="0" parTransId="{D3912954-AAFD-4ACC-900B-7BE39218592D}" sibTransId="{85C35D89-FFD9-47BA-B9A9-ADE1A7EA901E}"/>
    <dgm:cxn modelId="{023CE390-9159-4832-8798-C1A40BF6FC08}" type="presOf" srcId="{D3912954-AAFD-4ACC-900B-7BE39218592D}" destId="{2B078601-5373-4F47-AFC9-A216E4CC903E}" srcOrd="0" destOrd="0" presId="urn:microsoft.com/office/officeart/2005/8/layout/hierarchy3"/>
    <dgm:cxn modelId="{823712BA-93A7-4A89-A0B9-C402AA27C8D0}" type="presOf" srcId="{319C5EAE-E5B2-49E3-874B-C2916C82DD1C}" destId="{8DE0FB81-F13F-48A4-AD42-0F5C780AC9EA}" srcOrd="0" destOrd="0" presId="urn:microsoft.com/office/officeart/2005/8/layout/hierarchy3"/>
    <dgm:cxn modelId="{55BCC980-6129-4320-837B-BE66B383371B}" type="presOf" srcId="{67E7008B-68EF-4BD3-8F14-8CB1DC635CBF}" destId="{DB72519D-B773-49CD-A6F5-84FDECA7569F}" srcOrd="1" destOrd="0" presId="urn:microsoft.com/office/officeart/2005/8/layout/hierarchy3"/>
    <dgm:cxn modelId="{37ECC09A-AE7B-43F9-A1DB-F241FA118A6A}" type="presOf" srcId="{67E7008B-68EF-4BD3-8F14-8CB1DC635CBF}" destId="{958E3D97-BF1E-454D-83B2-8C66141027A8}" srcOrd="0" destOrd="0" presId="urn:microsoft.com/office/officeart/2005/8/layout/hierarchy3"/>
    <dgm:cxn modelId="{22300097-1EFD-45EC-82CA-A2F1878EDBB2}" srcId="{67E7008B-68EF-4BD3-8F14-8CB1DC635CBF}" destId="{33C9EA68-8B55-4185-A070-EED622104FFB}" srcOrd="2" destOrd="0" parTransId="{319C5EAE-E5B2-49E3-874B-C2916C82DD1C}" sibTransId="{15ADC567-1C5D-4548-928F-7EBDACB78DAB}"/>
    <dgm:cxn modelId="{9CE7FF52-0E69-41D1-9686-622DB41B1102}" type="presOf" srcId="{5E04CE44-5DF6-4B1F-B89C-50C02B747BA6}" destId="{BFDB5621-5F48-46F0-B60A-6ED0293B3690}" srcOrd="0" destOrd="0" presId="urn:microsoft.com/office/officeart/2005/8/layout/hierarchy3"/>
    <dgm:cxn modelId="{EBC4F03D-282C-48F4-84C3-241112F1A882}" type="presOf" srcId="{7F4FFC04-D7CE-43D5-9ACB-1F7072E336E3}" destId="{F515CA93-AFD4-44F2-B07C-624A065213F3}" srcOrd="0" destOrd="0" presId="urn:microsoft.com/office/officeart/2005/8/layout/hierarchy3"/>
    <dgm:cxn modelId="{B46580CD-D657-40E8-BDCD-8EC6264C0053}" type="presOf" srcId="{899056B2-173A-4DE0-A559-7BAE728EB334}" destId="{7003405C-DFBB-40AC-8D46-4F00B3261F3D}" srcOrd="0" destOrd="0" presId="urn:microsoft.com/office/officeart/2005/8/layout/hierarchy3"/>
    <dgm:cxn modelId="{1F6A1A82-9B27-4D71-8315-803FC586A0E4}" srcId="{67E7008B-68EF-4BD3-8F14-8CB1DC635CBF}" destId="{15873E9B-F949-4E99-ADCD-9B6F4EA4B6AC}" srcOrd="0" destOrd="0" parTransId="{7F4FFC04-D7CE-43D5-9ACB-1F7072E336E3}" sibTransId="{06C8C86E-3F22-4750-8CAB-E71D237F2F16}"/>
    <dgm:cxn modelId="{1A67E918-3B71-4FA7-9AAF-55C012E18D94}" type="presOf" srcId="{2E3ED11A-CBEF-4374-8467-B32D3728E691}" destId="{97B14AD0-D41E-4049-9DE3-5C2BD5520C3B}" srcOrd="0" destOrd="0" presId="urn:microsoft.com/office/officeart/2005/8/layout/hierarchy3"/>
    <dgm:cxn modelId="{4D100AD7-517D-4E23-AF22-6513F01F389B}" type="presOf" srcId="{15873E9B-F949-4E99-ADCD-9B6F4EA4B6AC}" destId="{663469C4-B3C6-48CC-8A0A-5C03FC832C7B}" srcOrd="0" destOrd="0" presId="urn:microsoft.com/office/officeart/2005/8/layout/hierarchy3"/>
    <dgm:cxn modelId="{2A027EED-6768-454C-86CB-3A8F9548BE4D}" type="presParOf" srcId="{BFDB5621-5F48-46F0-B60A-6ED0293B3690}" destId="{90114674-72F5-4C7E-A0F2-7BD5C0CA4CA2}" srcOrd="0" destOrd="0" presId="urn:microsoft.com/office/officeart/2005/8/layout/hierarchy3"/>
    <dgm:cxn modelId="{C65182FC-D9A2-4DA6-81AE-537A92D7FC06}" type="presParOf" srcId="{90114674-72F5-4C7E-A0F2-7BD5C0CA4CA2}" destId="{67C7EC81-0354-4BCA-AF78-67FB0173A4FC}" srcOrd="0" destOrd="0" presId="urn:microsoft.com/office/officeart/2005/8/layout/hierarchy3"/>
    <dgm:cxn modelId="{D7351A15-1B04-4020-ABDE-2347FBFB9A2A}" type="presParOf" srcId="{67C7EC81-0354-4BCA-AF78-67FB0173A4FC}" destId="{958E3D97-BF1E-454D-83B2-8C66141027A8}" srcOrd="0" destOrd="0" presId="urn:microsoft.com/office/officeart/2005/8/layout/hierarchy3"/>
    <dgm:cxn modelId="{41E4D02B-19B6-4FFD-936D-7F6F5C613063}" type="presParOf" srcId="{67C7EC81-0354-4BCA-AF78-67FB0173A4FC}" destId="{DB72519D-B773-49CD-A6F5-84FDECA7569F}" srcOrd="1" destOrd="0" presId="urn:microsoft.com/office/officeart/2005/8/layout/hierarchy3"/>
    <dgm:cxn modelId="{4A1617E9-89D9-49A3-9A43-E764BB1401E6}" type="presParOf" srcId="{90114674-72F5-4C7E-A0F2-7BD5C0CA4CA2}" destId="{D46C9BB7-1CCE-452A-98EA-EA3EAA2D7C48}" srcOrd="1" destOrd="0" presId="urn:microsoft.com/office/officeart/2005/8/layout/hierarchy3"/>
    <dgm:cxn modelId="{73763559-5C6A-4FA0-BBEC-4BDD28A4F299}" type="presParOf" srcId="{D46C9BB7-1CCE-452A-98EA-EA3EAA2D7C48}" destId="{F515CA93-AFD4-44F2-B07C-624A065213F3}" srcOrd="0" destOrd="0" presId="urn:microsoft.com/office/officeart/2005/8/layout/hierarchy3"/>
    <dgm:cxn modelId="{551C3087-960C-477E-83DF-FB64338ACEA2}" type="presParOf" srcId="{D46C9BB7-1CCE-452A-98EA-EA3EAA2D7C48}" destId="{663469C4-B3C6-48CC-8A0A-5C03FC832C7B}" srcOrd="1" destOrd="0" presId="urn:microsoft.com/office/officeart/2005/8/layout/hierarchy3"/>
    <dgm:cxn modelId="{2B2D50D4-9BBC-4A24-9D28-D9EE1508AABC}" type="presParOf" srcId="{D46C9BB7-1CCE-452A-98EA-EA3EAA2D7C48}" destId="{2B078601-5373-4F47-AFC9-A216E4CC903E}" srcOrd="2" destOrd="0" presId="urn:microsoft.com/office/officeart/2005/8/layout/hierarchy3"/>
    <dgm:cxn modelId="{BE10A873-6A9D-4C50-B68D-E351DF5F8B9A}" type="presParOf" srcId="{D46C9BB7-1CCE-452A-98EA-EA3EAA2D7C48}" destId="{7003405C-DFBB-40AC-8D46-4F00B3261F3D}" srcOrd="3" destOrd="0" presId="urn:microsoft.com/office/officeart/2005/8/layout/hierarchy3"/>
    <dgm:cxn modelId="{F8D07EB0-6A0F-4E98-8A59-436342AEB6E4}" type="presParOf" srcId="{D46C9BB7-1CCE-452A-98EA-EA3EAA2D7C48}" destId="{8DE0FB81-F13F-48A4-AD42-0F5C780AC9EA}" srcOrd="4" destOrd="0" presId="urn:microsoft.com/office/officeart/2005/8/layout/hierarchy3"/>
    <dgm:cxn modelId="{C5294459-E93A-41D4-81BE-1A40BF779FA1}" type="presParOf" srcId="{D46C9BB7-1CCE-452A-98EA-EA3EAA2D7C48}" destId="{BF43F4DE-BAEC-4EE3-8F85-761D8A00EABC}" srcOrd="5" destOrd="0" presId="urn:microsoft.com/office/officeart/2005/8/layout/hierarchy3"/>
    <dgm:cxn modelId="{AC0B198C-4773-4393-9004-B09430349822}" type="presParOf" srcId="{D46C9BB7-1CCE-452A-98EA-EA3EAA2D7C48}" destId="{97B14AD0-D41E-4049-9DE3-5C2BD5520C3B}" srcOrd="6" destOrd="0" presId="urn:microsoft.com/office/officeart/2005/8/layout/hierarchy3"/>
    <dgm:cxn modelId="{FEBC5ED7-6DB9-4D40-90F3-1AC7628A7665}" type="presParOf" srcId="{D46C9BB7-1CCE-452A-98EA-EA3EAA2D7C48}" destId="{5586CA34-5704-4679-8FED-A7FC447A3BFD}"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E04CE44-5DF6-4B1F-B89C-50C02B747BA6}"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tr-TR"/>
        </a:p>
      </dgm:t>
    </dgm:pt>
    <dgm:pt modelId="{67E7008B-68EF-4BD3-8F14-8CB1DC635CBF}">
      <dgm:prSet phldrT="[Metin]"/>
      <dgm:spPr/>
      <dgm:t>
        <a:bodyPr/>
        <a:lstStyle/>
        <a:p>
          <a:r>
            <a:rPr lang="tr-TR" dirty="0" smtClean="0"/>
            <a:t>İzleme Türleri</a:t>
          </a:r>
          <a:endParaRPr lang="tr-TR" dirty="0"/>
        </a:p>
      </dgm:t>
    </dgm:pt>
    <dgm:pt modelId="{FDF61147-7BBE-4F7B-B088-08DA202CF56F}" type="parTrans" cxnId="{FDEEF495-966F-4E7A-BB77-2AA7F9969E85}">
      <dgm:prSet/>
      <dgm:spPr/>
      <dgm:t>
        <a:bodyPr/>
        <a:lstStyle/>
        <a:p>
          <a:endParaRPr lang="tr-TR"/>
        </a:p>
      </dgm:t>
    </dgm:pt>
    <dgm:pt modelId="{B95E1658-B703-4192-8D84-361ACF47065F}" type="sibTrans" cxnId="{FDEEF495-966F-4E7A-BB77-2AA7F9969E85}">
      <dgm:prSet/>
      <dgm:spPr/>
      <dgm:t>
        <a:bodyPr/>
        <a:lstStyle/>
        <a:p>
          <a:endParaRPr lang="tr-TR"/>
        </a:p>
      </dgm:t>
    </dgm:pt>
    <dgm:pt modelId="{15873E9B-F949-4E99-ADCD-9B6F4EA4B6AC}">
      <dgm:prSet phldrT="[Metin]"/>
      <dgm:spPr>
        <a:solidFill>
          <a:schemeClr val="lt1">
            <a:hueOff val="0"/>
            <a:satOff val="0"/>
            <a:lumOff val="0"/>
            <a:alpha val="0"/>
          </a:schemeClr>
        </a:solidFill>
      </dgm:spPr>
      <dgm:t>
        <a:bodyPr/>
        <a:lstStyle/>
        <a:p>
          <a:r>
            <a:rPr lang="tr-TR" dirty="0" smtClean="0">
              <a:solidFill>
                <a:schemeClr val="bg2"/>
              </a:solidFill>
            </a:rPr>
            <a:t>Gözetimsel</a:t>
          </a:r>
          <a:endParaRPr lang="tr-TR" dirty="0">
            <a:solidFill>
              <a:schemeClr val="bg2"/>
            </a:solidFill>
          </a:endParaRPr>
        </a:p>
      </dgm:t>
    </dgm:pt>
    <dgm:pt modelId="{7F4FFC04-D7CE-43D5-9ACB-1F7072E336E3}" type="parTrans" cxnId="{1F6A1A82-9B27-4D71-8315-803FC586A0E4}">
      <dgm:prSet/>
      <dgm:spPr/>
      <dgm:t>
        <a:bodyPr/>
        <a:lstStyle/>
        <a:p>
          <a:endParaRPr lang="tr-TR"/>
        </a:p>
      </dgm:t>
    </dgm:pt>
    <dgm:pt modelId="{06C8C86E-3F22-4750-8CAB-E71D237F2F16}" type="sibTrans" cxnId="{1F6A1A82-9B27-4D71-8315-803FC586A0E4}">
      <dgm:prSet/>
      <dgm:spPr/>
      <dgm:t>
        <a:bodyPr/>
        <a:lstStyle/>
        <a:p>
          <a:endParaRPr lang="tr-TR"/>
        </a:p>
      </dgm:t>
    </dgm:pt>
    <dgm:pt modelId="{899056B2-173A-4DE0-A559-7BAE728EB334}">
      <dgm:prSet phldrT="[Metin]"/>
      <dgm:spPr>
        <a:solidFill>
          <a:schemeClr val="lt1">
            <a:hueOff val="0"/>
            <a:satOff val="0"/>
            <a:lumOff val="0"/>
            <a:alpha val="0"/>
          </a:schemeClr>
        </a:solidFill>
      </dgm:spPr>
      <dgm:t>
        <a:bodyPr/>
        <a:lstStyle/>
        <a:p>
          <a:r>
            <a:rPr lang="tr-TR" dirty="0" err="1" smtClean="0">
              <a:solidFill>
                <a:schemeClr val="bg2"/>
              </a:solidFill>
            </a:rPr>
            <a:t>Operasyonel</a:t>
          </a:r>
          <a:endParaRPr lang="tr-TR" dirty="0">
            <a:solidFill>
              <a:schemeClr val="bg2"/>
            </a:solidFill>
          </a:endParaRPr>
        </a:p>
      </dgm:t>
    </dgm:pt>
    <dgm:pt modelId="{D3912954-AAFD-4ACC-900B-7BE39218592D}" type="parTrans" cxnId="{63260FF1-6056-4E47-9998-960B4B8530D0}">
      <dgm:prSet/>
      <dgm:spPr/>
      <dgm:t>
        <a:bodyPr/>
        <a:lstStyle/>
        <a:p>
          <a:endParaRPr lang="tr-TR"/>
        </a:p>
      </dgm:t>
    </dgm:pt>
    <dgm:pt modelId="{85C35D89-FFD9-47BA-B9A9-ADE1A7EA901E}" type="sibTrans" cxnId="{63260FF1-6056-4E47-9998-960B4B8530D0}">
      <dgm:prSet/>
      <dgm:spPr/>
      <dgm:t>
        <a:bodyPr/>
        <a:lstStyle/>
        <a:p>
          <a:endParaRPr lang="tr-TR"/>
        </a:p>
      </dgm:t>
    </dgm:pt>
    <dgm:pt modelId="{33C9EA68-8B55-4185-A070-EED622104FFB}">
      <dgm:prSet/>
      <dgm:spPr>
        <a:solidFill>
          <a:schemeClr val="lt1">
            <a:hueOff val="0"/>
            <a:satOff val="0"/>
            <a:lumOff val="0"/>
            <a:alpha val="90000"/>
          </a:schemeClr>
        </a:solidFill>
      </dgm:spPr>
      <dgm:t>
        <a:bodyPr/>
        <a:lstStyle/>
        <a:p>
          <a:r>
            <a:rPr lang="tr-TR" dirty="0" smtClean="0">
              <a:solidFill>
                <a:schemeClr val="tx1"/>
              </a:solidFill>
            </a:rPr>
            <a:t>Araştırmacı</a:t>
          </a:r>
          <a:endParaRPr lang="tr-TR" dirty="0">
            <a:solidFill>
              <a:schemeClr val="tx1"/>
            </a:solidFill>
          </a:endParaRPr>
        </a:p>
      </dgm:t>
    </dgm:pt>
    <dgm:pt modelId="{319C5EAE-E5B2-49E3-874B-C2916C82DD1C}" type="parTrans" cxnId="{22300097-1EFD-45EC-82CA-A2F1878EDBB2}">
      <dgm:prSet/>
      <dgm:spPr/>
      <dgm:t>
        <a:bodyPr/>
        <a:lstStyle/>
        <a:p>
          <a:endParaRPr lang="tr-TR"/>
        </a:p>
      </dgm:t>
    </dgm:pt>
    <dgm:pt modelId="{15ADC567-1C5D-4548-928F-7EBDACB78DAB}" type="sibTrans" cxnId="{22300097-1EFD-45EC-82CA-A2F1878EDBB2}">
      <dgm:prSet/>
      <dgm:spPr/>
      <dgm:t>
        <a:bodyPr/>
        <a:lstStyle/>
        <a:p>
          <a:endParaRPr lang="tr-TR"/>
        </a:p>
      </dgm:t>
    </dgm:pt>
    <dgm:pt modelId="{5AD2A4CD-2728-451D-9975-A38C2E8F3A94}">
      <dgm:prSet/>
      <dgm:spPr>
        <a:solidFill>
          <a:schemeClr val="lt1">
            <a:hueOff val="0"/>
            <a:satOff val="0"/>
            <a:lumOff val="0"/>
            <a:alpha val="90000"/>
          </a:schemeClr>
        </a:solidFill>
      </dgm:spPr>
      <dgm:t>
        <a:bodyPr/>
        <a:lstStyle/>
        <a:p>
          <a:r>
            <a:rPr lang="tr-TR" dirty="0" smtClean="0">
              <a:solidFill>
                <a:schemeClr val="tx1"/>
              </a:solidFill>
            </a:rPr>
            <a:t>Korunan Alan</a:t>
          </a:r>
          <a:endParaRPr lang="tr-TR" dirty="0">
            <a:solidFill>
              <a:schemeClr val="tx1"/>
            </a:solidFill>
          </a:endParaRPr>
        </a:p>
      </dgm:t>
    </dgm:pt>
    <dgm:pt modelId="{2E3ED11A-CBEF-4374-8467-B32D3728E691}" type="parTrans" cxnId="{FE165099-9A65-4640-9253-38D253581CEC}">
      <dgm:prSet/>
      <dgm:spPr/>
      <dgm:t>
        <a:bodyPr/>
        <a:lstStyle/>
        <a:p>
          <a:endParaRPr lang="tr-TR"/>
        </a:p>
      </dgm:t>
    </dgm:pt>
    <dgm:pt modelId="{6A9D43DB-4459-4382-8088-F08E132A9897}" type="sibTrans" cxnId="{FE165099-9A65-4640-9253-38D253581CEC}">
      <dgm:prSet/>
      <dgm:spPr/>
      <dgm:t>
        <a:bodyPr/>
        <a:lstStyle/>
        <a:p>
          <a:endParaRPr lang="tr-TR"/>
        </a:p>
      </dgm:t>
    </dgm:pt>
    <dgm:pt modelId="{BFDB5621-5F48-46F0-B60A-6ED0293B3690}" type="pres">
      <dgm:prSet presAssocID="{5E04CE44-5DF6-4B1F-B89C-50C02B747BA6}" presName="diagram" presStyleCnt="0">
        <dgm:presLayoutVars>
          <dgm:chPref val="1"/>
          <dgm:dir/>
          <dgm:animOne val="branch"/>
          <dgm:animLvl val="lvl"/>
          <dgm:resizeHandles/>
        </dgm:presLayoutVars>
      </dgm:prSet>
      <dgm:spPr/>
      <dgm:t>
        <a:bodyPr/>
        <a:lstStyle/>
        <a:p>
          <a:endParaRPr lang="tr-TR"/>
        </a:p>
      </dgm:t>
    </dgm:pt>
    <dgm:pt modelId="{90114674-72F5-4C7E-A0F2-7BD5C0CA4CA2}" type="pres">
      <dgm:prSet presAssocID="{67E7008B-68EF-4BD3-8F14-8CB1DC635CBF}" presName="root" presStyleCnt="0"/>
      <dgm:spPr/>
      <dgm:t>
        <a:bodyPr/>
        <a:lstStyle/>
        <a:p>
          <a:endParaRPr lang="tr-TR"/>
        </a:p>
      </dgm:t>
    </dgm:pt>
    <dgm:pt modelId="{67C7EC81-0354-4BCA-AF78-67FB0173A4FC}" type="pres">
      <dgm:prSet presAssocID="{67E7008B-68EF-4BD3-8F14-8CB1DC635CBF}" presName="rootComposite" presStyleCnt="0"/>
      <dgm:spPr/>
      <dgm:t>
        <a:bodyPr/>
        <a:lstStyle/>
        <a:p>
          <a:endParaRPr lang="tr-TR"/>
        </a:p>
      </dgm:t>
    </dgm:pt>
    <dgm:pt modelId="{958E3D97-BF1E-454D-83B2-8C66141027A8}" type="pres">
      <dgm:prSet presAssocID="{67E7008B-68EF-4BD3-8F14-8CB1DC635CBF}" presName="rootText" presStyleLbl="node1" presStyleIdx="0" presStyleCnt="1"/>
      <dgm:spPr/>
      <dgm:t>
        <a:bodyPr/>
        <a:lstStyle/>
        <a:p>
          <a:endParaRPr lang="tr-TR"/>
        </a:p>
      </dgm:t>
    </dgm:pt>
    <dgm:pt modelId="{DB72519D-B773-49CD-A6F5-84FDECA7569F}" type="pres">
      <dgm:prSet presAssocID="{67E7008B-68EF-4BD3-8F14-8CB1DC635CBF}" presName="rootConnector" presStyleLbl="node1" presStyleIdx="0" presStyleCnt="1"/>
      <dgm:spPr/>
      <dgm:t>
        <a:bodyPr/>
        <a:lstStyle/>
        <a:p>
          <a:endParaRPr lang="tr-TR"/>
        </a:p>
      </dgm:t>
    </dgm:pt>
    <dgm:pt modelId="{D46C9BB7-1CCE-452A-98EA-EA3EAA2D7C48}" type="pres">
      <dgm:prSet presAssocID="{67E7008B-68EF-4BD3-8F14-8CB1DC635CBF}" presName="childShape" presStyleCnt="0"/>
      <dgm:spPr/>
      <dgm:t>
        <a:bodyPr/>
        <a:lstStyle/>
        <a:p>
          <a:endParaRPr lang="tr-TR"/>
        </a:p>
      </dgm:t>
    </dgm:pt>
    <dgm:pt modelId="{F515CA93-AFD4-44F2-B07C-624A065213F3}" type="pres">
      <dgm:prSet presAssocID="{7F4FFC04-D7CE-43D5-9ACB-1F7072E336E3}" presName="Name13" presStyleLbl="parChTrans1D2" presStyleIdx="0" presStyleCnt="4"/>
      <dgm:spPr/>
      <dgm:t>
        <a:bodyPr/>
        <a:lstStyle/>
        <a:p>
          <a:endParaRPr lang="tr-TR"/>
        </a:p>
      </dgm:t>
    </dgm:pt>
    <dgm:pt modelId="{663469C4-B3C6-48CC-8A0A-5C03FC832C7B}" type="pres">
      <dgm:prSet presAssocID="{15873E9B-F949-4E99-ADCD-9B6F4EA4B6AC}" presName="childText" presStyleLbl="bgAcc1" presStyleIdx="0" presStyleCnt="4">
        <dgm:presLayoutVars>
          <dgm:bulletEnabled val="1"/>
        </dgm:presLayoutVars>
      </dgm:prSet>
      <dgm:spPr/>
      <dgm:t>
        <a:bodyPr/>
        <a:lstStyle/>
        <a:p>
          <a:endParaRPr lang="tr-TR"/>
        </a:p>
      </dgm:t>
    </dgm:pt>
    <dgm:pt modelId="{2B078601-5373-4F47-AFC9-A216E4CC903E}" type="pres">
      <dgm:prSet presAssocID="{D3912954-AAFD-4ACC-900B-7BE39218592D}" presName="Name13" presStyleLbl="parChTrans1D2" presStyleIdx="1" presStyleCnt="4"/>
      <dgm:spPr/>
      <dgm:t>
        <a:bodyPr/>
        <a:lstStyle/>
        <a:p>
          <a:endParaRPr lang="tr-TR"/>
        </a:p>
      </dgm:t>
    </dgm:pt>
    <dgm:pt modelId="{7003405C-DFBB-40AC-8D46-4F00B3261F3D}" type="pres">
      <dgm:prSet presAssocID="{899056B2-173A-4DE0-A559-7BAE728EB334}" presName="childText" presStyleLbl="bgAcc1" presStyleIdx="1" presStyleCnt="4">
        <dgm:presLayoutVars>
          <dgm:bulletEnabled val="1"/>
        </dgm:presLayoutVars>
      </dgm:prSet>
      <dgm:spPr/>
      <dgm:t>
        <a:bodyPr/>
        <a:lstStyle/>
        <a:p>
          <a:endParaRPr lang="tr-TR"/>
        </a:p>
      </dgm:t>
    </dgm:pt>
    <dgm:pt modelId="{8DE0FB81-F13F-48A4-AD42-0F5C780AC9EA}" type="pres">
      <dgm:prSet presAssocID="{319C5EAE-E5B2-49E3-874B-C2916C82DD1C}" presName="Name13" presStyleLbl="parChTrans1D2" presStyleIdx="2" presStyleCnt="4"/>
      <dgm:spPr/>
      <dgm:t>
        <a:bodyPr/>
        <a:lstStyle/>
        <a:p>
          <a:endParaRPr lang="tr-TR"/>
        </a:p>
      </dgm:t>
    </dgm:pt>
    <dgm:pt modelId="{BF43F4DE-BAEC-4EE3-8F85-761D8A00EABC}" type="pres">
      <dgm:prSet presAssocID="{33C9EA68-8B55-4185-A070-EED622104FFB}" presName="childText" presStyleLbl="bgAcc1" presStyleIdx="2" presStyleCnt="4">
        <dgm:presLayoutVars>
          <dgm:bulletEnabled val="1"/>
        </dgm:presLayoutVars>
      </dgm:prSet>
      <dgm:spPr/>
      <dgm:t>
        <a:bodyPr/>
        <a:lstStyle/>
        <a:p>
          <a:endParaRPr lang="tr-TR"/>
        </a:p>
      </dgm:t>
    </dgm:pt>
    <dgm:pt modelId="{97B14AD0-D41E-4049-9DE3-5C2BD5520C3B}" type="pres">
      <dgm:prSet presAssocID="{2E3ED11A-CBEF-4374-8467-B32D3728E691}" presName="Name13" presStyleLbl="parChTrans1D2" presStyleIdx="3" presStyleCnt="4"/>
      <dgm:spPr/>
      <dgm:t>
        <a:bodyPr/>
        <a:lstStyle/>
        <a:p>
          <a:endParaRPr lang="tr-TR"/>
        </a:p>
      </dgm:t>
    </dgm:pt>
    <dgm:pt modelId="{5586CA34-5704-4679-8FED-A7FC447A3BFD}" type="pres">
      <dgm:prSet presAssocID="{5AD2A4CD-2728-451D-9975-A38C2E8F3A94}" presName="childText" presStyleLbl="bgAcc1" presStyleIdx="3" presStyleCnt="4">
        <dgm:presLayoutVars>
          <dgm:bulletEnabled val="1"/>
        </dgm:presLayoutVars>
      </dgm:prSet>
      <dgm:spPr/>
      <dgm:t>
        <a:bodyPr/>
        <a:lstStyle/>
        <a:p>
          <a:endParaRPr lang="tr-TR"/>
        </a:p>
      </dgm:t>
    </dgm:pt>
  </dgm:ptLst>
  <dgm:cxnLst>
    <dgm:cxn modelId="{63260FF1-6056-4E47-9998-960B4B8530D0}" srcId="{67E7008B-68EF-4BD3-8F14-8CB1DC635CBF}" destId="{899056B2-173A-4DE0-A559-7BAE728EB334}" srcOrd="1" destOrd="0" parTransId="{D3912954-AAFD-4ACC-900B-7BE39218592D}" sibTransId="{85C35D89-FFD9-47BA-B9A9-ADE1A7EA901E}"/>
    <dgm:cxn modelId="{6313C9B0-71B0-4F5E-9483-AFAB25C7B5DC}" type="presOf" srcId="{15873E9B-F949-4E99-ADCD-9B6F4EA4B6AC}" destId="{663469C4-B3C6-48CC-8A0A-5C03FC832C7B}" srcOrd="0" destOrd="0" presId="urn:microsoft.com/office/officeart/2005/8/layout/hierarchy3"/>
    <dgm:cxn modelId="{3A87E806-A3EC-4CEC-B4E4-1391042AA8F4}" type="presOf" srcId="{899056B2-173A-4DE0-A559-7BAE728EB334}" destId="{7003405C-DFBB-40AC-8D46-4F00B3261F3D}" srcOrd="0" destOrd="0" presId="urn:microsoft.com/office/officeart/2005/8/layout/hierarchy3"/>
    <dgm:cxn modelId="{4B04F357-A50C-47F2-8532-5F060F1592BE}" type="presOf" srcId="{67E7008B-68EF-4BD3-8F14-8CB1DC635CBF}" destId="{DB72519D-B773-49CD-A6F5-84FDECA7569F}" srcOrd="1" destOrd="0" presId="urn:microsoft.com/office/officeart/2005/8/layout/hierarchy3"/>
    <dgm:cxn modelId="{FDEEF495-966F-4E7A-BB77-2AA7F9969E85}" srcId="{5E04CE44-5DF6-4B1F-B89C-50C02B747BA6}" destId="{67E7008B-68EF-4BD3-8F14-8CB1DC635CBF}" srcOrd="0" destOrd="0" parTransId="{FDF61147-7BBE-4F7B-B088-08DA202CF56F}" sibTransId="{B95E1658-B703-4192-8D84-361ACF47065F}"/>
    <dgm:cxn modelId="{E9634BAD-7FA4-4E4A-B73D-43825DD79922}" type="presOf" srcId="{5AD2A4CD-2728-451D-9975-A38C2E8F3A94}" destId="{5586CA34-5704-4679-8FED-A7FC447A3BFD}" srcOrd="0" destOrd="0" presId="urn:microsoft.com/office/officeart/2005/8/layout/hierarchy3"/>
    <dgm:cxn modelId="{C2F91E25-A391-4838-B48E-05EB75E95B52}" type="presOf" srcId="{319C5EAE-E5B2-49E3-874B-C2916C82DD1C}" destId="{8DE0FB81-F13F-48A4-AD42-0F5C780AC9EA}" srcOrd="0" destOrd="0" presId="urn:microsoft.com/office/officeart/2005/8/layout/hierarchy3"/>
    <dgm:cxn modelId="{FE165099-9A65-4640-9253-38D253581CEC}" srcId="{67E7008B-68EF-4BD3-8F14-8CB1DC635CBF}" destId="{5AD2A4CD-2728-451D-9975-A38C2E8F3A94}" srcOrd="3" destOrd="0" parTransId="{2E3ED11A-CBEF-4374-8467-B32D3728E691}" sibTransId="{6A9D43DB-4459-4382-8088-F08E132A9897}"/>
    <dgm:cxn modelId="{22300097-1EFD-45EC-82CA-A2F1878EDBB2}" srcId="{67E7008B-68EF-4BD3-8F14-8CB1DC635CBF}" destId="{33C9EA68-8B55-4185-A070-EED622104FFB}" srcOrd="2" destOrd="0" parTransId="{319C5EAE-E5B2-49E3-874B-C2916C82DD1C}" sibTransId="{15ADC567-1C5D-4548-928F-7EBDACB78DAB}"/>
    <dgm:cxn modelId="{02128293-B480-4B7A-AC92-F733298E78B3}" type="presOf" srcId="{33C9EA68-8B55-4185-A070-EED622104FFB}" destId="{BF43F4DE-BAEC-4EE3-8F85-761D8A00EABC}" srcOrd="0" destOrd="0" presId="urn:microsoft.com/office/officeart/2005/8/layout/hierarchy3"/>
    <dgm:cxn modelId="{5AC51A93-5EC2-4078-934B-82D29D8AF9D8}" type="presOf" srcId="{67E7008B-68EF-4BD3-8F14-8CB1DC635CBF}" destId="{958E3D97-BF1E-454D-83B2-8C66141027A8}" srcOrd="0" destOrd="0" presId="urn:microsoft.com/office/officeart/2005/8/layout/hierarchy3"/>
    <dgm:cxn modelId="{730CDE13-D4BD-4B06-8F1E-CB18AB46CF73}" type="presOf" srcId="{D3912954-AAFD-4ACC-900B-7BE39218592D}" destId="{2B078601-5373-4F47-AFC9-A216E4CC903E}" srcOrd="0" destOrd="0" presId="urn:microsoft.com/office/officeart/2005/8/layout/hierarchy3"/>
    <dgm:cxn modelId="{09619594-DB0C-4FA8-8F88-E8DEEC128391}" type="presOf" srcId="{2E3ED11A-CBEF-4374-8467-B32D3728E691}" destId="{97B14AD0-D41E-4049-9DE3-5C2BD5520C3B}" srcOrd="0" destOrd="0" presId="urn:microsoft.com/office/officeart/2005/8/layout/hierarchy3"/>
    <dgm:cxn modelId="{1F6A1A82-9B27-4D71-8315-803FC586A0E4}" srcId="{67E7008B-68EF-4BD3-8F14-8CB1DC635CBF}" destId="{15873E9B-F949-4E99-ADCD-9B6F4EA4B6AC}" srcOrd="0" destOrd="0" parTransId="{7F4FFC04-D7CE-43D5-9ACB-1F7072E336E3}" sibTransId="{06C8C86E-3F22-4750-8CAB-E71D237F2F16}"/>
    <dgm:cxn modelId="{887B9725-DB67-47F6-98FE-B1C730E6B245}" type="presOf" srcId="{5E04CE44-5DF6-4B1F-B89C-50C02B747BA6}" destId="{BFDB5621-5F48-46F0-B60A-6ED0293B3690}" srcOrd="0" destOrd="0" presId="urn:microsoft.com/office/officeart/2005/8/layout/hierarchy3"/>
    <dgm:cxn modelId="{A07B34CB-8CA8-40E1-B412-F66674D9C21E}" type="presOf" srcId="{7F4FFC04-D7CE-43D5-9ACB-1F7072E336E3}" destId="{F515CA93-AFD4-44F2-B07C-624A065213F3}" srcOrd="0" destOrd="0" presId="urn:microsoft.com/office/officeart/2005/8/layout/hierarchy3"/>
    <dgm:cxn modelId="{855404E3-A588-46E4-90DB-AB71A5F0BFCC}" type="presParOf" srcId="{BFDB5621-5F48-46F0-B60A-6ED0293B3690}" destId="{90114674-72F5-4C7E-A0F2-7BD5C0CA4CA2}" srcOrd="0" destOrd="0" presId="urn:microsoft.com/office/officeart/2005/8/layout/hierarchy3"/>
    <dgm:cxn modelId="{42FDC90E-5033-4F5F-9F5F-B995BAE8C102}" type="presParOf" srcId="{90114674-72F5-4C7E-A0F2-7BD5C0CA4CA2}" destId="{67C7EC81-0354-4BCA-AF78-67FB0173A4FC}" srcOrd="0" destOrd="0" presId="urn:microsoft.com/office/officeart/2005/8/layout/hierarchy3"/>
    <dgm:cxn modelId="{BF6C7F82-5DEB-4982-B3C6-12E0B94A3B29}" type="presParOf" srcId="{67C7EC81-0354-4BCA-AF78-67FB0173A4FC}" destId="{958E3D97-BF1E-454D-83B2-8C66141027A8}" srcOrd="0" destOrd="0" presId="urn:microsoft.com/office/officeart/2005/8/layout/hierarchy3"/>
    <dgm:cxn modelId="{1940C371-E50F-46DE-925E-49CFC546C27C}" type="presParOf" srcId="{67C7EC81-0354-4BCA-AF78-67FB0173A4FC}" destId="{DB72519D-B773-49CD-A6F5-84FDECA7569F}" srcOrd="1" destOrd="0" presId="urn:microsoft.com/office/officeart/2005/8/layout/hierarchy3"/>
    <dgm:cxn modelId="{D77EA1A3-ECB2-4768-8F14-90F650E95D57}" type="presParOf" srcId="{90114674-72F5-4C7E-A0F2-7BD5C0CA4CA2}" destId="{D46C9BB7-1CCE-452A-98EA-EA3EAA2D7C48}" srcOrd="1" destOrd="0" presId="urn:microsoft.com/office/officeart/2005/8/layout/hierarchy3"/>
    <dgm:cxn modelId="{01752EB4-DE9F-4252-A274-4263B57EC7E5}" type="presParOf" srcId="{D46C9BB7-1CCE-452A-98EA-EA3EAA2D7C48}" destId="{F515CA93-AFD4-44F2-B07C-624A065213F3}" srcOrd="0" destOrd="0" presId="urn:microsoft.com/office/officeart/2005/8/layout/hierarchy3"/>
    <dgm:cxn modelId="{F156C2C7-DAEF-4C4C-8B20-7389276F1FD0}" type="presParOf" srcId="{D46C9BB7-1CCE-452A-98EA-EA3EAA2D7C48}" destId="{663469C4-B3C6-48CC-8A0A-5C03FC832C7B}" srcOrd="1" destOrd="0" presId="urn:microsoft.com/office/officeart/2005/8/layout/hierarchy3"/>
    <dgm:cxn modelId="{F960052C-B7B0-4E4E-B1E9-576A6A5C9F3E}" type="presParOf" srcId="{D46C9BB7-1CCE-452A-98EA-EA3EAA2D7C48}" destId="{2B078601-5373-4F47-AFC9-A216E4CC903E}" srcOrd="2" destOrd="0" presId="urn:microsoft.com/office/officeart/2005/8/layout/hierarchy3"/>
    <dgm:cxn modelId="{8808576E-549B-4511-8B66-4B71363C0F72}" type="presParOf" srcId="{D46C9BB7-1CCE-452A-98EA-EA3EAA2D7C48}" destId="{7003405C-DFBB-40AC-8D46-4F00B3261F3D}" srcOrd="3" destOrd="0" presId="urn:microsoft.com/office/officeart/2005/8/layout/hierarchy3"/>
    <dgm:cxn modelId="{9B9C5270-6D44-469D-9DF9-6A4D1550207B}" type="presParOf" srcId="{D46C9BB7-1CCE-452A-98EA-EA3EAA2D7C48}" destId="{8DE0FB81-F13F-48A4-AD42-0F5C780AC9EA}" srcOrd="4" destOrd="0" presId="urn:microsoft.com/office/officeart/2005/8/layout/hierarchy3"/>
    <dgm:cxn modelId="{A77DD395-103D-4EB2-B91C-E0B9809385ED}" type="presParOf" srcId="{D46C9BB7-1CCE-452A-98EA-EA3EAA2D7C48}" destId="{BF43F4DE-BAEC-4EE3-8F85-761D8A00EABC}" srcOrd="5" destOrd="0" presId="urn:microsoft.com/office/officeart/2005/8/layout/hierarchy3"/>
    <dgm:cxn modelId="{8673AF82-03C3-4427-B99F-69A960D716EF}" type="presParOf" srcId="{D46C9BB7-1CCE-452A-98EA-EA3EAA2D7C48}" destId="{97B14AD0-D41E-4049-9DE3-5C2BD5520C3B}" srcOrd="6" destOrd="0" presId="urn:microsoft.com/office/officeart/2005/8/layout/hierarchy3"/>
    <dgm:cxn modelId="{ED2C50E1-07A0-43D8-89C7-42DED87D068B}" type="presParOf" srcId="{D46C9BB7-1CCE-452A-98EA-EA3EAA2D7C48}" destId="{5586CA34-5704-4679-8FED-A7FC447A3BFD}"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C5DF132-A795-4E70-9147-C1BA0E7240C6}" type="doc">
      <dgm:prSet loTypeId="urn:microsoft.com/office/officeart/2005/8/layout/chevron2" loCatId="process" qsTypeId="urn:microsoft.com/office/officeart/2005/8/quickstyle/simple5" qsCatId="simple" csTypeId="urn:microsoft.com/office/officeart/2005/8/colors/accent1_2" csCatId="accent1" phldr="1"/>
      <dgm:spPr/>
      <dgm:t>
        <a:bodyPr/>
        <a:lstStyle/>
        <a:p>
          <a:endParaRPr lang="tr-TR"/>
        </a:p>
      </dgm:t>
    </dgm:pt>
    <dgm:pt modelId="{183D7DF8-879A-4B7E-895A-4359D8F1AE1C}">
      <dgm:prSet phldrT="[Metin]"/>
      <dgm:spPr/>
      <dgm:t>
        <a:bodyPr/>
        <a:lstStyle/>
        <a:p>
          <a:r>
            <a:rPr lang="tr-TR" dirty="0" smtClean="0"/>
            <a:t>1</a:t>
          </a:r>
          <a:endParaRPr lang="tr-TR" dirty="0"/>
        </a:p>
      </dgm:t>
    </dgm:pt>
    <dgm:pt modelId="{1EBA2960-B69D-4D59-A39F-7F878828446B}" type="parTrans" cxnId="{9FD48867-007D-4532-A190-19344D06D644}">
      <dgm:prSet/>
      <dgm:spPr/>
      <dgm:t>
        <a:bodyPr/>
        <a:lstStyle/>
        <a:p>
          <a:endParaRPr lang="tr-TR"/>
        </a:p>
      </dgm:t>
    </dgm:pt>
    <dgm:pt modelId="{BB2EA2BB-9CDF-4C6A-BEB2-177BEDC302F4}" type="sibTrans" cxnId="{9FD48867-007D-4532-A190-19344D06D644}">
      <dgm:prSet/>
      <dgm:spPr/>
      <dgm:t>
        <a:bodyPr/>
        <a:lstStyle/>
        <a:p>
          <a:endParaRPr lang="tr-TR"/>
        </a:p>
      </dgm:t>
    </dgm:pt>
    <dgm:pt modelId="{8437034A-64D6-4C54-AC0E-FA720D7623BF}">
      <dgm:prSet phldrT="[Metin]"/>
      <dgm:spPr>
        <a:gradFill rotWithShape="0">
          <a:gsLst>
            <a:gs pos="100000">
              <a:schemeClr val="accent1">
                <a:hueOff val="0"/>
                <a:satOff val="0"/>
                <a:lumOff val="0"/>
                <a:shade val="51000"/>
                <a:satMod val="130000"/>
                <a:alpha val="0"/>
              </a:schemeClr>
            </a:gs>
            <a:gs pos="10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tr-TR" dirty="0" smtClean="0">
              <a:solidFill>
                <a:schemeClr val="bg2"/>
              </a:solidFill>
            </a:rPr>
            <a:t>2</a:t>
          </a:r>
          <a:endParaRPr lang="tr-TR" dirty="0">
            <a:solidFill>
              <a:schemeClr val="bg2"/>
            </a:solidFill>
          </a:endParaRPr>
        </a:p>
      </dgm:t>
    </dgm:pt>
    <dgm:pt modelId="{B8222DC9-197C-4E62-A47D-24F9DACA4428}" type="parTrans" cxnId="{07471377-F911-4A28-9996-3D6CF3EDED01}">
      <dgm:prSet/>
      <dgm:spPr/>
      <dgm:t>
        <a:bodyPr/>
        <a:lstStyle/>
        <a:p>
          <a:endParaRPr lang="tr-TR"/>
        </a:p>
      </dgm:t>
    </dgm:pt>
    <dgm:pt modelId="{FCB3A3B2-5E7F-47CA-BE9F-052ABDEDF1CC}" type="sibTrans" cxnId="{07471377-F911-4A28-9996-3D6CF3EDED01}">
      <dgm:prSet/>
      <dgm:spPr/>
      <dgm:t>
        <a:bodyPr/>
        <a:lstStyle/>
        <a:p>
          <a:endParaRPr lang="tr-TR"/>
        </a:p>
      </dgm:t>
    </dgm:pt>
    <dgm:pt modelId="{D3AEA328-E246-45C3-AF7C-44A3CB3F4D78}">
      <dgm:prSet phldrT="[Metin]"/>
      <dgm:spPr>
        <a:solidFill>
          <a:schemeClr val="lt1">
            <a:hueOff val="0"/>
            <a:satOff val="0"/>
            <a:lumOff val="0"/>
            <a:alpha val="0"/>
          </a:schemeClr>
        </a:solidFill>
        <a:ln>
          <a:noFill/>
        </a:ln>
      </dgm:spPr>
      <dgm:t>
        <a:bodyPr/>
        <a:lstStyle/>
        <a:p>
          <a:r>
            <a:rPr lang="tr-TR" dirty="0" smtClean="0">
              <a:solidFill>
                <a:schemeClr val="bg2"/>
              </a:solidFill>
            </a:rPr>
            <a:t>Su Tipleri</a:t>
          </a:r>
          <a:endParaRPr lang="tr-TR" dirty="0">
            <a:solidFill>
              <a:schemeClr val="bg2"/>
            </a:solidFill>
          </a:endParaRPr>
        </a:p>
      </dgm:t>
    </dgm:pt>
    <dgm:pt modelId="{985C00CB-4A40-4EB7-A189-C67046005E1D}" type="parTrans" cxnId="{74C341AE-6D81-42B7-AFA8-BE89EC48CFCF}">
      <dgm:prSet/>
      <dgm:spPr/>
      <dgm:t>
        <a:bodyPr/>
        <a:lstStyle/>
        <a:p>
          <a:endParaRPr lang="tr-TR"/>
        </a:p>
      </dgm:t>
    </dgm:pt>
    <dgm:pt modelId="{7CF02EB0-CBA4-4CBB-B16A-A2EB618D7955}" type="sibTrans" cxnId="{74C341AE-6D81-42B7-AFA8-BE89EC48CFCF}">
      <dgm:prSet/>
      <dgm:spPr/>
      <dgm:t>
        <a:bodyPr/>
        <a:lstStyle/>
        <a:p>
          <a:endParaRPr lang="tr-TR"/>
        </a:p>
      </dgm:t>
    </dgm:pt>
    <dgm:pt modelId="{6E327374-B555-402F-BEFE-63533623D28A}">
      <dgm:prSet phldrT="[Metin]"/>
      <dgm:spPr>
        <a:gradFill rotWithShape="0">
          <a:gsLst>
            <a:gs pos="0">
              <a:schemeClr val="accent1">
                <a:hueOff val="0"/>
                <a:satOff val="0"/>
                <a:lumOff val="0"/>
                <a:shade val="51000"/>
                <a:satMod val="130000"/>
                <a:alpha val="0"/>
              </a:schemeClr>
            </a:gs>
            <a:gs pos="80000">
              <a:schemeClr val="accent1">
                <a:hueOff val="0"/>
                <a:satOff val="0"/>
                <a:lumOff val="0"/>
                <a:shade val="93000"/>
                <a:satMod val="130000"/>
                <a:alpha val="0"/>
              </a:schemeClr>
            </a:gs>
            <a:gs pos="100000">
              <a:schemeClr val="accent1">
                <a:hueOff val="0"/>
                <a:satOff val="0"/>
                <a:lumOff val="0"/>
                <a:shade val="94000"/>
                <a:satMod val="135000"/>
                <a:alpha val="0"/>
              </a:schemeClr>
            </a:gs>
          </a:gsLst>
        </a:gradFill>
      </dgm:spPr>
      <dgm:t>
        <a:bodyPr/>
        <a:lstStyle/>
        <a:p>
          <a:r>
            <a:rPr lang="tr-TR" dirty="0" smtClean="0">
              <a:solidFill>
                <a:schemeClr val="bg2"/>
              </a:solidFill>
            </a:rPr>
            <a:t>3</a:t>
          </a:r>
          <a:endParaRPr lang="tr-TR" dirty="0">
            <a:solidFill>
              <a:schemeClr val="bg2"/>
            </a:solidFill>
          </a:endParaRPr>
        </a:p>
      </dgm:t>
    </dgm:pt>
    <dgm:pt modelId="{6A8A9349-E856-4C0D-BDC6-F6538E044037}" type="parTrans" cxnId="{F87F9023-9AE7-48E3-9C60-6E32300C8343}">
      <dgm:prSet/>
      <dgm:spPr/>
      <dgm:t>
        <a:bodyPr/>
        <a:lstStyle/>
        <a:p>
          <a:endParaRPr lang="tr-TR"/>
        </a:p>
      </dgm:t>
    </dgm:pt>
    <dgm:pt modelId="{2382C43B-8962-4D07-A8CB-C5469C124CBD}" type="sibTrans" cxnId="{F87F9023-9AE7-48E3-9C60-6E32300C8343}">
      <dgm:prSet/>
      <dgm:spPr/>
      <dgm:t>
        <a:bodyPr/>
        <a:lstStyle/>
        <a:p>
          <a:endParaRPr lang="tr-TR"/>
        </a:p>
      </dgm:t>
    </dgm:pt>
    <dgm:pt modelId="{C9C56B17-5C29-447E-B7ED-D4BC6BC8CF74}">
      <dgm:prSet phldrT="[Metin]"/>
      <dgm:spPr>
        <a:solidFill>
          <a:schemeClr val="lt1">
            <a:hueOff val="0"/>
            <a:satOff val="0"/>
            <a:lumOff val="0"/>
            <a:alpha val="0"/>
          </a:schemeClr>
        </a:solidFill>
        <a:ln>
          <a:noFill/>
        </a:ln>
      </dgm:spPr>
      <dgm:t>
        <a:bodyPr/>
        <a:lstStyle/>
        <a:p>
          <a:r>
            <a:rPr lang="tr-TR" dirty="0" smtClean="0">
              <a:solidFill>
                <a:schemeClr val="bg2"/>
              </a:solidFill>
            </a:rPr>
            <a:t>Belirli Kirleticiler</a:t>
          </a:r>
          <a:endParaRPr lang="tr-TR" dirty="0">
            <a:solidFill>
              <a:schemeClr val="bg2"/>
            </a:solidFill>
          </a:endParaRPr>
        </a:p>
      </dgm:t>
    </dgm:pt>
    <dgm:pt modelId="{01D225C6-E4E6-4786-8FB0-E16904A52111}" type="parTrans" cxnId="{8BAFADA4-75FC-4379-AB56-A881B19FCD5A}">
      <dgm:prSet/>
      <dgm:spPr/>
      <dgm:t>
        <a:bodyPr/>
        <a:lstStyle/>
        <a:p>
          <a:endParaRPr lang="tr-TR"/>
        </a:p>
      </dgm:t>
    </dgm:pt>
    <dgm:pt modelId="{A59AB0EC-50E0-451D-B0AA-7086EB67F508}" type="sibTrans" cxnId="{8BAFADA4-75FC-4379-AB56-A881B19FCD5A}">
      <dgm:prSet/>
      <dgm:spPr/>
      <dgm:t>
        <a:bodyPr/>
        <a:lstStyle/>
        <a:p>
          <a:endParaRPr lang="tr-TR"/>
        </a:p>
      </dgm:t>
    </dgm:pt>
    <dgm:pt modelId="{8A294FA3-6662-4BBB-BC8E-7A54977A5857}">
      <dgm:prSet/>
      <dgm:spPr>
        <a:solidFill>
          <a:schemeClr val="lt1">
            <a:hueOff val="0"/>
            <a:satOff val="0"/>
            <a:lumOff val="0"/>
            <a:alpha val="0"/>
          </a:schemeClr>
        </a:solidFill>
        <a:ln>
          <a:noFill/>
        </a:ln>
      </dgm:spPr>
      <dgm:t>
        <a:bodyPr/>
        <a:lstStyle/>
        <a:p>
          <a:r>
            <a:rPr lang="tr-TR" dirty="0" smtClean="0">
              <a:solidFill>
                <a:schemeClr val="bg2"/>
              </a:solidFill>
            </a:rPr>
            <a:t>İzleme Noktaları</a:t>
          </a:r>
          <a:endParaRPr lang="tr-TR" dirty="0">
            <a:solidFill>
              <a:schemeClr val="bg2"/>
            </a:solidFill>
          </a:endParaRPr>
        </a:p>
      </dgm:t>
    </dgm:pt>
    <dgm:pt modelId="{B1737C61-A13A-4BB0-88CF-E20BD6880C7F}" type="parTrans" cxnId="{BF4DA6A3-E6EF-439D-860F-760220A6C333}">
      <dgm:prSet/>
      <dgm:spPr/>
      <dgm:t>
        <a:bodyPr/>
        <a:lstStyle/>
        <a:p>
          <a:endParaRPr lang="tr-TR"/>
        </a:p>
      </dgm:t>
    </dgm:pt>
    <dgm:pt modelId="{9FFE89FE-AD37-4C9D-BA4F-0C0C075716BC}" type="sibTrans" cxnId="{BF4DA6A3-E6EF-439D-860F-760220A6C333}">
      <dgm:prSet/>
      <dgm:spPr/>
      <dgm:t>
        <a:bodyPr/>
        <a:lstStyle/>
        <a:p>
          <a:endParaRPr lang="tr-TR"/>
        </a:p>
      </dgm:t>
    </dgm:pt>
    <dgm:pt modelId="{E10CB44F-62BB-4ABE-AC88-29B9371EB43A}">
      <dgm:prSet/>
      <dgm:spPr>
        <a:gradFill rotWithShape="0">
          <a:gsLst>
            <a:gs pos="0">
              <a:schemeClr val="accent1">
                <a:hueOff val="0"/>
                <a:satOff val="0"/>
                <a:lumOff val="0"/>
                <a:shade val="51000"/>
                <a:satMod val="130000"/>
                <a:alpha val="0"/>
              </a:schemeClr>
            </a:gs>
            <a:gs pos="80000">
              <a:schemeClr val="accent1">
                <a:hueOff val="0"/>
                <a:satOff val="0"/>
                <a:lumOff val="0"/>
                <a:shade val="93000"/>
                <a:satMod val="130000"/>
                <a:alpha val="0"/>
              </a:schemeClr>
            </a:gs>
            <a:gs pos="100000">
              <a:schemeClr val="accent1">
                <a:hueOff val="0"/>
                <a:satOff val="0"/>
                <a:lumOff val="0"/>
                <a:shade val="94000"/>
                <a:satMod val="135000"/>
                <a:alpha val="0"/>
              </a:schemeClr>
            </a:gs>
          </a:gsLst>
        </a:gradFill>
      </dgm:spPr>
      <dgm:t>
        <a:bodyPr/>
        <a:lstStyle/>
        <a:p>
          <a:r>
            <a:rPr lang="tr-TR" dirty="0" smtClean="0">
              <a:solidFill>
                <a:schemeClr val="bg2"/>
              </a:solidFill>
            </a:rPr>
            <a:t>4</a:t>
          </a:r>
          <a:endParaRPr lang="tr-TR" dirty="0">
            <a:solidFill>
              <a:schemeClr val="bg2"/>
            </a:solidFill>
          </a:endParaRPr>
        </a:p>
      </dgm:t>
    </dgm:pt>
    <dgm:pt modelId="{4376C034-BE3F-4DC4-B6D0-3AB724CAEC6B}" type="parTrans" cxnId="{E4485CA8-DF8D-4729-840F-CE0A85FB1069}">
      <dgm:prSet/>
      <dgm:spPr/>
      <dgm:t>
        <a:bodyPr/>
        <a:lstStyle/>
        <a:p>
          <a:endParaRPr lang="tr-TR"/>
        </a:p>
      </dgm:t>
    </dgm:pt>
    <dgm:pt modelId="{A1B42A28-7888-45E1-B3E6-6EB542DD2164}" type="sibTrans" cxnId="{E4485CA8-DF8D-4729-840F-CE0A85FB1069}">
      <dgm:prSet/>
      <dgm:spPr/>
      <dgm:t>
        <a:bodyPr/>
        <a:lstStyle/>
        <a:p>
          <a:endParaRPr lang="tr-TR"/>
        </a:p>
      </dgm:t>
    </dgm:pt>
    <dgm:pt modelId="{E8DCEC22-210C-43FE-AB0F-335253D7FA1A}">
      <dgm:prSet phldrT="[Metin]"/>
      <dgm:spPr/>
      <dgm:t>
        <a:bodyPr/>
        <a:lstStyle/>
        <a:p>
          <a:r>
            <a:rPr lang="tr-TR" dirty="0" smtClean="0"/>
            <a:t>Su Kütleleri</a:t>
          </a:r>
          <a:endParaRPr lang="tr-TR" dirty="0"/>
        </a:p>
      </dgm:t>
    </dgm:pt>
    <dgm:pt modelId="{5ADE3661-06E2-49DC-9372-007691D367BC}" type="sibTrans" cxnId="{E72E8A9F-97E5-44DE-B74A-500C9038CEF6}">
      <dgm:prSet/>
      <dgm:spPr/>
      <dgm:t>
        <a:bodyPr/>
        <a:lstStyle/>
        <a:p>
          <a:endParaRPr lang="tr-TR"/>
        </a:p>
      </dgm:t>
    </dgm:pt>
    <dgm:pt modelId="{3FFFCB02-249C-4B21-BF5E-8572B56C415A}" type="parTrans" cxnId="{E72E8A9F-97E5-44DE-B74A-500C9038CEF6}">
      <dgm:prSet/>
      <dgm:spPr/>
      <dgm:t>
        <a:bodyPr/>
        <a:lstStyle/>
        <a:p>
          <a:endParaRPr lang="tr-TR"/>
        </a:p>
      </dgm:t>
    </dgm:pt>
    <dgm:pt modelId="{D28FDC10-20C2-47EF-B18D-2F782E0B4177}" type="pres">
      <dgm:prSet presAssocID="{DC5DF132-A795-4E70-9147-C1BA0E7240C6}" presName="linearFlow" presStyleCnt="0">
        <dgm:presLayoutVars>
          <dgm:dir/>
          <dgm:animLvl val="lvl"/>
          <dgm:resizeHandles val="exact"/>
        </dgm:presLayoutVars>
      </dgm:prSet>
      <dgm:spPr/>
      <dgm:t>
        <a:bodyPr/>
        <a:lstStyle/>
        <a:p>
          <a:endParaRPr lang="tr-TR"/>
        </a:p>
      </dgm:t>
    </dgm:pt>
    <dgm:pt modelId="{E6F4F394-CBAD-45AC-9273-1ACF2618FFF3}" type="pres">
      <dgm:prSet presAssocID="{183D7DF8-879A-4B7E-895A-4359D8F1AE1C}" presName="composite" presStyleCnt="0"/>
      <dgm:spPr/>
    </dgm:pt>
    <dgm:pt modelId="{75148E11-3FB4-4A84-8385-B3C754CEC3D1}" type="pres">
      <dgm:prSet presAssocID="{183D7DF8-879A-4B7E-895A-4359D8F1AE1C}" presName="parentText" presStyleLbl="alignNode1" presStyleIdx="0" presStyleCnt="4">
        <dgm:presLayoutVars>
          <dgm:chMax val="1"/>
          <dgm:bulletEnabled val="1"/>
        </dgm:presLayoutVars>
      </dgm:prSet>
      <dgm:spPr/>
      <dgm:t>
        <a:bodyPr/>
        <a:lstStyle/>
        <a:p>
          <a:endParaRPr lang="tr-TR"/>
        </a:p>
      </dgm:t>
    </dgm:pt>
    <dgm:pt modelId="{B419DA4A-7569-4D2F-AF87-E325E76848E0}" type="pres">
      <dgm:prSet presAssocID="{183D7DF8-879A-4B7E-895A-4359D8F1AE1C}" presName="descendantText" presStyleLbl="alignAcc1" presStyleIdx="0" presStyleCnt="4">
        <dgm:presLayoutVars>
          <dgm:bulletEnabled val="1"/>
        </dgm:presLayoutVars>
      </dgm:prSet>
      <dgm:spPr/>
      <dgm:t>
        <a:bodyPr/>
        <a:lstStyle/>
        <a:p>
          <a:endParaRPr lang="tr-TR"/>
        </a:p>
      </dgm:t>
    </dgm:pt>
    <dgm:pt modelId="{4FC8AAE3-1A57-49C7-9867-9398D0C5577E}" type="pres">
      <dgm:prSet presAssocID="{BB2EA2BB-9CDF-4C6A-BEB2-177BEDC302F4}" presName="sp" presStyleCnt="0"/>
      <dgm:spPr/>
    </dgm:pt>
    <dgm:pt modelId="{28A7A1DD-DFB1-4D3F-90F6-F51C0FDFF2F5}" type="pres">
      <dgm:prSet presAssocID="{8437034A-64D6-4C54-AC0E-FA720D7623BF}" presName="composite" presStyleCnt="0"/>
      <dgm:spPr/>
    </dgm:pt>
    <dgm:pt modelId="{79B0008C-940B-4A4A-8EE0-453C46230C7E}" type="pres">
      <dgm:prSet presAssocID="{8437034A-64D6-4C54-AC0E-FA720D7623BF}" presName="parentText" presStyleLbl="alignNode1" presStyleIdx="1" presStyleCnt="4">
        <dgm:presLayoutVars>
          <dgm:chMax val="1"/>
          <dgm:bulletEnabled val="1"/>
        </dgm:presLayoutVars>
      </dgm:prSet>
      <dgm:spPr/>
      <dgm:t>
        <a:bodyPr/>
        <a:lstStyle/>
        <a:p>
          <a:endParaRPr lang="tr-TR"/>
        </a:p>
      </dgm:t>
    </dgm:pt>
    <dgm:pt modelId="{C55A95E5-089F-4EA0-B2FC-771CB70F9971}" type="pres">
      <dgm:prSet presAssocID="{8437034A-64D6-4C54-AC0E-FA720D7623BF}" presName="descendantText" presStyleLbl="alignAcc1" presStyleIdx="1" presStyleCnt="4">
        <dgm:presLayoutVars>
          <dgm:bulletEnabled val="1"/>
        </dgm:presLayoutVars>
      </dgm:prSet>
      <dgm:spPr/>
      <dgm:t>
        <a:bodyPr/>
        <a:lstStyle/>
        <a:p>
          <a:endParaRPr lang="tr-TR"/>
        </a:p>
      </dgm:t>
    </dgm:pt>
    <dgm:pt modelId="{CDB88C1F-C805-4B59-874E-3F8B5985A68D}" type="pres">
      <dgm:prSet presAssocID="{FCB3A3B2-5E7F-47CA-BE9F-052ABDEDF1CC}" presName="sp" presStyleCnt="0"/>
      <dgm:spPr/>
    </dgm:pt>
    <dgm:pt modelId="{AFA0B02E-4EF8-4806-B42D-61FC157E43CD}" type="pres">
      <dgm:prSet presAssocID="{6E327374-B555-402F-BEFE-63533623D28A}" presName="composite" presStyleCnt="0"/>
      <dgm:spPr/>
    </dgm:pt>
    <dgm:pt modelId="{8B8F6275-A023-4984-91C6-6520FD564178}" type="pres">
      <dgm:prSet presAssocID="{6E327374-B555-402F-BEFE-63533623D28A}" presName="parentText" presStyleLbl="alignNode1" presStyleIdx="2" presStyleCnt="4">
        <dgm:presLayoutVars>
          <dgm:chMax val="1"/>
          <dgm:bulletEnabled val="1"/>
        </dgm:presLayoutVars>
      </dgm:prSet>
      <dgm:spPr/>
      <dgm:t>
        <a:bodyPr/>
        <a:lstStyle/>
        <a:p>
          <a:endParaRPr lang="tr-TR"/>
        </a:p>
      </dgm:t>
    </dgm:pt>
    <dgm:pt modelId="{6B044696-61C2-4CA2-82DC-56436754B9FF}" type="pres">
      <dgm:prSet presAssocID="{6E327374-B555-402F-BEFE-63533623D28A}" presName="descendantText" presStyleLbl="alignAcc1" presStyleIdx="2" presStyleCnt="4">
        <dgm:presLayoutVars>
          <dgm:bulletEnabled val="1"/>
        </dgm:presLayoutVars>
      </dgm:prSet>
      <dgm:spPr/>
      <dgm:t>
        <a:bodyPr/>
        <a:lstStyle/>
        <a:p>
          <a:endParaRPr lang="tr-TR"/>
        </a:p>
      </dgm:t>
    </dgm:pt>
    <dgm:pt modelId="{73CF512D-D823-4798-9028-E2FEFD976BFE}" type="pres">
      <dgm:prSet presAssocID="{2382C43B-8962-4D07-A8CB-C5469C124CBD}" presName="sp" presStyleCnt="0"/>
      <dgm:spPr/>
    </dgm:pt>
    <dgm:pt modelId="{A856C79A-0CA8-42F4-A72C-2366A9D99076}" type="pres">
      <dgm:prSet presAssocID="{E10CB44F-62BB-4ABE-AC88-29B9371EB43A}" presName="composite" presStyleCnt="0"/>
      <dgm:spPr/>
    </dgm:pt>
    <dgm:pt modelId="{90F91BC4-FDBB-454E-826D-8C4A762AD6D3}" type="pres">
      <dgm:prSet presAssocID="{E10CB44F-62BB-4ABE-AC88-29B9371EB43A}" presName="parentText" presStyleLbl="alignNode1" presStyleIdx="3" presStyleCnt="4">
        <dgm:presLayoutVars>
          <dgm:chMax val="1"/>
          <dgm:bulletEnabled val="1"/>
        </dgm:presLayoutVars>
      </dgm:prSet>
      <dgm:spPr/>
      <dgm:t>
        <a:bodyPr/>
        <a:lstStyle/>
        <a:p>
          <a:endParaRPr lang="tr-TR"/>
        </a:p>
      </dgm:t>
    </dgm:pt>
    <dgm:pt modelId="{39196DC3-A93A-4E5B-AFB3-18D08BFB33B1}" type="pres">
      <dgm:prSet presAssocID="{E10CB44F-62BB-4ABE-AC88-29B9371EB43A}" presName="descendantText" presStyleLbl="alignAcc1" presStyleIdx="3" presStyleCnt="4">
        <dgm:presLayoutVars>
          <dgm:bulletEnabled val="1"/>
        </dgm:presLayoutVars>
      </dgm:prSet>
      <dgm:spPr/>
      <dgm:t>
        <a:bodyPr/>
        <a:lstStyle/>
        <a:p>
          <a:endParaRPr lang="tr-TR"/>
        </a:p>
      </dgm:t>
    </dgm:pt>
  </dgm:ptLst>
  <dgm:cxnLst>
    <dgm:cxn modelId="{1264F870-B346-48C4-97A3-B9710690A8EF}" type="presOf" srcId="{183D7DF8-879A-4B7E-895A-4359D8F1AE1C}" destId="{75148E11-3FB4-4A84-8385-B3C754CEC3D1}" srcOrd="0" destOrd="0" presId="urn:microsoft.com/office/officeart/2005/8/layout/chevron2"/>
    <dgm:cxn modelId="{8C6A6EEA-90E0-483D-AD7C-4B66D963F536}" type="presOf" srcId="{D3AEA328-E246-45C3-AF7C-44A3CB3F4D78}" destId="{C55A95E5-089F-4EA0-B2FC-771CB70F9971}" srcOrd="0" destOrd="0" presId="urn:microsoft.com/office/officeart/2005/8/layout/chevron2"/>
    <dgm:cxn modelId="{8BAFADA4-75FC-4379-AB56-A881B19FCD5A}" srcId="{6E327374-B555-402F-BEFE-63533623D28A}" destId="{C9C56B17-5C29-447E-B7ED-D4BC6BC8CF74}" srcOrd="0" destOrd="0" parTransId="{01D225C6-E4E6-4786-8FB0-E16904A52111}" sibTransId="{A59AB0EC-50E0-451D-B0AA-7086EB67F508}"/>
    <dgm:cxn modelId="{07471377-F911-4A28-9996-3D6CF3EDED01}" srcId="{DC5DF132-A795-4E70-9147-C1BA0E7240C6}" destId="{8437034A-64D6-4C54-AC0E-FA720D7623BF}" srcOrd="1" destOrd="0" parTransId="{B8222DC9-197C-4E62-A47D-24F9DACA4428}" sibTransId="{FCB3A3B2-5E7F-47CA-BE9F-052ABDEDF1CC}"/>
    <dgm:cxn modelId="{9FD48867-007D-4532-A190-19344D06D644}" srcId="{DC5DF132-A795-4E70-9147-C1BA0E7240C6}" destId="{183D7DF8-879A-4B7E-895A-4359D8F1AE1C}" srcOrd="0" destOrd="0" parTransId="{1EBA2960-B69D-4D59-A39F-7F878828446B}" sibTransId="{BB2EA2BB-9CDF-4C6A-BEB2-177BEDC302F4}"/>
    <dgm:cxn modelId="{0363FCEB-10BC-4DE0-BB5D-72F95BADAC10}" type="presOf" srcId="{DC5DF132-A795-4E70-9147-C1BA0E7240C6}" destId="{D28FDC10-20C2-47EF-B18D-2F782E0B4177}" srcOrd="0" destOrd="0" presId="urn:microsoft.com/office/officeart/2005/8/layout/chevron2"/>
    <dgm:cxn modelId="{7B96E8E0-1CFD-4A7C-829D-6ABEC50D49E6}" type="presOf" srcId="{8A294FA3-6662-4BBB-BC8E-7A54977A5857}" destId="{39196DC3-A93A-4E5B-AFB3-18D08BFB33B1}" srcOrd="0" destOrd="0" presId="urn:microsoft.com/office/officeart/2005/8/layout/chevron2"/>
    <dgm:cxn modelId="{1B424499-120B-4FF5-9B07-F31D8DA09ED8}" type="presOf" srcId="{8437034A-64D6-4C54-AC0E-FA720D7623BF}" destId="{79B0008C-940B-4A4A-8EE0-453C46230C7E}" srcOrd="0" destOrd="0" presId="urn:microsoft.com/office/officeart/2005/8/layout/chevron2"/>
    <dgm:cxn modelId="{E72E8A9F-97E5-44DE-B74A-500C9038CEF6}" srcId="{183D7DF8-879A-4B7E-895A-4359D8F1AE1C}" destId="{E8DCEC22-210C-43FE-AB0F-335253D7FA1A}" srcOrd="0" destOrd="0" parTransId="{3FFFCB02-249C-4B21-BF5E-8572B56C415A}" sibTransId="{5ADE3661-06E2-49DC-9372-007691D367BC}"/>
    <dgm:cxn modelId="{74C341AE-6D81-42B7-AFA8-BE89EC48CFCF}" srcId="{8437034A-64D6-4C54-AC0E-FA720D7623BF}" destId="{D3AEA328-E246-45C3-AF7C-44A3CB3F4D78}" srcOrd="0" destOrd="0" parTransId="{985C00CB-4A40-4EB7-A189-C67046005E1D}" sibTransId="{7CF02EB0-CBA4-4CBB-B16A-A2EB618D7955}"/>
    <dgm:cxn modelId="{BF4DA6A3-E6EF-439D-860F-760220A6C333}" srcId="{E10CB44F-62BB-4ABE-AC88-29B9371EB43A}" destId="{8A294FA3-6662-4BBB-BC8E-7A54977A5857}" srcOrd="0" destOrd="0" parTransId="{B1737C61-A13A-4BB0-88CF-E20BD6880C7F}" sibTransId="{9FFE89FE-AD37-4C9D-BA4F-0C0C075716BC}"/>
    <dgm:cxn modelId="{8DCBD82F-708E-49FC-8DC5-EAD15F13E490}" type="presOf" srcId="{E10CB44F-62BB-4ABE-AC88-29B9371EB43A}" destId="{90F91BC4-FDBB-454E-826D-8C4A762AD6D3}" srcOrd="0" destOrd="0" presId="urn:microsoft.com/office/officeart/2005/8/layout/chevron2"/>
    <dgm:cxn modelId="{191E0A5A-11BA-47EE-BE1E-D024F25057EF}" type="presOf" srcId="{C9C56B17-5C29-447E-B7ED-D4BC6BC8CF74}" destId="{6B044696-61C2-4CA2-82DC-56436754B9FF}" srcOrd="0" destOrd="0" presId="urn:microsoft.com/office/officeart/2005/8/layout/chevron2"/>
    <dgm:cxn modelId="{F87F9023-9AE7-48E3-9C60-6E32300C8343}" srcId="{DC5DF132-A795-4E70-9147-C1BA0E7240C6}" destId="{6E327374-B555-402F-BEFE-63533623D28A}" srcOrd="2" destOrd="0" parTransId="{6A8A9349-E856-4C0D-BDC6-F6538E044037}" sibTransId="{2382C43B-8962-4D07-A8CB-C5469C124CBD}"/>
    <dgm:cxn modelId="{DAB76151-836A-49FF-860C-F1599275452E}" type="presOf" srcId="{6E327374-B555-402F-BEFE-63533623D28A}" destId="{8B8F6275-A023-4984-91C6-6520FD564178}" srcOrd="0" destOrd="0" presId="urn:microsoft.com/office/officeart/2005/8/layout/chevron2"/>
    <dgm:cxn modelId="{E4485CA8-DF8D-4729-840F-CE0A85FB1069}" srcId="{DC5DF132-A795-4E70-9147-C1BA0E7240C6}" destId="{E10CB44F-62BB-4ABE-AC88-29B9371EB43A}" srcOrd="3" destOrd="0" parTransId="{4376C034-BE3F-4DC4-B6D0-3AB724CAEC6B}" sibTransId="{A1B42A28-7888-45E1-B3E6-6EB542DD2164}"/>
    <dgm:cxn modelId="{D7A3AB77-5E13-4946-B8A5-5E48E3A7F23E}" type="presOf" srcId="{E8DCEC22-210C-43FE-AB0F-335253D7FA1A}" destId="{B419DA4A-7569-4D2F-AF87-E325E76848E0}" srcOrd="0" destOrd="0" presId="urn:microsoft.com/office/officeart/2005/8/layout/chevron2"/>
    <dgm:cxn modelId="{EF5A43FD-BD9B-45D3-A60F-A7ABC634C94B}" type="presParOf" srcId="{D28FDC10-20C2-47EF-B18D-2F782E0B4177}" destId="{E6F4F394-CBAD-45AC-9273-1ACF2618FFF3}" srcOrd="0" destOrd="0" presId="urn:microsoft.com/office/officeart/2005/8/layout/chevron2"/>
    <dgm:cxn modelId="{0C5B0A9A-B759-4ED0-B402-8DD7E072BF3E}" type="presParOf" srcId="{E6F4F394-CBAD-45AC-9273-1ACF2618FFF3}" destId="{75148E11-3FB4-4A84-8385-B3C754CEC3D1}" srcOrd="0" destOrd="0" presId="urn:microsoft.com/office/officeart/2005/8/layout/chevron2"/>
    <dgm:cxn modelId="{CC47993B-524C-4C93-972A-32B8F62DA43F}" type="presParOf" srcId="{E6F4F394-CBAD-45AC-9273-1ACF2618FFF3}" destId="{B419DA4A-7569-4D2F-AF87-E325E76848E0}" srcOrd="1" destOrd="0" presId="urn:microsoft.com/office/officeart/2005/8/layout/chevron2"/>
    <dgm:cxn modelId="{F4013ECA-FFF9-42BE-A3F0-195C2F7C66FA}" type="presParOf" srcId="{D28FDC10-20C2-47EF-B18D-2F782E0B4177}" destId="{4FC8AAE3-1A57-49C7-9867-9398D0C5577E}" srcOrd="1" destOrd="0" presId="urn:microsoft.com/office/officeart/2005/8/layout/chevron2"/>
    <dgm:cxn modelId="{99A5218D-966F-4A30-ACA0-A6AD04F61E13}" type="presParOf" srcId="{D28FDC10-20C2-47EF-B18D-2F782E0B4177}" destId="{28A7A1DD-DFB1-4D3F-90F6-F51C0FDFF2F5}" srcOrd="2" destOrd="0" presId="urn:microsoft.com/office/officeart/2005/8/layout/chevron2"/>
    <dgm:cxn modelId="{5D9EFC70-5057-422E-AB9E-2CDC58D66303}" type="presParOf" srcId="{28A7A1DD-DFB1-4D3F-90F6-F51C0FDFF2F5}" destId="{79B0008C-940B-4A4A-8EE0-453C46230C7E}" srcOrd="0" destOrd="0" presId="urn:microsoft.com/office/officeart/2005/8/layout/chevron2"/>
    <dgm:cxn modelId="{58886B32-C981-4380-9220-6CC8F8A6710D}" type="presParOf" srcId="{28A7A1DD-DFB1-4D3F-90F6-F51C0FDFF2F5}" destId="{C55A95E5-089F-4EA0-B2FC-771CB70F9971}" srcOrd="1" destOrd="0" presId="urn:microsoft.com/office/officeart/2005/8/layout/chevron2"/>
    <dgm:cxn modelId="{28154234-9BBB-4E49-8B45-7B59A83A30BC}" type="presParOf" srcId="{D28FDC10-20C2-47EF-B18D-2F782E0B4177}" destId="{CDB88C1F-C805-4B59-874E-3F8B5985A68D}" srcOrd="3" destOrd="0" presId="urn:microsoft.com/office/officeart/2005/8/layout/chevron2"/>
    <dgm:cxn modelId="{7E00A894-1E9F-4B17-B96C-78391575472A}" type="presParOf" srcId="{D28FDC10-20C2-47EF-B18D-2F782E0B4177}" destId="{AFA0B02E-4EF8-4806-B42D-61FC157E43CD}" srcOrd="4" destOrd="0" presId="urn:microsoft.com/office/officeart/2005/8/layout/chevron2"/>
    <dgm:cxn modelId="{ADFBDE8E-ED83-4363-80D9-9C6F04B21B72}" type="presParOf" srcId="{AFA0B02E-4EF8-4806-B42D-61FC157E43CD}" destId="{8B8F6275-A023-4984-91C6-6520FD564178}" srcOrd="0" destOrd="0" presId="urn:microsoft.com/office/officeart/2005/8/layout/chevron2"/>
    <dgm:cxn modelId="{A584322C-CC7A-4677-8007-A44F98A7BD23}" type="presParOf" srcId="{AFA0B02E-4EF8-4806-B42D-61FC157E43CD}" destId="{6B044696-61C2-4CA2-82DC-56436754B9FF}" srcOrd="1" destOrd="0" presId="urn:microsoft.com/office/officeart/2005/8/layout/chevron2"/>
    <dgm:cxn modelId="{58C299E9-924F-48A3-A08D-B93F5787690C}" type="presParOf" srcId="{D28FDC10-20C2-47EF-B18D-2F782E0B4177}" destId="{73CF512D-D823-4798-9028-E2FEFD976BFE}" srcOrd="5" destOrd="0" presId="urn:microsoft.com/office/officeart/2005/8/layout/chevron2"/>
    <dgm:cxn modelId="{3C4220E2-2AF6-42CE-A09D-6093BFA5F9FF}" type="presParOf" srcId="{D28FDC10-20C2-47EF-B18D-2F782E0B4177}" destId="{A856C79A-0CA8-42F4-A72C-2366A9D99076}" srcOrd="6" destOrd="0" presId="urn:microsoft.com/office/officeart/2005/8/layout/chevron2"/>
    <dgm:cxn modelId="{B5450225-EBEE-4E97-B26C-222A8BE7EE6F}" type="presParOf" srcId="{A856C79A-0CA8-42F4-A72C-2366A9D99076}" destId="{90F91BC4-FDBB-454E-826D-8C4A762AD6D3}" srcOrd="0" destOrd="0" presId="urn:microsoft.com/office/officeart/2005/8/layout/chevron2"/>
    <dgm:cxn modelId="{D3F4AF0C-85DE-441A-9AFA-1D2E2BAAC14C}" type="presParOf" srcId="{A856C79A-0CA8-42F4-A72C-2366A9D99076}" destId="{39196DC3-A93A-4E5B-AFB3-18D08BFB33B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E274F7-C207-4FBD-BF3E-FF66FE9FF5FA}" type="doc">
      <dgm:prSet loTypeId="urn:microsoft.com/office/officeart/2005/8/layout/matrix1" loCatId="matrix" qsTypeId="urn:microsoft.com/office/officeart/2005/8/quickstyle/3d6" qsCatId="3D" csTypeId="urn:microsoft.com/office/officeart/2005/8/colors/accent1_2" csCatId="accent1" phldr="1"/>
      <dgm:spPr/>
      <dgm:t>
        <a:bodyPr/>
        <a:lstStyle/>
        <a:p>
          <a:endParaRPr lang="tr-TR"/>
        </a:p>
      </dgm:t>
    </dgm:pt>
    <dgm:pt modelId="{3CA8A7F3-ABF4-4E14-BE29-5F6D5DCC1D3C}">
      <dgm:prSet phldrT="[Metin]"/>
      <dgm:spPr/>
      <dgm:t>
        <a:bodyPr/>
        <a:lstStyle/>
        <a:p>
          <a:r>
            <a:rPr lang="tr-TR" dirty="0" smtClean="0"/>
            <a:t>Kim ?</a:t>
          </a:r>
          <a:endParaRPr lang="tr-TR" dirty="0"/>
        </a:p>
      </dgm:t>
    </dgm:pt>
    <dgm:pt modelId="{F6F79408-31FD-461E-83CD-3663B69B9807}" type="parTrans" cxnId="{2C5583DC-F509-4518-8183-45CB14C444BC}">
      <dgm:prSet/>
      <dgm:spPr/>
      <dgm:t>
        <a:bodyPr/>
        <a:lstStyle/>
        <a:p>
          <a:endParaRPr lang="tr-TR"/>
        </a:p>
      </dgm:t>
    </dgm:pt>
    <dgm:pt modelId="{399A14FC-10F8-4DC9-951F-202879804213}" type="sibTrans" cxnId="{2C5583DC-F509-4518-8183-45CB14C444BC}">
      <dgm:prSet/>
      <dgm:spPr/>
      <dgm:t>
        <a:bodyPr/>
        <a:lstStyle/>
        <a:p>
          <a:endParaRPr lang="tr-TR"/>
        </a:p>
      </dgm:t>
    </dgm:pt>
    <dgm:pt modelId="{24057C85-4331-4873-B7C3-8CE2D83E6279}">
      <dgm:prSet phldrT="[Metin]"/>
      <dgm:spPr>
        <a:solidFill>
          <a:srgbClr val="FF0000"/>
        </a:solidFill>
      </dgm:spPr>
      <dgm:t>
        <a:bodyPr/>
        <a:lstStyle/>
        <a:p>
          <a:r>
            <a:rPr lang="tr-TR" dirty="0" smtClean="0"/>
            <a:t>Neden ?</a:t>
          </a:r>
          <a:endParaRPr lang="tr-TR" dirty="0"/>
        </a:p>
      </dgm:t>
    </dgm:pt>
    <dgm:pt modelId="{5679C21B-F220-4A25-87E2-7CE5F2CA4D8F}" type="parTrans" cxnId="{35D4193A-42A4-472C-A9CF-7CCC6A932EFD}">
      <dgm:prSet/>
      <dgm:spPr/>
      <dgm:t>
        <a:bodyPr/>
        <a:lstStyle/>
        <a:p>
          <a:endParaRPr lang="tr-TR"/>
        </a:p>
      </dgm:t>
    </dgm:pt>
    <dgm:pt modelId="{A537C957-2B1D-458B-A483-65D0FDEC0048}" type="sibTrans" cxnId="{35D4193A-42A4-472C-A9CF-7CCC6A932EFD}">
      <dgm:prSet/>
      <dgm:spPr/>
      <dgm:t>
        <a:bodyPr/>
        <a:lstStyle/>
        <a:p>
          <a:endParaRPr lang="tr-TR"/>
        </a:p>
      </dgm:t>
    </dgm:pt>
    <dgm:pt modelId="{3EDFFC63-9B45-4411-A718-1353CFB2CCDD}">
      <dgm:prSet phldrT="[Metin]"/>
      <dgm:spPr/>
      <dgm:t>
        <a:bodyPr/>
        <a:lstStyle/>
        <a:p>
          <a:r>
            <a:rPr lang="tr-TR" dirty="0" smtClean="0"/>
            <a:t>Ne ?</a:t>
          </a:r>
          <a:endParaRPr lang="tr-TR" dirty="0"/>
        </a:p>
      </dgm:t>
    </dgm:pt>
    <dgm:pt modelId="{4664EB89-A60E-4915-B5D6-587F2FEF91EA}" type="parTrans" cxnId="{BDB82F55-A285-4A82-8267-9C48E0E3D14A}">
      <dgm:prSet/>
      <dgm:spPr/>
      <dgm:t>
        <a:bodyPr/>
        <a:lstStyle/>
        <a:p>
          <a:endParaRPr lang="tr-TR"/>
        </a:p>
      </dgm:t>
    </dgm:pt>
    <dgm:pt modelId="{A6EC35A2-8EFD-42D4-B984-2934E1BC4FF4}" type="sibTrans" cxnId="{BDB82F55-A285-4A82-8267-9C48E0E3D14A}">
      <dgm:prSet/>
      <dgm:spPr/>
      <dgm:t>
        <a:bodyPr/>
        <a:lstStyle/>
        <a:p>
          <a:endParaRPr lang="tr-TR"/>
        </a:p>
      </dgm:t>
    </dgm:pt>
    <dgm:pt modelId="{CC15E204-FC01-43FD-8376-FD97DCEADEB8}">
      <dgm:prSet phldrT="[Metin]"/>
      <dgm:spPr>
        <a:solidFill>
          <a:schemeClr val="accent1"/>
        </a:solidFill>
      </dgm:spPr>
      <dgm:t>
        <a:bodyPr/>
        <a:lstStyle/>
        <a:p>
          <a:r>
            <a:rPr lang="tr-TR" dirty="0" smtClean="0"/>
            <a:t>Ne Zaman ?</a:t>
          </a:r>
          <a:endParaRPr lang="tr-TR" dirty="0"/>
        </a:p>
      </dgm:t>
    </dgm:pt>
    <dgm:pt modelId="{35E1F798-1282-4250-9CE1-D29D6C439779}" type="parTrans" cxnId="{68FDA073-D440-485C-B569-C0941A080116}">
      <dgm:prSet/>
      <dgm:spPr/>
      <dgm:t>
        <a:bodyPr/>
        <a:lstStyle/>
        <a:p>
          <a:endParaRPr lang="tr-TR"/>
        </a:p>
      </dgm:t>
    </dgm:pt>
    <dgm:pt modelId="{3FE9E0B7-2C98-4DC5-B818-085DB87A4A2B}" type="sibTrans" cxnId="{68FDA073-D440-485C-B569-C0941A080116}">
      <dgm:prSet/>
      <dgm:spPr/>
      <dgm:t>
        <a:bodyPr/>
        <a:lstStyle/>
        <a:p>
          <a:endParaRPr lang="tr-TR"/>
        </a:p>
      </dgm:t>
    </dgm:pt>
    <dgm:pt modelId="{CF08E12F-8B7A-40E5-AEE4-E5D76F436011}">
      <dgm:prSet phldrT="[Metin]"/>
      <dgm:spPr/>
      <dgm:t>
        <a:bodyPr/>
        <a:lstStyle/>
        <a:p>
          <a:r>
            <a:rPr lang="tr-TR" dirty="0" smtClean="0"/>
            <a:t>Nerede ?</a:t>
          </a:r>
          <a:endParaRPr lang="tr-TR" dirty="0"/>
        </a:p>
      </dgm:t>
    </dgm:pt>
    <dgm:pt modelId="{9B6D09E0-85AB-425F-9627-1E0916ED9391}" type="parTrans" cxnId="{576F13F7-9584-4747-BC5A-8BE35E89E407}">
      <dgm:prSet/>
      <dgm:spPr/>
      <dgm:t>
        <a:bodyPr/>
        <a:lstStyle/>
        <a:p>
          <a:endParaRPr lang="tr-TR"/>
        </a:p>
      </dgm:t>
    </dgm:pt>
    <dgm:pt modelId="{3C4D7574-8DB8-45CC-98E9-E62F09BBED76}" type="sibTrans" cxnId="{576F13F7-9584-4747-BC5A-8BE35E89E407}">
      <dgm:prSet/>
      <dgm:spPr/>
      <dgm:t>
        <a:bodyPr/>
        <a:lstStyle/>
        <a:p>
          <a:endParaRPr lang="tr-TR"/>
        </a:p>
      </dgm:t>
    </dgm:pt>
    <dgm:pt modelId="{6C9C7157-D5D3-4499-B618-5A66A2AD95A2}" type="pres">
      <dgm:prSet presAssocID="{8CE274F7-C207-4FBD-BF3E-FF66FE9FF5FA}" presName="diagram" presStyleCnt="0">
        <dgm:presLayoutVars>
          <dgm:chMax val="1"/>
          <dgm:dir/>
          <dgm:animLvl val="ctr"/>
          <dgm:resizeHandles val="exact"/>
        </dgm:presLayoutVars>
      </dgm:prSet>
      <dgm:spPr/>
      <dgm:t>
        <a:bodyPr/>
        <a:lstStyle/>
        <a:p>
          <a:endParaRPr lang="tr-TR"/>
        </a:p>
      </dgm:t>
    </dgm:pt>
    <dgm:pt modelId="{E51C7679-6632-4E46-92F3-5033F6D27E34}" type="pres">
      <dgm:prSet presAssocID="{8CE274F7-C207-4FBD-BF3E-FF66FE9FF5FA}" presName="matrix" presStyleCnt="0"/>
      <dgm:spPr/>
    </dgm:pt>
    <dgm:pt modelId="{6742A5BB-8911-4E6E-9356-68E0D9808C3F}" type="pres">
      <dgm:prSet presAssocID="{8CE274F7-C207-4FBD-BF3E-FF66FE9FF5FA}" presName="tile1" presStyleLbl="node1" presStyleIdx="0" presStyleCnt="4"/>
      <dgm:spPr/>
      <dgm:t>
        <a:bodyPr/>
        <a:lstStyle/>
        <a:p>
          <a:endParaRPr lang="tr-TR"/>
        </a:p>
      </dgm:t>
    </dgm:pt>
    <dgm:pt modelId="{F4F898F3-7F90-42CC-80FA-5C5F3F1744DF}" type="pres">
      <dgm:prSet presAssocID="{8CE274F7-C207-4FBD-BF3E-FF66FE9FF5FA}" presName="tile1text" presStyleLbl="node1" presStyleIdx="0" presStyleCnt="4">
        <dgm:presLayoutVars>
          <dgm:chMax val="0"/>
          <dgm:chPref val="0"/>
          <dgm:bulletEnabled val="1"/>
        </dgm:presLayoutVars>
      </dgm:prSet>
      <dgm:spPr/>
      <dgm:t>
        <a:bodyPr/>
        <a:lstStyle/>
        <a:p>
          <a:endParaRPr lang="tr-TR"/>
        </a:p>
      </dgm:t>
    </dgm:pt>
    <dgm:pt modelId="{14E8952D-E346-445C-8646-23DF315139C1}" type="pres">
      <dgm:prSet presAssocID="{8CE274F7-C207-4FBD-BF3E-FF66FE9FF5FA}" presName="tile2" presStyleLbl="node1" presStyleIdx="1" presStyleCnt="4" custLinFactNeighborX="4950" custLinFactNeighborY="-14925"/>
      <dgm:spPr/>
      <dgm:t>
        <a:bodyPr/>
        <a:lstStyle/>
        <a:p>
          <a:endParaRPr lang="tr-TR"/>
        </a:p>
      </dgm:t>
    </dgm:pt>
    <dgm:pt modelId="{1822E8A4-6E22-4EF5-AD21-843586A4CBC4}" type="pres">
      <dgm:prSet presAssocID="{8CE274F7-C207-4FBD-BF3E-FF66FE9FF5FA}" presName="tile2text" presStyleLbl="node1" presStyleIdx="1" presStyleCnt="4">
        <dgm:presLayoutVars>
          <dgm:chMax val="0"/>
          <dgm:chPref val="0"/>
          <dgm:bulletEnabled val="1"/>
        </dgm:presLayoutVars>
      </dgm:prSet>
      <dgm:spPr/>
      <dgm:t>
        <a:bodyPr/>
        <a:lstStyle/>
        <a:p>
          <a:endParaRPr lang="tr-TR"/>
        </a:p>
      </dgm:t>
    </dgm:pt>
    <dgm:pt modelId="{6659EAE0-4347-4987-B808-673542B10B0D}" type="pres">
      <dgm:prSet presAssocID="{8CE274F7-C207-4FBD-BF3E-FF66FE9FF5FA}" presName="tile3" presStyleLbl="node1" presStyleIdx="2" presStyleCnt="4"/>
      <dgm:spPr/>
      <dgm:t>
        <a:bodyPr/>
        <a:lstStyle/>
        <a:p>
          <a:endParaRPr lang="tr-TR"/>
        </a:p>
      </dgm:t>
    </dgm:pt>
    <dgm:pt modelId="{EF1FEFD6-5335-4DFA-ADBF-6CED94E795A7}" type="pres">
      <dgm:prSet presAssocID="{8CE274F7-C207-4FBD-BF3E-FF66FE9FF5FA}" presName="tile3text" presStyleLbl="node1" presStyleIdx="2" presStyleCnt="4">
        <dgm:presLayoutVars>
          <dgm:chMax val="0"/>
          <dgm:chPref val="0"/>
          <dgm:bulletEnabled val="1"/>
        </dgm:presLayoutVars>
      </dgm:prSet>
      <dgm:spPr/>
      <dgm:t>
        <a:bodyPr/>
        <a:lstStyle/>
        <a:p>
          <a:endParaRPr lang="tr-TR"/>
        </a:p>
      </dgm:t>
    </dgm:pt>
    <dgm:pt modelId="{9E86A464-B78B-43D2-8788-7E81C8046BF7}" type="pres">
      <dgm:prSet presAssocID="{8CE274F7-C207-4FBD-BF3E-FF66FE9FF5FA}" presName="tile4" presStyleLbl="node1" presStyleIdx="3" presStyleCnt="4"/>
      <dgm:spPr/>
      <dgm:t>
        <a:bodyPr/>
        <a:lstStyle/>
        <a:p>
          <a:endParaRPr lang="tr-TR"/>
        </a:p>
      </dgm:t>
    </dgm:pt>
    <dgm:pt modelId="{A7DC5765-D886-496A-B77F-D02290ACB83C}" type="pres">
      <dgm:prSet presAssocID="{8CE274F7-C207-4FBD-BF3E-FF66FE9FF5FA}" presName="tile4text" presStyleLbl="node1" presStyleIdx="3" presStyleCnt="4">
        <dgm:presLayoutVars>
          <dgm:chMax val="0"/>
          <dgm:chPref val="0"/>
          <dgm:bulletEnabled val="1"/>
        </dgm:presLayoutVars>
      </dgm:prSet>
      <dgm:spPr/>
      <dgm:t>
        <a:bodyPr/>
        <a:lstStyle/>
        <a:p>
          <a:endParaRPr lang="tr-TR"/>
        </a:p>
      </dgm:t>
    </dgm:pt>
    <dgm:pt modelId="{6D10E939-5055-4522-8960-8305142AF27C}" type="pres">
      <dgm:prSet presAssocID="{8CE274F7-C207-4FBD-BF3E-FF66FE9FF5FA}" presName="centerTile" presStyleLbl="fgShp" presStyleIdx="0" presStyleCnt="1">
        <dgm:presLayoutVars>
          <dgm:chMax val="0"/>
          <dgm:chPref val="0"/>
        </dgm:presLayoutVars>
      </dgm:prSet>
      <dgm:spPr/>
      <dgm:t>
        <a:bodyPr/>
        <a:lstStyle/>
        <a:p>
          <a:endParaRPr lang="tr-TR"/>
        </a:p>
      </dgm:t>
    </dgm:pt>
  </dgm:ptLst>
  <dgm:cxnLst>
    <dgm:cxn modelId="{576F13F7-9584-4747-BC5A-8BE35E89E407}" srcId="{3CA8A7F3-ABF4-4E14-BE29-5F6D5DCC1D3C}" destId="{CF08E12F-8B7A-40E5-AEE4-E5D76F436011}" srcOrd="3" destOrd="0" parTransId="{9B6D09E0-85AB-425F-9627-1E0916ED9391}" sibTransId="{3C4D7574-8DB8-45CC-98E9-E62F09BBED76}"/>
    <dgm:cxn modelId="{35D4193A-42A4-472C-A9CF-7CCC6A932EFD}" srcId="{3CA8A7F3-ABF4-4E14-BE29-5F6D5DCC1D3C}" destId="{24057C85-4331-4873-B7C3-8CE2D83E6279}" srcOrd="0" destOrd="0" parTransId="{5679C21B-F220-4A25-87E2-7CE5F2CA4D8F}" sibTransId="{A537C957-2B1D-458B-A483-65D0FDEC0048}"/>
    <dgm:cxn modelId="{64B9B883-48E2-4A47-BC60-D03A53F9D02F}" type="presOf" srcId="{3CA8A7F3-ABF4-4E14-BE29-5F6D5DCC1D3C}" destId="{6D10E939-5055-4522-8960-8305142AF27C}" srcOrd="0" destOrd="0" presId="urn:microsoft.com/office/officeart/2005/8/layout/matrix1"/>
    <dgm:cxn modelId="{E2B4ED15-C363-49E6-B850-24AFAD9372B8}" type="presOf" srcId="{3EDFFC63-9B45-4411-A718-1353CFB2CCDD}" destId="{14E8952D-E346-445C-8646-23DF315139C1}" srcOrd="0" destOrd="0" presId="urn:microsoft.com/office/officeart/2005/8/layout/matrix1"/>
    <dgm:cxn modelId="{8770B6E9-90A4-459C-BC3D-BA38EE7A9D10}" type="presOf" srcId="{CF08E12F-8B7A-40E5-AEE4-E5D76F436011}" destId="{9E86A464-B78B-43D2-8788-7E81C8046BF7}" srcOrd="0" destOrd="0" presId="urn:microsoft.com/office/officeart/2005/8/layout/matrix1"/>
    <dgm:cxn modelId="{3B240B12-4FDF-470A-8835-40754035824F}" type="presOf" srcId="{CC15E204-FC01-43FD-8376-FD97DCEADEB8}" destId="{6659EAE0-4347-4987-B808-673542B10B0D}" srcOrd="0" destOrd="0" presId="urn:microsoft.com/office/officeart/2005/8/layout/matrix1"/>
    <dgm:cxn modelId="{68FDA073-D440-485C-B569-C0941A080116}" srcId="{3CA8A7F3-ABF4-4E14-BE29-5F6D5DCC1D3C}" destId="{CC15E204-FC01-43FD-8376-FD97DCEADEB8}" srcOrd="2" destOrd="0" parTransId="{35E1F798-1282-4250-9CE1-D29D6C439779}" sibTransId="{3FE9E0B7-2C98-4DC5-B818-085DB87A4A2B}"/>
    <dgm:cxn modelId="{EE4BF48D-36B8-4445-A659-8EF7CD3FD34C}" type="presOf" srcId="{24057C85-4331-4873-B7C3-8CE2D83E6279}" destId="{6742A5BB-8911-4E6E-9356-68E0D9808C3F}" srcOrd="0" destOrd="0" presId="urn:microsoft.com/office/officeart/2005/8/layout/matrix1"/>
    <dgm:cxn modelId="{9A1EE5DF-179E-4F69-852E-B25E3CE4EE6D}" type="presOf" srcId="{CF08E12F-8B7A-40E5-AEE4-E5D76F436011}" destId="{A7DC5765-D886-496A-B77F-D02290ACB83C}" srcOrd="1" destOrd="0" presId="urn:microsoft.com/office/officeart/2005/8/layout/matrix1"/>
    <dgm:cxn modelId="{2C5583DC-F509-4518-8183-45CB14C444BC}" srcId="{8CE274F7-C207-4FBD-BF3E-FF66FE9FF5FA}" destId="{3CA8A7F3-ABF4-4E14-BE29-5F6D5DCC1D3C}" srcOrd="0" destOrd="0" parTransId="{F6F79408-31FD-461E-83CD-3663B69B9807}" sibTransId="{399A14FC-10F8-4DC9-951F-202879804213}"/>
    <dgm:cxn modelId="{BDB82F55-A285-4A82-8267-9C48E0E3D14A}" srcId="{3CA8A7F3-ABF4-4E14-BE29-5F6D5DCC1D3C}" destId="{3EDFFC63-9B45-4411-A718-1353CFB2CCDD}" srcOrd="1" destOrd="0" parTransId="{4664EB89-A60E-4915-B5D6-587F2FEF91EA}" sibTransId="{A6EC35A2-8EFD-42D4-B984-2934E1BC4FF4}"/>
    <dgm:cxn modelId="{36934612-BA00-4312-961C-BE9E058AD468}" type="presOf" srcId="{3EDFFC63-9B45-4411-A718-1353CFB2CCDD}" destId="{1822E8A4-6E22-4EF5-AD21-843586A4CBC4}" srcOrd="1" destOrd="0" presId="urn:microsoft.com/office/officeart/2005/8/layout/matrix1"/>
    <dgm:cxn modelId="{FF6A1F24-FDE1-451A-829F-EE8468E0D5BE}" type="presOf" srcId="{CC15E204-FC01-43FD-8376-FD97DCEADEB8}" destId="{EF1FEFD6-5335-4DFA-ADBF-6CED94E795A7}" srcOrd="1" destOrd="0" presId="urn:microsoft.com/office/officeart/2005/8/layout/matrix1"/>
    <dgm:cxn modelId="{6F0AD8C6-7F70-4920-827D-23632522ADF4}" type="presOf" srcId="{24057C85-4331-4873-B7C3-8CE2D83E6279}" destId="{F4F898F3-7F90-42CC-80FA-5C5F3F1744DF}" srcOrd="1" destOrd="0" presId="urn:microsoft.com/office/officeart/2005/8/layout/matrix1"/>
    <dgm:cxn modelId="{2D366B8D-323D-4C8E-9956-25FAB2DC2EC5}" type="presOf" srcId="{8CE274F7-C207-4FBD-BF3E-FF66FE9FF5FA}" destId="{6C9C7157-D5D3-4499-B618-5A66A2AD95A2}" srcOrd="0" destOrd="0" presId="urn:microsoft.com/office/officeart/2005/8/layout/matrix1"/>
    <dgm:cxn modelId="{DE151A6C-6514-49EB-9CD8-309E8CE36DF4}" type="presParOf" srcId="{6C9C7157-D5D3-4499-B618-5A66A2AD95A2}" destId="{E51C7679-6632-4E46-92F3-5033F6D27E34}" srcOrd="0" destOrd="0" presId="urn:microsoft.com/office/officeart/2005/8/layout/matrix1"/>
    <dgm:cxn modelId="{56AC616F-0A9E-4B26-AECF-C9F107855652}" type="presParOf" srcId="{E51C7679-6632-4E46-92F3-5033F6D27E34}" destId="{6742A5BB-8911-4E6E-9356-68E0D9808C3F}" srcOrd="0" destOrd="0" presId="urn:microsoft.com/office/officeart/2005/8/layout/matrix1"/>
    <dgm:cxn modelId="{B4DF7346-F22B-4C44-97DC-F31C62B69F5F}" type="presParOf" srcId="{E51C7679-6632-4E46-92F3-5033F6D27E34}" destId="{F4F898F3-7F90-42CC-80FA-5C5F3F1744DF}" srcOrd="1" destOrd="0" presId="urn:microsoft.com/office/officeart/2005/8/layout/matrix1"/>
    <dgm:cxn modelId="{593D3184-634A-4FFB-89FC-8EB1C6DE2FC3}" type="presParOf" srcId="{E51C7679-6632-4E46-92F3-5033F6D27E34}" destId="{14E8952D-E346-445C-8646-23DF315139C1}" srcOrd="2" destOrd="0" presId="urn:microsoft.com/office/officeart/2005/8/layout/matrix1"/>
    <dgm:cxn modelId="{42B3BD8F-DF25-48C2-ADB1-61212933210F}" type="presParOf" srcId="{E51C7679-6632-4E46-92F3-5033F6D27E34}" destId="{1822E8A4-6E22-4EF5-AD21-843586A4CBC4}" srcOrd="3" destOrd="0" presId="urn:microsoft.com/office/officeart/2005/8/layout/matrix1"/>
    <dgm:cxn modelId="{7D5EE972-2166-449A-A1EA-3E5BE0C0F260}" type="presParOf" srcId="{E51C7679-6632-4E46-92F3-5033F6D27E34}" destId="{6659EAE0-4347-4987-B808-673542B10B0D}" srcOrd="4" destOrd="0" presId="urn:microsoft.com/office/officeart/2005/8/layout/matrix1"/>
    <dgm:cxn modelId="{3AF002DF-775C-4519-BED3-D11E6250BD9A}" type="presParOf" srcId="{E51C7679-6632-4E46-92F3-5033F6D27E34}" destId="{EF1FEFD6-5335-4DFA-ADBF-6CED94E795A7}" srcOrd="5" destOrd="0" presId="urn:microsoft.com/office/officeart/2005/8/layout/matrix1"/>
    <dgm:cxn modelId="{FCBB5647-80D4-42C8-BE4A-0321B075B126}" type="presParOf" srcId="{E51C7679-6632-4E46-92F3-5033F6D27E34}" destId="{9E86A464-B78B-43D2-8788-7E81C8046BF7}" srcOrd="6" destOrd="0" presId="urn:microsoft.com/office/officeart/2005/8/layout/matrix1"/>
    <dgm:cxn modelId="{CAC80254-F697-4531-9A22-88D2EB959B6A}" type="presParOf" srcId="{E51C7679-6632-4E46-92F3-5033F6D27E34}" destId="{A7DC5765-D886-496A-B77F-D02290ACB83C}" srcOrd="7" destOrd="0" presId="urn:microsoft.com/office/officeart/2005/8/layout/matrix1"/>
    <dgm:cxn modelId="{71A6E7B2-5672-4942-8D01-A9C81E8C3FE4}" type="presParOf" srcId="{6C9C7157-D5D3-4499-B618-5A66A2AD95A2}" destId="{6D10E939-5055-4522-8960-8305142AF27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C5DF132-A795-4E70-9147-C1BA0E7240C6}" type="doc">
      <dgm:prSet loTypeId="urn:microsoft.com/office/officeart/2005/8/layout/chevron2" loCatId="process" qsTypeId="urn:microsoft.com/office/officeart/2005/8/quickstyle/simple5" qsCatId="simple" csTypeId="urn:microsoft.com/office/officeart/2005/8/colors/accent1_2" csCatId="accent1" phldr="1"/>
      <dgm:spPr/>
      <dgm:t>
        <a:bodyPr/>
        <a:lstStyle/>
        <a:p>
          <a:endParaRPr lang="tr-TR"/>
        </a:p>
      </dgm:t>
    </dgm:pt>
    <dgm:pt modelId="{183D7DF8-879A-4B7E-895A-4359D8F1AE1C}">
      <dgm:prSet phldrT="[Metin]"/>
      <dgm:spPr>
        <a:gradFill rotWithShape="0">
          <a:gsLst>
            <a:gs pos="0">
              <a:schemeClr val="accent1">
                <a:hueOff val="0"/>
                <a:satOff val="0"/>
                <a:lumOff val="0"/>
                <a:shade val="51000"/>
                <a:satMod val="130000"/>
                <a:alpha val="0"/>
              </a:schemeClr>
            </a:gs>
            <a:gs pos="80000">
              <a:schemeClr val="accent1">
                <a:hueOff val="0"/>
                <a:satOff val="0"/>
                <a:lumOff val="0"/>
                <a:shade val="93000"/>
                <a:satMod val="130000"/>
                <a:alpha val="0"/>
              </a:schemeClr>
            </a:gs>
            <a:gs pos="100000">
              <a:schemeClr val="accent1">
                <a:hueOff val="0"/>
                <a:satOff val="0"/>
                <a:lumOff val="0"/>
                <a:shade val="94000"/>
                <a:satMod val="135000"/>
                <a:alpha val="0"/>
              </a:schemeClr>
            </a:gs>
          </a:gsLst>
        </a:gradFill>
      </dgm:spPr>
      <dgm:t>
        <a:bodyPr/>
        <a:lstStyle/>
        <a:p>
          <a:r>
            <a:rPr lang="tr-TR" dirty="0" smtClean="0">
              <a:solidFill>
                <a:schemeClr val="bg2"/>
              </a:solidFill>
            </a:rPr>
            <a:t>1</a:t>
          </a:r>
          <a:endParaRPr lang="tr-TR" dirty="0">
            <a:solidFill>
              <a:schemeClr val="bg2"/>
            </a:solidFill>
          </a:endParaRPr>
        </a:p>
      </dgm:t>
    </dgm:pt>
    <dgm:pt modelId="{1EBA2960-B69D-4D59-A39F-7F878828446B}" type="parTrans" cxnId="{9FD48867-007D-4532-A190-19344D06D644}">
      <dgm:prSet/>
      <dgm:spPr/>
      <dgm:t>
        <a:bodyPr/>
        <a:lstStyle/>
        <a:p>
          <a:endParaRPr lang="tr-TR"/>
        </a:p>
      </dgm:t>
    </dgm:pt>
    <dgm:pt modelId="{BB2EA2BB-9CDF-4C6A-BEB2-177BEDC302F4}" type="sibTrans" cxnId="{9FD48867-007D-4532-A190-19344D06D644}">
      <dgm:prSet/>
      <dgm:spPr/>
      <dgm:t>
        <a:bodyPr/>
        <a:lstStyle/>
        <a:p>
          <a:endParaRPr lang="tr-TR"/>
        </a:p>
      </dgm:t>
    </dgm:pt>
    <dgm:pt modelId="{8437034A-64D6-4C54-AC0E-FA720D7623BF}">
      <dgm:prSet phldrT="[Metin]"/>
      <dgm:spPr>
        <a:gradFill rotWithShape="0">
          <a:gsLst>
            <a:gs pos="100000">
              <a:schemeClr val="accent1">
                <a:hueOff val="0"/>
                <a:satOff val="0"/>
                <a:lumOff val="0"/>
                <a:shade val="51000"/>
                <a:satMod val="130000"/>
              </a:schemeClr>
            </a:gs>
            <a:gs pos="10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tr-TR" dirty="0" smtClean="0">
              <a:solidFill>
                <a:schemeClr val="bg1"/>
              </a:solidFill>
            </a:rPr>
            <a:t>2</a:t>
          </a:r>
          <a:endParaRPr lang="tr-TR" dirty="0">
            <a:solidFill>
              <a:schemeClr val="bg1"/>
            </a:solidFill>
          </a:endParaRPr>
        </a:p>
      </dgm:t>
    </dgm:pt>
    <dgm:pt modelId="{B8222DC9-197C-4E62-A47D-24F9DACA4428}" type="parTrans" cxnId="{07471377-F911-4A28-9996-3D6CF3EDED01}">
      <dgm:prSet/>
      <dgm:spPr/>
      <dgm:t>
        <a:bodyPr/>
        <a:lstStyle/>
        <a:p>
          <a:endParaRPr lang="tr-TR"/>
        </a:p>
      </dgm:t>
    </dgm:pt>
    <dgm:pt modelId="{FCB3A3B2-5E7F-47CA-BE9F-052ABDEDF1CC}" type="sibTrans" cxnId="{07471377-F911-4A28-9996-3D6CF3EDED01}">
      <dgm:prSet/>
      <dgm:spPr/>
      <dgm:t>
        <a:bodyPr/>
        <a:lstStyle/>
        <a:p>
          <a:endParaRPr lang="tr-TR"/>
        </a:p>
      </dgm:t>
    </dgm:pt>
    <dgm:pt modelId="{D3AEA328-E246-45C3-AF7C-44A3CB3F4D78}">
      <dgm:prSet phldrT="[Metin]"/>
      <dgm:spPr>
        <a:solidFill>
          <a:schemeClr val="lt1">
            <a:hueOff val="0"/>
            <a:satOff val="0"/>
            <a:lumOff val="0"/>
            <a:alpha val="90000"/>
          </a:schemeClr>
        </a:solidFill>
        <a:ln>
          <a:solidFill>
            <a:schemeClr val="accent1">
              <a:hueOff val="0"/>
              <a:satOff val="0"/>
              <a:lumOff val="0"/>
            </a:schemeClr>
          </a:solidFill>
        </a:ln>
      </dgm:spPr>
      <dgm:t>
        <a:bodyPr/>
        <a:lstStyle/>
        <a:p>
          <a:r>
            <a:rPr lang="tr-TR" dirty="0" smtClean="0">
              <a:solidFill>
                <a:schemeClr val="tx1"/>
              </a:solidFill>
            </a:rPr>
            <a:t>Su Tipleri</a:t>
          </a:r>
          <a:endParaRPr lang="tr-TR" dirty="0">
            <a:solidFill>
              <a:schemeClr val="tx1"/>
            </a:solidFill>
          </a:endParaRPr>
        </a:p>
      </dgm:t>
    </dgm:pt>
    <dgm:pt modelId="{985C00CB-4A40-4EB7-A189-C67046005E1D}" type="parTrans" cxnId="{74C341AE-6D81-42B7-AFA8-BE89EC48CFCF}">
      <dgm:prSet/>
      <dgm:spPr/>
      <dgm:t>
        <a:bodyPr/>
        <a:lstStyle/>
        <a:p>
          <a:endParaRPr lang="tr-TR"/>
        </a:p>
      </dgm:t>
    </dgm:pt>
    <dgm:pt modelId="{7CF02EB0-CBA4-4CBB-B16A-A2EB618D7955}" type="sibTrans" cxnId="{74C341AE-6D81-42B7-AFA8-BE89EC48CFCF}">
      <dgm:prSet/>
      <dgm:spPr/>
      <dgm:t>
        <a:bodyPr/>
        <a:lstStyle/>
        <a:p>
          <a:endParaRPr lang="tr-TR"/>
        </a:p>
      </dgm:t>
    </dgm:pt>
    <dgm:pt modelId="{6E327374-B555-402F-BEFE-63533623D28A}">
      <dgm:prSet phldrT="[Metin]"/>
      <dgm:spPr>
        <a:gradFill rotWithShape="0">
          <a:gsLst>
            <a:gs pos="0">
              <a:schemeClr val="accent1">
                <a:hueOff val="0"/>
                <a:satOff val="0"/>
                <a:lumOff val="0"/>
                <a:shade val="51000"/>
                <a:satMod val="130000"/>
                <a:alpha val="0"/>
              </a:schemeClr>
            </a:gs>
            <a:gs pos="80000">
              <a:schemeClr val="accent1">
                <a:hueOff val="0"/>
                <a:satOff val="0"/>
                <a:lumOff val="0"/>
                <a:shade val="93000"/>
                <a:satMod val="130000"/>
                <a:alpha val="0"/>
              </a:schemeClr>
            </a:gs>
            <a:gs pos="100000">
              <a:schemeClr val="accent1">
                <a:hueOff val="0"/>
                <a:satOff val="0"/>
                <a:lumOff val="0"/>
                <a:shade val="94000"/>
                <a:satMod val="135000"/>
                <a:alpha val="0"/>
              </a:schemeClr>
            </a:gs>
          </a:gsLst>
        </a:gradFill>
      </dgm:spPr>
      <dgm:t>
        <a:bodyPr/>
        <a:lstStyle/>
        <a:p>
          <a:r>
            <a:rPr lang="tr-TR" dirty="0" smtClean="0">
              <a:solidFill>
                <a:schemeClr val="bg2"/>
              </a:solidFill>
            </a:rPr>
            <a:t>3</a:t>
          </a:r>
          <a:endParaRPr lang="tr-TR" dirty="0">
            <a:solidFill>
              <a:schemeClr val="bg2"/>
            </a:solidFill>
          </a:endParaRPr>
        </a:p>
      </dgm:t>
    </dgm:pt>
    <dgm:pt modelId="{6A8A9349-E856-4C0D-BDC6-F6538E044037}" type="parTrans" cxnId="{F87F9023-9AE7-48E3-9C60-6E32300C8343}">
      <dgm:prSet/>
      <dgm:spPr/>
      <dgm:t>
        <a:bodyPr/>
        <a:lstStyle/>
        <a:p>
          <a:endParaRPr lang="tr-TR"/>
        </a:p>
      </dgm:t>
    </dgm:pt>
    <dgm:pt modelId="{2382C43B-8962-4D07-A8CB-C5469C124CBD}" type="sibTrans" cxnId="{F87F9023-9AE7-48E3-9C60-6E32300C8343}">
      <dgm:prSet/>
      <dgm:spPr/>
      <dgm:t>
        <a:bodyPr/>
        <a:lstStyle/>
        <a:p>
          <a:endParaRPr lang="tr-TR"/>
        </a:p>
      </dgm:t>
    </dgm:pt>
    <dgm:pt modelId="{C9C56B17-5C29-447E-B7ED-D4BC6BC8CF74}">
      <dgm:prSet phldrT="[Metin]"/>
      <dgm:spPr>
        <a:solidFill>
          <a:schemeClr val="lt1">
            <a:hueOff val="0"/>
            <a:satOff val="0"/>
            <a:lumOff val="0"/>
            <a:alpha val="0"/>
          </a:schemeClr>
        </a:solidFill>
        <a:ln>
          <a:noFill/>
        </a:ln>
      </dgm:spPr>
      <dgm:t>
        <a:bodyPr/>
        <a:lstStyle/>
        <a:p>
          <a:r>
            <a:rPr lang="tr-TR" dirty="0" smtClean="0">
              <a:solidFill>
                <a:schemeClr val="bg2"/>
              </a:solidFill>
            </a:rPr>
            <a:t>Belirli Kirleticiler</a:t>
          </a:r>
          <a:endParaRPr lang="tr-TR" dirty="0">
            <a:solidFill>
              <a:schemeClr val="bg2"/>
            </a:solidFill>
          </a:endParaRPr>
        </a:p>
      </dgm:t>
    </dgm:pt>
    <dgm:pt modelId="{01D225C6-E4E6-4786-8FB0-E16904A52111}" type="parTrans" cxnId="{8BAFADA4-75FC-4379-AB56-A881B19FCD5A}">
      <dgm:prSet/>
      <dgm:spPr/>
      <dgm:t>
        <a:bodyPr/>
        <a:lstStyle/>
        <a:p>
          <a:endParaRPr lang="tr-TR"/>
        </a:p>
      </dgm:t>
    </dgm:pt>
    <dgm:pt modelId="{A59AB0EC-50E0-451D-B0AA-7086EB67F508}" type="sibTrans" cxnId="{8BAFADA4-75FC-4379-AB56-A881B19FCD5A}">
      <dgm:prSet/>
      <dgm:spPr/>
      <dgm:t>
        <a:bodyPr/>
        <a:lstStyle/>
        <a:p>
          <a:endParaRPr lang="tr-TR"/>
        </a:p>
      </dgm:t>
    </dgm:pt>
    <dgm:pt modelId="{8A294FA3-6662-4BBB-BC8E-7A54977A5857}">
      <dgm:prSet/>
      <dgm:spPr>
        <a:solidFill>
          <a:schemeClr val="lt1">
            <a:hueOff val="0"/>
            <a:satOff val="0"/>
            <a:lumOff val="0"/>
            <a:alpha val="0"/>
          </a:schemeClr>
        </a:solidFill>
        <a:ln>
          <a:noFill/>
        </a:ln>
      </dgm:spPr>
      <dgm:t>
        <a:bodyPr/>
        <a:lstStyle/>
        <a:p>
          <a:r>
            <a:rPr lang="tr-TR" dirty="0" smtClean="0">
              <a:solidFill>
                <a:schemeClr val="bg2"/>
              </a:solidFill>
            </a:rPr>
            <a:t>İzleme Noktaları</a:t>
          </a:r>
          <a:endParaRPr lang="tr-TR" dirty="0">
            <a:solidFill>
              <a:schemeClr val="bg2"/>
            </a:solidFill>
          </a:endParaRPr>
        </a:p>
      </dgm:t>
    </dgm:pt>
    <dgm:pt modelId="{B1737C61-A13A-4BB0-88CF-E20BD6880C7F}" type="parTrans" cxnId="{BF4DA6A3-E6EF-439D-860F-760220A6C333}">
      <dgm:prSet/>
      <dgm:spPr/>
      <dgm:t>
        <a:bodyPr/>
        <a:lstStyle/>
        <a:p>
          <a:endParaRPr lang="tr-TR"/>
        </a:p>
      </dgm:t>
    </dgm:pt>
    <dgm:pt modelId="{9FFE89FE-AD37-4C9D-BA4F-0C0C075716BC}" type="sibTrans" cxnId="{BF4DA6A3-E6EF-439D-860F-760220A6C333}">
      <dgm:prSet/>
      <dgm:spPr/>
      <dgm:t>
        <a:bodyPr/>
        <a:lstStyle/>
        <a:p>
          <a:endParaRPr lang="tr-TR"/>
        </a:p>
      </dgm:t>
    </dgm:pt>
    <dgm:pt modelId="{E10CB44F-62BB-4ABE-AC88-29B9371EB43A}">
      <dgm:prSet/>
      <dgm:spPr>
        <a:gradFill rotWithShape="0">
          <a:gsLst>
            <a:gs pos="0">
              <a:schemeClr val="accent1">
                <a:hueOff val="0"/>
                <a:satOff val="0"/>
                <a:lumOff val="0"/>
                <a:shade val="51000"/>
                <a:satMod val="130000"/>
                <a:alpha val="0"/>
              </a:schemeClr>
            </a:gs>
            <a:gs pos="80000">
              <a:schemeClr val="accent1">
                <a:hueOff val="0"/>
                <a:satOff val="0"/>
                <a:lumOff val="0"/>
                <a:shade val="93000"/>
                <a:satMod val="130000"/>
                <a:alpha val="0"/>
              </a:schemeClr>
            </a:gs>
            <a:gs pos="100000">
              <a:schemeClr val="accent1">
                <a:hueOff val="0"/>
                <a:satOff val="0"/>
                <a:lumOff val="0"/>
                <a:shade val="94000"/>
                <a:satMod val="135000"/>
                <a:alpha val="0"/>
              </a:schemeClr>
            </a:gs>
          </a:gsLst>
        </a:gradFill>
      </dgm:spPr>
      <dgm:t>
        <a:bodyPr/>
        <a:lstStyle/>
        <a:p>
          <a:r>
            <a:rPr lang="tr-TR" dirty="0" smtClean="0">
              <a:solidFill>
                <a:schemeClr val="bg2"/>
              </a:solidFill>
            </a:rPr>
            <a:t>4</a:t>
          </a:r>
          <a:endParaRPr lang="tr-TR" dirty="0">
            <a:solidFill>
              <a:schemeClr val="bg2"/>
            </a:solidFill>
          </a:endParaRPr>
        </a:p>
      </dgm:t>
    </dgm:pt>
    <dgm:pt modelId="{4376C034-BE3F-4DC4-B6D0-3AB724CAEC6B}" type="parTrans" cxnId="{E4485CA8-DF8D-4729-840F-CE0A85FB1069}">
      <dgm:prSet/>
      <dgm:spPr/>
      <dgm:t>
        <a:bodyPr/>
        <a:lstStyle/>
        <a:p>
          <a:endParaRPr lang="tr-TR"/>
        </a:p>
      </dgm:t>
    </dgm:pt>
    <dgm:pt modelId="{A1B42A28-7888-45E1-B3E6-6EB542DD2164}" type="sibTrans" cxnId="{E4485CA8-DF8D-4729-840F-CE0A85FB1069}">
      <dgm:prSet/>
      <dgm:spPr/>
      <dgm:t>
        <a:bodyPr/>
        <a:lstStyle/>
        <a:p>
          <a:endParaRPr lang="tr-TR"/>
        </a:p>
      </dgm:t>
    </dgm:pt>
    <dgm:pt modelId="{E8DCEC22-210C-43FE-AB0F-335253D7FA1A}">
      <dgm:prSet phldrT="[Metin]"/>
      <dgm:spPr>
        <a:solidFill>
          <a:schemeClr val="lt1">
            <a:hueOff val="0"/>
            <a:satOff val="0"/>
            <a:lumOff val="0"/>
            <a:alpha val="0"/>
          </a:schemeClr>
        </a:solidFill>
        <a:ln>
          <a:noFill/>
        </a:ln>
      </dgm:spPr>
      <dgm:t>
        <a:bodyPr/>
        <a:lstStyle/>
        <a:p>
          <a:r>
            <a:rPr lang="tr-TR" dirty="0" smtClean="0">
              <a:solidFill>
                <a:schemeClr val="bg2"/>
              </a:solidFill>
            </a:rPr>
            <a:t>Su Kütleleri</a:t>
          </a:r>
          <a:endParaRPr lang="tr-TR" dirty="0">
            <a:solidFill>
              <a:schemeClr val="bg2"/>
            </a:solidFill>
          </a:endParaRPr>
        </a:p>
      </dgm:t>
    </dgm:pt>
    <dgm:pt modelId="{5ADE3661-06E2-49DC-9372-007691D367BC}" type="sibTrans" cxnId="{E72E8A9F-97E5-44DE-B74A-500C9038CEF6}">
      <dgm:prSet/>
      <dgm:spPr/>
      <dgm:t>
        <a:bodyPr/>
        <a:lstStyle/>
        <a:p>
          <a:endParaRPr lang="tr-TR"/>
        </a:p>
      </dgm:t>
    </dgm:pt>
    <dgm:pt modelId="{3FFFCB02-249C-4B21-BF5E-8572B56C415A}" type="parTrans" cxnId="{E72E8A9F-97E5-44DE-B74A-500C9038CEF6}">
      <dgm:prSet/>
      <dgm:spPr/>
      <dgm:t>
        <a:bodyPr/>
        <a:lstStyle/>
        <a:p>
          <a:endParaRPr lang="tr-TR"/>
        </a:p>
      </dgm:t>
    </dgm:pt>
    <dgm:pt modelId="{D28FDC10-20C2-47EF-B18D-2F782E0B4177}" type="pres">
      <dgm:prSet presAssocID="{DC5DF132-A795-4E70-9147-C1BA0E7240C6}" presName="linearFlow" presStyleCnt="0">
        <dgm:presLayoutVars>
          <dgm:dir/>
          <dgm:animLvl val="lvl"/>
          <dgm:resizeHandles val="exact"/>
        </dgm:presLayoutVars>
      </dgm:prSet>
      <dgm:spPr/>
      <dgm:t>
        <a:bodyPr/>
        <a:lstStyle/>
        <a:p>
          <a:endParaRPr lang="tr-TR"/>
        </a:p>
      </dgm:t>
    </dgm:pt>
    <dgm:pt modelId="{E6F4F394-CBAD-45AC-9273-1ACF2618FFF3}" type="pres">
      <dgm:prSet presAssocID="{183D7DF8-879A-4B7E-895A-4359D8F1AE1C}" presName="composite" presStyleCnt="0"/>
      <dgm:spPr/>
    </dgm:pt>
    <dgm:pt modelId="{75148E11-3FB4-4A84-8385-B3C754CEC3D1}" type="pres">
      <dgm:prSet presAssocID="{183D7DF8-879A-4B7E-895A-4359D8F1AE1C}" presName="parentText" presStyleLbl="alignNode1" presStyleIdx="0" presStyleCnt="4">
        <dgm:presLayoutVars>
          <dgm:chMax val="1"/>
          <dgm:bulletEnabled val="1"/>
        </dgm:presLayoutVars>
      </dgm:prSet>
      <dgm:spPr/>
      <dgm:t>
        <a:bodyPr/>
        <a:lstStyle/>
        <a:p>
          <a:endParaRPr lang="tr-TR"/>
        </a:p>
      </dgm:t>
    </dgm:pt>
    <dgm:pt modelId="{B419DA4A-7569-4D2F-AF87-E325E76848E0}" type="pres">
      <dgm:prSet presAssocID="{183D7DF8-879A-4B7E-895A-4359D8F1AE1C}" presName="descendantText" presStyleLbl="alignAcc1" presStyleIdx="0" presStyleCnt="4">
        <dgm:presLayoutVars>
          <dgm:bulletEnabled val="1"/>
        </dgm:presLayoutVars>
      </dgm:prSet>
      <dgm:spPr/>
      <dgm:t>
        <a:bodyPr/>
        <a:lstStyle/>
        <a:p>
          <a:endParaRPr lang="tr-TR"/>
        </a:p>
      </dgm:t>
    </dgm:pt>
    <dgm:pt modelId="{4FC8AAE3-1A57-49C7-9867-9398D0C5577E}" type="pres">
      <dgm:prSet presAssocID="{BB2EA2BB-9CDF-4C6A-BEB2-177BEDC302F4}" presName="sp" presStyleCnt="0"/>
      <dgm:spPr/>
    </dgm:pt>
    <dgm:pt modelId="{28A7A1DD-DFB1-4D3F-90F6-F51C0FDFF2F5}" type="pres">
      <dgm:prSet presAssocID="{8437034A-64D6-4C54-AC0E-FA720D7623BF}" presName="composite" presStyleCnt="0"/>
      <dgm:spPr/>
    </dgm:pt>
    <dgm:pt modelId="{79B0008C-940B-4A4A-8EE0-453C46230C7E}" type="pres">
      <dgm:prSet presAssocID="{8437034A-64D6-4C54-AC0E-FA720D7623BF}" presName="parentText" presStyleLbl="alignNode1" presStyleIdx="1" presStyleCnt="4">
        <dgm:presLayoutVars>
          <dgm:chMax val="1"/>
          <dgm:bulletEnabled val="1"/>
        </dgm:presLayoutVars>
      </dgm:prSet>
      <dgm:spPr/>
      <dgm:t>
        <a:bodyPr/>
        <a:lstStyle/>
        <a:p>
          <a:endParaRPr lang="tr-TR"/>
        </a:p>
      </dgm:t>
    </dgm:pt>
    <dgm:pt modelId="{C55A95E5-089F-4EA0-B2FC-771CB70F9971}" type="pres">
      <dgm:prSet presAssocID="{8437034A-64D6-4C54-AC0E-FA720D7623BF}" presName="descendantText" presStyleLbl="alignAcc1" presStyleIdx="1" presStyleCnt="4">
        <dgm:presLayoutVars>
          <dgm:bulletEnabled val="1"/>
        </dgm:presLayoutVars>
      </dgm:prSet>
      <dgm:spPr/>
      <dgm:t>
        <a:bodyPr/>
        <a:lstStyle/>
        <a:p>
          <a:endParaRPr lang="tr-TR"/>
        </a:p>
      </dgm:t>
    </dgm:pt>
    <dgm:pt modelId="{CDB88C1F-C805-4B59-874E-3F8B5985A68D}" type="pres">
      <dgm:prSet presAssocID="{FCB3A3B2-5E7F-47CA-BE9F-052ABDEDF1CC}" presName="sp" presStyleCnt="0"/>
      <dgm:spPr/>
    </dgm:pt>
    <dgm:pt modelId="{AFA0B02E-4EF8-4806-B42D-61FC157E43CD}" type="pres">
      <dgm:prSet presAssocID="{6E327374-B555-402F-BEFE-63533623D28A}" presName="composite" presStyleCnt="0"/>
      <dgm:spPr/>
    </dgm:pt>
    <dgm:pt modelId="{8B8F6275-A023-4984-91C6-6520FD564178}" type="pres">
      <dgm:prSet presAssocID="{6E327374-B555-402F-BEFE-63533623D28A}" presName="parentText" presStyleLbl="alignNode1" presStyleIdx="2" presStyleCnt="4">
        <dgm:presLayoutVars>
          <dgm:chMax val="1"/>
          <dgm:bulletEnabled val="1"/>
        </dgm:presLayoutVars>
      </dgm:prSet>
      <dgm:spPr/>
      <dgm:t>
        <a:bodyPr/>
        <a:lstStyle/>
        <a:p>
          <a:endParaRPr lang="tr-TR"/>
        </a:p>
      </dgm:t>
    </dgm:pt>
    <dgm:pt modelId="{6B044696-61C2-4CA2-82DC-56436754B9FF}" type="pres">
      <dgm:prSet presAssocID="{6E327374-B555-402F-BEFE-63533623D28A}" presName="descendantText" presStyleLbl="alignAcc1" presStyleIdx="2" presStyleCnt="4">
        <dgm:presLayoutVars>
          <dgm:bulletEnabled val="1"/>
        </dgm:presLayoutVars>
      </dgm:prSet>
      <dgm:spPr/>
      <dgm:t>
        <a:bodyPr/>
        <a:lstStyle/>
        <a:p>
          <a:endParaRPr lang="tr-TR"/>
        </a:p>
      </dgm:t>
    </dgm:pt>
    <dgm:pt modelId="{73CF512D-D823-4798-9028-E2FEFD976BFE}" type="pres">
      <dgm:prSet presAssocID="{2382C43B-8962-4D07-A8CB-C5469C124CBD}" presName="sp" presStyleCnt="0"/>
      <dgm:spPr/>
    </dgm:pt>
    <dgm:pt modelId="{A856C79A-0CA8-42F4-A72C-2366A9D99076}" type="pres">
      <dgm:prSet presAssocID="{E10CB44F-62BB-4ABE-AC88-29B9371EB43A}" presName="composite" presStyleCnt="0"/>
      <dgm:spPr/>
    </dgm:pt>
    <dgm:pt modelId="{90F91BC4-FDBB-454E-826D-8C4A762AD6D3}" type="pres">
      <dgm:prSet presAssocID="{E10CB44F-62BB-4ABE-AC88-29B9371EB43A}" presName="parentText" presStyleLbl="alignNode1" presStyleIdx="3" presStyleCnt="4">
        <dgm:presLayoutVars>
          <dgm:chMax val="1"/>
          <dgm:bulletEnabled val="1"/>
        </dgm:presLayoutVars>
      </dgm:prSet>
      <dgm:spPr/>
      <dgm:t>
        <a:bodyPr/>
        <a:lstStyle/>
        <a:p>
          <a:endParaRPr lang="tr-TR"/>
        </a:p>
      </dgm:t>
    </dgm:pt>
    <dgm:pt modelId="{39196DC3-A93A-4E5B-AFB3-18D08BFB33B1}" type="pres">
      <dgm:prSet presAssocID="{E10CB44F-62BB-4ABE-AC88-29B9371EB43A}" presName="descendantText" presStyleLbl="alignAcc1" presStyleIdx="3" presStyleCnt="4">
        <dgm:presLayoutVars>
          <dgm:bulletEnabled val="1"/>
        </dgm:presLayoutVars>
      </dgm:prSet>
      <dgm:spPr/>
      <dgm:t>
        <a:bodyPr/>
        <a:lstStyle/>
        <a:p>
          <a:endParaRPr lang="tr-TR"/>
        </a:p>
      </dgm:t>
    </dgm:pt>
  </dgm:ptLst>
  <dgm:cxnLst>
    <dgm:cxn modelId="{C03F3A19-D216-412C-B6E4-BB968C30DF7C}" type="presOf" srcId="{6E327374-B555-402F-BEFE-63533623D28A}" destId="{8B8F6275-A023-4984-91C6-6520FD564178}" srcOrd="0" destOrd="0" presId="urn:microsoft.com/office/officeart/2005/8/layout/chevron2"/>
    <dgm:cxn modelId="{8BAFADA4-75FC-4379-AB56-A881B19FCD5A}" srcId="{6E327374-B555-402F-BEFE-63533623D28A}" destId="{C9C56B17-5C29-447E-B7ED-D4BC6BC8CF74}" srcOrd="0" destOrd="0" parTransId="{01D225C6-E4E6-4786-8FB0-E16904A52111}" sibTransId="{A59AB0EC-50E0-451D-B0AA-7086EB67F508}"/>
    <dgm:cxn modelId="{07471377-F911-4A28-9996-3D6CF3EDED01}" srcId="{DC5DF132-A795-4E70-9147-C1BA0E7240C6}" destId="{8437034A-64D6-4C54-AC0E-FA720D7623BF}" srcOrd="1" destOrd="0" parTransId="{B8222DC9-197C-4E62-A47D-24F9DACA4428}" sibTransId="{FCB3A3B2-5E7F-47CA-BE9F-052ABDEDF1CC}"/>
    <dgm:cxn modelId="{9FD48867-007D-4532-A190-19344D06D644}" srcId="{DC5DF132-A795-4E70-9147-C1BA0E7240C6}" destId="{183D7DF8-879A-4B7E-895A-4359D8F1AE1C}" srcOrd="0" destOrd="0" parTransId="{1EBA2960-B69D-4D59-A39F-7F878828446B}" sibTransId="{BB2EA2BB-9CDF-4C6A-BEB2-177BEDC302F4}"/>
    <dgm:cxn modelId="{C3338B09-4B2D-4242-8DF7-81B5B5BAD9EB}" type="presOf" srcId="{D3AEA328-E246-45C3-AF7C-44A3CB3F4D78}" destId="{C55A95E5-089F-4EA0-B2FC-771CB70F9971}" srcOrd="0" destOrd="0" presId="urn:microsoft.com/office/officeart/2005/8/layout/chevron2"/>
    <dgm:cxn modelId="{9798A686-DAF0-4A37-A245-B656D918645A}" type="presOf" srcId="{DC5DF132-A795-4E70-9147-C1BA0E7240C6}" destId="{D28FDC10-20C2-47EF-B18D-2F782E0B4177}" srcOrd="0" destOrd="0" presId="urn:microsoft.com/office/officeart/2005/8/layout/chevron2"/>
    <dgm:cxn modelId="{E0CF783E-FDC0-4194-AA45-F5C082637F1E}" type="presOf" srcId="{C9C56B17-5C29-447E-B7ED-D4BC6BC8CF74}" destId="{6B044696-61C2-4CA2-82DC-56436754B9FF}" srcOrd="0" destOrd="0" presId="urn:microsoft.com/office/officeart/2005/8/layout/chevron2"/>
    <dgm:cxn modelId="{687241B6-5566-46F7-B94C-527473B83EB3}" type="presOf" srcId="{E8DCEC22-210C-43FE-AB0F-335253D7FA1A}" destId="{B419DA4A-7569-4D2F-AF87-E325E76848E0}" srcOrd="0" destOrd="0" presId="urn:microsoft.com/office/officeart/2005/8/layout/chevron2"/>
    <dgm:cxn modelId="{6089CDDC-2EBA-46AD-B878-C64FC1450DBF}" type="presOf" srcId="{8437034A-64D6-4C54-AC0E-FA720D7623BF}" destId="{79B0008C-940B-4A4A-8EE0-453C46230C7E}" srcOrd="0" destOrd="0" presId="urn:microsoft.com/office/officeart/2005/8/layout/chevron2"/>
    <dgm:cxn modelId="{C4E7CE84-AEBB-4BBD-A85A-0451D8570AC8}" type="presOf" srcId="{E10CB44F-62BB-4ABE-AC88-29B9371EB43A}" destId="{90F91BC4-FDBB-454E-826D-8C4A762AD6D3}" srcOrd="0" destOrd="0" presId="urn:microsoft.com/office/officeart/2005/8/layout/chevron2"/>
    <dgm:cxn modelId="{E72E8A9F-97E5-44DE-B74A-500C9038CEF6}" srcId="{183D7DF8-879A-4B7E-895A-4359D8F1AE1C}" destId="{E8DCEC22-210C-43FE-AB0F-335253D7FA1A}" srcOrd="0" destOrd="0" parTransId="{3FFFCB02-249C-4B21-BF5E-8572B56C415A}" sibTransId="{5ADE3661-06E2-49DC-9372-007691D367BC}"/>
    <dgm:cxn modelId="{74C341AE-6D81-42B7-AFA8-BE89EC48CFCF}" srcId="{8437034A-64D6-4C54-AC0E-FA720D7623BF}" destId="{D3AEA328-E246-45C3-AF7C-44A3CB3F4D78}" srcOrd="0" destOrd="0" parTransId="{985C00CB-4A40-4EB7-A189-C67046005E1D}" sibTransId="{7CF02EB0-CBA4-4CBB-B16A-A2EB618D7955}"/>
    <dgm:cxn modelId="{BCA69B10-0C6C-4443-A114-A3C07771683B}" type="presOf" srcId="{183D7DF8-879A-4B7E-895A-4359D8F1AE1C}" destId="{75148E11-3FB4-4A84-8385-B3C754CEC3D1}" srcOrd="0" destOrd="0" presId="urn:microsoft.com/office/officeart/2005/8/layout/chevron2"/>
    <dgm:cxn modelId="{BF4DA6A3-E6EF-439D-860F-760220A6C333}" srcId="{E10CB44F-62BB-4ABE-AC88-29B9371EB43A}" destId="{8A294FA3-6662-4BBB-BC8E-7A54977A5857}" srcOrd="0" destOrd="0" parTransId="{B1737C61-A13A-4BB0-88CF-E20BD6880C7F}" sibTransId="{9FFE89FE-AD37-4C9D-BA4F-0C0C075716BC}"/>
    <dgm:cxn modelId="{F87F9023-9AE7-48E3-9C60-6E32300C8343}" srcId="{DC5DF132-A795-4E70-9147-C1BA0E7240C6}" destId="{6E327374-B555-402F-BEFE-63533623D28A}" srcOrd="2" destOrd="0" parTransId="{6A8A9349-E856-4C0D-BDC6-F6538E044037}" sibTransId="{2382C43B-8962-4D07-A8CB-C5469C124CBD}"/>
    <dgm:cxn modelId="{E4485CA8-DF8D-4729-840F-CE0A85FB1069}" srcId="{DC5DF132-A795-4E70-9147-C1BA0E7240C6}" destId="{E10CB44F-62BB-4ABE-AC88-29B9371EB43A}" srcOrd="3" destOrd="0" parTransId="{4376C034-BE3F-4DC4-B6D0-3AB724CAEC6B}" sibTransId="{A1B42A28-7888-45E1-B3E6-6EB542DD2164}"/>
    <dgm:cxn modelId="{EA29215E-32C2-4B36-920B-F363A3C1123D}" type="presOf" srcId="{8A294FA3-6662-4BBB-BC8E-7A54977A5857}" destId="{39196DC3-A93A-4E5B-AFB3-18D08BFB33B1}" srcOrd="0" destOrd="0" presId="urn:microsoft.com/office/officeart/2005/8/layout/chevron2"/>
    <dgm:cxn modelId="{D9E40D80-A4AB-4151-94FC-A5B58D4E3A80}" type="presParOf" srcId="{D28FDC10-20C2-47EF-B18D-2F782E0B4177}" destId="{E6F4F394-CBAD-45AC-9273-1ACF2618FFF3}" srcOrd="0" destOrd="0" presId="urn:microsoft.com/office/officeart/2005/8/layout/chevron2"/>
    <dgm:cxn modelId="{6B758985-A5E3-4775-9582-522FA28E2F4E}" type="presParOf" srcId="{E6F4F394-CBAD-45AC-9273-1ACF2618FFF3}" destId="{75148E11-3FB4-4A84-8385-B3C754CEC3D1}" srcOrd="0" destOrd="0" presId="urn:microsoft.com/office/officeart/2005/8/layout/chevron2"/>
    <dgm:cxn modelId="{F616A1D6-B6F6-4D52-8983-E432D3F5336A}" type="presParOf" srcId="{E6F4F394-CBAD-45AC-9273-1ACF2618FFF3}" destId="{B419DA4A-7569-4D2F-AF87-E325E76848E0}" srcOrd="1" destOrd="0" presId="urn:microsoft.com/office/officeart/2005/8/layout/chevron2"/>
    <dgm:cxn modelId="{44433242-4038-4823-96EA-8A469271209F}" type="presParOf" srcId="{D28FDC10-20C2-47EF-B18D-2F782E0B4177}" destId="{4FC8AAE3-1A57-49C7-9867-9398D0C5577E}" srcOrd="1" destOrd="0" presId="urn:microsoft.com/office/officeart/2005/8/layout/chevron2"/>
    <dgm:cxn modelId="{31AB3AC3-6ED0-41B8-9583-A85B1263F6B1}" type="presParOf" srcId="{D28FDC10-20C2-47EF-B18D-2F782E0B4177}" destId="{28A7A1DD-DFB1-4D3F-90F6-F51C0FDFF2F5}" srcOrd="2" destOrd="0" presId="urn:microsoft.com/office/officeart/2005/8/layout/chevron2"/>
    <dgm:cxn modelId="{FCBD06CC-91BA-4B72-A630-32C1479981BA}" type="presParOf" srcId="{28A7A1DD-DFB1-4D3F-90F6-F51C0FDFF2F5}" destId="{79B0008C-940B-4A4A-8EE0-453C46230C7E}" srcOrd="0" destOrd="0" presId="urn:microsoft.com/office/officeart/2005/8/layout/chevron2"/>
    <dgm:cxn modelId="{262E7A54-89BB-4A6A-B956-C0455B2CF766}" type="presParOf" srcId="{28A7A1DD-DFB1-4D3F-90F6-F51C0FDFF2F5}" destId="{C55A95E5-089F-4EA0-B2FC-771CB70F9971}" srcOrd="1" destOrd="0" presId="urn:microsoft.com/office/officeart/2005/8/layout/chevron2"/>
    <dgm:cxn modelId="{7CF33B29-F6F0-442B-8D6A-6FC84086922B}" type="presParOf" srcId="{D28FDC10-20C2-47EF-B18D-2F782E0B4177}" destId="{CDB88C1F-C805-4B59-874E-3F8B5985A68D}" srcOrd="3" destOrd="0" presId="urn:microsoft.com/office/officeart/2005/8/layout/chevron2"/>
    <dgm:cxn modelId="{9DE603E9-9843-4AD9-83E1-A9AE733A7CB3}" type="presParOf" srcId="{D28FDC10-20C2-47EF-B18D-2F782E0B4177}" destId="{AFA0B02E-4EF8-4806-B42D-61FC157E43CD}" srcOrd="4" destOrd="0" presId="urn:microsoft.com/office/officeart/2005/8/layout/chevron2"/>
    <dgm:cxn modelId="{1AD2EB84-40AC-4792-914E-A207847BD2C0}" type="presParOf" srcId="{AFA0B02E-4EF8-4806-B42D-61FC157E43CD}" destId="{8B8F6275-A023-4984-91C6-6520FD564178}" srcOrd="0" destOrd="0" presId="urn:microsoft.com/office/officeart/2005/8/layout/chevron2"/>
    <dgm:cxn modelId="{4C5D1B14-0982-4047-8790-2295DA3A7F3A}" type="presParOf" srcId="{AFA0B02E-4EF8-4806-B42D-61FC157E43CD}" destId="{6B044696-61C2-4CA2-82DC-56436754B9FF}" srcOrd="1" destOrd="0" presId="urn:microsoft.com/office/officeart/2005/8/layout/chevron2"/>
    <dgm:cxn modelId="{3540AE9D-FEED-442C-BD8C-FCAF9A990E20}" type="presParOf" srcId="{D28FDC10-20C2-47EF-B18D-2F782E0B4177}" destId="{73CF512D-D823-4798-9028-E2FEFD976BFE}" srcOrd="5" destOrd="0" presId="urn:microsoft.com/office/officeart/2005/8/layout/chevron2"/>
    <dgm:cxn modelId="{2E142EF8-D45A-4F4B-970F-CC566B258510}" type="presParOf" srcId="{D28FDC10-20C2-47EF-B18D-2F782E0B4177}" destId="{A856C79A-0CA8-42F4-A72C-2366A9D99076}" srcOrd="6" destOrd="0" presId="urn:microsoft.com/office/officeart/2005/8/layout/chevron2"/>
    <dgm:cxn modelId="{6F742361-2D65-4D35-B3A4-71EB4AA0D1BD}" type="presParOf" srcId="{A856C79A-0CA8-42F4-A72C-2366A9D99076}" destId="{90F91BC4-FDBB-454E-826D-8C4A762AD6D3}" srcOrd="0" destOrd="0" presId="urn:microsoft.com/office/officeart/2005/8/layout/chevron2"/>
    <dgm:cxn modelId="{E500DF86-F43E-4494-827E-1CC869B6A050}" type="presParOf" srcId="{A856C79A-0CA8-42F4-A72C-2366A9D99076}" destId="{39196DC3-A93A-4E5B-AFB3-18D08BFB33B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C5DF132-A795-4E70-9147-C1BA0E7240C6}" type="doc">
      <dgm:prSet loTypeId="urn:microsoft.com/office/officeart/2005/8/layout/chevron2" loCatId="process" qsTypeId="urn:microsoft.com/office/officeart/2005/8/quickstyle/simple5" qsCatId="simple" csTypeId="urn:microsoft.com/office/officeart/2005/8/colors/accent1_2" csCatId="accent1" phldr="1"/>
      <dgm:spPr/>
      <dgm:t>
        <a:bodyPr/>
        <a:lstStyle/>
        <a:p>
          <a:endParaRPr lang="tr-TR"/>
        </a:p>
      </dgm:t>
    </dgm:pt>
    <dgm:pt modelId="{183D7DF8-879A-4B7E-895A-4359D8F1AE1C}">
      <dgm:prSet phldrT="[Metin]"/>
      <dgm:spPr>
        <a:gradFill rotWithShape="0">
          <a:gsLst>
            <a:gs pos="0">
              <a:schemeClr val="accent1">
                <a:hueOff val="0"/>
                <a:satOff val="0"/>
                <a:lumOff val="0"/>
                <a:shade val="51000"/>
                <a:satMod val="130000"/>
                <a:alpha val="0"/>
              </a:schemeClr>
            </a:gs>
            <a:gs pos="80000">
              <a:schemeClr val="accent1">
                <a:hueOff val="0"/>
                <a:satOff val="0"/>
                <a:lumOff val="0"/>
                <a:shade val="93000"/>
                <a:satMod val="130000"/>
                <a:alpha val="0"/>
              </a:schemeClr>
            </a:gs>
            <a:gs pos="100000">
              <a:schemeClr val="accent1">
                <a:hueOff val="0"/>
                <a:satOff val="0"/>
                <a:lumOff val="0"/>
                <a:shade val="94000"/>
                <a:satMod val="135000"/>
                <a:alpha val="0"/>
              </a:schemeClr>
            </a:gs>
          </a:gsLst>
        </a:gradFill>
      </dgm:spPr>
      <dgm:t>
        <a:bodyPr/>
        <a:lstStyle/>
        <a:p>
          <a:r>
            <a:rPr lang="tr-TR" dirty="0" smtClean="0">
              <a:solidFill>
                <a:schemeClr val="bg2"/>
              </a:solidFill>
            </a:rPr>
            <a:t>1</a:t>
          </a:r>
          <a:endParaRPr lang="tr-TR" dirty="0">
            <a:solidFill>
              <a:schemeClr val="bg2"/>
            </a:solidFill>
          </a:endParaRPr>
        </a:p>
      </dgm:t>
    </dgm:pt>
    <dgm:pt modelId="{1EBA2960-B69D-4D59-A39F-7F878828446B}" type="parTrans" cxnId="{9FD48867-007D-4532-A190-19344D06D644}">
      <dgm:prSet/>
      <dgm:spPr/>
      <dgm:t>
        <a:bodyPr/>
        <a:lstStyle/>
        <a:p>
          <a:endParaRPr lang="tr-TR"/>
        </a:p>
      </dgm:t>
    </dgm:pt>
    <dgm:pt modelId="{BB2EA2BB-9CDF-4C6A-BEB2-177BEDC302F4}" type="sibTrans" cxnId="{9FD48867-007D-4532-A190-19344D06D644}">
      <dgm:prSet/>
      <dgm:spPr/>
      <dgm:t>
        <a:bodyPr/>
        <a:lstStyle/>
        <a:p>
          <a:endParaRPr lang="tr-TR"/>
        </a:p>
      </dgm:t>
    </dgm:pt>
    <dgm:pt modelId="{8437034A-64D6-4C54-AC0E-FA720D7623BF}">
      <dgm:prSet phldrT="[Metin]"/>
      <dgm:spPr>
        <a:gradFill rotWithShape="0">
          <a:gsLst>
            <a:gs pos="100000">
              <a:schemeClr val="accent1">
                <a:hueOff val="0"/>
                <a:satOff val="0"/>
                <a:lumOff val="0"/>
                <a:shade val="51000"/>
                <a:satMod val="130000"/>
                <a:alpha val="0"/>
              </a:schemeClr>
            </a:gs>
            <a:gs pos="100000">
              <a:schemeClr val="accent1">
                <a:hueOff val="0"/>
                <a:satOff val="0"/>
                <a:lumOff val="0"/>
                <a:shade val="93000"/>
                <a:satMod val="130000"/>
                <a:alpha val="0"/>
              </a:schemeClr>
            </a:gs>
            <a:gs pos="100000">
              <a:schemeClr val="accent1">
                <a:hueOff val="0"/>
                <a:satOff val="0"/>
                <a:lumOff val="0"/>
                <a:shade val="94000"/>
                <a:satMod val="135000"/>
                <a:alpha val="0"/>
              </a:schemeClr>
            </a:gs>
          </a:gsLst>
        </a:gradFill>
      </dgm:spPr>
      <dgm:t>
        <a:bodyPr/>
        <a:lstStyle/>
        <a:p>
          <a:r>
            <a:rPr lang="tr-TR" dirty="0" smtClean="0">
              <a:solidFill>
                <a:schemeClr val="bg2"/>
              </a:solidFill>
            </a:rPr>
            <a:t>2</a:t>
          </a:r>
          <a:endParaRPr lang="tr-TR" dirty="0">
            <a:solidFill>
              <a:schemeClr val="bg2"/>
            </a:solidFill>
          </a:endParaRPr>
        </a:p>
      </dgm:t>
    </dgm:pt>
    <dgm:pt modelId="{B8222DC9-197C-4E62-A47D-24F9DACA4428}" type="parTrans" cxnId="{07471377-F911-4A28-9996-3D6CF3EDED01}">
      <dgm:prSet/>
      <dgm:spPr/>
      <dgm:t>
        <a:bodyPr/>
        <a:lstStyle/>
        <a:p>
          <a:endParaRPr lang="tr-TR"/>
        </a:p>
      </dgm:t>
    </dgm:pt>
    <dgm:pt modelId="{FCB3A3B2-5E7F-47CA-BE9F-052ABDEDF1CC}" type="sibTrans" cxnId="{07471377-F911-4A28-9996-3D6CF3EDED01}">
      <dgm:prSet/>
      <dgm:spPr/>
      <dgm:t>
        <a:bodyPr/>
        <a:lstStyle/>
        <a:p>
          <a:endParaRPr lang="tr-TR"/>
        </a:p>
      </dgm:t>
    </dgm:pt>
    <dgm:pt modelId="{D3AEA328-E246-45C3-AF7C-44A3CB3F4D78}">
      <dgm:prSet phldrT="[Metin]"/>
      <dgm:spPr>
        <a:solidFill>
          <a:schemeClr val="lt1">
            <a:hueOff val="0"/>
            <a:satOff val="0"/>
            <a:lumOff val="0"/>
            <a:alpha val="0"/>
          </a:schemeClr>
        </a:solidFill>
        <a:ln>
          <a:noFill/>
        </a:ln>
      </dgm:spPr>
      <dgm:t>
        <a:bodyPr/>
        <a:lstStyle/>
        <a:p>
          <a:r>
            <a:rPr lang="tr-TR" dirty="0" smtClean="0">
              <a:solidFill>
                <a:schemeClr val="bg2"/>
              </a:solidFill>
            </a:rPr>
            <a:t>Su Tipleri</a:t>
          </a:r>
          <a:endParaRPr lang="tr-TR" dirty="0">
            <a:solidFill>
              <a:schemeClr val="bg2"/>
            </a:solidFill>
          </a:endParaRPr>
        </a:p>
      </dgm:t>
    </dgm:pt>
    <dgm:pt modelId="{985C00CB-4A40-4EB7-A189-C67046005E1D}" type="parTrans" cxnId="{74C341AE-6D81-42B7-AFA8-BE89EC48CFCF}">
      <dgm:prSet/>
      <dgm:spPr/>
      <dgm:t>
        <a:bodyPr/>
        <a:lstStyle/>
        <a:p>
          <a:endParaRPr lang="tr-TR"/>
        </a:p>
      </dgm:t>
    </dgm:pt>
    <dgm:pt modelId="{7CF02EB0-CBA4-4CBB-B16A-A2EB618D7955}" type="sibTrans" cxnId="{74C341AE-6D81-42B7-AFA8-BE89EC48CFCF}">
      <dgm:prSet/>
      <dgm:spPr/>
      <dgm:t>
        <a:bodyPr/>
        <a:lstStyle/>
        <a:p>
          <a:endParaRPr lang="tr-TR"/>
        </a:p>
      </dgm:t>
    </dgm:pt>
    <dgm:pt modelId="{6E327374-B555-402F-BEFE-63533623D28A}">
      <dgm:prSet phldrT="[Metin]"/>
      <dgm:spPr>
        <a:gradFill rotWithShape="0">
          <a:gsLst>
            <a:gs pos="0">
              <a:schemeClr val="accent1">
                <a:hueOff val="0"/>
                <a:satOff val="0"/>
                <a:lumOff val="0"/>
                <a:shade val="51000"/>
                <a:satMod val="130000"/>
              </a:schemeClr>
            </a:gs>
            <a:gs pos="80000">
              <a:schemeClr val="accent1">
                <a:hueOff val="0"/>
                <a:satOff val="0"/>
                <a:lumOff val="0"/>
                <a:shade val="93000"/>
                <a:satMod val="130000"/>
              </a:schemeClr>
            </a:gs>
            <a:gs pos="100000">
              <a:schemeClr val="accent1">
                <a:hueOff val="0"/>
                <a:satOff val="0"/>
                <a:lumOff val="0"/>
                <a:shade val="94000"/>
                <a:satMod val="135000"/>
              </a:schemeClr>
            </a:gs>
          </a:gsLst>
        </a:gradFill>
      </dgm:spPr>
      <dgm:t>
        <a:bodyPr/>
        <a:lstStyle/>
        <a:p>
          <a:r>
            <a:rPr lang="tr-TR" dirty="0" smtClean="0">
              <a:solidFill>
                <a:schemeClr val="bg1"/>
              </a:solidFill>
            </a:rPr>
            <a:t>3</a:t>
          </a:r>
          <a:endParaRPr lang="tr-TR" dirty="0">
            <a:solidFill>
              <a:schemeClr val="bg1"/>
            </a:solidFill>
          </a:endParaRPr>
        </a:p>
      </dgm:t>
    </dgm:pt>
    <dgm:pt modelId="{6A8A9349-E856-4C0D-BDC6-F6538E044037}" type="parTrans" cxnId="{F87F9023-9AE7-48E3-9C60-6E32300C8343}">
      <dgm:prSet/>
      <dgm:spPr/>
      <dgm:t>
        <a:bodyPr/>
        <a:lstStyle/>
        <a:p>
          <a:endParaRPr lang="tr-TR"/>
        </a:p>
      </dgm:t>
    </dgm:pt>
    <dgm:pt modelId="{2382C43B-8962-4D07-A8CB-C5469C124CBD}" type="sibTrans" cxnId="{F87F9023-9AE7-48E3-9C60-6E32300C8343}">
      <dgm:prSet/>
      <dgm:spPr/>
      <dgm:t>
        <a:bodyPr/>
        <a:lstStyle/>
        <a:p>
          <a:endParaRPr lang="tr-TR"/>
        </a:p>
      </dgm:t>
    </dgm:pt>
    <dgm:pt modelId="{C9C56B17-5C29-447E-B7ED-D4BC6BC8CF74}">
      <dgm:prSet phldrT="[Metin]"/>
      <dgm:spPr>
        <a:solidFill>
          <a:schemeClr val="lt1">
            <a:hueOff val="0"/>
            <a:satOff val="0"/>
            <a:lumOff val="0"/>
            <a:alpha val="90000"/>
          </a:schemeClr>
        </a:solidFill>
        <a:ln>
          <a:solidFill>
            <a:schemeClr val="accent1">
              <a:hueOff val="0"/>
              <a:satOff val="0"/>
              <a:lumOff val="0"/>
            </a:schemeClr>
          </a:solidFill>
        </a:ln>
      </dgm:spPr>
      <dgm:t>
        <a:bodyPr/>
        <a:lstStyle/>
        <a:p>
          <a:r>
            <a:rPr lang="tr-TR" dirty="0" smtClean="0">
              <a:solidFill>
                <a:schemeClr val="tx1"/>
              </a:solidFill>
            </a:rPr>
            <a:t>Belirli Kirleticiler</a:t>
          </a:r>
          <a:endParaRPr lang="tr-TR" dirty="0">
            <a:solidFill>
              <a:schemeClr val="tx1"/>
            </a:solidFill>
          </a:endParaRPr>
        </a:p>
      </dgm:t>
    </dgm:pt>
    <dgm:pt modelId="{01D225C6-E4E6-4786-8FB0-E16904A52111}" type="parTrans" cxnId="{8BAFADA4-75FC-4379-AB56-A881B19FCD5A}">
      <dgm:prSet/>
      <dgm:spPr/>
      <dgm:t>
        <a:bodyPr/>
        <a:lstStyle/>
        <a:p>
          <a:endParaRPr lang="tr-TR"/>
        </a:p>
      </dgm:t>
    </dgm:pt>
    <dgm:pt modelId="{A59AB0EC-50E0-451D-B0AA-7086EB67F508}" type="sibTrans" cxnId="{8BAFADA4-75FC-4379-AB56-A881B19FCD5A}">
      <dgm:prSet/>
      <dgm:spPr/>
      <dgm:t>
        <a:bodyPr/>
        <a:lstStyle/>
        <a:p>
          <a:endParaRPr lang="tr-TR"/>
        </a:p>
      </dgm:t>
    </dgm:pt>
    <dgm:pt modelId="{8A294FA3-6662-4BBB-BC8E-7A54977A5857}">
      <dgm:prSet/>
      <dgm:spPr>
        <a:solidFill>
          <a:schemeClr val="lt1">
            <a:hueOff val="0"/>
            <a:satOff val="0"/>
            <a:lumOff val="0"/>
            <a:alpha val="0"/>
          </a:schemeClr>
        </a:solidFill>
        <a:ln>
          <a:noFill/>
        </a:ln>
      </dgm:spPr>
      <dgm:t>
        <a:bodyPr/>
        <a:lstStyle/>
        <a:p>
          <a:r>
            <a:rPr lang="tr-TR" dirty="0" smtClean="0">
              <a:solidFill>
                <a:schemeClr val="bg2"/>
              </a:solidFill>
            </a:rPr>
            <a:t>İzleme Noktaları</a:t>
          </a:r>
          <a:endParaRPr lang="tr-TR" dirty="0">
            <a:solidFill>
              <a:schemeClr val="bg2"/>
            </a:solidFill>
          </a:endParaRPr>
        </a:p>
      </dgm:t>
    </dgm:pt>
    <dgm:pt modelId="{B1737C61-A13A-4BB0-88CF-E20BD6880C7F}" type="parTrans" cxnId="{BF4DA6A3-E6EF-439D-860F-760220A6C333}">
      <dgm:prSet/>
      <dgm:spPr/>
      <dgm:t>
        <a:bodyPr/>
        <a:lstStyle/>
        <a:p>
          <a:endParaRPr lang="tr-TR"/>
        </a:p>
      </dgm:t>
    </dgm:pt>
    <dgm:pt modelId="{9FFE89FE-AD37-4C9D-BA4F-0C0C075716BC}" type="sibTrans" cxnId="{BF4DA6A3-E6EF-439D-860F-760220A6C333}">
      <dgm:prSet/>
      <dgm:spPr/>
      <dgm:t>
        <a:bodyPr/>
        <a:lstStyle/>
        <a:p>
          <a:endParaRPr lang="tr-TR"/>
        </a:p>
      </dgm:t>
    </dgm:pt>
    <dgm:pt modelId="{E10CB44F-62BB-4ABE-AC88-29B9371EB43A}">
      <dgm:prSet/>
      <dgm:spPr>
        <a:gradFill rotWithShape="0">
          <a:gsLst>
            <a:gs pos="0">
              <a:schemeClr val="accent1">
                <a:hueOff val="0"/>
                <a:satOff val="0"/>
                <a:lumOff val="0"/>
                <a:shade val="51000"/>
                <a:satMod val="130000"/>
                <a:alpha val="0"/>
              </a:schemeClr>
            </a:gs>
            <a:gs pos="80000">
              <a:schemeClr val="accent1">
                <a:hueOff val="0"/>
                <a:satOff val="0"/>
                <a:lumOff val="0"/>
                <a:shade val="93000"/>
                <a:satMod val="130000"/>
                <a:alpha val="0"/>
              </a:schemeClr>
            </a:gs>
            <a:gs pos="100000">
              <a:schemeClr val="accent1">
                <a:hueOff val="0"/>
                <a:satOff val="0"/>
                <a:lumOff val="0"/>
                <a:shade val="94000"/>
                <a:satMod val="135000"/>
                <a:alpha val="0"/>
              </a:schemeClr>
            </a:gs>
          </a:gsLst>
        </a:gradFill>
      </dgm:spPr>
      <dgm:t>
        <a:bodyPr/>
        <a:lstStyle/>
        <a:p>
          <a:r>
            <a:rPr lang="tr-TR" dirty="0" smtClean="0">
              <a:solidFill>
                <a:schemeClr val="bg2"/>
              </a:solidFill>
            </a:rPr>
            <a:t>4</a:t>
          </a:r>
          <a:endParaRPr lang="tr-TR" dirty="0">
            <a:solidFill>
              <a:schemeClr val="bg2"/>
            </a:solidFill>
          </a:endParaRPr>
        </a:p>
      </dgm:t>
    </dgm:pt>
    <dgm:pt modelId="{4376C034-BE3F-4DC4-B6D0-3AB724CAEC6B}" type="parTrans" cxnId="{E4485CA8-DF8D-4729-840F-CE0A85FB1069}">
      <dgm:prSet/>
      <dgm:spPr/>
      <dgm:t>
        <a:bodyPr/>
        <a:lstStyle/>
        <a:p>
          <a:endParaRPr lang="tr-TR"/>
        </a:p>
      </dgm:t>
    </dgm:pt>
    <dgm:pt modelId="{A1B42A28-7888-45E1-B3E6-6EB542DD2164}" type="sibTrans" cxnId="{E4485CA8-DF8D-4729-840F-CE0A85FB1069}">
      <dgm:prSet/>
      <dgm:spPr/>
      <dgm:t>
        <a:bodyPr/>
        <a:lstStyle/>
        <a:p>
          <a:endParaRPr lang="tr-TR"/>
        </a:p>
      </dgm:t>
    </dgm:pt>
    <dgm:pt modelId="{E8DCEC22-210C-43FE-AB0F-335253D7FA1A}">
      <dgm:prSet phldrT="[Metin]"/>
      <dgm:spPr>
        <a:solidFill>
          <a:schemeClr val="lt1">
            <a:hueOff val="0"/>
            <a:satOff val="0"/>
            <a:lumOff val="0"/>
            <a:alpha val="0"/>
          </a:schemeClr>
        </a:solidFill>
        <a:ln>
          <a:noFill/>
        </a:ln>
      </dgm:spPr>
      <dgm:t>
        <a:bodyPr/>
        <a:lstStyle/>
        <a:p>
          <a:r>
            <a:rPr lang="tr-TR" dirty="0" smtClean="0">
              <a:solidFill>
                <a:schemeClr val="bg2"/>
              </a:solidFill>
            </a:rPr>
            <a:t>Su Kütleleri</a:t>
          </a:r>
          <a:endParaRPr lang="tr-TR" dirty="0">
            <a:solidFill>
              <a:schemeClr val="bg2"/>
            </a:solidFill>
          </a:endParaRPr>
        </a:p>
      </dgm:t>
    </dgm:pt>
    <dgm:pt modelId="{5ADE3661-06E2-49DC-9372-007691D367BC}" type="sibTrans" cxnId="{E72E8A9F-97E5-44DE-B74A-500C9038CEF6}">
      <dgm:prSet/>
      <dgm:spPr/>
      <dgm:t>
        <a:bodyPr/>
        <a:lstStyle/>
        <a:p>
          <a:endParaRPr lang="tr-TR"/>
        </a:p>
      </dgm:t>
    </dgm:pt>
    <dgm:pt modelId="{3FFFCB02-249C-4B21-BF5E-8572B56C415A}" type="parTrans" cxnId="{E72E8A9F-97E5-44DE-B74A-500C9038CEF6}">
      <dgm:prSet/>
      <dgm:spPr/>
      <dgm:t>
        <a:bodyPr/>
        <a:lstStyle/>
        <a:p>
          <a:endParaRPr lang="tr-TR"/>
        </a:p>
      </dgm:t>
    </dgm:pt>
    <dgm:pt modelId="{D28FDC10-20C2-47EF-B18D-2F782E0B4177}" type="pres">
      <dgm:prSet presAssocID="{DC5DF132-A795-4E70-9147-C1BA0E7240C6}" presName="linearFlow" presStyleCnt="0">
        <dgm:presLayoutVars>
          <dgm:dir/>
          <dgm:animLvl val="lvl"/>
          <dgm:resizeHandles val="exact"/>
        </dgm:presLayoutVars>
      </dgm:prSet>
      <dgm:spPr/>
      <dgm:t>
        <a:bodyPr/>
        <a:lstStyle/>
        <a:p>
          <a:endParaRPr lang="tr-TR"/>
        </a:p>
      </dgm:t>
    </dgm:pt>
    <dgm:pt modelId="{E6F4F394-CBAD-45AC-9273-1ACF2618FFF3}" type="pres">
      <dgm:prSet presAssocID="{183D7DF8-879A-4B7E-895A-4359D8F1AE1C}" presName="composite" presStyleCnt="0"/>
      <dgm:spPr/>
    </dgm:pt>
    <dgm:pt modelId="{75148E11-3FB4-4A84-8385-B3C754CEC3D1}" type="pres">
      <dgm:prSet presAssocID="{183D7DF8-879A-4B7E-895A-4359D8F1AE1C}" presName="parentText" presStyleLbl="alignNode1" presStyleIdx="0" presStyleCnt="4">
        <dgm:presLayoutVars>
          <dgm:chMax val="1"/>
          <dgm:bulletEnabled val="1"/>
        </dgm:presLayoutVars>
      </dgm:prSet>
      <dgm:spPr/>
      <dgm:t>
        <a:bodyPr/>
        <a:lstStyle/>
        <a:p>
          <a:endParaRPr lang="tr-TR"/>
        </a:p>
      </dgm:t>
    </dgm:pt>
    <dgm:pt modelId="{B419DA4A-7569-4D2F-AF87-E325E76848E0}" type="pres">
      <dgm:prSet presAssocID="{183D7DF8-879A-4B7E-895A-4359D8F1AE1C}" presName="descendantText" presStyleLbl="alignAcc1" presStyleIdx="0" presStyleCnt="4">
        <dgm:presLayoutVars>
          <dgm:bulletEnabled val="1"/>
        </dgm:presLayoutVars>
      </dgm:prSet>
      <dgm:spPr/>
      <dgm:t>
        <a:bodyPr/>
        <a:lstStyle/>
        <a:p>
          <a:endParaRPr lang="tr-TR"/>
        </a:p>
      </dgm:t>
    </dgm:pt>
    <dgm:pt modelId="{4FC8AAE3-1A57-49C7-9867-9398D0C5577E}" type="pres">
      <dgm:prSet presAssocID="{BB2EA2BB-9CDF-4C6A-BEB2-177BEDC302F4}" presName="sp" presStyleCnt="0"/>
      <dgm:spPr/>
    </dgm:pt>
    <dgm:pt modelId="{28A7A1DD-DFB1-4D3F-90F6-F51C0FDFF2F5}" type="pres">
      <dgm:prSet presAssocID="{8437034A-64D6-4C54-AC0E-FA720D7623BF}" presName="composite" presStyleCnt="0"/>
      <dgm:spPr/>
    </dgm:pt>
    <dgm:pt modelId="{79B0008C-940B-4A4A-8EE0-453C46230C7E}" type="pres">
      <dgm:prSet presAssocID="{8437034A-64D6-4C54-AC0E-FA720D7623BF}" presName="parentText" presStyleLbl="alignNode1" presStyleIdx="1" presStyleCnt="4">
        <dgm:presLayoutVars>
          <dgm:chMax val="1"/>
          <dgm:bulletEnabled val="1"/>
        </dgm:presLayoutVars>
      </dgm:prSet>
      <dgm:spPr/>
      <dgm:t>
        <a:bodyPr/>
        <a:lstStyle/>
        <a:p>
          <a:endParaRPr lang="tr-TR"/>
        </a:p>
      </dgm:t>
    </dgm:pt>
    <dgm:pt modelId="{C55A95E5-089F-4EA0-B2FC-771CB70F9971}" type="pres">
      <dgm:prSet presAssocID="{8437034A-64D6-4C54-AC0E-FA720D7623BF}" presName="descendantText" presStyleLbl="alignAcc1" presStyleIdx="1" presStyleCnt="4">
        <dgm:presLayoutVars>
          <dgm:bulletEnabled val="1"/>
        </dgm:presLayoutVars>
      </dgm:prSet>
      <dgm:spPr/>
      <dgm:t>
        <a:bodyPr/>
        <a:lstStyle/>
        <a:p>
          <a:endParaRPr lang="tr-TR"/>
        </a:p>
      </dgm:t>
    </dgm:pt>
    <dgm:pt modelId="{CDB88C1F-C805-4B59-874E-3F8B5985A68D}" type="pres">
      <dgm:prSet presAssocID="{FCB3A3B2-5E7F-47CA-BE9F-052ABDEDF1CC}" presName="sp" presStyleCnt="0"/>
      <dgm:spPr/>
    </dgm:pt>
    <dgm:pt modelId="{AFA0B02E-4EF8-4806-B42D-61FC157E43CD}" type="pres">
      <dgm:prSet presAssocID="{6E327374-B555-402F-BEFE-63533623D28A}" presName="composite" presStyleCnt="0"/>
      <dgm:spPr/>
    </dgm:pt>
    <dgm:pt modelId="{8B8F6275-A023-4984-91C6-6520FD564178}" type="pres">
      <dgm:prSet presAssocID="{6E327374-B555-402F-BEFE-63533623D28A}" presName="parentText" presStyleLbl="alignNode1" presStyleIdx="2" presStyleCnt="4">
        <dgm:presLayoutVars>
          <dgm:chMax val="1"/>
          <dgm:bulletEnabled val="1"/>
        </dgm:presLayoutVars>
      </dgm:prSet>
      <dgm:spPr/>
      <dgm:t>
        <a:bodyPr/>
        <a:lstStyle/>
        <a:p>
          <a:endParaRPr lang="tr-TR"/>
        </a:p>
      </dgm:t>
    </dgm:pt>
    <dgm:pt modelId="{6B044696-61C2-4CA2-82DC-56436754B9FF}" type="pres">
      <dgm:prSet presAssocID="{6E327374-B555-402F-BEFE-63533623D28A}" presName="descendantText" presStyleLbl="alignAcc1" presStyleIdx="2" presStyleCnt="4">
        <dgm:presLayoutVars>
          <dgm:bulletEnabled val="1"/>
        </dgm:presLayoutVars>
      </dgm:prSet>
      <dgm:spPr/>
      <dgm:t>
        <a:bodyPr/>
        <a:lstStyle/>
        <a:p>
          <a:endParaRPr lang="tr-TR"/>
        </a:p>
      </dgm:t>
    </dgm:pt>
    <dgm:pt modelId="{73CF512D-D823-4798-9028-E2FEFD976BFE}" type="pres">
      <dgm:prSet presAssocID="{2382C43B-8962-4D07-A8CB-C5469C124CBD}" presName="sp" presStyleCnt="0"/>
      <dgm:spPr/>
    </dgm:pt>
    <dgm:pt modelId="{A856C79A-0CA8-42F4-A72C-2366A9D99076}" type="pres">
      <dgm:prSet presAssocID="{E10CB44F-62BB-4ABE-AC88-29B9371EB43A}" presName="composite" presStyleCnt="0"/>
      <dgm:spPr/>
    </dgm:pt>
    <dgm:pt modelId="{90F91BC4-FDBB-454E-826D-8C4A762AD6D3}" type="pres">
      <dgm:prSet presAssocID="{E10CB44F-62BB-4ABE-AC88-29B9371EB43A}" presName="parentText" presStyleLbl="alignNode1" presStyleIdx="3" presStyleCnt="4">
        <dgm:presLayoutVars>
          <dgm:chMax val="1"/>
          <dgm:bulletEnabled val="1"/>
        </dgm:presLayoutVars>
      </dgm:prSet>
      <dgm:spPr/>
      <dgm:t>
        <a:bodyPr/>
        <a:lstStyle/>
        <a:p>
          <a:endParaRPr lang="tr-TR"/>
        </a:p>
      </dgm:t>
    </dgm:pt>
    <dgm:pt modelId="{39196DC3-A93A-4E5B-AFB3-18D08BFB33B1}" type="pres">
      <dgm:prSet presAssocID="{E10CB44F-62BB-4ABE-AC88-29B9371EB43A}" presName="descendantText" presStyleLbl="alignAcc1" presStyleIdx="3" presStyleCnt="4">
        <dgm:presLayoutVars>
          <dgm:bulletEnabled val="1"/>
        </dgm:presLayoutVars>
      </dgm:prSet>
      <dgm:spPr/>
      <dgm:t>
        <a:bodyPr/>
        <a:lstStyle/>
        <a:p>
          <a:endParaRPr lang="tr-TR"/>
        </a:p>
      </dgm:t>
    </dgm:pt>
  </dgm:ptLst>
  <dgm:cxnLst>
    <dgm:cxn modelId="{5FEED8F8-975C-4A65-B914-B2F0BE86BB88}" type="presOf" srcId="{183D7DF8-879A-4B7E-895A-4359D8F1AE1C}" destId="{75148E11-3FB4-4A84-8385-B3C754CEC3D1}" srcOrd="0" destOrd="0" presId="urn:microsoft.com/office/officeart/2005/8/layout/chevron2"/>
    <dgm:cxn modelId="{07471377-F911-4A28-9996-3D6CF3EDED01}" srcId="{DC5DF132-A795-4E70-9147-C1BA0E7240C6}" destId="{8437034A-64D6-4C54-AC0E-FA720D7623BF}" srcOrd="1" destOrd="0" parTransId="{B8222DC9-197C-4E62-A47D-24F9DACA4428}" sibTransId="{FCB3A3B2-5E7F-47CA-BE9F-052ABDEDF1CC}"/>
    <dgm:cxn modelId="{8BAFADA4-75FC-4379-AB56-A881B19FCD5A}" srcId="{6E327374-B555-402F-BEFE-63533623D28A}" destId="{C9C56B17-5C29-447E-B7ED-D4BC6BC8CF74}" srcOrd="0" destOrd="0" parTransId="{01D225C6-E4E6-4786-8FB0-E16904A52111}" sibTransId="{A59AB0EC-50E0-451D-B0AA-7086EB67F508}"/>
    <dgm:cxn modelId="{9FD48867-007D-4532-A190-19344D06D644}" srcId="{DC5DF132-A795-4E70-9147-C1BA0E7240C6}" destId="{183D7DF8-879A-4B7E-895A-4359D8F1AE1C}" srcOrd="0" destOrd="0" parTransId="{1EBA2960-B69D-4D59-A39F-7F878828446B}" sibTransId="{BB2EA2BB-9CDF-4C6A-BEB2-177BEDC302F4}"/>
    <dgm:cxn modelId="{D01B3453-C56A-4D0F-BD6E-1FAA18A27DBE}" type="presOf" srcId="{DC5DF132-A795-4E70-9147-C1BA0E7240C6}" destId="{D28FDC10-20C2-47EF-B18D-2F782E0B4177}" srcOrd="0" destOrd="0" presId="urn:microsoft.com/office/officeart/2005/8/layout/chevron2"/>
    <dgm:cxn modelId="{04AEDC32-4C19-4345-B341-C8941C0D5282}" type="presOf" srcId="{8437034A-64D6-4C54-AC0E-FA720D7623BF}" destId="{79B0008C-940B-4A4A-8EE0-453C46230C7E}" srcOrd="0" destOrd="0" presId="urn:microsoft.com/office/officeart/2005/8/layout/chevron2"/>
    <dgm:cxn modelId="{1CD915E7-3138-4B21-9467-4666F0973B4E}" type="presOf" srcId="{E8DCEC22-210C-43FE-AB0F-335253D7FA1A}" destId="{B419DA4A-7569-4D2F-AF87-E325E76848E0}" srcOrd="0" destOrd="0" presId="urn:microsoft.com/office/officeart/2005/8/layout/chevron2"/>
    <dgm:cxn modelId="{78DEB43E-4E06-4644-8615-EC266CF7FA34}" type="presOf" srcId="{E10CB44F-62BB-4ABE-AC88-29B9371EB43A}" destId="{90F91BC4-FDBB-454E-826D-8C4A762AD6D3}" srcOrd="0" destOrd="0" presId="urn:microsoft.com/office/officeart/2005/8/layout/chevron2"/>
    <dgm:cxn modelId="{7F524952-BECF-4724-94B9-DA71D3062399}" type="presOf" srcId="{D3AEA328-E246-45C3-AF7C-44A3CB3F4D78}" destId="{C55A95E5-089F-4EA0-B2FC-771CB70F9971}" srcOrd="0" destOrd="0" presId="urn:microsoft.com/office/officeart/2005/8/layout/chevron2"/>
    <dgm:cxn modelId="{D8960252-40A2-4FB7-B383-E072ABF92986}" type="presOf" srcId="{8A294FA3-6662-4BBB-BC8E-7A54977A5857}" destId="{39196DC3-A93A-4E5B-AFB3-18D08BFB33B1}" srcOrd="0" destOrd="0" presId="urn:microsoft.com/office/officeart/2005/8/layout/chevron2"/>
    <dgm:cxn modelId="{74C341AE-6D81-42B7-AFA8-BE89EC48CFCF}" srcId="{8437034A-64D6-4C54-AC0E-FA720D7623BF}" destId="{D3AEA328-E246-45C3-AF7C-44A3CB3F4D78}" srcOrd="0" destOrd="0" parTransId="{985C00CB-4A40-4EB7-A189-C67046005E1D}" sibTransId="{7CF02EB0-CBA4-4CBB-B16A-A2EB618D7955}"/>
    <dgm:cxn modelId="{E72E8A9F-97E5-44DE-B74A-500C9038CEF6}" srcId="{183D7DF8-879A-4B7E-895A-4359D8F1AE1C}" destId="{E8DCEC22-210C-43FE-AB0F-335253D7FA1A}" srcOrd="0" destOrd="0" parTransId="{3FFFCB02-249C-4B21-BF5E-8572B56C415A}" sibTransId="{5ADE3661-06E2-49DC-9372-007691D367BC}"/>
    <dgm:cxn modelId="{BF4DA6A3-E6EF-439D-860F-760220A6C333}" srcId="{E10CB44F-62BB-4ABE-AC88-29B9371EB43A}" destId="{8A294FA3-6662-4BBB-BC8E-7A54977A5857}" srcOrd="0" destOrd="0" parTransId="{B1737C61-A13A-4BB0-88CF-E20BD6880C7F}" sibTransId="{9FFE89FE-AD37-4C9D-BA4F-0C0C075716BC}"/>
    <dgm:cxn modelId="{F87F9023-9AE7-48E3-9C60-6E32300C8343}" srcId="{DC5DF132-A795-4E70-9147-C1BA0E7240C6}" destId="{6E327374-B555-402F-BEFE-63533623D28A}" srcOrd="2" destOrd="0" parTransId="{6A8A9349-E856-4C0D-BDC6-F6538E044037}" sibTransId="{2382C43B-8962-4D07-A8CB-C5469C124CBD}"/>
    <dgm:cxn modelId="{02AD1358-1CB7-4D74-A6B3-914EBEFA5296}" type="presOf" srcId="{6E327374-B555-402F-BEFE-63533623D28A}" destId="{8B8F6275-A023-4984-91C6-6520FD564178}" srcOrd="0" destOrd="0" presId="urn:microsoft.com/office/officeart/2005/8/layout/chevron2"/>
    <dgm:cxn modelId="{8117187B-9D56-4202-9986-DF3DDBCFA258}" type="presOf" srcId="{C9C56B17-5C29-447E-B7ED-D4BC6BC8CF74}" destId="{6B044696-61C2-4CA2-82DC-56436754B9FF}" srcOrd="0" destOrd="0" presId="urn:microsoft.com/office/officeart/2005/8/layout/chevron2"/>
    <dgm:cxn modelId="{E4485CA8-DF8D-4729-840F-CE0A85FB1069}" srcId="{DC5DF132-A795-4E70-9147-C1BA0E7240C6}" destId="{E10CB44F-62BB-4ABE-AC88-29B9371EB43A}" srcOrd="3" destOrd="0" parTransId="{4376C034-BE3F-4DC4-B6D0-3AB724CAEC6B}" sibTransId="{A1B42A28-7888-45E1-B3E6-6EB542DD2164}"/>
    <dgm:cxn modelId="{A9B4C7E7-A098-41C1-86EB-43160A3B5774}" type="presParOf" srcId="{D28FDC10-20C2-47EF-B18D-2F782E0B4177}" destId="{E6F4F394-CBAD-45AC-9273-1ACF2618FFF3}" srcOrd="0" destOrd="0" presId="urn:microsoft.com/office/officeart/2005/8/layout/chevron2"/>
    <dgm:cxn modelId="{47B676D9-CEEA-4DC5-82B4-6A7A5039C967}" type="presParOf" srcId="{E6F4F394-CBAD-45AC-9273-1ACF2618FFF3}" destId="{75148E11-3FB4-4A84-8385-B3C754CEC3D1}" srcOrd="0" destOrd="0" presId="urn:microsoft.com/office/officeart/2005/8/layout/chevron2"/>
    <dgm:cxn modelId="{C3E5D8CF-03C9-4F9E-8507-5530BBDE1A88}" type="presParOf" srcId="{E6F4F394-CBAD-45AC-9273-1ACF2618FFF3}" destId="{B419DA4A-7569-4D2F-AF87-E325E76848E0}" srcOrd="1" destOrd="0" presId="urn:microsoft.com/office/officeart/2005/8/layout/chevron2"/>
    <dgm:cxn modelId="{78A73AD5-2C64-41FC-895A-40D81B09EC8B}" type="presParOf" srcId="{D28FDC10-20C2-47EF-B18D-2F782E0B4177}" destId="{4FC8AAE3-1A57-49C7-9867-9398D0C5577E}" srcOrd="1" destOrd="0" presId="urn:microsoft.com/office/officeart/2005/8/layout/chevron2"/>
    <dgm:cxn modelId="{B092A84C-F2AB-43CB-8F18-425D6755559D}" type="presParOf" srcId="{D28FDC10-20C2-47EF-B18D-2F782E0B4177}" destId="{28A7A1DD-DFB1-4D3F-90F6-F51C0FDFF2F5}" srcOrd="2" destOrd="0" presId="urn:microsoft.com/office/officeart/2005/8/layout/chevron2"/>
    <dgm:cxn modelId="{B92161B1-80CD-4353-B856-7E542449B43D}" type="presParOf" srcId="{28A7A1DD-DFB1-4D3F-90F6-F51C0FDFF2F5}" destId="{79B0008C-940B-4A4A-8EE0-453C46230C7E}" srcOrd="0" destOrd="0" presId="urn:microsoft.com/office/officeart/2005/8/layout/chevron2"/>
    <dgm:cxn modelId="{31A495F2-6E2E-49D9-8844-7C1CB157B17B}" type="presParOf" srcId="{28A7A1DD-DFB1-4D3F-90F6-F51C0FDFF2F5}" destId="{C55A95E5-089F-4EA0-B2FC-771CB70F9971}" srcOrd="1" destOrd="0" presId="urn:microsoft.com/office/officeart/2005/8/layout/chevron2"/>
    <dgm:cxn modelId="{923682D3-B094-448B-8B80-EA8D2D6C337A}" type="presParOf" srcId="{D28FDC10-20C2-47EF-B18D-2F782E0B4177}" destId="{CDB88C1F-C805-4B59-874E-3F8B5985A68D}" srcOrd="3" destOrd="0" presId="urn:microsoft.com/office/officeart/2005/8/layout/chevron2"/>
    <dgm:cxn modelId="{3AE05B70-C4CE-4B7A-B682-9A9DE2C174DE}" type="presParOf" srcId="{D28FDC10-20C2-47EF-B18D-2F782E0B4177}" destId="{AFA0B02E-4EF8-4806-B42D-61FC157E43CD}" srcOrd="4" destOrd="0" presId="urn:microsoft.com/office/officeart/2005/8/layout/chevron2"/>
    <dgm:cxn modelId="{CC98DABA-ED75-44F1-A7F9-9BEB08333CBF}" type="presParOf" srcId="{AFA0B02E-4EF8-4806-B42D-61FC157E43CD}" destId="{8B8F6275-A023-4984-91C6-6520FD564178}" srcOrd="0" destOrd="0" presId="urn:microsoft.com/office/officeart/2005/8/layout/chevron2"/>
    <dgm:cxn modelId="{159D80C6-9E7F-4622-9645-63F6750B7F2E}" type="presParOf" srcId="{AFA0B02E-4EF8-4806-B42D-61FC157E43CD}" destId="{6B044696-61C2-4CA2-82DC-56436754B9FF}" srcOrd="1" destOrd="0" presId="urn:microsoft.com/office/officeart/2005/8/layout/chevron2"/>
    <dgm:cxn modelId="{20998867-876D-4476-91A5-D387FE89514D}" type="presParOf" srcId="{D28FDC10-20C2-47EF-B18D-2F782E0B4177}" destId="{73CF512D-D823-4798-9028-E2FEFD976BFE}" srcOrd="5" destOrd="0" presId="urn:microsoft.com/office/officeart/2005/8/layout/chevron2"/>
    <dgm:cxn modelId="{A7140323-D4EF-4050-9DED-2F16A29D8AD2}" type="presParOf" srcId="{D28FDC10-20C2-47EF-B18D-2F782E0B4177}" destId="{A856C79A-0CA8-42F4-A72C-2366A9D99076}" srcOrd="6" destOrd="0" presId="urn:microsoft.com/office/officeart/2005/8/layout/chevron2"/>
    <dgm:cxn modelId="{2DF870E1-A2C6-4DDD-8F35-C98DF54B5249}" type="presParOf" srcId="{A856C79A-0CA8-42F4-A72C-2366A9D99076}" destId="{90F91BC4-FDBB-454E-826D-8C4A762AD6D3}" srcOrd="0" destOrd="0" presId="urn:microsoft.com/office/officeart/2005/8/layout/chevron2"/>
    <dgm:cxn modelId="{55B739C9-55B4-4F5C-B4CC-AB4466333ED3}" type="presParOf" srcId="{A856C79A-0CA8-42F4-A72C-2366A9D99076}" destId="{39196DC3-A93A-4E5B-AFB3-18D08BFB33B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C5DF132-A795-4E70-9147-C1BA0E7240C6}" type="doc">
      <dgm:prSet loTypeId="urn:microsoft.com/office/officeart/2005/8/layout/chevron2" loCatId="process" qsTypeId="urn:microsoft.com/office/officeart/2005/8/quickstyle/simple5" qsCatId="simple" csTypeId="urn:microsoft.com/office/officeart/2005/8/colors/accent1_2" csCatId="accent1" phldr="1"/>
      <dgm:spPr/>
      <dgm:t>
        <a:bodyPr/>
        <a:lstStyle/>
        <a:p>
          <a:endParaRPr lang="tr-TR"/>
        </a:p>
      </dgm:t>
    </dgm:pt>
    <dgm:pt modelId="{183D7DF8-879A-4B7E-895A-4359D8F1AE1C}">
      <dgm:prSet phldrT="[Metin]"/>
      <dgm:spPr>
        <a:gradFill rotWithShape="0">
          <a:gsLst>
            <a:gs pos="0">
              <a:schemeClr val="accent1">
                <a:hueOff val="0"/>
                <a:satOff val="0"/>
                <a:lumOff val="0"/>
                <a:shade val="51000"/>
                <a:satMod val="130000"/>
                <a:alpha val="0"/>
              </a:schemeClr>
            </a:gs>
            <a:gs pos="80000">
              <a:schemeClr val="accent1">
                <a:hueOff val="0"/>
                <a:satOff val="0"/>
                <a:lumOff val="0"/>
                <a:shade val="93000"/>
                <a:satMod val="130000"/>
                <a:alpha val="0"/>
              </a:schemeClr>
            </a:gs>
            <a:gs pos="100000">
              <a:schemeClr val="accent1">
                <a:hueOff val="0"/>
                <a:satOff val="0"/>
                <a:lumOff val="0"/>
                <a:shade val="94000"/>
                <a:satMod val="135000"/>
                <a:alpha val="0"/>
              </a:schemeClr>
            </a:gs>
          </a:gsLst>
        </a:gradFill>
      </dgm:spPr>
      <dgm:t>
        <a:bodyPr/>
        <a:lstStyle/>
        <a:p>
          <a:r>
            <a:rPr lang="tr-TR" dirty="0" smtClean="0">
              <a:solidFill>
                <a:schemeClr val="bg2"/>
              </a:solidFill>
            </a:rPr>
            <a:t>1</a:t>
          </a:r>
          <a:endParaRPr lang="tr-TR" dirty="0">
            <a:solidFill>
              <a:schemeClr val="bg2"/>
            </a:solidFill>
          </a:endParaRPr>
        </a:p>
      </dgm:t>
    </dgm:pt>
    <dgm:pt modelId="{1EBA2960-B69D-4D59-A39F-7F878828446B}" type="parTrans" cxnId="{9FD48867-007D-4532-A190-19344D06D644}">
      <dgm:prSet/>
      <dgm:spPr/>
      <dgm:t>
        <a:bodyPr/>
        <a:lstStyle/>
        <a:p>
          <a:endParaRPr lang="tr-TR"/>
        </a:p>
      </dgm:t>
    </dgm:pt>
    <dgm:pt modelId="{BB2EA2BB-9CDF-4C6A-BEB2-177BEDC302F4}" type="sibTrans" cxnId="{9FD48867-007D-4532-A190-19344D06D644}">
      <dgm:prSet/>
      <dgm:spPr/>
      <dgm:t>
        <a:bodyPr/>
        <a:lstStyle/>
        <a:p>
          <a:endParaRPr lang="tr-TR"/>
        </a:p>
      </dgm:t>
    </dgm:pt>
    <dgm:pt modelId="{8437034A-64D6-4C54-AC0E-FA720D7623BF}">
      <dgm:prSet phldrT="[Metin]"/>
      <dgm:spPr>
        <a:gradFill rotWithShape="0">
          <a:gsLst>
            <a:gs pos="100000">
              <a:schemeClr val="accent1">
                <a:hueOff val="0"/>
                <a:satOff val="0"/>
                <a:lumOff val="0"/>
                <a:shade val="51000"/>
                <a:satMod val="130000"/>
                <a:alpha val="0"/>
              </a:schemeClr>
            </a:gs>
            <a:gs pos="100000">
              <a:schemeClr val="accent1">
                <a:hueOff val="0"/>
                <a:satOff val="0"/>
                <a:lumOff val="0"/>
                <a:shade val="93000"/>
                <a:satMod val="130000"/>
                <a:alpha val="0"/>
              </a:schemeClr>
            </a:gs>
            <a:gs pos="100000">
              <a:schemeClr val="accent1">
                <a:hueOff val="0"/>
                <a:satOff val="0"/>
                <a:lumOff val="0"/>
                <a:shade val="94000"/>
                <a:satMod val="135000"/>
                <a:alpha val="0"/>
              </a:schemeClr>
            </a:gs>
          </a:gsLst>
        </a:gradFill>
      </dgm:spPr>
      <dgm:t>
        <a:bodyPr/>
        <a:lstStyle/>
        <a:p>
          <a:r>
            <a:rPr lang="tr-TR" dirty="0" smtClean="0">
              <a:solidFill>
                <a:schemeClr val="bg2"/>
              </a:solidFill>
            </a:rPr>
            <a:t>2</a:t>
          </a:r>
          <a:endParaRPr lang="tr-TR" dirty="0">
            <a:solidFill>
              <a:schemeClr val="bg2"/>
            </a:solidFill>
          </a:endParaRPr>
        </a:p>
      </dgm:t>
    </dgm:pt>
    <dgm:pt modelId="{B8222DC9-197C-4E62-A47D-24F9DACA4428}" type="parTrans" cxnId="{07471377-F911-4A28-9996-3D6CF3EDED01}">
      <dgm:prSet/>
      <dgm:spPr/>
      <dgm:t>
        <a:bodyPr/>
        <a:lstStyle/>
        <a:p>
          <a:endParaRPr lang="tr-TR"/>
        </a:p>
      </dgm:t>
    </dgm:pt>
    <dgm:pt modelId="{FCB3A3B2-5E7F-47CA-BE9F-052ABDEDF1CC}" type="sibTrans" cxnId="{07471377-F911-4A28-9996-3D6CF3EDED01}">
      <dgm:prSet/>
      <dgm:spPr/>
      <dgm:t>
        <a:bodyPr/>
        <a:lstStyle/>
        <a:p>
          <a:endParaRPr lang="tr-TR"/>
        </a:p>
      </dgm:t>
    </dgm:pt>
    <dgm:pt modelId="{D3AEA328-E246-45C3-AF7C-44A3CB3F4D78}">
      <dgm:prSet phldrT="[Metin]"/>
      <dgm:spPr>
        <a:solidFill>
          <a:schemeClr val="lt1">
            <a:hueOff val="0"/>
            <a:satOff val="0"/>
            <a:lumOff val="0"/>
            <a:alpha val="0"/>
          </a:schemeClr>
        </a:solidFill>
        <a:ln>
          <a:noFill/>
        </a:ln>
      </dgm:spPr>
      <dgm:t>
        <a:bodyPr/>
        <a:lstStyle/>
        <a:p>
          <a:r>
            <a:rPr lang="tr-TR" dirty="0" smtClean="0">
              <a:solidFill>
                <a:schemeClr val="bg2"/>
              </a:solidFill>
            </a:rPr>
            <a:t>Su Tipleri</a:t>
          </a:r>
          <a:endParaRPr lang="tr-TR" dirty="0">
            <a:solidFill>
              <a:schemeClr val="bg2"/>
            </a:solidFill>
          </a:endParaRPr>
        </a:p>
      </dgm:t>
    </dgm:pt>
    <dgm:pt modelId="{985C00CB-4A40-4EB7-A189-C67046005E1D}" type="parTrans" cxnId="{74C341AE-6D81-42B7-AFA8-BE89EC48CFCF}">
      <dgm:prSet/>
      <dgm:spPr/>
      <dgm:t>
        <a:bodyPr/>
        <a:lstStyle/>
        <a:p>
          <a:endParaRPr lang="tr-TR"/>
        </a:p>
      </dgm:t>
    </dgm:pt>
    <dgm:pt modelId="{7CF02EB0-CBA4-4CBB-B16A-A2EB618D7955}" type="sibTrans" cxnId="{74C341AE-6D81-42B7-AFA8-BE89EC48CFCF}">
      <dgm:prSet/>
      <dgm:spPr/>
      <dgm:t>
        <a:bodyPr/>
        <a:lstStyle/>
        <a:p>
          <a:endParaRPr lang="tr-TR"/>
        </a:p>
      </dgm:t>
    </dgm:pt>
    <dgm:pt modelId="{6E327374-B555-402F-BEFE-63533623D28A}">
      <dgm:prSet phldrT="[Metin]"/>
      <dgm:spPr>
        <a:gradFill rotWithShape="0">
          <a:gsLst>
            <a:gs pos="0">
              <a:schemeClr val="accent1">
                <a:hueOff val="0"/>
                <a:satOff val="0"/>
                <a:lumOff val="0"/>
                <a:shade val="51000"/>
                <a:satMod val="130000"/>
                <a:alpha val="0"/>
              </a:schemeClr>
            </a:gs>
            <a:gs pos="80000">
              <a:schemeClr val="accent1">
                <a:hueOff val="0"/>
                <a:satOff val="0"/>
                <a:lumOff val="0"/>
                <a:shade val="93000"/>
                <a:satMod val="130000"/>
                <a:alpha val="0"/>
              </a:schemeClr>
            </a:gs>
            <a:gs pos="100000">
              <a:schemeClr val="accent1">
                <a:hueOff val="0"/>
                <a:satOff val="0"/>
                <a:lumOff val="0"/>
                <a:shade val="94000"/>
                <a:satMod val="135000"/>
                <a:alpha val="0"/>
              </a:schemeClr>
            </a:gs>
          </a:gsLst>
        </a:gradFill>
      </dgm:spPr>
      <dgm:t>
        <a:bodyPr/>
        <a:lstStyle/>
        <a:p>
          <a:r>
            <a:rPr lang="tr-TR" dirty="0" smtClean="0">
              <a:solidFill>
                <a:schemeClr val="bg2"/>
              </a:solidFill>
            </a:rPr>
            <a:t>3</a:t>
          </a:r>
          <a:endParaRPr lang="tr-TR" dirty="0">
            <a:solidFill>
              <a:schemeClr val="bg2"/>
            </a:solidFill>
          </a:endParaRPr>
        </a:p>
      </dgm:t>
    </dgm:pt>
    <dgm:pt modelId="{6A8A9349-E856-4C0D-BDC6-F6538E044037}" type="parTrans" cxnId="{F87F9023-9AE7-48E3-9C60-6E32300C8343}">
      <dgm:prSet/>
      <dgm:spPr/>
      <dgm:t>
        <a:bodyPr/>
        <a:lstStyle/>
        <a:p>
          <a:endParaRPr lang="tr-TR"/>
        </a:p>
      </dgm:t>
    </dgm:pt>
    <dgm:pt modelId="{2382C43B-8962-4D07-A8CB-C5469C124CBD}" type="sibTrans" cxnId="{F87F9023-9AE7-48E3-9C60-6E32300C8343}">
      <dgm:prSet/>
      <dgm:spPr/>
      <dgm:t>
        <a:bodyPr/>
        <a:lstStyle/>
        <a:p>
          <a:endParaRPr lang="tr-TR"/>
        </a:p>
      </dgm:t>
    </dgm:pt>
    <dgm:pt modelId="{C9C56B17-5C29-447E-B7ED-D4BC6BC8CF74}">
      <dgm:prSet phldrT="[Metin]"/>
      <dgm:spPr>
        <a:solidFill>
          <a:schemeClr val="lt1">
            <a:hueOff val="0"/>
            <a:satOff val="0"/>
            <a:lumOff val="0"/>
            <a:alpha val="0"/>
          </a:schemeClr>
        </a:solidFill>
        <a:ln>
          <a:noFill/>
        </a:ln>
      </dgm:spPr>
      <dgm:t>
        <a:bodyPr/>
        <a:lstStyle/>
        <a:p>
          <a:r>
            <a:rPr lang="tr-TR" dirty="0" smtClean="0">
              <a:solidFill>
                <a:schemeClr val="bg2"/>
              </a:solidFill>
            </a:rPr>
            <a:t>Belirli Kirleticiler</a:t>
          </a:r>
          <a:endParaRPr lang="tr-TR" dirty="0">
            <a:solidFill>
              <a:schemeClr val="bg2"/>
            </a:solidFill>
          </a:endParaRPr>
        </a:p>
      </dgm:t>
    </dgm:pt>
    <dgm:pt modelId="{01D225C6-E4E6-4786-8FB0-E16904A52111}" type="parTrans" cxnId="{8BAFADA4-75FC-4379-AB56-A881B19FCD5A}">
      <dgm:prSet/>
      <dgm:spPr/>
      <dgm:t>
        <a:bodyPr/>
        <a:lstStyle/>
        <a:p>
          <a:endParaRPr lang="tr-TR"/>
        </a:p>
      </dgm:t>
    </dgm:pt>
    <dgm:pt modelId="{A59AB0EC-50E0-451D-B0AA-7086EB67F508}" type="sibTrans" cxnId="{8BAFADA4-75FC-4379-AB56-A881B19FCD5A}">
      <dgm:prSet/>
      <dgm:spPr/>
      <dgm:t>
        <a:bodyPr/>
        <a:lstStyle/>
        <a:p>
          <a:endParaRPr lang="tr-TR"/>
        </a:p>
      </dgm:t>
    </dgm:pt>
    <dgm:pt modelId="{8A294FA3-6662-4BBB-BC8E-7A54977A5857}">
      <dgm:prSet/>
      <dgm:spPr>
        <a:solidFill>
          <a:schemeClr val="lt1">
            <a:hueOff val="0"/>
            <a:satOff val="0"/>
            <a:lumOff val="0"/>
            <a:alpha val="90000"/>
          </a:schemeClr>
        </a:solidFill>
        <a:ln>
          <a:solidFill>
            <a:schemeClr val="accent1">
              <a:hueOff val="0"/>
              <a:satOff val="0"/>
              <a:lumOff val="0"/>
            </a:schemeClr>
          </a:solidFill>
        </a:ln>
      </dgm:spPr>
      <dgm:t>
        <a:bodyPr/>
        <a:lstStyle/>
        <a:p>
          <a:r>
            <a:rPr lang="tr-TR" dirty="0" smtClean="0">
              <a:solidFill>
                <a:schemeClr val="tx1"/>
              </a:solidFill>
            </a:rPr>
            <a:t>İzleme Noktaları</a:t>
          </a:r>
          <a:endParaRPr lang="tr-TR" dirty="0">
            <a:solidFill>
              <a:schemeClr val="tx1"/>
            </a:solidFill>
          </a:endParaRPr>
        </a:p>
      </dgm:t>
    </dgm:pt>
    <dgm:pt modelId="{B1737C61-A13A-4BB0-88CF-E20BD6880C7F}" type="parTrans" cxnId="{BF4DA6A3-E6EF-439D-860F-760220A6C333}">
      <dgm:prSet/>
      <dgm:spPr/>
      <dgm:t>
        <a:bodyPr/>
        <a:lstStyle/>
        <a:p>
          <a:endParaRPr lang="tr-TR"/>
        </a:p>
      </dgm:t>
    </dgm:pt>
    <dgm:pt modelId="{9FFE89FE-AD37-4C9D-BA4F-0C0C075716BC}" type="sibTrans" cxnId="{BF4DA6A3-E6EF-439D-860F-760220A6C333}">
      <dgm:prSet/>
      <dgm:spPr/>
      <dgm:t>
        <a:bodyPr/>
        <a:lstStyle/>
        <a:p>
          <a:endParaRPr lang="tr-TR"/>
        </a:p>
      </dgm:t>
    </dgm:pt>
    <dgm:pt modelId="{E10CB44F-62BB-4ABE-AC88-29B9371EB43A}">
      <dgm:prSet/>
      <dgm:spPr>
        <a:gradFill rotWithShape="0">
          <a:gsLst>
            <a:gs pos="0">
              <a:schemeClr val="accent1">
                <a:hueOff val="0"/>
                <a:satOff val="0"/>
                <a:lumOff val="0"/>
                <a:shade val="51000"/>
                <a:satMod val="130000"/>
              </a:schemeClr>
            </a:gs>
            <a:gs pos="80000">
              <a:schemeClr val="accent1">
                <a:hueOff val="0"/>
                <a:satOff val="0"/>
                <a:lumOff val="0"/>
                <a:shade val="93000"/>
                <a:satMod val="130000"/>
              </a:schemeClr>
            </a:gs>
            <a:gs pos="100000">
              <a:schemeClr val="accent1">
                <a:hueOff val="0"/>
                <a:satOff val="0"/>
                <a:lumOff val="0"/>
                <a:shade val="94000"/>
                <a:satMod val="135000"/>
              </a:schemeClr>
            </a:gs>
          </a:gsLst>
        </a:gradFill>
      </dgm:spPr>
      <dgm:t>
        <a:bodyPr/>
        <a:lstStyle/>
        <a:p>
          <a:r>
            <a:rPr lang="tr-TR" dirty="0" smtClean="0">
              <a:solidFill>
                <a:schemeClr val="bg1"/>
              </a:solidFill>
            </a:rPr>
            <a:t>4</a:t>
          </a:r>
          <a:endParaRPr lang="tr-TR" dirty="0">
            <a:solidFill>
              <a:schemeClr val="bg1"/>
            </a:solidFill>
          </a:endParaRPr>
        </a:p>
      </dgm:t>
    </dgm:pt>
    <dgm:pt modelId="{4376C034-BE3F-4DC4-B6D0-3AB724CAEC6B}" type="parTrans" cxnId="{E4485CA8-DF8D-4729-840F-CE0A85FB1069}">
      <dgm:prSet/>
      <dgm:spPr/>
      <dgm:t>
        <a:bodyPr/>
        <a:lstStyle/>
        <a:p>
          <a:endParaRPr lang="tr-TR"/>
        </a:p>
      </dgm:t>
    </dgm:pt>
    <dgm:pt modelId="{A1B42A28-7888-45E1-B3E6-6EB542DD2164}" type="sibTrans" cxnId="{E4485CA8-DF8D-4729-840F-CE0A85FB1069}">
      <dgm:prSet/>
      <dgm:spPr/>
      <dgm:t>
        <a:bodyPr/>
        <a:lstStyle/>
        <a:p>
          <a:endParaRPr lang="tr-TR"/>
        </a:p>
      </dgm:t>
    </dgm:pt>
    <dgm:pt modelId="{E8DCEC22-210C-43FE-AB0F-335253D7FA1A}">
      <dgm:prSet phldrT="[Metin]"/>
      <dgm:spPr>
        <a:solidFill>
          <a:schemeClr val="lt1">
            <a:hueOff val="0"/>
            <a:satOff val="0"/>
            <a:lumOff val="0"/>
            <a:alpha val="0"/>
          </a:schemeClr>
        </a:solidFill>
        <a:ln>
          <a:noFill/>
        </a:ln>
      </dgm:spPr>
      <dgm:t>
        <a:bodyPr/>
        <a:lstStyle/>
        <a:p>
          <a:r>
            <a:rPr lang="tr-TR" dirty="0" smtClean="0">
              <a:solidFill>
                <a:schemeClr val="bg2"/>
              </a:solidFill>
            </a:rPr>
            <a:t>Su Kütleleri</a:t>
          </a:r>
          <a:endParaRPr lang="tr-TR" dirty="0">
            <a:solidFill>
              <a:schemeClr val="bg2"/>
            </a:solidFill>
          </a:endParaRPr>
        </a:p>
      </dgm:t>
    </dgm:pt>
    <dgm:pt modelId="{5ADE3661-06E2-49DC-9372-007691D367BC}" type="sibTrans" cxnId="{E72E8A9F-97E5-44DE-B74A-500C9038CEF6}">
      <dgm:prSet/>
      <dgm:spPr/>
      <dgm:t>
        <a:bodyPr/>
        <a:lstStyle/>
        <a:p>
          <a:endParaRPr lang="tr-TR"/>
        </a:p>
      </dgm:t>
    </dgm:pt>
    <dgm:pt modelId="{3FFFCB02-249C-4B21-BF5E-8572B56C415A}" type="parTrans" cxnId="{E72E8A9F-97E5-44DE-B74A-500C9038CEF6}">
      <dgm:prSet/>
      <dgm:spPr/>
      <dgm:t>
        <a:bodyPr/>
        <a:lstStyle/>
        <a:p>
          <a:endParaRPr lang="tr-TR"/>
        </a:p>
      </dgm:t>
    </dgm:pt>
    <dgm:pt modelId="{D28FDC10-20C2-47EF-B18D-2F782E0B4177}" type="pres">
      <dgm:prSet presAssocID="{DC5DF132-A795-4E70-9147-C1BA0E7240C6}" presName="linearFlow" presStyleCnt="0">
        <dgm:presLayoutVars>
          <dgm:dir/>
          <dgm:animLvl val="lvl"/>
          <dgm:resizeHandles val="exact"/>
        </dgm:presLayoutVars>
      </dgm:prSet>
      <dgm:spPr/>
      <dgm:t>
        <a:bodyPr/>
        <a:lstStyle/>
        <a:p>
          <a:endParaRPr lang="tr-TR"/>
        </a:p>
      </dgm:t>
    </dgm:pt>
    <dgm:pt modelId="{E6F4F394-CBAD-45AC-9273-1ACF2618FFF3}" type="pres">
      <dgm:prSet presAssocID="{183D7DF8-879A-4B7E-895A-4359D8F1AE1C}" presName="composite" presStyleCnt="0"/>
      <dgm:spPr/>
    </dgm:pt>
    <dgm:pt modelId="{75148E11-3FB4-4A84-8385-B3C754CEC3D1}" type="pres">
      <dgm:prSet presAssocID="{183D7DF8-879A-4B7E-895A-4359D8F1AE1C}" presName="parentText" presStyleLbl="alignNode1" presStyleIdx="0" presStyleCnt="4">
        <dgm:presLayoutVars>
          <dgm:chMax val="1"/>
          <dgm:bulletEnabled val="1"/>
        </dgm:presLayoutVars>
      </dgm:prSet>
      <dgm:spPr/>
      <dgm:t>
        <a:bodyPr/>
        <a:lstStyle/>
        <a:p>
          <a:endParaRPr lang="tr-TR"/>
        </a:p>
      </dgm:t>
    </dgm:pt>
    <dgm:pt modelId="{B419DA4A-7569-4D2F-AF87-E325E76848E0}" type="pres">
      <dgm:prSet presAssocID="{183D7DF8-879A-4B7E-895A-4359D8F1AE1C}" presName="descendantText" presStyleLbl="alignAcc1" presStyleIdx="0" presStyleCnt="4">
        <dgm:presLayoutVars>
          <dgm:bulletEnabled val="1"/>
        </dgm:presLayoutVars>
      </dgm:prSet>
      <dgm:spPr/>
      <dgm:t>
        <a:bodyPr/>
        <a:lstStyle/>
        <a:p>
          <a:endParaRPr lang="tr-TR"/>
        </a:p>
      </dgm:t>
    </dgm:pt>
    <dgm:pt modelId="{4FC8AAE3-1A57-49C7-9867-9398D0C5577E}" type="pres">
      <dgm:prSet presAssocID="{BB2EA2BB-9CDF-4C6A-BEB2-177BEDC302F4}" presName="sp" presStyleCnt="0"/>
      <dgm:spPr/>
    </dgm:pt>
    <dgm:pt modelId="{28A7A1DD-DFB1-4D3F-90F6-F51C0FDFF2F5}" type="pres">
      <dgm:prSet presAssocID="{8437034A-64D6-4C54-AC0E-FA720D7623BF}" presName="composite" presStyleCnt="0"/>
      <dgm:spPr/>
    </dgm:pt>
    <dgm:pt modelId="{79B0008C-940B-4A4A-8EE0-453C46230C7E}" type="pres">
      <dgm:prSet presAssocID="{8437034A-64D6-4C54-AC0E-FA720D7623BF}" presName="parentText" presStyleLbl="alignNode1" presStyleIdx="1" presStyleCnt="4">
        <dgm:presLayoutVars>
          <dgm:chMax val="1"/>
          <dgm:bulletEnabled val="1"/>
        </dgm:presLayoutVars>
      </dgm:prSet>
      <dgm:spPr/>
      <dgm:t>
        <a:bodyPr/>
        <a:lstStyle/>
        <a:p>
          <a:endParaRPr lang="tr-TR"/>
        </a:p>
      </dgm:t>
    </dgm:pt>
    <dgm:pt modelId="{C55A95E5-089F-4EA0-B2FC-771CB70F9971}" type="pres">
      <dgm:prSet presAssocID="{8437034A-64D6-4C54-AC0E-FA720D7623BF}" presName="descendantText" presStyleLbl="alignAcc1" presStyleIdx="1" presStyleCnt="4">
        <dgm:presLayoutVars>
          <dgm:bulletEnabled val="1"/>
        </dgm:presLayoutVars>
      </dgm:prSet>
      <dgm:spPr/>
      <dgm:t>
        <a:bodyPr/>
        <a:lstStyle/>
        <a:p>
          <a:endParaRPr lang="tr-TR"/>
        </a:p>
      </dgm:t>
    </dgm:pt>
    <dgm:pt modelId="{CDB88C1F-C805-4B59-874E-3F8B5985A68D}" type="pres">
      <dgm:prSet presAssocID="{FCB3A3B2-5E7F-47CA-BE9F-052ABDEDF1CC}" presName="sp" presStyleCnt="0"/>
      <dgm:spPr/>
    </dgm:pt>
    <dgm:pt modelId="{AFA0B02E-4EF8-4806-B42D-61FC157E43CD}" type="pres">
      <dgm:prSet presAssocID="{6E327374-B555-402F-BEFE-63533623D28A}" presName="composite" presStyleCnt="0"/>
      <dgm:spPr/>
    </dgm:pt>
    <dgm:pt modelId="{8B8F6275-A023-4984-91C6-6520FD564178}" type="pres">
      <dgm:prSet presAssocID="{6E327374-B555-402F-BEFE-63533623D28A}" presName="parentText" presStyleLbl="alignNode1" presStyleIdx="2" presStyleCnt="4">
        <dgm:presLayoutVars>
          <dgm:chMax val="1"/>
          <dgm:bulletEnabled val="1"/>
        </dgm:presLayoutVars>
      </dgm:prSet>
      <dgm:spPr/>
      <dgm:t>
        <a:bodyPr/>
        <a:lstStyle/>
        <a:p>
          <a:endParaRPr lang="tr-TR"/>
        </a:p>
      </dgm:t>
    </dgm:pt>
    <dgm:pt modelId="{6B044696-61C2-4CA2-82DC-56436754B9FF}" type="pres">
      <dgm:prSet presAssocID="{6E327374-B555-402F-BEFE-63533623D28A}" presName="descendantText" presStyleLbl="alignAcc1" presStyleIdx="2" presStyleCnt="4">
        <dgm:presLayoutVars>
          <dgm:bulletEnabled val="1"/>
        </dgm:presLayoutVars>
      </dgm:prSet>
      <dgm:spPr/>
      <dgm:t>
        <a:bodyPr/>
        <a:lstStyle/>
        <a:p>
          <a:endParaRPr lang="tr-TR"/>
        </a:p>
      </dgm:t>
    </dgm:pt>
    <dgm:pt modelId="{73CF512D-D823-4798-9028-E2FEFD976BFE}" type="pres">
      <dgm:prSet presAssocID="{2382C43B-8962-4D07-A8CB-C5469C124CBD}" presName="sp" presStyleCnt="0"/>
      <dgm:spPr/>
    </dgm:pt>
    <dgm:pt modelId="{A856C79A-0CA8-42F4-A72C-2366A9D99076}" type="pres">
      <dgm:prSet presAssocID="{E10CB44F-62BB-4ABE-AC88-29B9371EB43A}" presName="composite" presStyleCnt="0"/>
      <dgm:spPr/>
    </dgm:pt>
    <dgm:pt modelId="{90F91BC4-FDBB-454E-826D-8C4A762AD6D3}" type="pres">
      <dgm:prSet presAssocID="{E10CB44F-62BB-4ABE-AC88-29B9371EB43A}" presName="parentText" presStyleLbl="alignNode1" presStyleIdx="3" presStyleCnt="4">
        <dgm:presLayoutVars>
          <dgm:chMax val="1"/>
          <dgm:bulletEnabled val="1"/>
        </dgm:presLayoutVars>
      </dgm:prSet>
      <dgm:spPr/>
      <dgm:t>
        <a:bodyPr/>
        <a:lstStyle/>
        <a:p>
          <a:endParaRPr lang="tr-TR"/>
        </a:p>
      </dgm:t>
    </dgm:pt>
    <dgm:pt modelId="{39196DC3-A93A-4E5B-AFB3-18D08BFB33B1}" type="pres">
      <dgm:prSet presAssocID="{E10CB44F-62BB-4ABE-AC88-29B9371EB43A}" presName="descendantText" presStyleLbl="alignAcc1" presStyleIdx="3" presStyleCnt="4">
        <dgm:presLayoutVars>
          <dgm:bulletEnabled val="1"/>
        </dgm:presLayoutVars>
      </dgm:prSet>
      <dgm:spPr/>
      <dgm:t>
        <a:bodyPr/>
        <a:lstStyle/>
        <a:p>
          <a:endParaRPr lang="tr-TR"/>
        </a:p>
      </dgm:t>
    </dgm:pt>
  </dgm:ptLst>
  <dgm:cxnLst>
    <dgm:cxn modelId="{969031FB-886C-48A0-B4A4-77DD9840176A}" type="presOf" srcId="{8A294FA3-6662-4BBB-BC8E-7A54977A5857}" destId="{39196DC3-A93A-4E5B-AFB3-18D08BFB33B1}" srcOrd="0" destOrd="0" presId="urn:microsoft.com/office/officeart/2005/8/layout/chevron2"/>
    <dgm:cxn modelId="{844AB65F-99BF-4C3E-9F1C-5A982355B741}" type="presOf" srcId="{8437034A-64D6-4C54-AC0E-FA720D7623BF}" destId="{79B0008C-940B-4A4A-8EE0-453C46230C7E}" srcOrd="0" destOrd="0" presId="urn:microsoft.com/office/officeart/2005/8/layout/chevron2"/>
    <dgm:cxn modelId="{8BAFADA4-75FC-4379-AB56-A881B19FCD5A}" srcId="{6E327374-B555-402F-BEFE-63533623D28A}" destId="{C9C56B17-5C29-447E-B7ED-D4BC6BC8CF74}" srcOrd="0" destOrd="0" parTransId="{01D225C6-E4E6-4786-8FB0-E16904A52111}" sibTransId="{A59AB0EC-50E0-451D-B0AA-7086EB67F508}"/>
    <dgm:cxn modelId="{07471377-F911-4A28-9996-3D6CF3EDED01}" srcId="{DC5DF132-A795-4E70-9147-C1BA0E7240C6}" destId="{8437034A-64D6-4C54-AC0E-FA720D7623BF}" srcOrd="1" destOrd="0" parTransId="{B8222DC9-197C-4E62-A47D-24F9DACA4428}" sibTransId="{FCB3A3B2-5E7F-47CA-BE9F-052ABDEDF1CC}"/>
    <dgm:cxn modelId="{9FD48867-007D-4532-A190-19344D06D644}" srcId="{DC5DF132-A795-4E70-9147-C1BA0E7240C6}" destId="{183D7DF8-879A-4B7E-895A-4359D8F1AE1C}" srcOrd="0" destOrd="0" parTransId="{1EBA2960-B69D-4D59-A39F-7F878828446B}" sibTransId="{BB2EA2BB-9CDF-4C6A-BEB2-177BEDC302F4}"/>
    <dgm:cxn modelId="{ABA1BED7-205C-4179-A010-D32FC6E1ADF8}" type="presOf" srcId="{DC5DF132-A795-4E70-9147-C1BA0E7240C6}" destId="{D28FDC10-20C2-47EF-B18D-2F782E0B4177}" srcOrd="0" destOrd="0" presId="urn:microsoft.com/office/officeart/2005/8/layout/chevron2"/>
    <dgm:cxn modelId="{F47EDA08-9814-4A83-BEBB-EAED9540F053}" type="presOf" srcId="{C9C56B17-5C29-447E-B7ED-D4BC6BC8CF74}" destId="{6B044696-61C2-4CA2-82DC-56436754B9FF}" srcOrd="0" destOrd="0" presId="urn:microsoft.com/office/officeart/2005/8/layout/chevron2"/>
    <dgm:cxn modelId="{E72E8A9F-97E5-44DE-B74A-500C9038CEF6}" srcId="{183D7DF8-879A-4B7E-895A-4359D8F1AE1C}" destId="{E8DCEC22-210C-43FE-AB0F-335253D7FA1A}" srcOrd="0" destOrd="0" parTransId="{3FFFCB02-249C-4B21-BF5E-8572B56C415A}" sibTransId="{5ADE3661-06E2-49DC-9372-007691D367BC}"/>
    <dgm:cxn modelId="{74C341AE-6D81-42B7-AFA8-BE89EC48CFCF}" srcId="{8437034A-64D6-4C54-AC0E-FA720D7623BF}" destId="{D3AEA328-E246-45C3-AF7C-44A3CB3F4D78}" srcOrd="0" destOrd="0" parTransId="{985C00CB-4A40-4EB7-A189-C67046005E1D}" sibTransId="{7CF02EB0-CBA4-4CBB-B16A-A2EB618D7955}"/>
    <dgm:cxn modelId="{B4CB8490-D096-4A44-8B87-553293CDEDAE}" type="presOf" srcId="{D3AEA328-E246-45C3-AF7C-44A3CB3F4D78}" destId="{C55A95E5-089F-4EA0-B2FC-771CB70F9971}" srcOrd="0" destOrd="0" presId="urn:microsoft.com/office/officeart/2005/8/layout/chevron2"/>
    <dgm:cxn modelId="{BF4DA6A3-E6EF-439D-860F-760220A6C333}" srcId="{E10CB44F-62BB-4ABE-AC88-29B9371EB43A}" destId="{8A294FA3-6662-4BBB-BC8E-7A54977A5857}" srcOrd="0" destOrd="0" parTransId="{B1737C61-A13A-4BB0-88CF-E20BD6880C7F}" sibTransId="{9FFE89FE-AD37-4C9D-BA4F-0C0C075716BC}"/>
    <dgm:cxn modelId="{F87F9023-9AE7-48E3-9C60-6E32300C8343}" srcId="{DC5DF132-A795-4E70-9147-C1BA0E7240C6}" destId="{6E327374-B555-402F-BEFE-63533623D28A}" srcOrd="2" destOrd="0" parTransId="{6A8A9349-E856-4C0D-BDC6-F6538E044037}" sibTransId="{2382C43B-8962-4D07-A8CB-C5469C124CBD}"/>
    <dgm:cxn modelId="{D4E28C1F-82A6-4EDA-9750-54FF57A65CD4}" type="presOf" srcId="{183D7DF8-879A-4B7E-895A-4359D8F1AE1C}" destId="{75148E11-3FB4-4A84-8385-B3C754CEC3D1}" srcOrd="0" destOrd="0" presId="urn:microsoft.com/office/officeart/2005/8/layout/chevron2"/>
    <dgm:cxn modelId="{AC049031-8D04-4124-87A7-47D39EB7D3CD}" type="presOf" srcId="{6E327374-B555-402F-BEFE-63533623D28A}" destId="{8B8F6275-A023-4984-91C6-6520FD564178}" srcOrd="0" destOrd="0" presId="urn:microsoft.com/office/officeart/2005/8/layout/chevron2"/>
    <dgm:cxn modelId="{E4485CA8-DF8D-4729-840F-CE0A85FB1069}" srcId="{DC5DF132-A795-4E70-9147-C1BA0E7240C6}" destId="{E10CB44F-62BB-4ABE-AC88-29B9371EB43A}" srcOrd="3" destOrd="0" parTransId="{4376C034-BE3F-4DC4-B6D0-3AB724CAEC6B}" sibTransId="{A1B42A28-7888-45E1-B3E6-6EB542DD2164}"/>
    <dgm:cxn modelId="{934B1D71-FAB7-4B90-A215-E00506C015D1}" type="presOf" srcId="{E8DCEC22-210C-43FE-AB0F-335253D7FA1A}" destId="{B419DA4A-7569-4D2F-AF87-E325E76848E0}" srcOrd="0" destOrd="0" presId="urn:microsoft.com/office/officeart/2005/8/layout/chevron2"/>
    <dgm:cxn modelId="{EECE8002-7AC4-4649-AF70-8BA0E4851A83}" type="presOf" srcId="{E10CB44F-62BB-4ABE-AC88-29B9371EB43A}" destId="{90F91BC4-FDBB-454E-826D-8C4A762AD6D3}" srcOrd="0" destOrd="0" presId="urn:microsoft.com/office/officeart/2005/8/layout/chevron2"/>
    <dgm:cxn modelId="{17BF8B29-E027-4425-A626-721AD8594E9E}" type="presParOf" srcId="{D28FDC10-20C2-47EF-B18D-2F782E0B4177}" destId="{E6F4F394-CBAD-45AC-9273-1ACF2618FFF3}" srcOrd="0" destOrd="0" presId="urn:microsoft.com/office/officeart/2005/8/layout/chevron2"/>
    <dgm:cxn modelId="{0ED7E5F1-FC8D-4467-83AD-3269DAC1F170}" type="presParOf" srcId="{E6F4F394-CBAD-45AC-9273-1ACF2618FFF3}" destId="{75148E11-3FB4-4A84-8385-B3C754CEC3D1}" srcOrd="0" destOrd="0" presId="urn:microsoft.com/office/officeart/2005/8/layout/chevron2"/>
    <dgm:cxn modelId="{385C4DB8-8B16-41CE-BED5-3FCC915EE33C}" type="presParOf" srcId="{E6F4F394-CBAD-45AC-9273-1ACF2618FFF3}" destId="{B419DA4A-7569-4D2F-AF87-E325E76848E0}" srcOrd="1" destOrd="0" presId="urn:microsoft.com/office/officeart/2005/8/layout/chevron2"/>
    <dgm:cxn modelId="{09C33343-5C51-44D8-8579-0BB2C30CD344}" type="presParOf" srcId="{D28FDC10-20C2-47EF-B18D-2F782E0B4177}" destId="{4FC8AAE3-1A57-49C7-9867-9398D0C5577E}" srcOrd="1" destOrd="0" presId="urn:microsoft.com/office/officeart/2005/8/layout/chevron2"/>
    <dgm:cxn modelId="{7A9C39DA-96DA-4D95-818D-7757192C56C7}" type="presParOf" srcId="{D28FDC10-20C2-47EF-B18D-2F782E0B4177}" destId="{28A7A1DD-DFB1-4D3F-90F6-F51C0FDFF2F5}" srcOrd="2" destOrd="0" presId="urn:microsoft.com/office/officeart/2005/8/layout/chevron2"/>
    <dgm:cxn modelId="{295BD4D8-BBFF-432E-833A-4026B07896B5}" type="presParOf" srcId="{28A7A1DD-DFB1-4D3F-90F6-F51C0FDFF2F5}" destId="{79B0008C-940B-4A4A-8EE0-453C46230C7E}" srcOrd="0" destOrd="0" presId="urn:microsoft.com/office/officeart/2005/8/layout/chevron2"/>
    <dgm:cxn modelId="{DCE29899-28E8-433F-8A04-D4B5C3899A55}" type="presParOf" srcId="{28A7A1DD-DFB1-4D3F-90F6-F51C0FDFF2F5}" destId="{C55A95E5-089F-4EA0-B2FC-771CB70F9971}" srcOrd="1" destOrd="0" presId="urn:microsoft.com/office/officeart/2005/8/layout/chevron2"/>
    <dgm:cxn modelId="{348B2616-EB08-4BC5-92AD-750FE0EEBFDB}" type="presParOf" srcId="{D28FDC10-20C2-47EF-B18D-2F782E0B4177}" destId="{CDB88C1F-C805-4B59-874E-3F8B5985A68D}" srcOrd="3" destOrd="0" presId="urn:microsoft.com/office/officeart/2005/8/layout/chevron2"/>
    <dgm:cxn modelId="{E97673F6-E89A-49DF-9820-B1ADEC4B416B}" type="presParOf" srcId="{D28FDC10-20C2-47EF-B18D-2F782E0B4177}" destId="{AFA0B02E-4EF8-4806-B42D-61FC157E43CD}" srcOrd="4" destOrd="0" presId="urn:microsoft.com/office/officeart/2005/8/layout/chevron2"/>
    <dgm:cxn modelId="{88801B86-5014-4AA9-B472-6A058109ABCF}" type="presParOf" srcId="{AFA0B02E-4EF8-4806-B42D-61FC157E43CD}" destId="{8B8F6275-A023-4984-91C6-6520FD564178}" srcOrd="0" destOrd="0" presId="urn:microsoft.com/office/officeart/2005/8/layout/chevron2"/>
    <dgm:cxn modelId="{F578C21D-5933-4042-9092-37526E473432}" type="presParOf" srcId="{AFA0B02E-4EF8-4806-B42D-61FC157E43CD}" destId="{6B044696-61C2-4CA2-82DC-56436754B9FF}" srcOrd="1" destOrd="0" presId="urn:microsoft.com/office/officeart/2005/8/layout/chevron2"/>
    <dgm:cxn modelId="{FDEE5EAF-EA2B-4103-806E-1B106D918EC8}" type="presParOf" srcId="{D28FDC10-20C2-47EF-B18D-2F782E0B4177}" destId="{73CF512D-D823-4798-9028-E2FEFD976BFE}" srcOrd="5" destOrd="0" presId="urn:microsoft.com/office/officeart/2005/8/layout/chevron2"/>
    <dgm:cxn modelId="{181FAF20-4FFD-47BB-8F93-DC6730000D69}" type="presParOf" srcId="{D28FDC10-20C2-47EF-B18D-2F782E0B4177}" destId="{A856C79A-0CA8-42F4-A72C-2366A9D99076}" srcOrd="6" destOrd="0" presId="urn:microsoft.com/office/officeart/2005/8/layout/chevron2"/>
    <dgm:cxn modelId="{BB4924E8-9871-49D4-BDA6-570A2E2CB350}" type="presParOf" srcId="{A856C79A-0CA8-42F4-A72C-2366A9D99076}" destId="{90F91BC4-FDBB-454E-826D-8C4A762AD6D3}" srcOrd="0" destOrd="0" presId="urn:microsoft.com/office/officeart/2005/8/layout/chevron2"/>
    <dgm:cxn modelId="{8BCEA31C-2201-4B85-A2B4-EACD40E7EB24}" type="presParOf" srcId="{A856C79A-0CA8-42F4-A72C-2366A9D99076}" destId="{39196DC3-A93A-4E5B-AFB3-18D08BFB33B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04CE44-5DF6-4B1F-B89C-50C02B747BA6}"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tr-TR"/>
        </a:p>
      </dgm:t>
    </dgm:pt>
    <dgm:pt modelId="{67E7008B-68EF-4BD3-8F14-8CB1DC635CBF}">
      <dgm:prSet phldrT="[Metin]"/>
      <dgm:spPr/>
      <dgm:t>
        <a:bodyPr/>
        <a:lstStyle/>
        <a:p>
          <a:r>
            <a:rPr lang="tr-TR" dirty="0" smtClean="0"/>
            <a:t>İzleme Türleri</a:t>
          </a:r>
          <a:endParaRPr lang="tr-TR" dirty="0"/>
        </a:p>
      </dgm:t>
    </dgm:pt>
    <dgm:pt modelId="{FDF61147-7BBE-4F7B-B088-08DA202CF56F}" type="parTrans" cxnId="{FDEEF495-966F-4E7A-BB77-2AA7F9969E85}">
      <dgm:prSet/>
      <dgm:spPr/>
      <dgm:t>
        <a:bodyPr/>
        <a:lstStyle/>
        <a:p>
          <a:endParaRPr lang="tr-TR"/>
        </a:p>
      </dgm:t>
    </dgm:pt>
    <dgm:pt modelId="{B95E1658-B703-4192-8D84-361ACF47065F}" type="sibTrans" cxnId="{FDEEF495-966F-4E7A-BB77-2AA7F9969E85}">
      <dgm:prSet/>
      <dgm:spPr/>
      <dgm:t>
        <a:bodyPr/>
        <a:lstStyle/>
        <a:p>
          <a:endParaRPr lang="tr-TR"/>
        </a:p>
      </dgm:t>
    </dgm:pt>
    <dgm:pt modelId="{15873E9B-F949-4E99-ADCD-9B6F4EA4B6AC}">
      <dgm:prSet phldrT="[Metin]"/>
      <dgm:spPr/>
      <dgm:t>
        <a:bodyPr/>
        <a:lstStyle/>
        <a:p>
          <a:r>
            <a:rPr lang="tr-TR" dirty="0" smtClean="0"/>
            <a:t>Gözetimsel</a:t>
          </a:r>
          <a:endParaRPr lang="tr-TR" dirty="0"/>
        </a:p>
      </dgm:t>
    </dgm:pt>
    <dgm:pt modelId="{7F4FFC04-D7CE-43D5-9ACB-1F7072E336E3}" type="parTrans" cxnId="{1F6A1A82-9B27-4D71-8315-803FC586A0E4}">
      <dgm:prSet/>
      <dgm:spPr/>
      <dgm:t>
        <a:bodyPr/>
        <a:lstStyle/>
        <a:p>
          <a:endParaRPr lang="tr-TR"/>
        </a:p>
      </dgm:t>
    </dgm:pt>
    <dgm:pt modelId="{06C8C86E-3F22-4750-8CAB-E71D237F2F16}" type="sibTrans" cxnId="{1F6A1A82-9B27-4D71-8315-803FC586A0E4}">
      <dgm:prSet/>
      <dgm:spPr/>
      <dgm:t>
        <a:bodyPr/>
        <a:lstStyle/>
        <a:p>
          <a:endParaRPr lang="tr-TR"/>
        </a:p>
      </dgm:t>
    </dgm:pt>
    <dgm:pt modelId="{899056B2-173A-4DE0-A559-7BAE728EB334}">
      <dgm:prSet phldrT="[Metin]"/>
      <dgm:spPr/>
      <dgm:t>
        <a:bodyPr/>
        <a:lstStyle/>
        <a:p>
          <a:r>
            <a:rPr lang="tr-TR" dirty="0" err="1" smtClean="0"/>
            <a:t>Operasyonel</a:t>
          </a:r>
          <a:endParaRPr lang="tr-TR" dirty="0"/>
        </a:p>
      </dgm:t>
    </dgm:pt>
    <dgm:pt modelId="{D3912954-AAFD-4ACC-900B-7BE39218592D}" type="parTrans" cxnId="{63260FF1-6056-4E47-9998-960B4B8530D0}">
      <dgm:prSet/>
      <dgm:spPr/>
      <dgm:t>
        <a:bodyPr/>
        <a:lstStyle/>
        <a:p>
          <a:endParaRPr lang="tr-TR"/>
        </a:p>
      </dgm:t>
    </dgm:pt>
    <dgm:pt modelId="{85C35D89-FFD9-47BA-B9A9-ADE1A7EA901E}" type="sibTrans" cxnId="{63260FF1-6056-4E47-9998-960B4B8530D0}">
      <dgm:prSet/>
      <dgm:spPr/>
      <dgm:t>
        <a:bodyPr/>
        <a:lstStyle/>
        <a:p>
          <a:endParaRPr lang="tr-TR"/>
        </a:p>
      </dgm:t>
    </dgm:pt>
    <dgm:pt modelId="{33C9EA68-8B55-4185-A070-EED622104FFB}">
      <dgm:prSet/>
      <dgm:spPr/>
      <dgm:t>
        <a:bodyPr/>
        <a:lstStyle/>
        <a:p>
          <a:r>
            <a:rPr lang="tr-TR" dirty="0" smtClean="0"/>
            <a:t>Araştırmacı</a:t>
          </a:r>
          <a:endParaRPr lang="tr-TR" dirty="0"/>
        </a:p>
      </dgm:t>
    </dgm:pt>
    <dgm:pt modelId="{319C5EAE-E5B2-49E3-874B-C2916C82DD1C}" type="parTrans" cxnId="{22300097-1EFD-45EC-82CA-A2F1878EDBB2}">
      <dgm:prSet/>
      <dgm:spPr/>
      <dgm:t>
        <a:bodyPr/>
        <a:lstStyle/>
        <a:p>
          <a:endParaRPr lang="tr-TR"/>
        </a:p>
      </dgm:t>
    </dgm:pt>
    <dgm:pt modelId="{15ADC567-1C5D-4548-928F-7EBDACB78DAB}" type="sibTrans" cxnId="{22300097-1EFD-45EC-82CA-A2F1878EDBB2}">
      <dgm:prSet/>
      <dgm:spPr/>
      <dgm:t>
        <a:bodyPr/>
        <a:lstStyle/>
        <a:p>
          <a:endParaRPr lang="tr-TR"/>
        </a:p>
      </dgm:t>
    </dgm:pt>
    <dgm:pt modelId="{5AD2A4CD-2728-451D-9975-A38C2E8F3A94}">
      <dgm:prSet/>
      <dgm:spPr/>
      <dgm:t>
        <a:bodyPr/>
        <a:lstStyle/>
        <a:p>
          <a:r>
            <a:rPr lang="tr-TR" dirty="0" smtClean="0"/>
            <a:t>Korunan Alan</a:t>
          </a:r>
          <a:endParaRPr lang="tr-TR" dirty="0"/>
        </a:p>
      </dgm:t>
    </dgm:pt>
    <dgm:pt modelId="{2E3ED11A-CBEF-4374-8467-B32D3728E691}" type="parTrans" cxnId="{FE165099-9A65-4640-9253-38D253581CEC}">
      <dgm:prSet/>
      <dgm:spPr/>
      <dgm:t>
        <a:bodyPr/>
        <a:lstStyle/>
        <a:p>
          <a:endParaRPr lang="tr-TR"/>
        </a:p>
      </dgm:t>
    </dgm:pt>
    <dgm:pt modelId="{6A9D43DB-4459-4382-8088-F08E132A9897}" type="sibTrans" cxnId="{FE165099-9A65-4640-9253-38D253581CEC}">
      <dgm:prSet/>
      <dgm:spPr/>
      <dgm:t>
        <a:bodyPr/>
        <a:lstStyle/>
        <a:p>
          <a:endParaRPr lang="tr-TR"/>
        </a:p>
      </dgm:t>
    </dgm:pt>
    <dgm:pt modelId="{BFDB5621-5F48-46F0-B60A-6ED0293B3690}" type="pres">
      <dgm:prSet presAssocID="{5E04CE44-5DF6-4B1F-B89C-50C02B747BA6}" presName="diagram" presStyleCnt="0">
        <dgm:presLayoutVars>
          <dgm:chPref val="1"/>
          <dgm:dir/>
          <dgm:animOne val="branch"/>
          <dgm:animLvl val="lvl"/>
          <dgm:resizeHandles/>
        </dgm:presLayoutVars>
      </dgm:prSet>
      <dgm:spPr/>
      <dgm:t>
        <a:bodyPr/>
        <a:lstStyle/>
        <a:p>
          <a:endParaRPr lang="tr-TR"/>
        </a:p>
      </dgm:t>
    </dgm:pt>
    <dgm:pt modelId="{90114674-72F5-4C7E-A0F2-7BD5C0CA4CA2}" type="pres">
      <dgm:prSet presAssocID="{67E7008B-68EF-4BD3-8F14-8CB1DC635CBF}" presName="root" presStyleCnt="0"/>
      <dgm:spPr/>
      <dgm:t>
        <a:bodyPr/>
        <a:lstStyle/>
        <a:p>
          <a:endParaRPr lang="tr-TR"/>
        </a:p>
      </dgm:t>
    </dgm:pt>
    <dgm:pt modelId="{67C7EC81-0354-4BCA-AF78-67FB0173A4FC}" type="pres">
      <dgm:prSet presAssocID="{67E7008B-68EF-4BD3-8F14-8CB1DC635CBF}" presName="rootComposite" presStyleCnt="0"/>
      <dgm:spPr/>
      <dgm:t>
        <a:bodyPr/>
        <a:lstStyle/>
        <a:p>
          <a:endParaRPr lang="tr-TR"/>
        </a:p>
      </dgm:t>
    </dgm:pt>
    <dgm:pt modelId="{958E3D97-BF1E-454D-83B2-8C66141027A8}" type="pres">
      <dgm:prSet presAssocID="{67E7008B-68EF-4BD3-8F14-8CB1DC635CBF}" presName="rootText" presStyleLbl="node1" presStyleIdx="0" presStyleCnt="1"/>
      <dgm:spPr/>
      <dgm:t>
        <a:bodyPr/>
        <a:lstStyle/>
        <a:p>
          <a:endParaRPr lang="tr-TR"/>
        </a:p>
      </dgm:t>
    </dgm:pt>
    <dgm:pt modelId="{DB72519D-B773-49CD-A6F5-84FDECA7569F}" type="pres">
      <dgm:prSet presAssocID="{67E7008B-68EF-4BD3-8F14-8CB1DC635CBF}" presName="rootConnector" presStyleLbl="node1" presStyleIdx="0" presStyleCnt="1"/>
      <dgm:spPr/>
      <dgm:t>
        <a:bodyPr/>
        <a:lstStyle/>
        <a:p>
          <a:endParaRPr lang="tr-TR"/>
        </a:p>
      </dgm:t>
    </dgm:pt>
    <dgm:pt modelId="{D46C9BB7-1CCE-452A-98EA-EA3EAA2D7C48}" type="pres">
      <dgm:prSet presAssocID="{67E7008B-68EF-4BD3-8F14-8CB1DC635CBF}" presName="childShape" presStyleCnt="0"/>
      <dgm:spPr/>
      <dgm:t>
        <a:bodyPr/>
        <a:lstStyle/>
        <a:p>
          <a:endParaRPr lang="tr-TR"/>
        </a:p>
      </dgm:t>
    </dgm:pt>
    <dgm:pt modelId="{F515CA93-AFD4-44F2-B07C-624A065213F3}" type="pres">
      <dgm:prSet presAssocID="{7F4FFC04-D7CE-43D5-9ACB-1F7072E336E3}" presName="Name13" presStyleLbl="parChTrans1D2" presStyleIdx="0" presStyleCnt="4"/>
      <dgm:spPr/>
      <dgm:t>
        <a:bodyPr/>
        <a:lstStyle/>
        <a:p>
          <a:endParaRPr lang="tr-TR"/>
        </a:p>
      </dgm:t>
    </dgm:pt>
    <dgm:pt modelId="{663469C4-B3C6-48CC-8A0A-5C03FC832C7B}" type="pres">
      <dgm:prSet presAssocID="{15873E9B-F949-4E99-ADCD-9B6F4EA4B6AC}" presName="childText" presStyleLbl="bgAcc1" presStyleIdx="0" presStyleCnt="4">
        <dgm:presLayoutVars>
          <dgm:bulletEnabled val="1"/>
        </dgm:presLayoutVars>
      </dgm:prSet>
      <dgm:spPr/>
      <dgm:t>
        <a:bodyPr/>
        <a:lstStyle/>
        <a:p>
          <a:endParaRPr lang="tr-TR"/>
        </a:p>
      </dgm:t>
    </dgm:pt>
    <dgm:pt modelId="{2B078601-5373-4F47-AFC9-A216E4CC903E}" type="pres">
      <dgm:prSet presAssocID="{D3912954-AAFD-4ACC-900B-7BE39218592D}" presName="Name13" presStyleLbl="parChTrans1D2" presStyleIdx="1" presStyleCnt="4"/>
      <dgm:spPr/>
      <dgm:t>
        <a:bodyPr/>
        <a:lstStyle/>
        <a:p>
          <a:endParaRPr lang="tr-TR"/>
        </a:p>
      </dgm:t>
    </dgm:pt>
    <dgm:pt modelId="{7003405C-DFBB-40AC-8D46-4F00B3261F3D}" type="pres">
      <dgm:prSet presAssocID="{899056B2-173A-4DE0-A559-7BAE728EB334}" presName="childText" presStyleLbl="bgAcc1" presStyleIdx="1" presStyleCnt="4">
        <dgm:presLayoutVars>
          <dgm:bulletEnabled val="1"/>
        </dgm:presLayoutVars>
      </dgm:prSet>
      <dgm:spPr/>
      <dgm:t>
        <a:bodyPr/>
        <a:lstStyle/>
        <a:p>
          <a:endParaRPr lang="tr-TR"/>
        </a:p>
      </dgm:t>
    </dgm:pt>
    <dgm:pt modelId="{8DE0FB81-F13F-48A4-AD42-0F5C780AC9EA}" type="pres">
      <dgm:prSet presAssocID="{319C5EAE-E5B2-49E3-874B-C2916C82DD1C}" presName="Name13" presStyleLbl="parChTrans1D2" presStyleIdx="2" presStyleCnt="4"/>
      <dgm:spPr/>
      <dgm:t>
        <a:bodyPr/>
        <a:lstStyle/>
        <a:p>
          <a:endParaRPr lang="tr-TR"/>
        </a:p>
      </dgm:t>
    </dgm:pt>
    <dgm:pt modelId="{BF43F4DE-BAEC-4EE3-8F85-761D8A00EABC}" type="pres">
      <dgm:prSet presAssocID="{33C9EA68-8B55-4185-A070-EED622104FFB}" presName="childText" presStyleLbl="bgAcc1" presStyleIdx="2" presStyleCnt="4">
        <dgm:presLayoutVars>
          <dgm:bulletEnabled val="1"/>
        </dgm:presLayoutVars>
      </dgm:prSet>
      <dgm:spPr/>
      <dgm:t>
        <a:bodyPr/>
        <a:lstStyle/>
        <a:p>
          <a:endParaRPr lang="tr-TR"/>
        </a:p>
      </dgm:t>
    </dgm:pt>
    <dgm:pt modelId="{97B14AD0-D41E-4049-9DE3-5C2BD5520C3B}" type="pres">
      <dgm:prSet presAssocID="{2E3ED11A-CBEF-4374-8467-B32D3728E691}" presName="Name13" presStyleLbl="parChTrans1D2" presStyleIdx="3" presStyleCnt="4"/>
      <dgm:spPr/>
      <dgm:t>
        <a:bodyPr/>
        <a:lstStyle/>
        <a:p>
          <a:endParaRPr lang="tr-TR"/>
        </a:p>
      </dgm:t>
    </dgm:pt>
    <dgm:pt modelId="{5586CA34-5704-4679-8FED-A7FC447A3BFD}" type="pres">
      <dgm:prSet presAssocID="{5AD2A4CD-2728-451D-9975-A38C2E8F3A94}" presName="childText" presStyleLbl="bgAcc1" presStyleIdx="3" presStyleCnt="4">
        <dgm:presLayoutVars>
          <dgm:bulletEnabled val="1"/>
        </dgm:presLayoutVars>
      </dgm:prSet>
      <dgm:spPr/>
      <dgm:t>
        <a:bodyPr/>
        <a:lstStyle/>
        <a:p>
          <a:endParaRPr lang="tr-TR"/>
        </a:p>
      </dgm:t>
    </dgm:pt>
  </dgm:ptLst>
  <dgm:cxnLst>
    <dgm:cxn modelId="{63260FF1-6056-4E47-9998-960B4B8530D0}" srcId="{67E7008B-68EF-4BD3-8F14-8CB1DC635CBF}" destId="{899056B2-173A-4DE0-A559-7BAE728EB334}" srcOrd="1" destOrd="0" parTransId="{D3912954-AAFD-4ACC-900B-7BE39218592D}" sibTransId="{85C35D89-FFD9-47BA-B9A9-ADE1A7EA901E}"/>
    <dgm:cxn modelId="{E1423CEE-438C-49BF-A6A3-629B2A2568A6}" type="presOf" srcId="{67E7008B-68EF-4BD3-8F14-8CB1DC635CBF}" destId="{DB72519D-B773-49CD-A6F5-84FDECA7569F}" srcOrd="1" destOrd="0" presId="urn:microsoft.com/office/officeart/2005/8/layout/hierarchy3"/>
    <dgm:cxn modelId="{320D3A7B-43D8-4BF1-8360-24E34D64379B}" type="presOf" srcId="{5E04CE44-5DF6-4B1F-B89C-50C02B747BA6}" destId="{BFDB5621-5F48-46F0-B60A-6ED0293B3690}" srcOrd="0" destOrd="0" presId="urn:microsoft.com/office/officeart/2005/8/layout/hierarchy3"/>
    <dgm:cxn modelId="{FDEEF495-966F-4E7A-BB77-2AA7F9969E85}" srcId="{5E04CE44-5DF6-4B1F-B89C-50C02B747BA6}" destId="{67E7008B-68EF-4BD3-8F14-8CB1DC635CBF}" srcOrd="0" destOrd="0" parTransId="{FDF61147-7BBE-4F7B-B088-08DA202CF56F}" sibTransId="{B95E1658-B703-4192-8D84-361ACF47065F}"/>
    <dgm:cxn modelId="{C465B29A-E728-472C-AED0-3CE3D3447655}" type="presOf" srcId="{7F4FFC04-D7CE-43D5-9ACB-1F7072E336E3}" destId="{F515CA93-AFD4-44F2-B07C-624A065213F3}" srcOrd="0" destOrd="0" presId="urn:microsoft.com/office/officeart/2005/8/layout/hierarchy3"/>
    <dgm:cxn modelId="{86FD730C-3688-45C0-9AF1-C99F865C50D6}" type="presOf" srcId="{899056B2-173A-4DE0-A559-7BAE728EB334}" destId="{7003405C-DFBB-40AC-8D46-4F00B3261F3D}" srcOrd="0" destOrd="0" presId="urn:microsoft.com/office/officeart/2005/8/layout/hierarchy3"/>
    <dgm:cxn modelId="{AAFCE8EF-ACB5-415A-A0F9-41FD915841FB}" type="presOf" srcId="{5AD2A4CD-2728-451D-9975-A38C2E8F3A94}" destId="{5586CA34-5704-4679-8FED-A7FC447A3BFD}" srcOrd="0" destOrd="0" presId="urn:microsoft.com/office/officeart/2005/8/layout/hierarchy3"/>
    <dgm:cxn modelId="{D848D52A-EB1A-4C99-82C3-20EB7F02606E}" type="presOf" srcId="{15873E9B-F949-4E99-ADCD-9B6F4EA4B6AC}" destId="{663469C4-B3C6-48CC-8A0A-5C03FC832C7B}" srcOrd="0" destOrd="0" presId="urn:microsoft.com/office/officeart/2005/8/layout/hierarchy3"/>
    <dgm:cxn modelId="{FE165099-9A65-4640-9253-38D253581CEC}" srcId="{67E7008B-68EF-4BD3-8F14-8CB1DC635CBF}" destId="{5AD2A4CD-2728-451D-9975-A38C2E8F3A94}" srcOrd="3" destOrd="0" parTransId="{2E3ED11A-CBEF-4374-8467-B32D3728E691}" sibTransId="{6A9D43DB-4459-4382-8088-F08E132A9897}"/>
    <dgm:cxn modelId="{22300097-1EFD-45EC-82CA-A2F1878EDBB2}" srcId="{67E7008B-68EF-4BD3-8F14-8CB1DC635CBF}" destId="{33C9EA68-8B55-4185-A070-EED622104FFB}" srcOrd="2" destOrd="0" parTransId="{319C5EAE-E5B2-49E3-874B-C2916C82DD1C}" sibTransId="{15ADC567-1C5D-4548-928F-7EBDACB78DAB}"/>
    <dgm:cxn modelId="{8FC3D8DE-E398-4D9A-B068-BD66EF43CF3A}" type="presOf" srcId="{319C5EAE-E5B2-49E3-874B-C2916C82DD1C}" destId="{8DE0FB81-F13F-48A4-AD42-0F5C780AC9EA}" srcOrd="0" destOrd="0" presId="urn:microsoft.com/office/officeart/2005/8/layout/hierarchy3"/>
    <dgm:cxn modelId="{F9DB4BB2-E838-4302-8DE9-1288D72A7215}" type="presOf" srcId="{67E7008B-68EF-4BD3-8F14-8CB1DC635CBF}" destId="{958E3D97-BF1E-454D-83B2-8C66141027A8}" srcOrd="0" destOrd="0" presId="urn:microsoft.com/office/officeart/2005/8/layout/hierarchy3"/>
    <dgm:cxn modelId="{1EEC9C1D-EC18-4777-ADEA-82851A74A639}" type="presOf" srcId="{D3912954-AAFD-4ACC-900B-7BE39218592D}" destId="{2B078601-5373-4F47-AFC9-A216E4CC903E}" srcOrd="0" destOrd="0" presId="urn:microsoft.com/office/officeart/2005/8/layout/hierarchy3"/>
    <dgm:cxn modelId="{564C8EE7-41AD-4F86-86B8-EFD2B506D147}" type="presOf" srcId="{2E3ED11A-CBEF-4374-8467-B32D3728E691}" destId="{97B14AD0-D41E-4049-9DE3-5C2BD5520C3B}" srcOrd="0" destOrd="0" presId="urn:microsoft.com/office/officeart/2005/8/layout/hierarchy3"/>
    <dgm:cxn modelId="{746315DF-C096-4631-B8C4-CA0ADEE4BCF1}" type="presOf" srcId="{33C9EA68-8B55-4185-A070-EED622104FFB}" destId="{BF43F4DE-BAEC-4EE3-8F85-761D8A00EABC}" srcOrd="0" destOrd="0" presId="urn:microsoft.com/office/officeart/2005/8/layout/hierarchy3"/>
    <dgm:cxn modelId="{1F6A1A82-9B27-4D71-8315-803FC586A0E4}" srcId="{67E7008B-68EF-4BD3-8F14-8CB1DC635CBF}" destId="{15873E9B-F949-4E99-ADCD-9B6F4EA4B6AC}" srcOrd="0" destOrd="0" parTransId="{7F4FFC04-D7CE-43D5-9ACB-1F7072E336E3}" sibTransId="{06C8C86E-3F22-4750-8CAB-E71D237F2F16}"/>
    <dgm:cxn modelId="{8A5DC4C7-4411-4071-8242-98C89C2898DE}" type="presParOf" srcId="{BFDB5621-5F48-46F0-B60A-6ED0293B3690}" destId="{90114674-72F5-4C7E-A0F2-7BD5C0CA4CA2}" srcOrd="0" destOrd="0" presId="urn:microsoft.com/office/officeart/2005/8/layout/hierarchy3"/>
    <dgm:cxn modelId="{4D94E430-8154-4878-AAD4-C5A1D098BF96}" type="presParOf" srcId="{90114674-72F5-4C7E-A0F2-7BD5C0CA4CA2}" destId="{67C7EC81-0354-4BCA-AF78-67FB0173A4FC}" srcOrd="0" destOrd="0" presId="urn:microsoft.com/office/officeart/2005/8/layout/hierarchy3"/>
    <dgm:cxn modelId="{1B07D8A9-BDA2-4C95-BEC6-FF7723B25DCC}" type="presParOf" srcId="{67C7EC81-0354-4BCA-AF78-67FB0173A4FC}" destId="{958E3D97-BF1E-454D-83B2-8C66141027A8}" srcOrd="0" destOrd="0" presId="urn:microsoft.com/office/officeart/2005/8/layout/hierarchy3"/>
    <dgm:cxn modelId="{941749D8-5AF1-4531-A85B-8681D8823256}" type="presParOf" srcId="{67C7EC81-0354-4BCA-AF78-67FB0173A4FC}" destId="{DB72519D-B773-49CD-A6F5-84FDECA7569F}" srcOrd="1" destOrd="0" presId="urn:microsoft.com/office/officeart/2005/8/layout/hierarchy3"/>
    <dgm:cxn modelId="{C38627DB-7813-472B-A4CA-CA3FD09B05CB}" type="presParOf" srcId="{90114674-72F5-4C7E-A0F2-7BD5C0CA4CA2}" destId="{D46C9BB7-1CCE-452A-98EA-EA3EAA2D7C48}" srcOrd="1" destOrd="0" presId="urn:microsoft.com/office/officeart/2005/8/layout/hierarchy3"/>
    <dgm:cxn modelId="{C70BF79C-8BE3-41F1-98A2-C55217874FFF}" type="presParOf" srcId="{D46C9BB7-1CCE-452A-98EA-EA3EAA2D7C48}" destId="{F515CA93-AFD4-44F2-B07C-624A065213F3}" srcOrd="0" destOrd="0" presId="urn:microsoft.com/office/officeart/2005/8/layout/hierarchy3"/>
    <dgm:cxn modelId="{E1921C46-F899-44F6-9884-D84FB0F01D5A}" type="presParOf" srcId="{D46C9BB7-1CCE-452A-98EA-EA3EAA2D7C48}" destId="{663469C4-B3C6-48CC-8A0A-5C03FC832C7B}" srcOrd="1" destOrd="0" presId="urn:microsoft.com/office/officeart/2005/8/layout/hierarchy3"/>
    <dgm:cxn modelId="{D572F35C-6099-434C-BE5E-902625184D1E}" type="presParOf" srcId="{D46C9BB7-1CCE-452A-98EA-EA3EAA2D7C48}" destId="{2B078601-5373-4F47-AFC9-A216E4CC903E}" srcOrd="2" destOrd="0" presId="urn:microsoft.com/office/officeart/2005/8/layout/hierarchy3"/>
    <dgm:cxn modelId="{D95CB8FE-CBA8-44FF-898A-C3C9F62D29B1}" type="presParOf" srcId="{D46C9BB7-1CCE-452A-98EA-EA3EAA2D7C48}" destId="{7003405C-DFBB-40AC-8D46-4F00B3261F3D}" srcOrd="3" destOrd="0" presId="urn:microsoft.com/office/officeart/2005/8/layout/hierarchy3"/>
    <dgm:cxn modelId="{1AEDB09B-DC91-4935-BEBD-10727F298919}" type="presParOf" srcId="{D46C9BB7-1CCE-452A-98EA-EA3EAA2D7C48}" destId="{8DE0FB81-F13F-48A4-AD42-0F5C780AC9EA}" srcOrd="4" destOrd="0" presId="urn:microsoft.com/office/officeart/2005/8/layout/hierarchy3"/>
    <dgm:cxn modelId="{338FDA15-F5CC-4D7E-9BB7-CE5656C4EA74}" type="presParOf" srcId="{D46C9BB7-1CCE-452A-98EA-EA3EAA2D7C48}" destId="{BF43F4DE-BAEC-4EE3-8F85-761D8A00EABC}" srcOrd="5" destOrd="0" presId="urn:microsoft.com/office/officeart/2005/8/layout/hierarchy3"/>
    <dgm:cxn modelId="{CADB798B-82D7-4345-BC67-45B06FB584C1}" type="presParOf" srcId="{D46C9BB7-1CCE-452A-98EA-EA3EAA2D7C48}" destId="{97B14AD0-D41E-4049-9DE3-5C2BD5520C3B}" srcOrd="6" destOrd="0" presId="urn:microsoft.com/office/officeart/2005/8/layout/hierarchy3"/>
    <dgm:cxn modelId="{8C8787C9-A804-4B76-A828-58909579C89B}" type="presParOf" srcId="{D46C9BB7-1CCE-452A-98EA-EA3EAA2D7C48}" destId="{5586CA34-5704-4679-8FED-A7FC447A3BFD}"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04CE44-5DF6-4B1F-B89C-50C02B747BA6}"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tr-TR"/>
        </a:p>
      </dgm:t>
    </dgm:pt>
    <dgm:pt modelId="{67E7008B-68EF-4BD3-8F14-8CB1DC635CBF}">
      <dgm:prSet phldrT="[Metin]"/>
      <dgm:spPr/>
      <dgm:t>
        <a:bodyPr/>
        <a:lstStyle/>
        <a:p>
          <a:r>
            <a:rPr lang="tr-TR" dirty="0" smtClean="0"/>
            <a:t>İzleme Türleri</a:t>
          </a:r>
          <a:endParaRPr lang="tr-TR" dirty="0"/>
        </a:p>
      </dgm:t>
    </dgm:pt>
    <dgm:pt modelId="{FDF61147-7BBE-4F7B-B088-08DA202CF56F}" type="parTrans" cxnId="{FDEEF495-966F-4E7A-BB77-2AA7F9969E85}">
      <dgm:prSet/>
      <dgm:spPr/>
      <dgm:t>
        <a:bodyPr/>
        <a:lstStyle/>
        <a:p>
          <a:endParaRPr lang="tr-TR"/>
        </a:p>
      </dgm:t>
    </dgm:pt>
    <dgm:pt modelId="{B95E1658-B703-4192-8D84-361ACF47065F}" type="sibTrans" cxnId="{FDEEF495-966F-4E7A-BB77-2AA7F9969E85}">
      <dgm:prSet/>
      <dgm:spPr/>
      <dgm:t>
        <a:bodyPr/>
        <a:lstStyle/>
        <a:p>
          <a:endParaRPr lang="tr-TR"/>
        </a:p>
      </dgm:t>
    </dgm:pt>
    <dgm:pt modelId="{15873E9B-F949-4E99-ADCD-9B6F4EA4B6AC}">
      <dgm:prSet phldrT="[Metin]"/>
      <dgm:spPr/>
      <dgm:t>
        <a:bodyPr/>
        <a:lstStyle/>
        <a:p>
          <a:r>
            <a:rPr lang="tr-TR" dirty="0" smtClean="0"/>
            <a:t>Gözetimsel</a:t>
          </a:r>
          <a:endParaRPr lang="tr-TR" dirty="0"/>
        </a:p>
      </dgm:t>
    </dgm:pt>
    <dgm:pt modelId="{7F4FFC04-D7CE-43D5-9ACB-1F7072E336E3}" type="parTrans" cxnId="{1F6A1A82-9B27-4D71-8315-803FC586A0E4}">
      <dgm:prSet/>
      <dgm:spPr/>
      <dgm:t>
        <a:bodyPr/>
        <a:lstStyle/>
        <a:p>
          <a:endParaRPr lang="tr-TR"/>
        </a:p>
      </dgm:t>
    </dgm:pt>
    <dgm:pt modelId="{06C8C86E-3F22-4750-8CAB-E71D237F2F16}" type="sibTrans" cxnId="{1F6A1A82-9B27-4D71-8315-803FC586A0E4}">
      <dgm:prSet/>
      <dgm:spPr/>
      <dgm:t>
        <a:bodyPr/>
        <a:lstStyle/>
        <a:p>
          <a:endParaRPr lang="tr-TR"/>
        </a:p>
      </dgm:t>
    </dgm:pt>
    <dgm:pt modelId="{899056B2-173A-4DE0-A559-7BAE728EB334}">
      <dgm:prSet phldrT="[Metin]"/>
      <dgm:spPr>
        <a:solidFill>
          <a:schemeClr val="lt1">
            <a:hueOff val="0"/>
            <a:satOff val="0"/>
            <a:lumOff val="0"/>
            <a:alpha val="0"/>
          </a:schemeClr>
        </a:solidFill>
      </dgm:spPr>
      <dgm:t>
        <a:bodyPr/>
        <a:lstStyle/>
        <a:p>
          <a:r>
            <a:rPr lang="tr-TR" dirty="0" err="1" smtClean="0">
              <a:solidFill>
                <a:schemeClr val="bg2"/>
              </a:solidFill>
            </a:rPr>
            <a:t>Operasyonel</a:t>
          </a:r>
          <a:endParaRPr lang="tr-TR" dirty="0">
            <a:solidFill>
              <a:schemeClr val="bg2"/>
            </a:solidFill>
          </a:endParaRPr>
        </a:p>
      </dgm:t>
    </dgm:pt>
    <dgm:pt modelId="{D3912954-AAFD-4ACC-900B-7BE39218592D}" type="parTrans" cxnId="{63260FF1-6056-4E47-9998-960B4B8530D0}">
      <dgm:prSet/>
      <dgm:spPr/>
      <dgm:t>
        <a:bodyPr/>
        <a:lstStyle/>
        <a:p>
          <a:endParaRPr lang="tr-TR"/>
        </a:p>
      </dgm:t>
    </dgm:pt>
    <dgm:pt modelId="{85C35D89-FFD9-47BA-B9A9-ADE1A7EA901E}" type="sibTrans" cxnId="{63260FF1-6056-4E47-9998-960B4B8530D0}">
      <dgm:prSet/>
      <dgm:spPr/>
      <dgm:t>
        <a:bodyPr/>
        <a:lstStyle/>
        <a:p>
          <a:endParaRPr lang="tr-TR"/>
        </a:p>
      </dgm:t>
    </dgm:pt>
    <dgm:pt modelId="{33C9EA68-8B55-4185-A070-EED622104FFB}">
      <dgm:prSet/>
      <dgm:spPr>
        <a:solidFill>
          <a:schemeClr val="lt1">
            <a:hueOff val="0"/>
            <a:satOff val="0"/>
            <a:lumOff val="0"/>
            <a:alpha val="0"/>
          </a:schemeClr>
        </a:solidFill>
      </dgm:spPr>
      <dgm:t>
        <a:bodyPr/>
        <a:lstStyle/>
        <a:p>
          <a:r>
            <a:rPr lang="tr-TR" dirty="0" smtClean="0">
              <a:solidFill>
                <a:schemeClr val="bg2"/>
              </a:solidFill>
            </a:rPr>
            <a:t>Araştırmacı</a:t>
          </a:r>
          <a:endParaRPr lang="tr-TR" dirty="0">
            <a:solidFill>
              <a:schemeClr val="bg2"/>
            </a:solidFill>
          </a:endParaRPr>
        </a:p>
      </dgm:t>
    </dgm:pt>
    <dgm:pt modelId="{319C5EAE-E5B2-49E3-874B-C2916C82DD1C}" type="parTrans" cxnId="{22300097-1EFD-45EC-82CA-A2F1878EDBB2}">
      <dgm:prSet/>
      <dgm:spPr/>
      <dgm:t>
        <a:bodyPr/>
        <a:lstStyle/>
        <a:p>
          <a:endParaRPr lang="tr-TR"/>
        </a:p>
      </dgm:t>
    </dgm:pt>
    <dgm:pt modelId="{15ADC567-1C5D-4548-928F-7EBDACB78DAB}" type="sibTrans" cxnId="{22300097-1EFD-45EC-82CA-A2F1878EDBB2}">
      <dgm:prSet/>
      <dgm:spPr/>
      <dgm:t>
        <a:bodyPr/>
        <a:lstStyle/>
        <a:p>
          <a:endParaRPr lang="tr-TR"/>
        </a:p>
      </dgm:t>
    </dgm:pt>
    <dgm:pt modelId="{5AD2A4CD-2728-451D-9975-A38C2E8F3A94}">
      <dgm:prSet/>
      <dgm:spPr>
        <a:solidFill>
          <a:schemeClr val="lt1">
            <a:hueOff val="0"/>
            <a:satOff val="0"/>
            <a:lumOff val="0"/>
            <a:alpha val="0"/>
          </a:schemeClr>
        </a:solidFill>
      </dgm:spPr>
      <dgm:t>
        <a:bodyPr/>
        <a:lstStyle/>
        <a:p>
          <a:r>
            <a:rPr lang="tr-TR" dirty="0" smtClean="0">
              <a:solidFill>
                <a:schemeClr val="bg2"/>
              </a:solidFill>
            </a:rPr>
            <a:t>Korunan Alan</a:t>
          </a:r>
          <a:endParaRPr lang="tr-TR" dirty="0">
            <a:solidFill>
              <a:schemeClr val="bg2"/>
            </a:solidFill>
          </a:endParaRPr>
        </a:p>
      </dgm:t>
    </dgm:pt>
    <dgm:pt modelId="{2E3ED11A-CBEF-4374-8467-B32D3728E691}" type="parTrans" cxnId="{FE165099-9A65-4640-9253-38D253581CEC}">
      <dgm:prSet/>
      <dgm:spPr/>
      <dgm:t>
        <a:bodyPr/>
        <a:lstStyle/>
        <a:p>
          <a:endParaRPr lang="tr-TR"/>
        </a:p>
      </dgm:t>
    </dgm:pt>
    <dgm:pt modelId="{6A9D43DB-4459-4382-8088-F08E132A9897}" type="sibTrans" cxnId="{FE165099-9A65-4640-9253-38D253581CEC}">
      <dgm:prSet/>
      <dgm:spPr/>
      <dgm:t>
        <a:bodyPr/>
        <a:lstStyle/>
        <a:p>
          <a:endParaRPr lang="tr-TR"/>
        </a:p>
      </dgm:t>
    </dgm:pt>
    <dgm:pt modelId="{BFDB5621-5F48-46F0-B60A-6ED0293B3690}" type="pres">
      <dgm:prSet presAssocID="{5E04CE44-5DF6-4B1F-B89C-50C02B747BA6}" presName="diagram" presStyleCnt="0">
        <dgm:presLayoutVars>
          <dgm:chPref val="1"/>
          <dgm:dir/>
          <dgm:animOne val="branch"/>
          <dgm:animLvl val="lvl"/>
          <dgm:resizeHandles/>
        </dgm:presLayoutVars>
      </dgm:prSet>
      <dgm:spPr/>
      <dgm:t>
        <a:bodyPr/>
        <a:lstStyle/>
        <a:p>
          <a:endParaRPr lang="tr-TR"/>
        </a:p>
      </dgm:t>
    </dgm:pt>
    <dgm:pt modelId="{90114674-72F5-4C7E-A0F2-7BD5C0CA4CA2}" type="pres">
      <dgm:prSet presAssocID="{67E7008B-68EF-4BD3-8F14-8CB1DC635CBF}" presName="root" presStyleCnt="0"/>
      <dgm:spPr/>
      <dgm:t>
        <a:bodyPr/>
        <a:lstStyle/>
        <a:p>
          <a:endParaRPr lang="tr-TR"/>
        </a:p>
      </dgm:t>
    </dgm:pt>
    <dgm:pt modelId="{67C7EC81-0354-4BCA-AF78-67FB0173A4FC}" type="pres">
      <dgm:prSet presAssocID="{67E7008B-68EF-4BD3-8F14-8CB1DC635CBF}" presName="rootComposite" presStyleCnt="0"/>
      <dgm:spPr/>
      <dgm:t>
        <a:bodyPr/>
        <a:lstStyle/>
        <a:p>
          <a:endParaRPr lang="tr-TR"/>
        </a:p>
      </dgm:t>
    </dgm:pt>
    <dgm:pt modelId="{958E3D97-BF1E-454D-83B2-8C66141027A8}" type="pres">
      <dgm:prSet presAssocID="{67E7008B-68EF-4BD3-8F14-8CB1DC635CBF}" presName="rootText" presStyleLbl="node1" presStyleIdx="0" presStyleCnt="1"/>
      <dgm:spPr/>
      <dgm:t>
        <a:bodyPr/>
        <a:lstStyle/>
        <a:p>
          <a:endParaRPr lang="tr-TR"/>
        </a:p>
      </dgm:t>
    </dgm:pt>
    <dgm:pt modelId="{DB72519D-B773-49CD-A6F5-84FDECA7569F}" type="pres">
      <dgm:prSet presAssocID="{67E7008B-68EF-4BD3-8F14-8CB1DC635CBF}" presName="rootConnector" presStyleLbl="node1" presStyleIdx="0" presStyleCnt="1"/>
      <dgm:spPr/>
      <dgm:t>
        <a:bodyPr/>
        <a:lstStyle/>
        <a:p>
          <a:endParaRPr lang="tr-TR"/>
        </a:p>
      </dgm:t>
    </dgm:pt>
    <dgm:pt modelId="{D46C9BB7-1CCE-452A-98EA-EA3EAA2D7C48}" type="pres">
      <dgm:prSet presAssocID="{67E7008B-68EF-4BD3-8F14-8CB1DC635CBF}" presName="childShape" presStyleCnt="0"/>
      <dgm:spPr/>
      <dgm:t>
        <a:bodyPr/>
        <a:lstStyle/>
        <a:p>
          <a:endParaRPr lang="tr-TR"/>
        </a:p>
      </dgm:t>
    </dgm:pt>
    <dgm:pt modelId="{F515CA93-AFD4-44F2-B07C-624A065213F3}" type="pres">
      <dgm:prSet presAssocID="{7F4FFC04-D7CE-43D5-9ACB-1F7072E336E3}" presName="Name13" presStyleLbl="parChTrans1D2" presStyleIdx="0" presStyleCnt="4"/>
      <dgm:spPr/>
      <dgm:t>
        <a:bodyPr/>
        <a:lstStyle/>
        <a:p>
          <a:endParaRPr lang="tr-TR"/>
        </a:p>
      </dgm:t>
    </dgm:pt>
    <dgm:pt modelId="{663469C4-B3C6-48CC-8A0A-5C03FC832C7B}" type="pres">
      <dgm:prSet presAssocID="{15873E9B-F949-4E99-ADCD-9B6F4EA4B6AC}" presName="childText" presStyleLbl="bgAcc1" presStyleIdx="0" presStyleCnt="4">
        <dgm:presLayoutVars>
          <dgm:bulletEnabled val="1"/>
        </dgm:presLayoutVars>
      </dgm:prSet>
      <dgm:spPr/>
      <dgm:t>
        <a:bodyPr/>
        <a:lstStyle/>
        <a:p>
          <a:endParaRPr lang="tr-TR"/>
        </a:p>
      </dgm:t>
    </dgm:pt>
    <dgm:pt modelId="{2B078601-5373-4F47-AFC9-A216E4CC903E}" type="pres">
      <dgm:prSet presAssocID="{D3912954-AAFD-4ACC-900B-7BE39218592D}" presName="Name13" presStyleLbl="parChTrans1D2" presStyleIdx="1" presStyleCnt="4"/>
      <dgm:spPr/>
      <dgm:t>
        <a:bodyPr/>
        <a:lstStyle/>
        <a:p>
          <a:endParaRPr lang="tr-TR"/>
        </a:p>
      </dgm:t>
    </dgm:pt>
    <dgm:pt modelId="{7003405C-DFBB-40AC-8D46-4F00B3261F3D}" type="pres">
      <dgm:prSet presAssocID="{899056B2-173A-4DE0-A559-7BAE728EB334}" presName="childText" presStyleLbl="bgAcc1" presStyleIdx="1" presStyleCnt="4">
        <dgm:presLayoutVars>
          <dgm:bulletEnabled val="1"/>
        </dgm:presLayoutVars>
      </dgm:prSet>
      <dgm:spPr/>
      <dgm:t>
        <a:bodyPr/>
        <a:lstStyle/>
        <a:p>
          <a:endParaRPr lang="tr-TR"/>
        </a:p>
      </dgm:t>
    </dgm:pt>
    <dgm:pt modelId="{8DE0FB81-F13F-48A4-AD42-0F5C780AC9EA}" type="pres">
      <dgm:prSet presAssocID="{319C5EAE-E5B2-49E3-874B-C2916C82DD1C}" presName="Name13" presStyleLbl="parChTrans1D2" presStyleIdx="2" presStyleCnt="4"/>
      <dgm:spPr/>
      <dgm:t>
        <a:bodyPr/>
        <a:lstStyle/>
        <a:p>
          <a:endParaRPr lang="tr-TR"/>
        </a:p>
      </dgm:t>
    </dgm:pt>
    <dgm:pt modelId="{BF43F4DE-BAEC-4EE3-8F85-761D8A00EABC}" type="pres">
      <dgm:prSet presAssocID="{33C9EA68-8B55-4185-A070-EED622104FFB}" presName="childText" presStyleLbl="bgAcc1" presStyleIdx="2" presStyleCnt="4">
        <dgm:presLayoutVars>
          <dgm:bulletEnabled val="1"/>
        </dgm:presLayoutVars>
      </dgm:prSet>
      <dgm:spPr/>
      <dgm:t>
        <a:bodyPr/>
        <a:lstStyle/>
        <a:p>
          <a:endParaRPr lang="tr-TR"/>
        </a:p>
      </dgm:t>
    </dgm:pt>
    <dgm:pt modelId="{97B14AD0-D41E-4049-9DE3-5C2BD5520C3B}" type="pres">
      <dgm:prSet presAssocID="{2E3ED11A-CBEF-4374-8467-B32D3728E691}" presName="Name13" presStyleLbl="parChTrans1D2" presStyleIdx="3" presStyleCnt="4"/>
      <dgm:spPr/>
      <dgm:t>
        <a:bodyPr/>
        <a:lstStyle/>
        <a:p>
          <a:endParaRPr lang="tr-TR"/>
        </a:p>
      </dgm:t>
    </dgm:pt>
    <dgm:pt modelId="{5586CA34-5704-4679-8FED-A7FC447A3BFD}" type="pres">
      <dgm:prSet presAssocID="{5AD2A4CD-2728-451D-9975-A38C2E8F3A94}" presName="childText" presStyleLbl="bgAcc1" presStyleIdx="3" presStyleCnt="4">
        <dgm:presLayoutVars>
          <dgm:bulletEnabled val="1"/>
        </dgm:presLayoutVars>
      </dgm:prSet>
      <dgm:spPr/>
      <dgm:t>
        <a:bodyPr/>
        <a:lstStyle/>
        <a:p>
          <a:endParaRPr lang="tr-TR"/>
        </a:p>
      </dgm:t>
    </dgm:pt>
  </dgm:ptLst>
  <dgm:cxnLst>
    <dgm:cxn modelId="{63260FF1-6056-4E47-9998-960B4B8530D0}" srcId="{67E7008B-68EF-4BD3-8F14-8CB1DC635CBF}" destId="{899056B2-173A-4DE0-A559-7BAE728EB334}" srcOrd="1" destOrd="0" parTransId="{D3912954-AAFD-4ACC-900B-7BE39218592D}" sibTransId="{85C35D89-FFD9-47BA-B9A9-ADE1A7EA901E}"/>
    <dgm:cxn modelId="{634FCA42-4E1C-4259-B8BA-386AAC1B3872}" type="presOf" srcId="{319C5EAE-E5B2-49E3-874B-C2916C82DD1C}" destId="{8DE0FB81-F13F-48A4-AD42-0F5C780AC9EA}" srcOrd="0" destOrd="0" presId="urn:microsoft.com/office/officeart/2005/8/layout/hierarchy3"/>
    <dgm:cxn modelId="{FDEEF495-966F-4E7A-BB77-2AA7F9969E85}" srcId="{5E04CE44-5DF6-4B1F-B89C-50C02B747BA6}" destId="{67E7008B-68EF-4BD3-8F14-8CB1DC635CBF}" srcOrd="0" destOrd="0" parTransId="{FDF61147-7BBE-4F7B-B088-08DA202CF56F}" sibTransId="{B95E1658-B703-4192-8D84-361ACF47065F}"/>
    <dgm:cxn modelId="{5B707F46-00BD-46A0-98BD-17ADC76A0073}" type="presOf" srcId="{7F4FFC04-D7CE-43D5-9ACB-1F7072E336E3}" destId="{F515CA93-AFD4-44F2-B07C-624A065213F3}" srcOrd="0" destOrd="0" presId="urn:microsoft.com/office/officeart/2005/8/layout/hierarchy3"/>
    <dgm:cxn modelId="{3AF9CAED-6A9F-4096-9D6C-293DE14AADF2}" type="presOf" srcId="{D3912954-AAFD-4ACC-900B-7BE39218592D}" destId="{2B078601-5373-4F47-AFC9-A216E4CC903E}" srcOrd="0" destOrd="0" presId="urn:microsoft.com/office/officeart/2005/8/layout/hierarchy3"/>
    <dgm:cxn modelId="{70C09210-C2DC-4240-98ED-142CDECCBBA9}" type="presOf" srcId="{15873E9B-F949-4E99-ADCD-9B6F4EA4B6AC}" destId="{663469C4-B3C6-48CC-8A0A-5C03FC832C7B}" srcOrd="0" destOrd="0" presId="urn:microsoft.com/office/officeart/2005/8/layout/hierarchy3"/>
    <dgm:cxn modelId="{65F18910-A28F-425E-9734-6571B46D48D8}" type="presOf" srcId="{33C9EA68-8B55-4185-A070-EED622104FFB}" destId="{BF43F4DE-BAEC-4EE3-8F85-761D8A00EABC}" srcOrd="0" destOrd="0" presId="urn:microsoft.com/office/officeart/2005/8/layout/hierarchy3"/>
    <dgm:cxn modelId="{FE165099-9A65-4640-9253-38D253581CEC}" srcId="{67E7008B-68EF-4BD3-8F14-8CB1DC635CBF}" destId="{5AD2A4CD-2728-451D-9975-A38C2E8F3A94}" srcOrd="3" destOrd="0" parTransId="{2E3ED11A-CBEF-4374-8467-B32D3728E691}" sibTransId="{6A9D43DB-4459-4382-8088-F08E132A9897}"/>
    <dgm:cxn modelId="{22300097-1EFD-45EC-82CA-A2F1878EDBB2}" srcId="{67E7008B-68EF-4BD3-8F14-8CB1DC635CBF}" destId="{33C9EA68-8B55-4185-A070-EED622104FFB}" srcOrd="2" destOrd="0" parTransId="{319C5EAE-E5B2-49E3-874B-C2916C82DD1C}" sibTransId="{15ADC567-1C5D-4548-928F-7EBDACB78DAB}"/>
    <dgm:cxn modelId="{F7D45D35-11F9-439F-9D30-8D8A1C16392C}" type="presOf" srcId="{67E7008B-68EF-4BD3-8F14-8CB1DC635CBF}" destId="{958E3D97-BF1E-454D-83B2-8C66141027A8}" srcOrd="0" destOrd="0" presId="urn:microsoft.com/office/officeart/2005/8/layout/hierarchy3"/>
    <dgm:cxn modelId="{3419430B-5C23-4DEB-A24E-3C13D4A235FC}" type="presOf" srcId="{899056B2-173A-4DE0-A559-7BAE728EB334}" destId="{7003405C-DFBB-40AC-8D46-4F00B3261F3D}" srcOrd="0" destOrd="0" presId="urn:microsoft.com/office/officeart/2005/8/layout/hierarchy3"/>
    <dgm:cxn modelId="{35489DE3-C2AD-478B-A78D-5A8E7056432B}" type="presOf" srcId="{5AD2A4CD-2728-451D-9975-A38C2E8F3A94}" destId="{5586CA34-5704-4679-8FED-A7FC447A3BFD}" srcOrd="0" destOrd="0" presId="urn:microsoft.com/office/officeart/2005/8/layout/hierarchy3"/>
    <dgm:cxn modelId="{8FB2671F-D01E-42BA-819C-C171F214D6E1}" type="presOf" srcId="{2E3ED11A-CBEF-4374-8467-B32D3728E691}" destId="{97B14AD0-D41E-4049-9DE3-5C2BD5520C3B}" srcOrd="0" destOrd="0" presId="urn:microsoft.com/office/officeart/2005/8/layout/hierarchy3"/>
    <dgm:cxn modelId="{1F6A1A82-9B27-4D71-8315-803FC586A0E4}" srcId="{67E7008B-68EF-4BD3-8F14-8CB1DC635CBF}" destId="{15873E9B-F949-4E99-ADCD-9B6F4EA4B6AC}" srcOrd="0" destOrd="0" parTransId="{7F4FFC04-D7CE-43D5-9ACB-1F7072E336E3}" sibTransId="{06C8C86E-3F22-4750-8CAB-E71D237F2F16}"/>
    <dgm:cxn modelId="{4B3502AF-1013-48DC-AD8D-85B52F387B0A}" type="presOf" srcId="{5E04CE44-5DF6-4B1F-B89C-50C02B747BA6}" destId="{BFDB5621-5F48-46F0-B60A-6ED0293B3690}" srcOrd="0" destOrd="0" presId="urn:microsoft.com/office/officeart/2005/8/layout/hierarchy3"/>
    <dgm:cxn modelId="{9EB1E9A0-6328-42A3-AE87-D60AAFEF27F4}" type="presOf" srcId="{67E7008B-68EF-4BD3-8F14-8CB1DC635CBF}" destId="{DB72519D-B773-49CD-A6F5-84FDECA7569F}" srcOrd="1" destOrd="0" presId="urn:microsoft.com/office/officeart/2005/8/layout/hierarchy3"/>
    <dgm:cxn modelId="{F1E6C649-B585-4500-B588-9F99C0F20E01}" type="presParOf" srcId="{BFDB5621-5F48-46F0-B60A-6ED0293B3690}" destId="{90114674-72F5-4C7E-A0F2-7BD5C0CA4CA2}" srcOrd="0" destOrd="0" presId="urn:microsoft.com/office/officeart/2005/8/layout/hierarchy3"/>
    <dgm:cxn modelId="{F8240F91-1669-4CC8-BB44-DE488FCB06DB}" type="presParOf" srcId="{90114674-72F5-4C7E-A0F2-7BD5C0CA4CA2}" destId="{67C7EC81-0354-4BCA-AF78-67FB0173A4FC}" srcOrd="0" destOrd="0" presId="urn:microsoft.com/office/officeart/2005/8/layout/hierarchy3"/>
    <dgm:cxn modelId="{C297200E-D559-4B23-B01A-FE8C69D93B39}" type="presParOf" srcId="{67C7EC81-0354-4BCA-AF78-67FB0173A4FC}" destId="{958E3D97-BF1E-454D-83B2-8C66141027A8}" srcOrd="0" destOrd="0" presId="urn:microsoft.com/office/officeart/2005/8/layout/hierarchy3"/>
    <dgm:cxn modelId="{C2876AD4-DBD6-453E-8EFE-3B851783ECDD}" type="presParOf" srcId="{67C7EC81-0354-4BCA-AF78-67FB0173A4FC}" destId="{DB72519D-B773-49CD-A6F5-84FDECA7569F}" srcOrd="1" destOrd="0" presId="urn:microsoft.com/office/officeart/2005/8/layout/hierarchy3"/>
    <dgm:cxn modelId="{77B72B13-71CC-4E0C-BA85-6F7C6E42A2C2}" type="presParOf" srcId="{90114674-72F5-4C7E-A0F2-7BD5C0CA4CA2}" destId="{D46C9BB7-1CCE-452A-98EA-EA3EAA2D7C48}" srcOrd="1" destOrd="0" presId="urn:microsoft.com/office/officeart/2005/8/layout/hierarchy3"/>
    <dgm:cxn modelId="{B1C797C6-A7EB-4045-9B94-C14A41DB4E58}" type="presParOf" srcId="{D46C9BB7-1CCE-452A-98EA-EA3EAA2D7C48}" destId="{F515CA93-AFD4-44F2-B07C-624A065213F3}" srcOrd="0" destOrd="0" presId="urn:microsoft.com/office/officeart/2005/8/layout/hierarchy3"/>
    <dgm:cxn modelId="{FA686B27-CE3A-4058-86E3-9B29A33174A0}" type="presParOf" srcId="{D46C9BB7-1CCE-452A-98EA-EA3EAA2D7C48}" destId="{663469C4-B3C6-48CC-8A0A-5C03FC832C7B}" srcOrd="1" destOrd="0" presId="urn:microsoft.com/office/officeart/2005/8/layout/hierarchy3"/>
    <dgm:cxn modelId="{A8BF98BA-0DAA-43BA-B57C-29995D18BF26}" type="presParOf" srcId="{D46C9BB7-1CCE-452A-98EA-EA3EAA2D7C48}" destId="{2B078601-5373-4F47-AFC9-A216E4CC903E}" srcOrd="2" destOrd="0" presId="urn:microsoft.com/office/officeart/2005/8/layout/hierarchy3"/>
    <dgm:cxn modelId="{FF9E36DD-D50B-4E69-9857-BB998A56E888}" type="presParOf" srcId="{D46C9BB7-1CCE-452A-98EA-EA3EAA2D7C48}" destId="{7003405C-DFBB-40AC-8D46-4F00B3261F3D}" srcOrd="3" destOrd="0" presId="urn:microsoft.com/office/officeart/2005/8/layout/hierarchy3"/>
    <dgm:cxn modelId="{B633FAB7-0F37-420F-A83F-235F53E1E0B6}" type="presParOf" srcId="{D46C9BB7-1CCE-452A-98EA-EA3EAA2D7C48}" destId="{8DE0FB81-F13F-48A4-AD42-0F5C780AC9EA}" srcOrd="4" destOrd="0" presId="urn:microsoft.com/office/officeart/2005/8/layout/hierarchy3"/>
    <dgm:cxn modelId="{FEC4388E-F2C5-4393-B6DC-1EEF4FE1411D}" type="presParOf" srcId="{D46C9BB7-1CCE-452A-98EA-EA3EAA2D7C48}" destId="{BF43F4DE-BAEC-4EE3-8F85-761D8A00EABC}" srcOrd="5" destOrd="0" presId="urn:microsoft.com/office/officeart/2005/8/layout/hierarchy3"/>
    <dgm:cxn modelId="{1013E6A7-18C3-40DC-A213-1C32EA400A8D}" type="presParOf" srcId="{D46C9BB7-1CCE-452A-98EA-EA3EAA2D7C48}" destId="{97B14AD0-D41E-4049-9DE3-5C2BD5520C3B}" srcOrd="6" destOrd="0" presId="urn:microsoft.com/office/officeart/2005/8/layout/hierarchy3"/>
    <dgm:cxn modelId="{591604BE-15E9-4A30-910B-5728C780C085}" type="presParOf" srcId="{D46C9BB7-1CCE-452A-98EA-EA3EAA2D7C48}" destId="{5586CA34-5704-4679-8FED-A7FC447A3BFD}"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A2FDA2-67F7-483F-9A85-0E91C79CDD66}"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tr-TR"/>
        </a:p>
      </dgm:t>
    </dgm:pt>
    <dgm:pt modelId="{90BA7299-F204-48FC-B875-B5399335915C}">
      <dgm:prSet/>
      <dgm:spPr/>
      <dgm:t>
        <a:bodyPr/>
        <a:lstStyle/>
        <a:p>
          <a:pPr algn="just" rtl="0"/>
          <a:r>
            <a:rPr lang="tr-TR" b="1" dirty="0" smtClean="0">
              <a:latin typeface="Arial" pitchFamily="34" charset="0"/>
              <a:cs typeface="Arial" pitchFamily="34" charset="0"/>
            </a:rPr>
            <a:t>Etki analizini kontrol etmek ve tamamlamak</a:t>
          </a:r>
          <a:endParaRPr lang="tr-TR" b="1" dirty="0">
            <a:latin typeface="Arial" pitchFamily="34" charset="0"/>
            <a:cs typeface="Arial" pitchFamily="34" charset="0"/>
          </a:endParaRPr>
        </a:p>
      </dgm:t>
    </dgm:pt>
    <dgm:pt modelId="{606158EB-6500-4BAC-8287-FAC97CABE980}" type="parTrans" cxnId="{008FA8FF-E178-40D9-BECF-F8AF5064A3D5}">
      <dgm:prSet/>
      <dgm:spPr/>
      <dgm:t>
        <a:bodyPr/>
        <a:lstStyle/>
        <a:p>
          <a:pPr algn="just"/>
          <a:endParaRPr lang="tr-TR" b="1">
            <a:latin typeface="Arial" pitchFamily="34" charset="0"/>
            <a:cs typeface="Arial" pitchFamily="34" charset="0"/>
          </a:endParaRPr>
        </a:p>
      </dgm:t>
    </dgm:pt>
    <dgm:pt modelId="{999518BF-E0BE-4DBF-90A0-0F215A34B2C6}" type="sibTrans" cxnId="{008FA8FF-E178-40D9-BECF-F8AF5064A3D5}">
      <dgm:prSet/>
      <dgm:spPr/>
      <dgm:t>
        <a:bodyPr/>
        <a:lstStyle/>
        <a:p>
          <a:pPr algn="just"/>
          <a:endParaRPr lang="tr-TR" b="1">
            <a:latin typeface="Arial" pitchFamily="34" charset="0"/>
            <a:cs typeface="Arial" pitchFamily="34" charset="0"/>
          </a:endParaRPr>
        </a:p>
      </dgm:t>
    </dgm:pt>
    <dgm:pt modelId="{974E7300-9ACF-4AA0-943C-7D1ED77F1863}">
      <dgm:prSet/>
      <dgm:spPr/>
      <dgm:t>
        <a:bodyPr/>
        <a:lstStyle/>
        <a:p>
          <a:pPr algn="just" rtl="0"/>
          <a:r>
            <a:rPr lang="tr-TR" b="1" dirty="0" smtClean="0">
              <a:latin typeface="Arial" pitchFamily="34" charset="0"/>
              <a:cs typeface="Arial" pitchFamily="34" charset="0"/>
            </a:rPr>
            <a:t>Gelecekteki izleme programlarının etkin ve işlevsel olmasını sağlamak</a:t>
          </a:r>
          <a:endParaRPr lang="tr-TR" b="1" dirty="0">
            <a:latin typeface="Arial" pitchFamily="34" charset="0"/>
            <a:cs typeface="Arial" pitchFamily="34" charset="0"/>
          </a:endParaRPr>
        </a:p>
      </dgm:t>
    </dgm:pt>
    <dgm:pt modelId="{7CE4688F-BEB8-4E45-9B90-6567D072EE60}" type="parTrans" cxnId="{3BBB1B97-0DA9-4BAF-9A32-EC20F037F045}">
      <dgm:prSet/>
      <dgm:spPr/>
      <dgm:t>
        <a:bodyPr/>
        <a:lstStyle/>
        <a:p>
          <a:pPr algn="just"/>
          <a:endParaRPr lang="tr-TR" b="1">
            <a:latin typeface="Arial" pitchFamily="34" charset="0"/>
            <a:cs typeface="Arial" pitchFamily="34" charset="0"/>
          </a:endParaRPr>
        </a:p>
      </dgm:t>
    </dgm:pt>
    <dgm:pt modelId="{078463F4-3FF1-426E-A838-C09FE9AADD02}" type="sibTrans" cxnId="{3BBB1B97-0DA9-4BAF-9A32-EC20F037F045}">
      <dgm:prSet/>
      <dgm:spPr/>
      <dgm:t>
        <a:bodyPr/>
        <a:lstStyle/>
        <a:p>
          <a:pPr algn="just"/>
          <a:endParaRPr lang="tr-TR" b="1">
            <a:latin typeface="Arial" pitchFamily="34" charset="0"/>
            <a:cs typeface="Arial" pitchFamily="34" charset="0"/>
          </a:endParaRPr>
        </a:p>
      </dgm:t>
    </dgm:pt>
    <dgm:pt modelId="{A8730DDD-31C8-4E05-A416-3DD5768462D7}">
      <dgm:prSet/>
      <dgm:spPr/>
      <dgm:t>
        <a:bodyPr/>
        <a:lstStyle/>
        <a:p>
          <a:pPr algn="just" rtl="0"/>
          <a:r>
            <a:rPr lang="tr-TR" b="1" dirty="0" smtClean="0">
              <a:latin typeface="Arial" pitchFamily="34" charset="0"/>
              <a:cs typeface="Arial" pitchFamily="34" charset="0"/>
            </a:rPr>
            <a:t>Doğal şartlardaki uzun dönemli değişiklikleri tespit etmek</a:t>
          </a:r>
          <a:endParaRPr lang="tr-TR" b="1" dirty="0">
            <a:latin typeface="Arial" pitchFamily="34" charset="0"/>
            <a:cs typeface="Arial" pitchFamily="34" charset="0"/>
          </a:endParaRPr>
        </a:p>
      </dgm:t>
    </dgm:pt>
    <dgm:pt modelId="{18FCE3B5-3E84-4967-B952-3F2280F732BA}" type="parTrans" cxnId="{7D0611E2-FAA1-40DC-B1FF-9581D7E06E57}">
      <dgm:prSet/>
      <dgm:spPr/>
      <dgm:t>
        <a:bodyPr/>
        <a:lstStyle/>
        <a:p>
          <a:pPr algn="just"/>
          <a:endParaRPr lang="tr-TR" b="1">
            <a:latin typeface="Arial" pitchFamily="34" charset="0"/>
            <a:cs typeface="Arial" pitchFamily="34" charset="0"/>
          </a:endParaRPr>
        </a:p>
      </dgm:t>
    </dgm:pt>
    <dgm:pt modelId="{A3825A4D-77D3-425E-9647-3B582141DBC0}" type="sibTrans" cxnId="{7D0611E2-FAA1-40DC-B1FF-9581D7E06E57}">
      <dgm:prSet/>
      <dgm:spPr/>
      <dgm:t>
        <a:bodyPr/>
        <a:lstStyle/>
        <a:p>
          <a:pPr algn="just"/>
          <a:endParaRPr lang="tr-TR" b="1">
            <a:latin typeface="Arial" pitchFamily="34" charset="0"/>
            <a:cs typeface="Arial" pitchFamily="34" charset="0"/>
          </a:endParaRPr>
        </a:p>
      </dgm:t>
    </dgm:pt>
    <dgm:pt modelId="{5D68E4A3-BFF5-4770-9315-D8318C5224DB}">
      <dgm:prSet/>
      <dgm:spPr/>
      <dgm:t>
        <a:bodyPr/>
        <a:lstStyle/>
        <a:p>
          <a:pPr algn="just" rtl="0"/>
          <a:r>
            <a:rPr lang="tr-TR" b="1" dirty="0" smtClean="0">
              <a:latin typeface="Arial" pitchFamily="34" charset="0"/>
              <a:cs typeface="Arial" pitchFamily="34" charset="0"/>
            </a:rPr>
            <a:t>İnsani faaliyetlerden kaynaklanan uzun dönemli su kalitesi değişikliklerinin değerlendirilmesi</a:t>
          </a:r>
          <a:endParaRPr lang="tr-TR" b="1" i="0" baseline="0" dirty="0">
            <a:latin typeface="Arial" pitchFamily="34" charset="0"/>
            <a:cs typeface="Arial" pitchFamily="34" charset="0"/>
          </a:endParaRPr>
        </a:p>
      </dgm:t>
    </dgm:pt>
    <dgm:pt modelId="{3CB309F6-431F-45A0-8EFA-1F176C0D93FB}" type="parTrans" cxnId="{0B1E888B-BC75-479A-BF65-D285A6F1C362}">
      <dgm:prSet/>
      <dgm:spPr/>
      <dgm:t>
        <a:bodyPr/>
        <a:lstStyle/>
        <a:p>
          <a:pPr algn="just"/>
          <a:endParaRPr lang="tr-TR" b="1">
            <a:latin typeface="Arial" pitchFamily="34" charset="0"/>
            <a:cs typeface="Arial" pitchFamily="34" charset="0"/>
          </a:endParaRPr>
        </a:p>
      </dgm:t>
    </dgm:pt>
    <dgm:pt modelId="{310C6819-C47C-4BCC-9BFB-792EFC0D38DB}" type="sibTrans" cxnId="{0B1E888B-BC75-479A-BF65-D285A6F1C362}">
      <dgm:prSet/>
      <dgm:spPr/>
      <dgm:t>
        <a:bodyPr/>
        <a:lstStyle/>
        <a:p>
          <a:pPr algn="just"/>
          <a:endParaRPr lang="tr-TR" b="1">
            <a:latin typeface="Arial" pitchFamily="34" charset="0"/>
            <a:cs typeface="Arial" pitchFamily="34" charset="0"/>
          </a:endParaRPr>
        </a:p>
      </dgm:t>
    </dgm:pt>
    <dgm:pt modelId="{F96A85B3-2842-4064-B200-FF3FEF9F8295}" type="pres">
      <dgm:prSet presAssocID="{D1A2FDA2-67F7-483F-9A85-0E91C79CDD66}" presName="linear" presStyleCnt="0">
        <dgm:presLayoutVars>
          <dgm:animLvl val="lvl"/>
          <dgm:resizeHandles val="exact"/>
        </dgm:presLayoutVars>
      </dgm:prSet>
      <dgm:spPr/>
      <dgm:t>
        <a:bodyPr/>
        <a:lstStyle/>
        <a:p>
          <a:endParaRPr lang="tr-TR"/>
        </a:p>
      </dgm:t>
    </dgm:pt>
    <dgm:pt modelId="{98A0A25B-559D-4DD2-A625-358AA862F443}" type="pres">
      <dgm:prSet presAssocID="{90BA7299-F204-48FC-B875-B5399335915C}" presName="parentText" presStyleLbl="node1" presStyleIdx="0" presStyleCnt="4">
        <dgm:presLayoutVars>
          <dgm:chMax val="0"/>
          <dgm:bulletEnabled val="1"/>
        </dgm:presLayoutVars>
      </dgm:prSet>
      <dgm:spPr/>
      <dgm:t>
        <a:bodyPr/>
        <a:lstStyle/>
        <a:p>
          <a:endParaRPr lang="tr-TR"/>
        </a:p>
      </dgm:t>
    </dgm:pt>
    <dgm:pt modelId="{F2A9A160-42E2-419A-858E-5A0E0A173FA5}" type="pres">
      <dgm:prSet presAssocID="{999518BF-E0BE-4DBF-90A0-0F215A34B2C6}" presName="spacer" presStyleCnt="0"/>
      <dgm:spPr/>
    </dgm:pt>
    <dgm:pt modelId="{9EE525E6-F7A6-48DF-8600-897CAE6C1ECF}" type="pres">
      <dgm:prSet presAssocID="{974E7300-9ACF-4AA0-943C-7D1ED77F1863}" presName="parentText" presStyleLbl="node1" presStyleIdx="1" presStyleCnt="4">
        <dgm:presLayoutVars>
          <dgm:chMax val="0"/>
          <dgm:bulletEnabled val="1"/>
        </dgm:presLayoutVars>
      </dgm:prSet>
      <dgm:spPr/>
      <dgm:t>
        <a:bodyPr/>
        <a:lstStyle/>
        <a:p>
          <a:endParaRPr lang="tr-TR"/>
        </a:p>
      </dgm:t>
    </dgm:pt>
    <dgm:pt modelId="{70F52FB8-D08C-4193-9A64-0C967687056A}" type="pres">
      <dgm:prSet presAssocID="{078463F4-3FF1-426E-A838-C09FE9AADD02}" presName="spacer" presStyleCnt="0"/>
      <dgm:spPr/>
    </dgm:pt>
    <dgm:pt modelId="{F1B0A766-E383-496E-BBAF-69A9CA8AC829}" type="pres">
      <dgm:prSet presAssocID="{A8730DDD-31C8-4E05-A416-3DD5768462D7}" presName="parentText" presStyleLbl="node1" presStyleIdx="2" presStyleCnt="4">
        <dgm:presLayoutVars>
          <dgm:chMax val="0"/>
          <dgm:bulletEnabled val="1"/>
        </dgm:presLayoutVars>
      </dgm:prSet>
      <dgm:spPr/>
      <dgm:t>
        <a:bodyPr/>
        <a:lstStyle/>
        <a:p>
          <a:endParaRPr lang="tr-TR"/>
        </a:p>
      </dgm:t>
    </dgm:pt>
    <dgm:pt modelId="{6B8D95FB-8F2F-4278-991E-6EDE91AD7E2B}" type="pres">
      <dgm:prSet presAssocID="{A3825A4D-77D3-425E-9647-3B582141DBC0}" presName="spacer" presStyleCnt="0"/>
      <dgm:spPr/>
    </dgm:pt>
    <dgm:pt modelId="{129F0474-B062-4313-B72C-0EA682880084}" type="pres">
      <dgm:prSet presAssocID="{5D68E4A3-BFF5-4770-9315-D8318C5224DB}" presName="parentText" presStyleLbl="node1" presStyleIdx="3" presStyleCnt="4">
        <dgm:presLayoutVars>
          <dgm:chMax val="0"/>
          <dgm:bulletEnabled val="1"/>
        </dgm:presLayoutVars>
      </dgm:prSet>
      <dgm:spPr/>
      <dgm:t>
        <a:bodyPr/>
        <a:lstStyle/>
        <a:p>
          <a:endParaRPr lang="tr-TR"/>
        </a:p>
      </dgm:t>
    </dgm:pt>
  </dgm:ptLst>
  <dgm:cxnLst>
    <dgm:cxn modelId="{008FA8FF-E178-40D9-BECF-F8AF5064A3D5}" srcId="{D1A2FDA2-67F7-483F-9A85-0E91C79CDD66}" destId="{90BA7299-F204-48FC-B875-B5399335915C}" srcOrd="0" destOrd="0" parTransId="{606158EB-6500-4BAC-8287-FAC97CABE980}" sibTransId="{999518BF-E0BE-4DBF-90A0-0F215A34B2C6}"/>
    <dgm:cxn modelId="{E95F5EA6-B8F6-48F6-B054-2448FF81F75A}" type="presOf" srcId="{A8730DDD-31C8-4E05-A416-3DD5768462D7}" destId="{F1B0A766-E383-496E-BBAF-69A9CA8AC829}" srcOrd="0" destOrd="0" presId="urn:microsoft.com/office/officeart/2005/8/layout/vList2"/>
    <dgm:cxn modelId="{7D0611E2-FAA1-40DC-B1FF-9581D7E06E57}" srcId="{D1A2FDA2-67F7-483F-9A85-0E91C79CDD66}" destId="{A8730DDD-31C8-4E05-A416-3DD5768462D7}" srcOrd="2" destOrd="0" parTransId="{18FCE3B5-3E84-4967-B952-3F2280F732BA}" sibTransId="{A3825A4D-77D3-425E-9647-3B582141DBC0}"/>
    <dgm:cxn modelId="{3BBB1B97-0DA9-4BAF-9A32-EC20F037F045}" srcId="{D1A2FDA2-67F7-483F-9A85-0E91C79CDD66}" destId="{974E7300-9ACF-4AA0-943C-7D1ED77F1863}" srcOrd="1" destOrd="0" parTransId="{7CE4688F-BEB8-4E45-9B90-6567D072EE60}" sibTransId="{078463F4-3FF1-426E-A838-C09FE9AADD02}"/>
    <dgm:cxn modelId="{587F95CB-FBCA-4721-93EE-0147A53CE310}" type="presOf" srcId="{D1A2FDA2-67F7-483F-9A85-0E91C79CDD66}" destId="{F96A85B3-2842-4064-B200-FF3FEF9F8295}" srcOrd="0" destOrd="0" presId="urn:microsoft.com/office/officeart/2005/8/layout/vList2"/>
    <dgm:cxn modelId="{AD860200-3FEF-4E9D-9B57-595FA96CF2AE}" type="presOf" srcId="{974E7300-9ACF-4AA0-943C-7D1ED77F1863}" destId="{9EE525E6-F7A6-48DF-8600-897CAE6C1ECF}" srcOrd="0" destOrd="0" presId="urn:microsoft.com/office/officeart/2005/8/layout/vList2"/>
    <dgm:cxn modelId="{CD7CC1BE-2D9D-4F5B-BB4A-B9E50BFFF72C}" type="presOf" srcId="{5D68E4A3-BFF5-4770-9315-D8318C5224DB}" destId="{129F0474-B062-4313-B72C-0EA682880084}" srcOrd="0" destOrd="0" presId="urn:microsoft.com/office/officeart/2005/8/layout/vList2"/>
    <dgm:cxn modelId="{F7E9D661-58FE-4305-A1A8-9B77069ADD87}" type="presOf" srcId="{90BA7299-F204-48FC-B875-B5399335915C}" destId="{98A0A25B-559D-4DD2-A625-358AA862F443}" srcOrd="0" destOrd="0" presId="urn:microsoft.com/office/officeart/2005/8/layout/vList2"/>
    <dgm:cxn modelId="{0B1E888B-BC75-479A-BF65-D285A6F1C362}" srcId="{D1A2FDA2-67F7-483F-9A85-0E91C79CDD66}" destId="{5D68E4A3-BFF5-4770-9315-D8318C5224DB}" srcOrd="3" destOrd="0" parTransId="{3CB309F6-431F-45A0-8EFA-1F176C0D93FB}" sibTransId="{310C6819-C47C-4BCC-9BFB-792EFC0D38DB}"/>
    <dgm:cxn modelId="{9676B06A-AD7C-4BF2-BF32-86523C3CCE7D}" type="presParOf" srcId="{F96A85B3-2842-4064-B200-FF3FEF9F8295}" destId="{98A0A25B-559D-4DD2-A625-358AA862F443}" srcOrd="0" destOrd="0" presId="urn:microsoft.com/office/officeart/2005/8/layout/vList2"/>
    <dgm:cxn modelId="{A9339BFB-8AD1-4243-AA48-3CCB1956D7E1}" type="presParOf" srcId="{F96A85B3-2842-4064-B200-FF3FEF9F8295}" destId="{F2A9A160-42E2-419A-858E-5A0E0A173FA5}" srcOrd="1" destOrd="0" presId="urn:microsoft.com/office/officeart/2005/8/layout/vList2"/>
    <dgm:cxn modelId="{C40D8BC4-BDB7-4E26-A6D2-A09D6BCB0309}" type="presParOf" srcId="{F96A85B3-2842-4064-B200-FF3FEF9F8295}" destId="{9EE525E6-F7A6-48DF-8600-897CAE6C1ECF}" srcOrd="2" destOrd="0" presId="urn:microsoft.com/office/officeart/2005/8/layout/vList2"/>
    <dgm:cxn modelId="{7B4ABCDC-DDC0-4B19-AC58-E7CC0151462E}" type="presParOf" srcId="{F96A85B3-2842-4064-B200-FF3FEF9F8295}" destId="{70F52FB8-D08C-4193-9A64-0C967687056A}" srcOrd="3" destOrd="0" presId="urn:microsoft.com/office/officeart/2005/8/layout/vList2"/>
    <dgm:cxn modelId="{39C95136-D8B7-439D-8497-9B5B82B0ACD8}" type="presParOf" srcId="{F96A85B3-2842-4064-B200-FF3FEF9F8295}" destId="{F1B0A766-E383-496E-BBAF-69A9CA8AC829}" srcOrd="4" destOrd="0" presId="urn:microsoft.com/office/officeart/2005/8/layout/vList2"/>
    <dgm:cxn modelId="{74B1D637-3112-48A2-987A-B4C68509F3BD}" type="presParOf" srcId="{F96A85B3-2842-4064-B200-FF3FEF9F8295}" destId="{6B8D95FB-8F2F-4278-991E-6EDE91AD7E2B}" srcOrd="5" destOrd="0" presId="urn:microsoft.com/office/officeart/2005/8/layout/vList2"/>
    <dgm:cxn modelId="{AA82FEC1-031A-4E44-975F-0D07CF2B0598}" type="presParOf" srcId="{F96A85B3-2842-4064-B200-FF3FEF9F8295}" destId="{129F0474-B062-4313-B72C-0EA682880084}"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04CE44-5DF6-4B1F-B89C-50C02B747BA6}"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tr-TR"/>
        </a:p>
      </dgm:t>
    </dgm:pt>
    <dgm:pt modelId="{67E7008B-68EF-4BD3-8F14-8CB1DC635CBF}">
      <dgm:prSet phldrT="[Metin]"/>
      <dgm:spPr/>
      <dgm:t>
        <a:bodyPr/>
        <a:lstStyle/>
        <a:p>
          <a:r>
            <a:rPr lang="tr-TR" dirty="0" smtClean="0"/>
            <a:t>İzleme Türleri</a:t>
          </a:r>
          <a:endParaRPr lang="tr-TR" dirty="0"/>
        </a:p>
      </dgm:t>
    </dgm:pt>
    <dgm:pt modelId="{FDF61147-7BBE-4F7B-B088-08DA202CF56F}" type="parTrans" cxnId="{FDEEF495-966F-4E7A-BB77-2AA7F9969E85}">
      <dgm:prSet/>
      <dgm:spPr/>
      <dgm:t>
        <a:bodyPr/>
        <a:lstStyle/>
        <a:p>
          <a:endParaRPr lang="tr-TR"/>
        </a:p>
      </dgm:t>
    </dgm:pt>
    <dgm:pt modelId="{B95E1658-B703-4192-8D84-361ACF47065F}" type="sibTrans" cxnId="{FDEEF495-966F-4E7A-BB77-2AA7F9969E85}">
      <dgm:prSet/>
      <dgm:spPr/>
      <dgm:t>
        <a:bodyPr/>
        <a:lstStyle/>
        <a:p>
          <a:endParaRPr lang="tr-TR"/>
        </a:p>
      </dgm:t>
    </dgm:pt>
    <dgm:pt modelId="{15873E9B-F949-4E99-ADCD-9B6F4EA4B6AC}">
      <dgm:prSet phldrT="[Metin]"/>
      <dgm:spPr>
        <a:solidFill>
          <a:schemeClr val="lt1">
            <a:hueOff val="0"/>
            <a:satOff val="0"/>
            <a:lumOff val="0"/>
            <a:alpha val="0"/>
          </a:schemeClr>
        </a:solidFill>
      </dgm:spPr>
      <dgm:t>
        <a:bodyPr/>
        <a:lstStyle/>
        <a:p>
          <a:r>
            <a:rPr lang="tr-TR" dirty="0" smtClean="0">
              <a:solidFill>
                <a:schemeClr val="bg2"/>
              </a:solidFill>
            </a:rPr>
            <a:t>Gözetimsel</a:t>
          </a:r>
          <a:endParaRPr lang="tr-TR" dirty="0">
            <a:solidFill>
              <a:schemeClr val="bg2"/>
            </a:solidFill>
          </a:endParaRPr>
        </a:p>
      </dgm:t>
    </dgm:pt>
    <dgm:pt modelId="{7F4FFC04-D7CE-43D5-9ACB-1F7072E336E3}" type="parTrans" cxnId="{1F6A1A82-9B27-4D71-8315-803FC586A0E4}">
      <dgm:prSet/>
      <dgm:spPr/>
      <dgm:t>
        <a:bodyPr/>
        <a:lstStyle/>
        <a:p>
          <a:endParaRPr lang="tr-TR"/>
        </a:p>
      </dgm:t>
    </dgm:pt>
    <dgm:pt modelId="{06C8C86E-3F22-4750-8CAB-E71D237F2F16}" type="sibTrans" cxnId="{1F6A1A82-9B27-4D71-8315-803FC586A0E4}">
      <dgm:prSet/>
      <dgm:spPr/>
      <dgm:t>
        <a:bodyPr/>
        <a:lstStyle/>
        <a:p>
          <a:endParaRPr lang="tr-TR"/>
        </a:p>
      </dgm:t>
    </dgm:pt>
    <dgm:pt modelId="{899056B2-173A-4DE0-A559-7BAE728EB334}">
      <dgm:prSet phldrT="[Metin]"/>
      <dgm:spPr/>
      <dgm:t>
        <a:bodyPr/>
        <a:lstStyle/>
        <a:p>
          <a:r>
            <a:rPr lang="tr-TR" dirty="0" err="1" smtClean="0"/>
            <a:t>Operasyonel</a:t>
          </a:r>
          <a:endParaRPr lang="tr-TR" dirty="0"/>
        </a:p>
      </dgm:t>
    </dgm:pt>
    <dgm:pt modelId="{D3912954-AAFD-4ACC-900B-7BE39218592D}" type="parTrans" cxnId="{63260FF1-6056-4E47-9998-960B4B8530D0}">
      <dgm:prSet/>
      <dgm:spPr/>
      <dgm:t>
        <a:bodyPr/>
        <a:lstStyle/>
        <a:p>
          <a:endParaRPr lang="tr-TR"/>
        </a:p>
      </dgm:t>
    </dgm:pt>
    <dgm:pt modelId="{85C35D89-FFD9-47BA-B9A9-ADE1A7EA901E}" type="sibTrans" cxnId="{63260FF1-6056-4E47-9998-960B4B8530D0}">
      <dgm:prSet/>
      <dgm:spPr/>
      <dgm:t>
        <a:bodyPr/>
        <a:lstStyle/>
        <a:p>
          <a:endParaRPr lang="tr-TR"/>
        </a:p>
      </dgm:t>
    </dgm:pt>
    <dgm:pt modelId="{33C9EA68-8B55-4185-A070-EED622104FFB}">
      <dgm:prSet/>
      <dgm:spPr>
        <a:solidFill>
          <a:schemeClr val="lt1">
            <a:hueOff val="0"/>
            <a:satOff val="0"/>
            <a:lumOff val="0"/>
            <a:alpha val="0"/>
          </a:schemeClr>
        </a:solidFill>
      </dgm:spPr>
      <dgm:t>
        <a:bodyPr/>
        <a:lstStyle/>
        <a:p>
          <a:r>
            <a:rPr lang="tr-TR" dirty="0" smtClean="0">
              <a:solidFill>
                <a:schemeClr val="bg2"/>
              </a:solidFill>
            </a:rPr>
            <a:t>Araştırmacı</a:t>
          </a:r>
          <a:endParaRPr lang="tr-TR" dirty="0">
            <a:solidFill>
              <a:schemeClr val="bg2"/>
            </a:solidFill>
          </a:endParaRPr>
        </a:p>
      </dgm:t>
    </dgm:pt>
    <dgm:pt modelId="{319C5EAE-E5B2-49E3-874B-C2916C82DD1C}" type="parTrans" cxnId="{22300097-1EFD-45EC-82CA-A2F1878EDBB2}">
      <dgm:prSet/>
      <dgm:spPr/>
      <dgm:t>
        <a:bodyPr/>
        <a:lstStyle/>
        <a:p>
          <a:endParaRPr lang="tr-TR"/>
        </a:p>
      </dgm:t>
    </dgm:pt>
    <dgm:pt modelId="{15ADC567-1C5D-4548-928F-7EBDACB78DAB}" type="sibTrans" cxnId="{22300097-1EFD-45EC-82CA-A2F1878EDBB2}">
      <dgm:prSet/>
      <dgm:spPr/>
      <dgm:t>
        <a:bodyPr/>
        <a:lstStyle/>
        <a:p>
          <a:endParaRPr lang="tr-TR"/>
        </a:p>
      </dgm:t>
    </dgm:pt>
    <dgm:pt modelId="{5AD2A4CD-2728-451D-9975-A38C2E8F3A94}">
      <dgm:prSet/>
      <dgm:spPr>
        <a:solidFill>
          <a:schemeClr val="lt1">
            <a:hueOff val="0"/>
            <a:satOff val="0"/>
            <a:lumOff val="0"/>
            <a:alpha val="0"/>
          </a:schemeClr>
        </a:solidFill>
      </dgm:spPr>
      <dgm:t>
        <a:bodyPr/>
        <a:lstStyle/>
        <a:p>
          <a:r>
            <a:rPr lang="tr-TR" dirty="0" smtClean="0">
              <a:solidFill>
                <a:schemeClr val="bg2"/>
              </a:solidFill>
            </a:rPr>
            <a:t>Korunan Alan</a:t>
          </a:r>
          <a:endParaRPr lang="tr-TR" dirty="0">
            <a:solidFill>
              <a:schemeClr val="bg2"/>
            </a:solidFill>
          </a:endParaRPr>
        </a:p>
      </dgm:t>
    </dgm:pt>
    <dgm:pt modelId="{2E3ED11A-CBEF-4374-8467-B32D3728E691}" type="parTrans" cxnId="{FE165099-9A65-4640-9253-38D253581CEC}">
      <dgm:prSet/>
      <dgm:spPr/>
      <dgm:t>
        <a:bodyPr/>
        <a:lstStyle/>
        <a:p>
          <a:endParaRPr lang="tr-TR"/>
        </a:p>
      </dgm:t>
    </dgm:pt>
    <dgm:pt modelId="{6A9D43DB-4459-4382-8088-F08E132A9897}" type="sibTrans" cxnId="{FE165099-9A65-4640-9253-38D253581CEC}">
      <dgm:prSet/>
      <dgm:spPr/>
      <dgm:t>
        <a:bodyPr/>
        <a:lstStyle/>
        <a:p>
          <a:endParaRPr lang="tr-TR"/>
        </a:p>
      </dgm:t>
    </dgm:pt>
    <dgm:pt modelId="{BFDB5621-5F48-46F0-B60A-6ED0293B3690}" type="pres">
      <dgm:prSet presAssocID="{5E04CE44-5DF6-4B1F-B89C-50C02B747BA6}" presName="diagram" presStyleCnt="0">
        <dgm:presLayoutVars>
          <dgm:chPref val="1"/>
          <dgm:dir/>
          <dgm:animOne val="branch"/>
          <dgm:animLvl val="lvl"/>
          <dgm:resizeHandles/>
        </dgm:presLayoutVars>
      </dgm:prSet>
      <dgm:spPr/>
      <dgm:t>
        <a:bodyPr/>
        <a:lstStyle/>
        <a:p>
          <a:endParaRPr lang="tr-TR"/>
        </a:p>
      </dgm:t>
    </dgm:pt>
    <dgm:pt modelId="{90114674-72F5-4C7E-A0F2-7BD5C0CA4CA2}" type="pres">
      <dgm:prSet presAssocID="{67E7008B-68EF-4BD3-8F14-8CB1DC635CBF}" presName="root" presStyleCnt="0"/>
      <dgm:spPr/>
      <dgm:t>
        <a:bodyPr/>
        <a:lstStyle/>
        <a:p>
          <a:endParaRPr lang="tr-TR"/>
        </a:p>
      </dgm:t>
    </dgm:pt>
    <dgm:pt modelId="{67C7EC81-0354-4BCA-AF78-67FB0173A4FC}" type="pres">
      <dgm:prSet presAssocID="{67E7008B-68EF-4BD3-8F14-8CB1DC635CBF}" presName="rootComposite" presStyleCnt="0"/>
      <dgm:spPr/>
      <dgm:t>
        <a:bodyPr/>
        <a:lstStyle/>
        <a:p>
          <a:endParaRPr lang="tr-TR"/>
        </a:p>
      </dgm:t>
    </dgm:pt>
    <dgm:pt modelId="{958E3D97-BF1E-454D-83B2-8C66141027A8}" type="pres">
      <dgm:prSet presAssocID="{67E7008B-68EF-4BD3-8F14-8CB1DC635CBF}" presName="rootText" presStyleLbl="node1" presStyleIdx="0" presStyleCnt="1"/>
      <dgm:spPr/>
      <dgm:t>
        <a:bodyPr/>
        <a:lstStyle/>
        <a:p>
          <a:endParaRPr lang="tr-TR"/>
        </a:p>
      </dgm:t>
    </dgm:pt>
    <dgm:pt modelId="{DB72519D-B773-49CD-A6F5-84FDECA7569F}" type="pres">
      <dgm:prSet presAssocID="{67E7008B-68EF-4BD3-8F14-8CB1DC635CBF}" presName="rootConnector" presStyleLbl="node1" presStyleIdx="0" presStyleCnt="1"/>
      <dgm:spPr/>
      <dgm:t>
        <a:bodyPr/>
        <a:lstStyle/>
        <a:p>
          <a:endParaRPr lang="tr-TR"/>
        </a:p>
      </dgm:t>
    </dgm:pt>
    <dgm:pt modelId="{D46C9BB7-1CCE-452A-98EA-EA3EAA2D7C48}" type="pres">
      <dgm:prSet presAssocID="{67E7008B-68EF-4BD3-8F14-8CB1DC635CBF}" presName="childShape" presStyleCnt="0"/>
      <dgm:spPr/>
      <dgm:t>
        <a:bodyPr/>
        <a:lstStyle/>
        <a:p>
          <a:endParaRPr lang="tr-TR"/>
        </a:p>
      </dgm:t>
    </dgm:pt>
    <dgm:pt modelId="{F515CA93-AFD4-44F2-B07C-624A065213F3}" type="pres">
      <dgm:prSet presAssocID="{7F4FFC04-D7CE-43D5-9ACB-1F7072E336E3}" presName="Name13" presStyleLbl="parChTrans1D2" presStyleIdx="0" presStyleCnt="4"/>
      <dgm:spPr/>
      <dgm:t>
        <a:bodyPr/>
        <a:lstStyle/>
        <a:p>
          <a:endParaRPr lang="tr-TR"/>
        </a:p>
      </dgm:t>
    </dgm:pt>
    <dgm:pt modelId="{663469C4-B3C6-48CC-8A0A-5C03FC832C7B}" type="pres">
      <dgm:prSet presAssocID="{15873E9B-F949-4E99-ADCD-9B6F4EA4B6AC}" presName="childText" presStyleLbl="bgAcc1" presStyleIdx="0" presStyleCnt="4">
        <dgm:presLayoutVars>
          <dgm:bulletEnabled val="1"/>
        </dgm:presLayoutVars>
      </dgm:prSet>
      <dgm:spPr/>
      <dgm:t>
        <a:bodyPr/>
        <a:lstStyle/>
        <a:p>
          <a:endParaRPr lang="tr-TR"/>
        </a:p>
      </dgm:t>
    </dgm:pt>
    <dgm:pt modelId="{2B078601-5373-4F47-AFC9-A216E4CC903E}" type="pres">
      <dgm:prSet presAssocID="{D3912954-AAFD-4ACC-900B-7BE39218592D}" presName="Name13" presStyleLbl="parChTrans1D2" presStyleIdx="1" presStyleCnt="4"/>
      <dgm:spPr/>
      <dgm:t>
        <a:bodyPr/>
        <a:lstStyle/>
        <a:p>
          <a:endParaRPr lang="tr-TR"/>
        </a:p>
      </dgm:t>
    </dgm:pt>
    <dgm:pt modelId="{7003405C-DFBB-40AC-8D46-4F00B3261F3D}" type="pres">
      <dgm:prSet presAssocID="{899056B2-173A-4DE0-A559-7BAE728EB334}" presName="childText" presStyleLbl="bgAcc1" presStyleIdx="1" presStyleCnt="4">
        <dgm:presLayoutVars>
          <dgm:bulletEnabled val="1"/>
        </dgm:presLayoutVars>
      </dgm:prSet>
      <dgm:spPr/>
      <dgm:t>
        <a:bodyPr/>
        <a:lstStyle/>
        <a:p>
          <a:endParaRPr lang="tr-TR"/>
        </a:p>
      </dgm:t>
    </dgm:pt>
    <dgm:pt modelId="{8DE0FB81-F13F-48A4-AD42-0F5C780AC9EA}" type="pres">
      <dgm:prSet presAssocID="{319C5EAE-E5B2-49E3-874B-C2916C82DD1C}" presName="Name13" presStyleLbl="parChTrans1D2" presStyleIdx="2" presStyleCnt="4"/>
      <dgm:spPr/>
      <dgm:t>
        <a:bodyPr/>
        <a:lstStyle/>
        <a:p>
          <a:endParaRPr lang="tr-TR"/>
        </a:p>
      </dgm:t>
    </dgm:pt>
    <dgm:pt modelId="{BF43F4DE-BAEC-4EE3-8F85-761D8A00EABC}" type="pres">
      <dgm:prSet presAssocID="{33C9EA68-8B55-4185-A070-EED622104FFB}" presName="childText" presStyleLbl="bgAcc1" presStyleIdx="2" presStyleCnt="4">
        <dgm:presLayoutVars>
          <dgm:bulletEnabled val="1"/>
        </dgm:presLayoutVars>
      </dgm:prSet>
      <dgm:spPr/>
      <dgm:t>
        <a:bodyPr/>
        <a:lstStyle/>
        <a:p>
          <a:endParaRPr lang="tr-TR"/>
        </a:p>
      </dgm:t>
    </dgm:pt>
    <dgm:pt modelId="{97B14AD0-D41E-4049-9DE3-5C2BD5520C3B}" type="pres">
      <dgm:prSet presAssocID="{2E3ED11A-CBEF-4374-8467-B32D3728E691}" presName="Name13" presStyleLbl="parChTrans1D2" presStyleIdx="3" presStyleCnt="4"/>
      <dgm:spPr/>
      <dgm:t>
        <a:bodyPr/>
        <a:lstStyle/>
        <a:p>
          <a:endParaRPr lang="tr-TR"/>
        </a:p>
      </dgm:t>
    </dgm:pt>
    <dgm:pt modelId="{5586CA34-5704-4679-8FED-A7FC447A3BFD}" type="pres">
      <dgm:prSet presAssocID="{5AD2A4CD-2728-451D-9975-A38C2E8F3A94}" presName="childText" presStyleLbl="bgAcc1" presStyleIdx="3" presStyleCnt="4">
        <dgm:presLayoutVars>
          <dgm:bulletEnabled val="1"/>
        </dgm:presLayoutVars>
      </dgm:prSet>
      <dgm:spPr/>
      <dgm:t>
        <a:bodyPr/>
        <a:lstStyle/>
        <a:p>
          <a:endParaRPr lang="tr-TR"/>
        </a:p>
      </dgm:t>
    </dgm:pt>
  </dgm:ptLst>
  <dgm:cxnLst>
    <dgm:cxn modelId="{63260FF1-6056-4E47-9998-960B4B8530D0}" srcId="{67E7008B-68EF-4BD3-8F14-8CB1DC635CBF}" destId="{899056B2-173A-4DE0-A559-7BAE728EB334}" srcOrd="1" destOrd="0" parTransId="{D3912954-AAFD-4ACC-900B-7BE39218592D}" sibTransId="{85C35D89-FFD9-47BA-B9A9-ADE1A7EA901E}"/>
    <dgm:cxn modelId="{881E6333-1BE1-44F7-B54E-B45126778780}" type="presOf" srcId="{15873E9B-F949-4E99-ADCD-9B6F4EA4B6AC}" destId="{663469C4-B3C6-48CC-8A0A-5C03FC832C7B}" srcOrd="0" destOrd="0" presId="urn:microsoft.com/office/officeart/2005/8/layout/hierarchy3"/>
    <dgm:cxn modelId="{E54A23E9-419A-4E4A-881F-D546349F4350}" type="presOf" srcId="{5E04CE44-5DF6-4B1F-B89C-50C02B747BA6}" destId="{BFDB5621-5F48-46F0-B60A-6ED0293B3690}" srcOrd="0" destOrd="0" presId="urn:microsoft.com/office/officeart/2005/8/layout/hierarchy3"/>
    <dgm:cxn modelId="{75286958-EA9F-44A8-9E02-C0A46D4742F9}" type="presOf" srcId="{899056B2-173A-4DE0-A559-7BAE728EB334}" destId="{7003405C-DFBB-40AC-8D46-4F00B3261F3D}" srcOrd="0" destOrd="0" presId="urn:microsoft.com/office/officeart/2005/8/layout/hierarchy3"/>
    <dgm:cxn modelId="{35654F8D-F9E3-4DDD-B2D5-003EC617DB77}" type="presOf" srcId="{7F4FFC04-D7CE-43D5-9ACB-1F7072E336E3}" destId="{F515CA93-AFD4-44F2-B07C-624A065213F3}" srcOrd="0" destOrd="0" presId="urn:microsoft.com/office/officeart/2005/8/layout/hierarchy3"/>
    <dgm:cxn modelId="{FDEEF495-966F-4E7A-BB77-2AA7F9969E85}" srcId="{5E04CE44-5DF6-4B1F-B89C-50C02B747BA6}" destId="{67E7008B-68EF-4BD3-8F14-8CB1DC635CBF}" srcOrd="0" destOrd="0" parTransId="{FDF61147-7BBE-4F7B-B088-08DA202CF56F}" sibTransId="{B95E1658-B703-4192-8D84-361ACF47065F}"/>
    <dgm:cxn modelId="{D597890A-9A77-4159-B207-8FD7BE89D32E}" type="presOf" srcId="{2E3ED11A-CBEF-4374-8467-B32D3728E691}" destId="{97B14AD0-D41E-4049-9DE3-5C2BD5520C3B}" srcOrd="0" destOrd="0" presId="urn:microsoft.com/office/officeart/2005/8/layout/hierarchy3"/>
    <dgm:cxn modelId="{1806046E-4E55-4F20-B2D9-A504BFEDD754}" type="presOf" srcId="{D3912954-AAFD-4ACC-900B-7BE39218592D}" destId="{2B078601-5373-4F47-AFC9-A216E4CC903E}" srcOrd="0" destOrd="0" presId="urn:microsoft.com/office/officeart/2005/8/layout/hierarchy3"/>
    <dgm:cxn modelId="{7570C88B-3828-489C-BFA6-FBEC6162347F}" type="presOf" srcId="{319C5EAE-E5B2-49E3-874B-C2916C82DD1C}" destId="{8DE0FB81-F13F-48A4-AD42-0F5C780AC9EA}" srcOrd="0" destOrd="0" presId="urn:microsoft.com/office/officeart/2005/8/layout/hierarchy3"/>
    <dgm:cxn modelId="{FE165099-9A65-4640-9253-38D253581CEC}" srcId="{67E7008B-68EF-4BD3-8F14-8CB1DC635CBF}" destId="{5AD2A4CD-2728-451D-9975-A38C2E8F3A94}" srcOrd="3" destOrd="0" parTransId="{2E3ED11A-CBEF-4374-8467-B32D3728E691}" sibTransId="{6A9D43DB-4459-4382-8088-F08E132A9897}"/>
    <dgm:cxn modelId="{22300097-1EFD-45EC-82CA-A2F1878EDBB2}" srcId="{67E7008B-68EF-4BD3-8F14-8CB1DC635CBF}" destId="{33C9EA68-8B55-4185-A070-EED622104FFB}" srcOrd="2" destOrd="0" parTransId="{319C5EAE-E5B2-49E3-874B-C2916C82DD1C}" sibTransId="{15ADC567-1C5D-4548-928F-7EBDACB78DAB}"/>
    <dgm:cxn modelId="{D8519CC7-39B9-486C-8255-90D52321ED65}" type="presOf" srcId="{5AD2A4CD-2728-451D-9975-A38C2E8F3A94}" destId="{5586CA34-5704-4679-8FED-A7FC447A3BFD}" srcOrd="0" destOrd="0" presId="urn:microsoft.com/office/officeart/2005/8/layout/hierarchy3"/>
    <dgm:cxn modelId="{9BC122B8-2A9A-47EF-BA6B-5C593FAD9B91}" type="presOf" srcId="{67E7008B-68EF-4BD3-8F14-8CB1DC635CBF}" destId="{DB72519D-B773-49CD-A6F5-84FDECA7569F}" srcOrd="1" destOrd="0" presId="urn:microsoft.com/office/officeart/2005/8/layout/hierarchy3"/>
    <dgm:cxn modelId="{EE173E52-D880-445C-8C7C-61C64D09306C}" type="presOf" srcId="{33C9EA68-8B55-4185-A070-EED622104FFB}" destId="{BF43F4DE-BAEC-4EE3-8F85-761D8A00EABC}" srcOrd="0" destOrd="0" presId="urn:microsoft.com/office/officeart/2005/8/layout/hierarchy3"/>
    <dgm:cxn modelId="{1F6A1A82-9B27-4D71-8315-803FC586A0E4}" srcId="{67E7008B-68EF-4BD3-8F14-8CB1DC635CBF}" destId="{15873E9B-F949-4E99-ADCD-9B6F4EA4B6AC}" srcOrd="0" destOrd="0" parTransId="{7F4FFC04-D7CE-43D5-9ACB-1F7072E336E3}" sibTransId="{06C8C86E-3F22-4750-8CAB-E71D237F2F16}"/>
    <dgm:cxn modelId="{A59DEFB3-1189-49AF-A08C-D860FADFA859}" type="presOf" srcId="{67E7008B-68EF-4BD3-8F14-8CB1DC635CBF}" destId="{958E3D97-BF1E-454D-83B2-8C66141027A8}" srcOrd="0" destOrd="0" presId="urn:microsoft.com/office/officeart/2005/8/layout/hierarchy3"/>
    <dgm:cxn modelId="{AC951B41-FC92-4C72-B4F8-8D48ED2342DF}" type="presParOf" srcId="{BFDB5621-5F48-46F0-B60A-6ED0293B3690}" destId="{90114674-72F5-4C7E-A0F2-7BD5C0CA4CA2}" srcOrd="0" destOrd="0" presId="urn:microsoft.com/office/officeart/2005/8/layout/hierarchy3"/>
    <dgm:cxn modelId="{AA530488-FAEF-4F55-852A-F755A01C98EE}" type="presParOf" srcId="{90114674-72F5-4C7E-A0F2-7BD5C0CA4CA2}" destId="{67C7EC81-0354-4BCA-AF78-67FB0173A4FC}" srcOrd="0" destOrd="0" presId="urn:microsoft.com/office/officeart/2005/8/layout/hierarchy3"/>
    <dgm:cxn modelId="{1B32128B-CA20-4430-B204-91EA75A645FE}" type="presParOf" srcId="{67C7EC81-0354-4BCA-AF78-67FB0173A4FC}" destId="{958E3D97-BF1E-454D-83B2-8C66141027A8}" srcOrd="0" destOrd="0" presId="urn:microsoft.com/office/officeart/2005/8/layout/hierarchy3"/>
    <dgm:cxn modelId="{2A053187-0AF2-4F9F-B3D0-86E78F18777F}" type="presParOf" srcId="{67C7EC81-0354-4BCA-AF78-67FB0173A4FC}" destId="{DB72519D-B773-49CD-A6F5-84FDECA7569F}" srcOrd="1" destOrd="0" presId="urn:microsoft.com/office/officeart/2005/8/layout/hierarchy3"/>
    <dgm:cxn modelId="{09CF0B5D-66FE-444A-BF6E-4E2C832FE215}" type="presParOf" srcId="{90114674-72F5-4C7E-A0F2-7BD5C0CA4CA2}" destId="{D46C9BB7-1CCE-452A-98EA-EA3EAA2D7C48}" srcOrd="1" destOrd="0" presId="urn:microsoft.com/office/officeart/2005/8/layout/hierarchy3"/>
    <dgm:cxn modelId="{68EFF520-2B46-43F6-A5AA-C5CCC500B88F}" type="presParOf" srcId="{D46C9BB7-1CCE-452A-98EA-EA3EAA2D7C48}" destId="{F515CA93-AFD4-44F2-B07C-624A065213F3}" srcOrd="0" destOrd="0" presId="urn:microsoft.com/office/officeart/2005/8/layout/hierarchy3"/>
    <dgm:cxn modelId="{2B526274-C4E4-4FA0-821A-D392EFF03085}" type="presParOf" srcId="{D46C9BB7-1CCE-452A-98EA-EA3EAA2D7C48}" destId="{663469C4-B3C6-48CC-8A0A-5C03FC832C7B}" srcOrd="1" destOrd="0" presId="urn:microsoft.com/office/officeart/2005/8/layout/hierarchy3"/>
    <dgm:cxn modelId="{8009B2D8-012D-4B61-BD7C-47330DF584AE}" type="presParOf" srcId="{D46C9BB7-1CCE-452A-98EA-EA3EAA2D7C48}" destId="{2B078601-5373-4F47-AFC9-A216E4CC903E}" srcOrd="2" destOrd="0" presId="urn:microsoft.com/office/officeart/2005/8/layout/hierarchy3"/>
    <dgm:cxn modelId="{4F645DFB-6C37-4CA5-A7A8-5DCB4CD95B16}" type="presParOf" srcId="{D46C9BB7-1CCE-452A-98EA-EA3EAA2D7C48}" destId="{7003405C-DFBB-40AC-8D46-4F00B3261F3D}" srcOrd="3" destOrd="0" presId="urn:microsoft.com/office/officeart/2005/8/layout/hierarchy3"/>
    <dgm:cxn modelId="{50B8E30C-5D0F-4BD7-8266-C0203864F00E}" type="presParOf" srcId="{D46C9BB7-1CCE-452A-98EA-EA3EAA2D7C48}" destId="{8DE0FB81-F13F-48A4-AD42-0F5C780AC9EA}" srcOrd="4" destOrd="0" presId="urn:microsoft.com/office/officeart/2005/8/layout/hierarchy3"/>
    <dgm:cxn modelId="{5EE01E83-E547-4773-9B1F-4676DD539FC7}" type="presParOf" srcId="{D46C9BB7-1CCE-452A-98EA-EA3EAA2D7C48}" destId="{BF43F4DE-BAEC-4EE3-8F85-761D8A00EABC}" srcOrd="5" destOrd="0" presId="urn:microsoft.com/office/officeart/2005/8/layout/hierarchy3"/>
    <dgm:cxn modelId="{D5B63A14-B8A4-4661-86C2-A7D8FA2E3365}" type="presParOf" srcId="{D46C9BB7-1CCE-452A-98EA-EA3EAA2D7C48}" destId="{97B14AD0-D41E-4049-9DE3-5C2BD5520C3B}" srcOrd="6" destOrd="0" presId="urn:microsoft.com/office/officeart/2005/8/layout/hierarchy3"/>
    <dgm:cxn modelId="{34A9B338-D731-4420-979E-2D6E04745972}" type="presParOf" srcId="{D46C9BB7-1CCE-452A-98EA-EA3EAA2D7C48}" destId="{5586CA34-5704-4679-8FED-A7FC447A3BFD}"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EAD214-8BC3-4FEB-B613-979E2E06D2C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tr-TR"/>
        </a:p>
      </dgm:t>
    </dgm:pt>
    <dgm:pt modelId="{ED8EABD5-E94E-493B-8662-A18BE2D15E68}">
      <dgm:prSet custT="1"/>
      <dgm:spPr/>
      <dgm:t>
        <a:bodyPr/>
        <a:lstStyle/>
        <a:p>
          <a:pPr algn="just" rtl="0"/>
          <a:r>
            <a:rPr lang="tr-TR" sz="2000" b="1" dirty="0" smtClean="0">
              <a:latin typeface="Arial" pitchFamily="34" charset="0"/>
              <a:cs typeface="Arial" pitchFamily="34" charset="0"/>
            </a:rPr>
            <a:t>Çevresel hedeflerinin karşılanması açısından risk altında olan su kütlelerinin durumlarının belirlenmesi</a:t>
          </a:r>
        </a:p>
      </dgm:t>
    </dgm:pt>
    <dgm:pt modelId="{F3E92A77-C9C1-471E-AF46-8B170DFF1D5B}" type="parTrans" cxnId="{D267873E-A009-45D7-BE72-5975C39BE6EC}">
      <dgm:prSet/>
      <dgm:spPr/>
      <dgm:t>
        <a:bodyPr/>
        <a:lstStyle/>
        <a:p>
          <a:endParaRPr lang="tr-TR"/>
        </a:p>
      </dgm:t>
    </dgm:pt>
    <dgm:pt modelId="{7D547824-9DAB-408A-9DAB-A5348830D87E}" type="sibTrans" cxnId="{D267873E-A009-45D7-BE72-5975C39BE6EC}">
      <dgm:prSet/>
      <dgm:spPr/>
      <dgm:t>
        <a:bodyPr/>
        <a:lstStyle/>
        <a:p>
          <a:endParaRPr lang="tr-TR"/>
        </a:p>
      </dgm:t>
    </dgm:pt>
    <dgm:pt modelId="{E3D40BDA-4C72-441D-BE31-8D17B623FF25}">
      <dgm:prSet custT="1"/>
      <dgm:spPr/>
      <dgm:t>
        <a:bodyPr/>
        <a:lstStyle/>
        <a:p>
          <a:pPr algn="just" rtl="0"/>
          <a:r>
            <a:rPr lang="tr-TR" sz="2000" b="1" dirty="0" smtClean="0">
              <a:latin typeface="Arial" pitchFamily="34" charset="0"/>
              <a:cs typeface="Arial" pitchFamily="34" charset="0"/>
            </a:rPr>
            <a:t>Önlemler programının uygulandığı su kütlelerinde su durumundaki değişimin değerlendirilmesi </a:t>
          </a:r>
        </a:p>
      </dgm:t>
    </dgm:pt>
    <dgm:pt modelId="{275E6B25-0366-419D-A678-036BE13A32AE}" type="parTrans" cxnId="{ECCA4F45-7A9B-468B-AFA2-723CE8B4D0D6}">
      <dgm:prSet/>
      <dgm:spPr/>
      <dgm:t>
        <a:bodyPr/>
        <a:lstStyle/>
        <a:p>
          <a:endParaRPr lang="tr-TR"/>
        </a:p>
      </dgm:t>
    </dgm:pt>
    <dgm:pt modelId="{37C2A1A2-6541-40E7-8E12-891EA5F8F992}" type="sibTrans" cxnId="{ECCA4F45-7A9B-468B-AFA2-723CE8B4D0D6}">
      <dgm:prSet/>
      <dgm:spPr/>
      <dgm:t>
        <a:bodyPr/>
        <a:lstStyle/>
        <a:p>
          <a:endParaRPr lang="tr-TR"/>
        </a:p>
      </dgm:t>
    </dgm:pt>
    <dgm:pt modelId="{DAA9F10C-CCCB-4651-A8D8-0366298348A6}" type="pres">
      <dgm:prSet presAssocID="{04EAD214-8BC3-4FEB-B613-979E2E06D2CE}" presName="linear" presStyleCnt="0">
        <dgm:presLayoutVars>
          <dgm:animLvl val="lvl"/>
          <dgm:resizeHandles val="exact"/>
        </dgm:presLayoutVars>
      </dgm:prSet>
      <dgm:spPr/>
      <dgm:t>
        <a:bodyPr/>
        <a:lstStyle/>
        <a:p>
          <a:endParaRPr lang="tr-TR"/>
        </a:p>
      </dgm:t>
    </dgm:pt>
    <dgm:pt modelId="{68B2DC0D-785F-4CA2-9929-63F07245A07D}" type="pres">
      <dgm:prSet presAssocID="{ED8EABD5-E94E-493B-8662-A18BE2D15E68}" presName="parentText" presStyleLbl="node1" presStyleIdx="0" presStyleCnt="2">
        <dgm:presLayoutVars>
          <dgm:chMax val="0"/>
          <dgm:bulletEnabled val="1"/>
        </dgm:presLayoutVars>
      </dgm:prSet>
      <dgm:spPr/>
      <dgm:t>
        <a:bodyPr/>
        <a:lstStyle/>
        <a:p>
          <a:endParaRPr lang="tr-TR"/>
        </a:p>
      </dgm:t>
    </dgm:pt>
    <dgm:pt modelId="{0AAEF233-A593-4585-BD3F-199ED2D0087D}" type="pres">
      <dgm:prSet presAssocID="{7D547824-9DAB-408A-9DAB-A5348830D87E}" presName="spacer" presStyleCnt="0"/>
      <dgm:spPr/>
    </dgm:pt>
    <dgm:pt modelId="{5D40040A-06CA-4CF4-9414-E7A1BC5E5196}" type="pres">
      <dgm:prSet presAssocID="{E3D40BDA-4C72-441D-BE31-8D17B623FF25}" presName="parentText" presStyleLbl="node1" presStyleIdx="1" presStyleCnt="2">
        <dgm:presLayoutVars>
          <dgm:chMax val="0"/>
          <dgm:bulletEnabled val="1"/>
        </dgm:presLayoutVars>
      </dgm:prSet>
      <dgm:spPr/>
      <dgm:t>
        <a:bodyPr/>
        <a:lstStyle/>
        <a:p>
          <a:endParaRPr lang="tr-TR"/>
        </a:p>
      </dgm:t>
    </dgm:pt>
  </dgm:ptLst>
  <dgm:cxnLst>
    <dgm:cxn modelId="{ED7C7506-16C0-4B20-BCC4-5F62127E6C21}" type="presOf" srcId="{04EAD214-8BC3-4FEB-B613-979E2E06D2CE}" destId="{DAA9F10C-CCCB-4651-A8D8-0366298348A6}" srcOrd="0" destOrd="0" presId="urn:microsoft.com/office/officeart/2005/8/layout/vList2"/>
    <dgm:cxn modelId="{D267873E-A009-45D7-BE72-5975C39BE6EC}" srcId="{04EAD214-8BC3-4FEB-B613-979E2E06D2CE}" destId="{ED8EABD5-E94E-493B-8662-A18BE2D15E68}" srcOrd="0" destOrd="0" parTransId="{F3E92A77-C9C1-471E-AF46-8B170DFF1D5B}" sibTransId="{7D547824-9DAB-408A-9DAB-A5348830D87E}"/>
    <dgm:cxn modelId="{ECCA4F45-7A9B-468B-AFA2-723CE8B4D0D6}" srcId="{04EAD214-8BC3-4FEB-B613-979E2E06D2CE}" destId="{E3D40BDA-4C72-441D-BE31-8D17B623FF25}" srcOrd="1" destOrd="0" parTransId="{275E6B25-0366-419D-A678-036BE13A32AE}" sibTransId="{37C2A1A2-6541-40E7-8E12-891EA5F8F992}"/>
    <dgm:cxn modelId="{7EFE72E6-E840-4643-8F9E-678C153A7E0C}" type="presOf" srcId="{E3D40BDA-4C72-441D-BE31-8D17B623FF25}" destId="{5D40040A-06CA-4CF4-9414-E7A1BC5E5196}" srcOrd="0" destOrd="0" presId="urn:microsoft.com/office/officeart/2005/8/layout/vList2"/>
    <dgm:cxn modelId="{EA6D1BC9-7A67-40A3-B2F7-B0EE1A0BAC1F}" type="presOf" srcId="{ED8EABD5-E94E-493B-8662-A18BE2D15E68}" destId="{68B2DC0D-785F-4CA2-9929-63F07245A07D}" srcOrd="0" destOrd="0" presId="urn:microsoft.com/office/officeart/2005/8/layout/vList2"/>
    <dgm:cxn modelId="{5BF7DF5D-448A-4C1A-AE28-74B90F110DDF}" type="presParOf" srcId="{DAA9F10C-CCCB-4651-A8D8-0366298348A6}" destId="{68B2DC0D-785F-4CA2-9929-63F07245A07D}" srcOrd="0" destOrd="0" presId="urn:microsoft.com/office/officeart/2005/8/layout/vList2"/>
    <dgm:cxn modelId="{A5CDA805-6E2B-4187-ABE0-BAB2C64A6567}" type="presParOf" srcId="{DAA9F10C-CCCB-4651-A8D8-0366298348A6}" destId="{0AAEF233-A593-4585-BD3F-199ED2D0087D}" srcOrd="1" destOrd="0" presId="urn:microsoft.com/office/officeart/2005/8/layout/vList2"/>
    <dgm:cxn modelId="{F7BAE42B-C6BD-47CD-9548-15E8E8184046}" type="presParOf" srcId="{DAA9F10C-CCCB-4651-A8D8-0366298348A6}" destId="{5D40040A-06CA-4CF4-9414-E7A1BC5E5196}"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04CE44-5DF6-4B1F-B89C-50C02B747BA6}"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tr-TR"/>
        </a:p>
      </dgm:t>
    </dgm:pt>
    <dgm:pt modelId="{67E7008B-68EF-4BD3-8F14-8CB1DC635CBF}">
      <dgm:prSet phldrT="[Metin]"/>
      <dgm:spPr/>
      <dgm:t>
        <a:bodyPr/>
        <a:lstStyle/>
        <a:p>
          <a:r>
            <a:rPr lang="tr-TR" dirty="0" smtClean="0"/>
            <a:t>İzleme Türleri</a:t>
          </a:r>
          <a:endParaRPr lang="tr-TR" dirty="0"/>
        </a:p>
      </dgm:t>
    </dgm:pt>
    <dgm:pt modelId="{FDF61147-7BBE-4F7B-B088-08DA202CF56F}" type="parTrans" cxnId="{FDEEF495-966F-4E7A-BB77-2AA7F9969E85}">
      <dgm:prSet/>
      <dgm:spPr/>
      <dgm:t>
        <a:bodyPr/>
        <a:lstStyle/>
        <a:p>
          <a:endParaRPr lang="tr-TR"/>
        </a:p>
      </dgm:t>
    </dgm:pt>
    <dgm:pt modelId="{B95E1658-B703-4192-8D84-361ACF47065F}" type="sibTrans" cxnId="{FDEEF495-966F-4E7A-BB77-2AA7F9969E85}">
      <dgm:prSet/>
      <dgm:spPr/>
      <dgm:t>
        <a:bodyPr/>
        <a:lstStyle/>
        <a:p>
          <a:endParaRPr lang="tr-TR"/>
        </a:p>
      </dgm:t>
    </dgm:pt>
    <dgm:pt modelId="{15873E9B-F949-4E99-ADCD-9B6F4EA4B6AC}">
      <dgm:prSet phldrT="[Metin]"/>
      <dgm:spPr>
        <a:solidFill>
          <a:schemeClr val="lt1">
            <a:hueOff val="0"/>
            <a:satOff val="0"/>
            <a:lumOff val="0"/>
            <a:alpha val="0"/>
          </a:schemeClr>
        </a:solidFill>
      </dgm:spPr>
      <dgm:t>
        <a:bodyPr/>
        <a:lstStyle/>
        <a:p>
          <a:r>
            <a:rPr lang="tr-TR" dirty="0" smtClean="0">
              <a:solidFill>
                <a:schemeClr val="bg2"/>
              </a:solidFill>
            </a:rPr>
            <a:t>Gözetimsel</a:t>
          </a:r>
          <a:endParaRPr lang="tr-TR" dirty="0">
            <a:solidFill>
              <a:schemeClr val="bg2"/>
            </a:solidFill>
          </a:endParaRPr>
        </a:p>
      </dgm:t>
    </dgm:pt>
    <dgm:pt modelId="{7F4FFC04-D7CE-43D5-9ACB-1F7072E336E3}" type="parTrans" cxnId="{1F6A1A82-9B27-4D71-8315-803FC586A0E4}">
      <dgm:prSet/>
      <dgm:spPr/>
      <dgm:t>
        <a:bodyPr/>
        <a:lstStyle/>
        <a:p>
          <a:endParaRPr lang="tr-TR"/>
        </a:p>
      </dgm:t>
    </dgm:pt>
    <dgm:pt modelId="{06C8C86E-3F22-4750-8CAB-E71D237F2F16}" type="sibTrans" cxnId="{1F6A1A82-9B27-4D71-8315-803FC586A0E4}">
      <dgm:prSet/>
      <dgm:spPr/>
      <dgm:t>
        <a:bodyPr/>
        <a:lstStyle/>
        <a:p>
          <a:endParaRPr lang="tr-TR"/>
        </a:p>
      </dgm:t>
    </dgm:pt>
    <dgm:pt modelId="{899056B2-173A-4DE0-A559-7BAE728EB334}">
      <dgm:prSet phldrT="[Metin]"/>
      <dgm:spPr>
        <a:solidFill>
          <a:schemeClr val="lt1">
            <a:hueOff val="0"/>
            <a:satOff val="0"/>
            <a:lumOff val="0"/>
            <a:alpha val="0"/>
          </a:schemeClr>
        </a:solidFill>
      </dgm:spPr>
      <dgm:t>
        <a:bodyPr/>
        <a:lstStyle/>
        <a:p>
          <a:r>
            <a:rPr lang="tr-TR" dirty="0" err="1" smtClean="0">
              <a:solidFill>
                <a:schemeClr val="bg2"/>
              </a:solidFill>
            </a:rPr>
            <a:t>Operasyonel</a:t>
          </a:r>
          <a:endParaRPr lang="tr-TR" dirty="0">
            <a:solidFill>
              <a:schemeClr val="bg2"/>
            </a:solidFill>
          </a:endParaRPr>
        </a:p>
      </dgm:t>
    </dgm:pt>
    <dgm:pt modelId="{D3912954-AAFD-4ACC-900B-7BE39218592D}" type="parTrans" cxnId="{63260FF1-6056-4E47-9998-960B4B8530D0}">
      <dgm:prSet/>
      <dgm:spPr/>
      <dgm:t>
        <a:bodyPr/>
        <a:lstStyle/>
        <a:p>
          <a:endParaRPr lang="tr-TR"/>
        </a:p>
      </dgm:t>
    </dgm:pt>
    <dgm:pt modelId="{85C35D89-FFD9-47BA-B9A9-ADE1A7EA901E}" type="sibTrans" cxnId="{63260FF1-6056-4E47-9998-960B4B8530D0}">
      <dgm:prSet/>
      <dgm:spPr/>
      <dgm:t>
        <a:bodyPr/>
        <a:lstStyle/>
        <a:p>
          <a:endParaRPr lang="tr-TR"/>
        </a:p>
      </dgm:t>
    </dgm:pt>
    <dgm:pt modelId="{33C9EA68-8B55-4185-A070-EED622104FFB}">
      <dgm:prSet/>
      <dgm:spPr/>
      <dgm:t>
        <a:bodyPr/>
        <a:lstStyle/>
        <a:p>
          <a:r>
            <a:rPr lang="tr-TR" dirty="0" smtClean="0"/>
            <a:t>Araştırmacı</a:t>
          </a:r>
          <a:endParaRPr lang="tr-TR" dirty="0"/>
        </a:p>
      </dgm:t>
    </dgm:pt>
    <dgm:pt modelId="{319C5EAE-E5B2-49E3-874B-C2916C82DD1C}" type="parTrans" cxnId="{22300097-1EFD-45EC-82CA-A2F1878EDBB2}">
      <dgm:prSet/>
      <dgm:spPr/>
      <dgm:t>
        <a:bodyPr/>
        <a:lstStyle/>
        <a:p>
          <a:endParaRPr lang="tr-TR"/>
        </a:p>
      </dgm:t>
    </dgm:pt>
    <dgm:pt modelId="{15ADC567-1C5D-4548-928F-7EBDACB78DAB}" type="sibTrans" cxnId="{22300097-1EFD-45EC-82CA-A2F1878EDBB2}">
      <dgm:prSet/>
      <dgm:spPr/>
      <dgm:t>
        <a:bodyPr/>
        <a:lstStyle/>
        <a:p>
          <a:endParaRPr lang="tr-TR"/>
        </a:p>
      </dgm:t>
    </dgm:pt>
    <dgm:pt modelId="{5AD2A4CD-2728-451D-9975-A38C2E8F3A94}">
      <dgm:prSet/>
      <dgm:spPr>
        <a:solidFill>
          <a:schemeClr val="lt1">
            <a:hueOff val="0"/>
            <a:satOff val="0"/>
            <a:lumOff val="0"/>
            <a:alpha val="0"/>
          </a:schemeClr>
        </a:solidFill>
      </dgm:spPr>
      <dgm:t>
        <a:bodyPr/>
        <a:lstStyle/>
        <a:p>
          <a:r>
            <a:rPr lang="tr-TR" dirty="0" smtClean="0">
              <a:solidFill>
                <a:schemeClr val="bg2"/>
              </a:solidFill>
            </a:rPr>
            <a:t>Korunan Alan</a:t>
          </a:r>
          <a:endParaRPr lang="tr-TR" dirty="0">
            <a:solidFill>
              <a:schemeClr val="bg2"/>
            </a:solidFill>
          </a:endParaRPr>
        </a:p>
      </dgm:t>
    </dgm:pt>
    <dgm:pt modelId="{2E3ED11A-CBEF-4374-8467-B32D3728E691}" type="parTrans" cxnId="{FE165099-9A65-4640-9253-38D253581CEC}">
      <dgm:prSet/>
      <dgm:spPr/>
      <dgm:t>
        <a:bodyPr/>
        <a:lstStyle/>
        <a:p>
          <a:endParaRPr lang="tr-TR"/>
        </a:p>
      </dgm:t>
    </dgm:pt>
    <dgm:pt modelId="{6A9D43DB-4459-4382-8088-F08E132A9897}" type="sibTrans" cxnId="{FE165099-9A65-4640-9253-38D253581CEC}">
      <dgm:prSet/>
      <dgm:spPr/>
      <dgm:t>
        <a:bodyPr/>
        <a:lstStyle/>
        <a:p>
          <a:endParaRPr lang="tr-TR"/>
        </a:p>
      </dgm:t>
    </dgm:pt>
    <dgm:pt modelId="{BFDB5621-5F48-46F0-B60A-6ED0293B3690}" type="pres">
      <dgm:prSet presAssocID="{5E04CE44-5DF6-4B1F-B89C-50C02B747BA6}" presName="diagram" presStyleCnt="0">
        <dgm:presLayoutVars>
          <dgm:chPref val="1"/>
          <dgm:dir/>
          <dgm:animOne val="branch"/>
          <dgm:animLvl val="lvl"/>
          <dgm:resizeHandles/>
        </dgm:presLayoutVars>
      </dgm:prSet>
      <dgm:spPr/>
      <dgm:t>
        <a:bodyPr/>
        <a:lstStyle/>
        <a:p>
          <a:endParaRPr lang="tr-TR"/>
        </a:p>
      </dgm:t>
    </dgm:pt>
    <dgm:pt modelId="{90114674-72F5-4C7E-A0F2-7BD5C0CA4CA2}" type="pres">
      <dgm:prSet presAssocID="{67E7008B-68EF-4BD3-8F14-8CB1DC635CBF}" presName="root" presStyleCnt="0"/>
      <dgm:spPr/>
      <dgm:t>
        <a:bodyPr/>
        <a:lstStyle/>
        <a:p>
          <a:endParaRPr lang="tr-TR"/>
        </a:p>
      </dgm:t>
    </dgm:pt>
    <dgm:pt modelId="{67C7EC81-0354-4BCA-AF78-67FB0173A4FC}" type="pres">
      <dgm:prSet presAssocID="{67E7008B-68EF-4BD3-8F14-8CB1DC635CBF}" presName="rootComposite" presStyleCnt="0"/>
      <dgm:spPr/>
      <dgm:t>
        <a:bodyPr/>
        <a:lstStyle/>
        <a:p>
          <a:endParaRPr lang="tr-TR"/>
        </a:p>
      </dgm:t>
    </dgm:pt>
    <dgm:pt modelId="{958E3D97-BF1E-454D-83B2-8C66141027A8}" type="pres">
      <dgm:prSet presAssocID="{67E7008B-68EF-4BD3-8F14-8CB1DC635CBF}" presName="rootText" presStyleLbl="node1" presStyleIdx="0" presStyleCnt="1"/>
      <dgm:spPr/>
      <dgm:t>
        <a:bodyPr/>
        <a:lstStyle/>
        <a:p>
          <a:endParaRPr lang="tr-TR"/>
        </a:p>
      </dgm:t>
    </dgm:pt>
    <dgm:pt modelId="{DB72519D-B773-49CD-A6F5-84FDECA7569F}" type="pres">
      <dgm:prSet presAssocID="{67E7008B-68EF-4BD3-8F14-8CB1DC635CBF}" presName="rootConnector" presStyleLbl="node1" presStyleIdx="0" presStyleCnt="1"/>
      <dgm:spPr/>
      <dgm:t>
        <a:bodyPr/>
        <a:lstStyle/>
        <a:p>
          <a:endParaRPr lang="tr-TR"/>
        </a:p>
      </dgm:t>
    </dgm:pt>
    <dgm:pt modelId="{D46C9BB7-1CCE-452A-98EA-EA3EAA2D7C48}" type="pres">
      <dgm:prSet presAssocID="{67E7008B-68EF-4BD3-8F14-8CB1DC635CBF}" presName="childShape" presStyleCnt="0"/>
      <dgm:spPr/>
      <dgm:t>
        <a:bodyPr/>
        <a:lstStyle/>
        <a:p>
          <a:endParaRPr lang="tr-TR"/>
        </a:p>
      </dgm:t>
    </dgm:pt>
    <dgm:pt modelId="{F515CA93-AFD4-44F2-B07C-624A065213F3}" type="pres">
      <dgm:prSet presAssocID="{7F4FFC04-D7CE-43D5-9ACB-1F7072E336E3}" presName="Name13" presStyleLbl="parChTrans1D2" presStyleIdx="0" presStyleCnt="4"/>
      <dgm:spPr/>
      <dgm:t>
        <a:bodyPr/>
        <a:lstStyle/>
        <a:p>
          <a:endParaRPr lang="tr-TR"/>
        </a:p>
      </dgm:t>
    </dgm:pt>
    <dgm:pt modelId="{663469C4-B3C6-48CC-8A0A-5C03FC832C7B}" type="pres">
      <dgm:prSet presAssocID="{15873E9B-F949-4E99-ADCD-9B6F4EA4B6AC}" presName="childText" presStyleLbl="bgAcc1" presStyleIdx="0" presStyleCnt="4">
        <dgm:presLayoutVars>
          <dgm:bulletEnabled val="1"/>
        </dgm:presLayoutVars>
      </dgm:prSet>
      <dgm:spPr/>
      <dgm:t>
        <a:bodyPr/>
        <a:lstStyle/>
        <a:p>
          <a:endParaRPr lang="tr-TR"/>
        </a:p>
      </dgm:t>
    </dgm:pt>
    <dgm:pt modelId="{2B078601-5373-4F47-AFC9-A216E4CC903E}" type="pres">
      <dgm:prSet presAssocID="{D3912954-AAFD-4ACC-900B-7BE39218592D}" presName="Name13" presStyleLbl="parChTrans1D2" presStyleIdx="1" presStyleCnt="4"/>
      <dgm:spPr/>
      <dgm:t>
        <a:bodyPr/>
        <a:lstStyle/>
        <a:p>
          <a:endParaRPr lang="tr-TR"/>
        </a:p>
      </dgm:t>
    </dgm:pt>
    <dgm:pt modelId="{7003405C-DFBB-40AC-8D46-4F00B3261F3D}" type="pres">
      <dgm:prSet presAssocID="{899056B2-173A-4DE0-A559-7BAE728EB334}" presName="childText" presStyleLbl="bgAcc1" presStyleIdx="1" presStyleCnt="4">
        <dgm:presLayoutVars>
          <dgm:bulletEnabled val="1"/>
        </dgm:presLayoutVars>
      </dgm:prSet>
      <dgm:spPr/>
      <dgm:t>
        <a:bodyPr/>
        <a:lstStyle/>
        <a:p>
          <a:endParaRPr lang="tr-TR"/>
        </a:p>
      </dgm:t>
    </dgm:pt>
    <dgm:pt modelId="{8DE0FB81-F13F-48A4-AD42-0F5C780AC9EA}" type="pres">
      <dgm:prSet presAssocID="{319C5EAE-E5B2-49E3-874B-C2916C82DD1C}" presName="Name13" presStyleLbl="parChTrans1D2" presStyleIdx="2" presStyleCnt="4"/>
      <dgm:spPr/>
      <dgm:t>
        <a:bodyPr/>
        <a:lstStyle/>
        <a:p>
          <a:endParaRPr lang="tr-TR"/>
        </a:p>
      </dgm:t>
    </dgm:pt>
    <dgm:pt modelId="{BF43F4DE-BAEC-4EE3-8F85-761D8A00EABC}" type="pres">
      <dgm:prSet presAssocID="{33C9EA68-8B55-4185-A070-EED622104FFB}" presName="childText" presStyleLbl="bgAcc1" presStyleIdx="2" presStyleCnt="4">
        <dgm:presLayoutVars>
          <dgm:bulletEnabled val="1"/>
        </dgm:presLayoutVars>
      </dgm:prSet>
      <dgm:spPr/>
      <dgm:t>
        <a:bodyPr/>
        <a:lstStyle/>
        <a:p>
          <a:endParaRPr lang="tr-TR"/>
        </a:p>
      </dgm:t>
    </dgm:pt>
    <dgm:pt modelId="{97B14AD0-D41E-4049-9DE3-5C2BD5520C3B}" type="pres">
      <dgm:prSet presAssocID="{2E3ED11A-CBEF-4374-8467-B32D3728E691}" presName="Name13" presStyleLbl="parChTrans1D2" presStyleIdx="3" presStyleCnt="4"/>
      <dgm:spPr/>
      <dgm:t>
        <a:bodyPr/>
        <a:lstStyle/>
        <a:p>
          <a:endParaRPr lang="tr-TR"/>
        </a:p>
      </dgm:t>
    </dgm:pt>
    <dgm:pt modelId="{5586CA34-5704-4679-8FED-A7FC447A3BFD}" type="pres">
      <dgm:prSet presAssocID="{5AD2A4CD-2728-451D-9975-A38C2E8F3A94}" presName="childText" presStyleLbl="bgAcc1" presStyleIdx="3" presStyleCnt="4">
        <dgm:presLayoutVars>
          <dgm:bulletEnabled val="1"/>
        </dgm:presLayoutVars>
      </dgm:prSet>
      <dgm:spPr/>
      <dgm:t>
        <a:bodyPr/>
        <a:lstStyle/>
        <a:p>
          <a:endParaRPr lang="tr-TR"/>
        </a:p>
      </dgm:t>
    </dgm:pt>
  </dgm:ptLst>
  <dgm:cxnLst>
    <dgm:cxn modelId="{C9EFF503-20ED-4635-AB41-97ADFA71E179}" type="presOf" srcId="{319C5EAE-E5B2-49E3-874B-C2916C82DD1C}" destId="{8DE0FB81-F13F-48A4-AD42-0F5C780AC9EA}" srcOrd="0" destOrd="0" presId="urn:microsoft.com/office/officeart/2005/8/layout/hierarchy3"/>
    <dgm:cxn modelId="{1698BC77-8CC6-4875-B442-6986BD52D1A7}" type="presOf" srcId="{5E04CE44-5DF6-4B1F-B89C-50C02B747BA6}" destId="{BFDB5621-5F48-46F0-B60A-6ED0293B3690}" srcOrd="0" destOrd="0" presId="urn:microsoft.com/office/officeart/2005/8/layout/hierarchy3"/>
    <dgm:cxn modelId="{8C832067-9D56-4780-A820-88CAB108339D}" type="presOf" srcId="{2E3ED11A-CBEF-4374-8467-B32D3728E691}" destId="{97B14AD0-D41E-4049-9DE3-5C2BD5520C3B}" srcOrd="0" destOrd="0" presId="urn:microsoft.com/office/officeart/2005/8/layout/hierarchy3"/>
    <dgm:cxn modelId="{FDEEF495-966F-4E7A-BB77-2AA7F9969E85}" srcId="{5E04CE44-5DF6-4B1F-B89C-50C02B747BA6}" destId="{67E7008B-68EF-4BD3-8F14-8CB1DC635CBF}" srcOrd="0" destOrd="0" parTransId="{FDF61147-7BBE-4F7B-B088-08DA202CF56F}" sibTransId="{B95E1658-B703-4192-8D84-361ACF47065F}"/>
    <dgm:cxn modelId="{FE165099-9A65-4640-9253-38D253581CEC}" srcId="{67E7008B-68EF-4BD3-8F14-8CB1DC635CBF}" destId="{5AD2A4CD-2728-451D-9975-A38C2E8F3A94}" srcOrd="3" destOrd="0" parTransId="{2E3ED11A-CBEF-4374-8467-B32D3728E691}" sibTransId="{6A9D43DB-4459-4382-8088-F08E132A9897}"/>
    <dgm:cxn modelId="{BB5CF970-1CEE-4C53-BEBB-9C17E9098C0F}" type="presOf" srcId="{67E7008B-68EF-4BD3-8F14-8CB1DC635CBF}" destId="{958E3D97-BF1E-454D-83B2-8C66141027A8}" srcOrd="0" destOrd="0" presId="urn:microsoft.com/office/officeart/2005/8/layout/hierarchy3"/>
    <dgm:cxn modelId="{1A62332C-1E56-4AD1-9BA4-3A9E5ABCDDDA}" type="presOf" srcId="{899056B2-173A-4DE0-A559-7BAE728EB334}" destId="{7003405C-DFBB-40AC-8D46-4F00B3261F3D}" srcOrd="0" destOrd="0" presId="urn:microsoft.com/office/officeart/2005/8/layout/hierarchy3"/>
    <dgm:cxn modelId="{63260FF1-6056-4E47-9998-960B4B8530D0}" srcId="{67E7008B-68EF-4BD3-8F14-8CB1DC635CBF}" destId="{899056B2-173A-4DE0-A559-7BAE728EB334}" srcOrd="1" destOrd="0" parTransId="{D3912954-AAFD-4ACC-900B-7BE39218592D}" sibTransId="{85C35D89-FFD9-47BA-B9A9-ADE1A7EA901E}"/>
    <dgm:cxn modelId="{CCBA742B-E30C-4600-8A77-48177508D929}" type="presOf" srcId="{33C9EA68-8B55-4185-A070-EED622104FFB}" destId="{BF43F4DE-BAEC-4EE3-8F85-761D8A00EABC}" srcOrd="0" destOrd="0" presId="urn:microsoft.com/office/officeart/2005/8/layout/hierarchy3"/>
    <dgm:cxn modelId="{26FEE813-6BDB-45F7-99C5-82A2A4858645}" type="presOf" srcId="{5AD2A4CD-2728-451D-9975-A38C2E8F3A94}" destId="{5586CA34-5704-4679-8FED-A7FC447A3BFD}" srcOrd="0" destOrd="0" presId="urn:microsoft.com/office/officeart/2005/8/layout/hierarchy3"/>
    <dgm:cxn modelId="{F40A7CEA-22B0-487C-B016-53ED456B53F5}" type="presOf" srcId="{D3912954-AAFD-4ACC-900B-7BE39218592D}" destId="{2B078601-5373-4F47-AFC9-A216E4CC903E}" srcOrd="0" destOrd="0" presId="urn:microsoft.com/office/officeart/2005/8/layout/hierarchy3"/>
    <dgm:cxn modelId="{22300097-1EFD-45EC-82CA-A2F1878EDBB2}" srcId="{67E7008B-68EF-4BD3-8F14-8CB1DC635CBF}" destId="{33C9EA68-8B55-4185-A070-EED622104FFB}" srcOrd="2" destOrd="0" parTransId="{319C5EAE-E5B2-49E3-874B-C2916C82DD1C}" sibTransId="{15ADC567-1C5D-4548-928F-7EBDACB78DAB}"/>
    <dgm:cxn modelId="{7B0B7308-B579-456F-B4F3-721E334CE69B}" type="presOf" srcId="{7F4FFC04-D7CE-43D5-9ACB-1F7072E336E3}" destId="{F515CA93-AFD4-44F2-B07C-624A065213F3}" srcOrd="0" destOrd="0" presId="urn:microsoft.com/office/officeart/2005/8/layout/hierarchy3"/>
    <dgm:cxn modelId="{1F6A1A82-9B27-4D71-8315-803FC586A0E4}" srcId="{67E7008B-68EF-4BD3-8F14-8CB1DC635CBF}" destId="{15873E9B-F949-4E99-ADCD-9B6F4EA4B6AC}" srcOrd="0" destOrd="0" parTransId="{7F4FFC04-D7CE-43D5-9ACB-1F7072E336E3}" sibTransId="{06C8C86E-3F22-4750-8CAB-E71D237F2F16}"/>
    <dgm:cxn modelId="{7BDFEA83-2925-4890-8ACA-B48DD2E09763}" type="presOf" srcId="{67E7008B-68EF-4BD3-8F14-8CB1DC635CBF}" destId="{DB72519D-B773-49CD-A6F5-84FDECA7569F}" srcOrd="1" destOrd="0" presId="urn:microsoft.com/office/officeart/2005/8/layout/hierarchy3"/>
    <dgm:cxn modelId="{D4A982C4-5878-41D5-8D7B-CEB145665851}" type="presOf" srcId="{15873E9B-F949-4E99-ADCD-9B6F4EA4B6AC}" destId="{663469C4-B3C6-48CC-8A0A-5C03FC832C7B}" srcOrd="0" destOrd="0" presId="urn:microsoft.com/office/officeart/2005/8/layout/hierarchy3"/>
    <dgm:cxn modelId="{E4DFABBA-54B3-4748-8419-613F681BBBCB}" type="presParOf" srcId="{BFDB5621-5F48-46F0-B60A-6ED0293B3690}" destId="{90114674-72F5-4C7E-A0F2-7BD5C0CA4CA2}" srcOrd="0" destOrd="0" presId="urn:microsoft.com/office/officeart/2005/8/layout/hierarchy3"/>
    <dgm:cxn modelId="{10C55EEC-5330-43A3-B1C7-45819FEF7EC9}" type="presParOf" srcId="{90114674-72F5-4C7E-A0F2-7BD5C0CA4CA2}" destId="{67C7EC81-0354-4BCA-AF78-67FB0173A4FC}" srcOrd="0" destOrd="0" presId="urn:microsoft.com/office/officeart/2005/8/layout/hierarchy3"/>
    <dgm:cxn modelId="{FB140884-7657-44A8-92EE-3A47731869E3}" type="presParOf" srcId="{67C7EC81-0354-4BCA-AF78-67FB0173A4FC}" destId="{958E3D97-BF1E-454D-83B2-8C66141027A8}" srcOrd="0" destOrd="0" presId="urn:microsoft.com/office/officeart/2005/8/layout/hierarchy3"/>
    <dgm:cxn modelId="{52A150C5-9175-46C2-B9BC-CB75A68C48E8}" type="presParOf" srcId="{67C7EC81-0354-4BCA-AF78-67FB0173A4FC}" destId="{DB72519D-B773-49CD-A6F5-84FDECA7569F}" srcOrd="1" destOrd="0" presId="urn:microsoft.com/office/officeart/2005/8/layout/hierarchy3"/>
    <dgm:cxn modelId="{C685ABD5-7EB9-4ED2-9527-2FAF72F93CD6}" type="presParOf" srcId="{90114674-72F5-4C7E-A0F2-7BD5C0CA4CA2}" destId="{D46C9BB7-1CCE-452A-98EA-EA3EAA2D7C48}" srcOrd="1" destOrd="0" presId="urn:microsoft.com/office/officeart/2005/8/layout/hierarchy3"/>
    <dgm:cxn modelId="{10DCEF0B-F011-46BE-9D47-8ECC5DB9485A}" type="presParOf" srcId="{D46C9BB7-1CCE-452A-98EA-EA3EAA2D7C48}" destId="{F515CA93-AFD4-44F2-B07C-624A065213F3}" srcOrd="0" destOrd="0" presId="urn:microsoft.com/office/officeart/2005/8/layout/hierarchy3"/>
    <dgm:cxn modelId="{150800A1-066E-440E-8AE8-C803F3ECE8EE}" type="presParOf" srcId="{D46C9BB7-1CCE-452A-98EA-EA3EAA2D7C48}" destId="{663469C4-B3C6-48CC-8A0A-5C03FC832C7B}" srcOrd="1" destOrd="0" presId="urn:microsoft.com/office/officeart/2005/8/layout/hierarchy3"/>
    <dgm:cxn modelId="{7E7D1725-2BD7-4E45-A3B8-49993BD52288}" type="presParOf" srcId="{D46C9BB7-1CCE-452A-98EA-EA3EAA2D7C48}" destId="{2B078601-5373-4F47-AFC9-A216E4CC903E}" srcOrd="2" destOrd="0" presId="urn:microsoft.com/office/officeart/2005/8/layout/hierarchy3"/>
    <dgm:cxn modelId="{D29226D0-926A-4207-AC4D-07C95F1A1DDA}" type="presParOf" srcId="{D46C9BB7-1CCE-452A-98EA-EA3EAA2D7C48}" destId="{7003405C-DFBB-40AC-8D46-4F00B3261F3D}" srcOrd="3" destOrd="0" presId="urn:microsoft.com/office/officeart/2005/8/layout/hierarchy3"/>
    <dgm:cxn modelId="{B5A2E897-5D51-4EF6-8933-BD5D4FAFDB07}" type="presParOf" srcId="{D46C9BB7-1CCE-452A-98EA-EA3EAA2D7C48}" destId="{8DE0FB81-F13F-48A4-AD42-0F5C780AC9EA}" srcOrd="4" destOrd="0" presId="urn:microsoft.com/office/officeart/2005/8/layout/hierarchy3"/>
    <dgm:cxn modelId="{672E64B7-60F4-4FB1-A902-A6C217FF0446}" type="presParOf" srcId="{D46C9BB7-1CCE-452A-98EA-EA3EAA2D7C48}" destId="{BF43F4DE-BAEC-4EE3-8F85-761D8A00EABC}" srcOrd="5" destOrd="0" presId="urn:microsoft.com/office/officeart/2005/8/layout/hierarchy3"/>
    <dgm:cxn modelId="{AE1028EF-F017-4CA4-8437-030E5F4CE3C4}" type="presParOf" srcId="{D46C9BB7-1CCE-452A-98EA-EA3EAA2D7C48}" destId="{97B14AD0-D41E-4049-9DE3-5C2BD5520C3B}" srcOrd="6" destOrd="0" presId="urn:microsoft.com/office/officeart/2005/8/layout/hierarchy3"/>
    <dgm:cxn modelId="{DBD8DF2B-87F4-4F23-802F-A258B4B9336B}" type="presParOf" srcId="{D46C9BB7-1CCE-452A-98EA-EA3EAA2D7C48}" destId="{5586CA34-5704-4679-8FED-A7FC447A3BFD}"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5.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52750" cy="496888"/>
          </a:xfrm>
          <a:prstGeom prst="rect">
            <a:avLst/>
          </a:prstGeom>
        </p:spPr>
        <p:txBody>
          <a:bodyPr vert="horz" lIns="91595" tIns="45798" rIns="91595" bIns="45798" rtlCol="0"/>
          <a:lstStyle>
            <a:lvl1pPr algn="l" eaLnBrk="1" hangingPunct="1">
              <a:defRPr sz="1200">
                <a:latin typeface="Arial" charset="0"/>
                <a:cs typeface="Arial" charset="0"/>
              </a:defRPr>
            </a:lvl1pPr>
          </a:lstStyle>
          <a:p>
            <a:pPr>
              <a:defRPr/>
            </a:pPr>
            <a:endParaRPr lang="tr-TR"/>
          </a:p>
        </p:txBody>
      </p:sp>
      <p:sp>
        <p:nvSpPr>
          <p:cNvPr id="3" name="2 Veri Yer Tutucusu"/>
          <p:cNvSpPr>
            <a:spLocks noGrp="1"/>
          </p:cNvSpPr>
          <p:nvPr>
            <p:ph type="dt" sz="quarter" idx="1"/>
          </p:nvPr>
        </p:nvSpPr>
        <p:spPr>
          <a:xfrm>
            <a:off x="3857625" y="0"/>
            <a:ext cx="2952750" cy="496888"/>
          </a:xfrm>
          <a:prstGeom prst="rect">
            <a:avLst/>
          </a:prstGeom>
        </p:spPr>
        <p:txBody>
          <a:bodyPr vert="horz" lIns="91595" tIns="45798" rIns="91595" bIns="45798" rtlCol="0"/>
          <a:lstStyle>
            <a:lvl1pPr algn="r" eaLnBrk="1" hangingPunct="1">
              <a:defRPr sz="1200">
                <a:latin typeface="Arial" charset="0"/>
                <a:cs typeface="Arial" charset="0"/>
              </a:defRPr>
            </a:lvl1pPr>
          </a:lstStyle>
          <a:p>
            <a:pPr>
              <a:defRPr/>
            </a:pPr>
            <a:fld id="{4F969BC8-237B-4F8F-B538-60F30A304703}" type="datetimeFigureOut">
              <a:rPr lang="tr-TR"/>
              <a:pPr>
                <a:defRPr/>
              </a:pPr>
              <a:t>21.01.2019</a:t>
            </a:fld>
            <a:endParaRPr lang="tr-TR"/>
          </a:p>
        </p:txBody>
      </p:sp>
      <p:sp>
        <p:nvSpPr>
          <p:cNvPr id="4" name="3 Altbilgi Yer Tutucusu"/>
          <p:cNvSpPr>
            <a:spLocks noGrp="1"/>
          </p:cNvSpPr>
          <p:nvPr>
            <p:ph type="ftr" sz="quarter" idx="2"/>
          </p:nvPr>
        </p:nvSpPr>
        <p:spPr>
          <a:xfrm>
            <a:off x="0" y="9444038"/>
            <a:ext cx="2952750" cy="496887"/>
          </a:xfrm>
          <a:prstGeom prst="rect">
            <a:avLst/>
          </a:prstGeom>
        </p:spPr>
        <p:txBody>
          <a:bodyPr vert="horz" lIns="91595" tIns="45798" rIns="91595" bIns="45798" rtlCol="0" anchor="b"/>
          <a:lstStyle>
            <a:lvl1pPr algn="l" eaLnBrk="1" hangingPunct="1">
              <a:defRPr sz="1200">
                <a:latin typeface="Arial" charset="0"/>
                <a:cs typeface="Arial" charset="0"/>
              </a:defRPr>
            </a:lvl1pPr>
          </a:lstStyle>
          <a:p>
            <a:pPr>
              <a:defRPr/>
            </a:pPr>
            <a:endParaRPr lang="tr-TR"/>
          </a:p>
        </p:txBody>
      </p:sp>
      <p:sp>
        <p:nvSpPr>
          <p:cNvPr id="5" name="4 Slayt Numarası Yer Tutucusu"/>
          <p:cNvSpPr>
            <a:spLocks noGrp="1"/>
          </p:cNvSpPr>
          <p:nvPr>
            <p:ph type="sldNum" sz="quarter" idx="3"/>
          </p:nvPr>
        </p:nvSpPr>
        <p:spPr>
          <a:xfrm>
            <a:off x="3857625" y="9444038"/>
            <a:ext cx="2952750" cy="496887"/>
          </a:xfrm>
          <a:prstGeom prst="rect">
            <a:avLst/>
          </a:prstGeom>
        </p:spPr>
        <p:txBody>
          <a:bodyPr vert="horz" wrap="square" lIns="91595" tIns="45798" rIns="91595" bIns="45798" numCol="1" anchor="b" anchorCtr="0" compatLnSpc="1">
            <a:prstTxWarp prst="textNoShape">
              <a:avLst/>
            </a:prstTxWarp>
          </a:bodyPr>
          <a:lstStyle>
            <a:lvl1pPr algn="r" eaLnBrk="1" hangingPunct="1">
              <a:defRPr sz="1200">
                <a:latin typeface="Arial" charset="0"/>
                <a:cs typeface="Arial" charset="0"/>
              </a:defRPr>
            </a:lvl1pPr>
          </a:lstStyle>
          <a:p>
            <a:pPr>
              <a:defRPr/>
            </a:pPr>
            <a:fld id="{1313143E-A638-4B34-B96E-7E07D4CE3369}" type="slidenum">
              <a:rPr lang="tr-TR"/>
              <a:pPr>
                <a:defRPr/>
              </a:pPr>
              <a:t>‹#›</a:t>
            </a:fld>
            <a:endParaRPr lang="tr-TR"/>
          </a:p>
        </p:txBody>
      </p:sp>
    </p:spTree>
    <p:extLst>
      <p:ext uri="{BB962C8B-B14F-4D97-AF65-F5344CB8AC3E}">
        <p14:creationId xmlns:p14="http://schemas.microsoft.com/office/powerpoint/2010/main" val="2162131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51163" cy="496888"/>
          </a:xfrm>
          <a:prstGeom prst="rect">
            <a:avLst/>
          </a:prstGeom>
        </p:spPr>
        <p:txBody>
          <a:bodyPr vert="horz" lIns="91595" tIns="45798" rIns="91595" bIns="45798" rtlCol="0"/>
          <a:lstStyle>
            <a:lvl1pPr algn="l" eaLnBrk="1" fontAlgn="auto" hangingPunct="1">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59213" y="0"/>
            <a:ext cx="2951162" cy="496888"/>
          </a:xfrm>
          <a:prstGeom prst="rect">
            <a:avLst/>
          </a:prstGeom>
        </p:spPr>
        <p:txBody>
          <a:bodyPr vert="horz" lIns="91595" tIns="45798" rIns="91595" bIns="45798" rtlCol="0"/>
          <a:lstStyle>
            <a:lvl1pPr algn="r" eaLnBrk="1" fontAlgn="auto" hangingPunct="1">
              <a:spcBef>
                <a:spcPts val="0"/>
              </a:spcBef>
              <a:spcAft>
                <a:spcPts val="0"/>
              </a:spcAft>
              <a:defRPr sz="1200">
                <a:latin typeface="+mn-lt"/>
                <a:cs typeface="+mn-cs"/>
              </a:defRPr>
            </a:lvl1pPr>
          </a:lstStyle>
          <a:p>
            <a:pPr>
              <a:defRPr/>
            </a:pPr>
            <a:fld id="{2396DD84-8835-405A-AE13-406DFF52EB6C}" type="datetimeFigureOut">
              <a:rPr lang="tr-TR"/>
              <a:pPr>
                <a:defRPr/>
              </a:pPr>
              <a:t>21.01.2019</a:t>
            </a:fld>
            <a:endParaRPr lang="tr-TR"/>
          </a:p>
        </p:txBody>
      </p:sp>
      <p:sp>
        <p:nvSpPr>
          <p:cNvPr id="4" name="3 Slayt Görüntüsü Yer Tutucusu"/>
          <p:cNvSpPr>
            <a:spLocks noGrp="1" noRot="1" noChangeAspect="1"/>
          </p:cNvSpPr>
          <p:nvPr>
            <p:ph type="sldImg" idx="2"/>
          </p:nvPr>
        </p:nvSpPr>
        <p:spPr>
          <a:xfrm>
            <a:off x="920750" y="746125"/>
            <a:ext cx="4970463" cy="3727450"/>
          </a:xfrm>
          <a:prstGeom prst="rect">
            <a:avLst/>
          </a:prstGeom>
          <a:noFill/>
          <a:ln w="12700">
            <a:solidFill>
              <a:prstClr val="black"/>
            </a:solidFill>
          </a:ln>
        </p:spPr>
        <p:txBody>
          <a:bodyPr vert="horz" lIns="91595" tIns="45798" rIns="91595" bIns="45798" rtlCol="0" anchor="ctr"/>
          <a:lstStyle/>
          <a:p>
            <a:pPr lvl="0"/>
            <a:endParaRPr lang="tr-TR" noProof="0"/>
          </a:p>
        </p:txBody>
      </p:sp>
      <p:sp>
        <p:nvSpPr>
          <p:cNvPr id="5" name="4 Not Yer Tutucusu"/>
          <p:cNvSpPr>
            <a:spLocks noGrp="1"/>
          </p:cNvSpPr>
          <p:nvPr>
            <p:ph type="body" sz="quarter" idx="3"/>
          </p:nvPr>
        </p:nvSpPr>
        <p:spPr>
          <a:xfrm>
            <a:off x="681038" y="4722813"/>
            <a:ext cx="5449887" cy="4473575"/>
          </a:xfrm>
          <a:prstGeom prst="rect">
            <a:avLst/>
          </a:prstGeom>
        </p:spPr>
        <p:txBody>
          <a:bodyPr vert="horz" lIns="91595" tIns="45798" rIns="91595" bIns="45798"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9444038"/>
            <a:ext cx="2951163" cy="496887"/>
          </a:xfrm>
          <a:prstGeom prst="rect">
            <a:avLst/>
          </a:prstGeom>
        </p:spPr>
        <p:txBody>
          <a:bodyPr vert="horz" lIns="91595" tIns="45798" rIns="91595" bIns="45798" rtlCol="0" anchor="b"/>
          <a:lstStyle>
            <a:lvl1pPr algn="l" eaLnBrk="1" fontAlgn="auto" hangingPunct="1">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59213" y="9444038"/>
            <a:ext cx="2951162" cy="496887"/>
          </a:xfrm>
          <a:prstGeom prst="rect">
            <a:avLst/>
          </a:prstGeom>
        </p:spPr>
        <p:txBody>
          <a:bodyPr vert="horz" wrap="square" lIns="91595" tIns="45798" rIns="91595" bIns="45798" numCol="1" anchor="b" anchorCtr="0" compatLnSpc="1">
            <a:prstTxWarp prst="textNoShape">
              <a:avLst/>
            </a:prstTxWarp>
          </a:bodyPr>
          <a:lstStyle>
            <a:lvl1pPr algn="r" eaLnBrk="1" hangingPunct="1">
              <a:defRPr sz="1200">
                <a:latin typeface="Calibri" pitchFamily="34" charset="0"/>
                <a:cs typeface="Arial" charset="0"/>
              </a:defRPr>
            </a:lvl1pPr>
          </a:lstStyle>
          <a:p>
            <a:pPr>
              <a:defRPr/>
            </a:pPr>
            <a:fld id="{6D3AFA1A-E017-4AF8-84C3-9C0D421E0619}" type="slidenum">
              <a:rPr lang="tr-TR"/>
              <a:pPr>
                <a:defRPr/>
              </a:pPr>
              <a:t>‹#›</a:t>
            </a:fld>
            <a:endParaRPr lang="tr-TR"/>
          </a:p>
        </p:txBody>
      </p:sp>
    </p:spTree>
    <p:extLst>
      <p:ext uri="{BB962C8B-B14F-4D97-AF65-F5344CB8AC3E}">
        <p14:creationId xmlns:p14="http://schemas.microsoft.com/office/powerpoint/2010/main" val="37089665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ln>
            <a:miter lim="800000"/>
            <a:headEnd/>
            <a:tailEnd/>
          </a:ln>
        </p:spPr>
        <p:txBody>
          <a:bodyPr/>
          <a:lstStyle/>
          <a:p>
            <a:fld id="{4FA1720B-3990-48DA-8C9F-9AF43D8AB0FF}" type="slidenum">
              <a:rPr lang="tr-TR" altLang="tr-TR" smtClean="0">
                <a:solidFill>
                  <a:srgbClr val="000000"/>
                </a:solidFill>
                <a:cs typeface="Arial" pitchFamily="34" charset="0"/>
              </a:rPr>
              <a:pPr/>
              <a:t>1</a:t>
            </a:fld>
            <a:endParaRPr lang="tr-TR" altLang="tr-TR" smtClean="0">
              <a:solidFill>
                <a:srgbClr val="000000"/>
              </a:solidFill>
              <a:cs typeface="Arial" pitchFamily="34" charset="0"/>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tr-TR" smtClean="0"/>
          </a:p>
        </p:txBody>
      </p:sp>
    </p:spTree>
    <p:extLst>
      <p:ext uri="{BB962C8B-B14F-4D97-AF65-F5344CB8AC3E}">
        <p14:creationId xmlns:p14="http://schemas.microsoft.com/office/powerpoint/2010/main" val="421624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ln>
            <a:miter lim="800000"/>
            <a:headEnd/>
            <a:tailEnd/>
          </a:ln>
        </p:spPr>
        <p:txBody>
          <a:bodyPr/>
          <a:lstStyle/>
          <a:p>
            <a:fld id="{39D6AA3B-4651-40AF-8AAC-C761C09A3179}" type="slidenum">
              <a:rPr lang="tr-TR" altLang="tr-TR" smtClean="0">
                <a:solidFill>
                  <a:srgbClr val="000000"/>
                </a:solidFill>
                <a:cs typeface="Arial" pitchFamily="34" charset="0"/>
              </a:rPr>
              <a:pPr/>
              <a:t>2</a:t>
            </a:fld>
            <a:endParaRPr lang="tr-TR" altLang="tr-TR" smtClean="0">
              <a:solidFill>
                <a:srgbClr val="000000"/>
              </a:solidFill>
              <a:cs typeface="Arial" pitchFamily="34"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tr-TR" smtClean="0"/>
          </a:p>
        </p:txBody>
      </p:sp>
    </p:spTree>
    <p:extLst>
      <p:ext uri="{BB962C8B-B14F-4D97-AF65-F5344CB8AC3E}">
        <p14:creationId xmlns:p14="http://schemas.microsoft.com/office/powerpoint/2010/main" val="1386227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ln>
            <a:miter lim="800000"/>
            <a:headEnd/>
            <a:tailEnd/>
          </a:ln>
        </p:spPr>
        <p:txBody>
          <a:bodyPr/>
          <a:lstStyle/>
          <a:p>
            <a:fld id="{40B669E4-0FF0-4AE8-B1FA-9AD84A0AEA56}" type="slidenum">
              <a:rPr lang="tr-TR" altLang="tr-TR" smtClean="0">
                <a:solidFill>
                  <a:srgbClr val="000000"/>
                </a:solidFill>
                <a:cs typeface="Arial" pitchFamily="34" charset="0"/>
              </a:rPr>
              <a:pPr/>
              <a:t>62</a:t>
            </a:fld>
            <a:endParaRPr lang="tr-TR" altLang="tr-TR" smtClean="0">
              <a:solidFill>
                <a:srgbClr val="000000"/>
              </a:solidFill>
              <a:cs typeface="Arial" pitchFamily="34"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tr-TR" smtClean="0"/>
          </a:p>
        </p:txBody>
      </p:sp>
    </p:spTree>
    <p:extLst>
      <p:ext uri="{BB962C8B-B14F-4D97-AF65-F5344CB8AC3E}">
        <p14:creationId xmlns:p14="http://schemas.microsoft.com/office/powerpoint/2010/main" val="4256517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4" name="Picture 2" descr="C:\Users\rkarakoc\Documents\Alınan Dosyalarım\başlık.png"/>
          <p:cNvPicPr>
            <a:picLocks noChangeAspect="1" noChangeArrowheads="1"/>
          </p:cNvPicPr>
          <p:nvPr userDrawn="1"/>
        </p:nvPicPr>
        <p:blipFill>
          <a:blip r:embed="rId2" cstate="print"/>
          <a:srcRect/>
          <a:stretch>
            <a:fillRect/>
          </a:stretch>
        </p:blipFill>
        <p:spPr bwMode="auto">
          <a:xfrm>
            <a:off x="34925" y="6308725"/>
            <a:ext cx="4105275" cy="476250"/>
          </a:xfrm>
          <a:prstGeom prst="rect">
            <a:avLst/>
          </a:prstGeom>
          <a:noFill/>
          <a:ln w="9525">
            <a:noFill/>
            <a:miter lim="800000"/>
            <a:headEnd/>
            <a:tailEnd/>
          </a:ln>
        </p:spPr>
      </p:pic>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5" name="3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16B0AEF-204C-484D-ACA4-1C99C4EA3E7F}" type="datetime1">
              <a:rPr lang="tr-TR"/>
              <a:pPr>
                <a:defRPr/>
              </a:pPr>
              <a:t>21.01.2019</a:t>
            </a:fld>
            <a:endParaRPr lang="tr-TR"/>
          </a:p>
        </p:txBody>
      </p:sp>
      <p:sp>
        <p:nvSpPr>
          <p:cNvPr id="6" name="4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7" name="5 Slayt Numarası Yer Tutucusu"/>
          <p:cNvSpPr>
            <a:spLocks noGrp="1"/>
          </p:cNvSpPr>
          <p:nvPr>
            <p:ph type="sldNum" sz="quarter" idx="12"/>
          </p:nvPr>
        </p:nvSpPr>
        <p:spPr/>
        <p:txBody>
          <a:bodyPr/>
          <a:lstStyle>
            <a:lvl1pPr>
              <a:defRPr>
                <a:latin typeface="Arial" charset="0"/>
              </a:defRPr>
            </a:lvl1pPr>
          </a:lstStyle>
          <a:p>
            <a:pPr>
              <a:defRPr/>
            </a:pPr>
            <a:fld id="{86C5B63A-B2DD-46BB-86F0-6DB61B9B4D97}"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E55F9FC-03D6-4267-B853-8007A413E1D2}" type="datetime1">
              <a:rPr lang="tr-TR"/>
              <a:pPr>
                <a:defRPr/>
              </a:pPr>
              <a:t>21.01.2019</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5 Slayt Numarası Yer Tutucusu"/>
          <p:cNvSpPr>
            <a:spLocks noGrp="1"/>
          </p:cNvSpPr>
          <p:nvPr>
            <p:ph type="sldNum" sz="quarter" idx="12"/>
          </p:nvPr>
        </p:nvSpPr>
        <p:spPr/>
        <p:txBody>
          <a:bodyPr/>
          <a:lstStyle>
            <a:lvl1pPr>
              <a:defRPr>
                <a:latin typeface="Arial" charset="0"/>
              </a:defRPr>
            </a:lvl1pPr>
          </a:lstStyle>
          <a:p>
            <a:pPr>
              <a:defRPr/>
            </a:pPr>
            <a:fld id="{B62F609E-75F4-49D9-9C6C-051B576EE994}"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AC72276-201F-4D96-A57B-5B125E42F54A}" type="datetime1">
              <a:rPr lang="tr-TR"/>
              <a:pPr>
                <a:defRPr/>
              </a:pPr>
              <a:t>21.01.2019</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5 Slayt Numarası Yer Tutucusu"/>
          <p:cNvSpPr>
            <a:spLocks noGrp="1"/>
          </p:cNvSpPr>
          <p:nvPr>
            <p:ph type="sldNum" sz="quarter" idx="12"/>
          </p:nvPr>
        </p:nvSpPr>
        <p:spPr/>
        <p:txBody>
          <a:bodyPr/>
          <a:lstStyle>
            <a:lvl1pPr>
              <a:defRPr>
                <a:latin typeface="Arial" charset="0"/>
              </a:defRPr>
            </a:lvl1pPr>
          </a:lstStyle>
          <a:p>
            <a:pPr>
              <a:defRPr/>
            </a:pPr>
            <a:fld id="{51F0F5E9-92C1-45A1-B7DC-7D54D4622E6B}"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Picture 2" descr="C:\Users\rkarakoc\Documents\Alınan Dosyalarım\başlık.png"/>
          <p:cNvPicPr>
            <a:picLocks noChangeAspect="1" noChangeArrowheads="1"/>
          </p:cNvPicPr>
          <p:nvPr userDrawn="1"/>
        </p:nvPicPr>
        <p:blipFill>
          <a:blip r:embed="rId2" cstate="print"/>
          <a:srcRect/>
          <a:stretch>
            <a:fillRect/>
          </a:stretch>
        </p:blipFill>
        <p:spPr bwMode="auto">
          <a:xfrm>
            <a:off x="34925" y="6308725"/>
            <a:ext cx="4105275" cy="476250"/>
          </a:xfrm>
          <a:prstGeom prst="rect">
            <a:avLst/>
          </a:prstGeom>
          <a:noFill/>
          <a:ln w="9525">
            <a:noFill/>
            <a:miter lim="800000"/>
            <a:headEnd/>
            <a:tailEnd/>
          </a:ln>
        </p:spPr>
      </p:pic>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5C4BD6D-3D0E-4A4F-985F-FC92062413E1}" type="datetime1">
              <a:rPr lang="tr-TR"/>
              <a:pPr>
                <a:defRPr/>
              </a:pPr>
              <a:t>21.01.2019</a:t>
            </a:fld>
            <a:endParaRPr lang="tr-TR"/>
          </a:p>
        </p:txBody>
      </p:sp>
      <p:sp>
        <p:nvSpPr>
          <p:cNvPr id="6" name="4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7" name="5 Slayt Numarası Yer Tutucusu"/>
          <p:cNvSpPr>
            <a:spLocks noGrp="1"/>
          </p:cNvSpPr>
          <p:nvPr>
            <p:ph type="sldNum" sz="quarter" idx="12"/>
          </p:nvPr>
        </p:nvSpPr>
        <p:spPr/>
        <p:txBody>
          <a:bodyPr/>
          <a:lstStyle>
            <a:lvl1pPr>
              <a:defRPr>
                <a:latin typeface="Arial" charset="0"/>
              </a:defRPr>
            </a:lvl1pPr>
          </a:lstStyle>
          <a:p>
            <a:pPr>
              <a:defRPr/>
            </a:pPr>
            <a:fld id="{239D00FC-7D3C-41E4-B50E-315571B90A4C}"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4" name="Picture 2" descr="C:\Users\rkarakoc\Documents\Alınan Dosyalarım\başlık.png"/>
          <p:cNvPicPr>
            <a:picLocks noChangeAspect="1" noChangeArrowheads="1"/>
          </p:cNvPicPr>
          <p:nvPr userDrawn="1"/>
        </p:nvPicPr>
        <p:blipFill>
          <a:blip r:embed="rId2" cstate="print"/>
          <a:srcRect/>
          <a:stretch>
            <a:fillRect/>
          </a:stretch>
        </p:blipFill>
        <p:spPr bwMode="auto">
          <a:xfrm>
            <a:off x="34925" y="6308725"/>
            <a:ext cx="4105275" cy="476250"/>
          </a:xfrm>
          <a:prstGeom prst="rect">
            <a:avLst/>
          </a:prstGeom>
          <a:noFill/>
          <a:ln w="9525">
            <a:noFill/>
            <a:miter lim="800000"/>
            <a:headEnd/>
            <a:tailEnd/>
          </a:ln>
        </p:spPr>
      </p:pic>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ECB0E1E-9FF4-407D-A102-D1E0D523ACF7}" type="datetime1">
              <a:rPr lang="tr-TR"/>
              <a:pPr>
                <a:defRPr/>
              </a:pPr>
              <a:t>21.01.2019</a:t>
            </a:fld>
            <a:endParaRPr lang="tr-TR"/>
          </a:p>
        </p:txBody>
      </p:sp>
      <p:sp>
        <p:nvSpPr>
          <p:cNvPr id="6" name="4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7" name="5 Slayt Numarası Yer Tutucusu"/>
          <p:cNvSpPr>
            <a:spLocks noGrp="1"/>
          </p:cNvSpPr>
          <p:nvPr>
            <p:ph type="sldNum" sz="quarter" idx="12"/>
          </p:nvPr>
        </p:nvSpPr>
        <p:spPr/>
        <p:txBody>
          <a:bodyPr/>
          <a:lstStyle>
            <a:lvl1pPr>
              <a:defRPr>
                <a:latin typeface="Arial" charset="0"/>
              </a:defRPr>
            </a:lvl1pPr>
          </a:lstStyle>
          <a:p>
            <a:pPr>
              <a:defRPr/>
            </a:pPr>
            <a:fld id="{20150BD3-82B6-451D-82B6-363CB063C62D}"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5" name="Picture 2" descr="C:\Users\rkarakoc\Documents\Alınan Dosyalarım\başlık.png"/>
          <p:cNvPicPr>
            <a:picLocks noChangeAspect="1" noChangeArrowheads="1"/>
          </p:cNvPicPr>
          <p:nvPr userDrawn="1"/>
        </p:nvPicPr>
        <p:blipFill>
          <a:blip r:embed="rId2" cstate="print"/>
          <a:srcRect/>
          <a:stretch>
            <a:fillRect/>
          </a:stretch>
        </p:blipFill>
        <p:spPr bwMode="auto">
          <a:xfrm>
            <a:off x="34925" y="6308725"/>
            <a:ext cx="4105275" cy="476250"/>
          </a:xfrm>
          <a:prstGeom prst="rect">
            <a:avLst/>
          </a:prstGeom>
          <a:noFill/>
          <a:ln w="9525">
            <a:noFill/>
            <a:miter lim="800000"/>
            <a:headEnd/>
            <a:tailEnd/>
          </a:ln>
        </p:spPr>
      </p:pic>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4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090F5A3-01A6-4A77-A50E-B11CB98F7952}" type="datetime1">
              <a:rPr lang="tr-TR"/>
              <a:pPr>
                <a:defRPr/>
              </a:pPr>
              <a:t>21.01.2019</a:t>
            </a:fld>
            <a:endParaRPr lang="tr-TR"/>
          </a:p>
        </p:txBody>
      </p:sp>
      <p:sp>
        <p:nvSpPr>
          <p:cNvPr id="7" name="5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8" name="6 Slayt Numarası Yer Tutucusu"/>
          <p:cNvSpPr>
            <a:spLocks noGrp="1"/>
          </p:cNvSpPr>
          <p:nvPr>
            <p:ph type="sldNum" sz="quarter" idx="12"/>
          </p:nvPr>
        </p:nvSpPr>
        <p:spPr/>
        <p:txBody>
          <a:bodyPr/>
          <a:lstStyle>
            <a:lvl1pPr>
              <a:defRPr>
                <a:latin typeface="Arial" charset="0"/>
              </a:defRPr>
            </a:lvl1pPr>
          </a:lstStyle>
          <a:p>
            <a:pPr>
              <a:defRPr/>
            </a:pPr>
            <a:fld id="{4072270F-72E2-4388-ADCC-EB5CE5FC6367}"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7" name="Picture 2" descr="C:\Users\rkarakoc\Documents\Alınan Dosyalarım\başlık.png"/>
          <p:cNvPicPr>
            <a:picLocks noChangeAspect="1" noChangeArrowheads="1"/>
          </p:cNvPicPr>
          <p:nvPr userDrawn="1"/>
        </p:nvPicPr>
        <p:blipFill>
          <a:blip r:embed="rId2" cstate="print"/>
          <a:srcRect/>
          <a:stretch>
            <a:fillRect/>
          </a:stretch>
        </p:blipFill>
        <p:spPr bwMode="auto">
          <a:xfrm>
            <a:off x="34925" y="6308725"/>
            <a:ext cx="4105275" cy="476250"/>
          </a:xfrm>
          <a:prstGeom prst="rect">
            <a:avLst/>
          </a:prstGeom>
          <a:noFill/>
          <a:ln w="9525">
            <a:noFill/>
            <a:miter lim="800000"/>
            <a:headEnd/>
            <a:tailEnd/>
          </a:ln>
        </p:spPr>
      </p:pic>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8" name="6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67D3C02-2024-4AEB-8947-C5155948463C}" type="datetime1">
              <a:rPr lang="tr-TR"/>
              <a:pPr>
                <a:defRPr/>
              </a:pPr>
              <a:t>21.01.2019</a:t>
            </a:fld>
            <a:endParaRPr lang="tr-TR"/>
          </a:p>
        </p:txBody>
      </p:sp>
      <p:sp>
        <p:nvSpPr>
          <p:cNvPr id="9" name="7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10" name="8 Slayt Numarası Yer Tutucusu"/>
          <p:cNvSpPr>
            <a:spLocks noGrp="1"/>
          </p:cNvSpPr>
          <p:nvPr>
            <p:ph type="sldNum" sz="quarter" idx="12"/>
          </p:nvPr>
        </p:nvSpPr>
        <p:spPr/>
        <p:txBody>
          <a:bodyPr/>
          <a:lstStyle>
            <a:lvl1pPr>
              <a:defRPr>
                <a:latin typeface="Arial" charset="0"/>
              </a:defRPr>
            </a:lvl1pPr>
          </a:lstStyle>
          <a:p>
            <a:pPr>
              <a:defRPr/>
            </a:pPr>
            <a:fld id="{ABC7376D-A777-4906-88C2-C4987A5341CC}"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3" name="Picture 2" descr="C:\Users\rkarakoc\Documents\Alınan Dosyalarım\başlık.png"/>
          <p:cNvPicPr>
            <a:picLocks noChangeAspect="1" noChangeArrowheads="1"/>
          </p:cNvPicPr>
          <p:nvPr userDrawn="1"/>
        </p:nvPicPr>
        <p:blipFill>
          <a:blip r:embed="rId2" cstate="print"/>
          <a:srcRect/>
          <a:stretch>
            <a:fillRect/>
          </a:stretch>
        </p:blipFill>
        <p:spPr bwMode="auto">
          <a:xfrm>
            <a:off x="34925" y="6308725"/>
            <a:ext cx="4105275" cy="476250"/>
          </a:xfrm>
          <a:prstGeom prst="rect">
            <a:avLst/>
          </a:prstGeom>
          <a:noFill/>
          <a:ln w="9525">
            <a:noFill/>
            <a:miter lim="800000"/>
            <a:headEnd/>
            <a:tailEnd/>
          </a:ln>
        </p:spPr>
      </p:pic>
      <p:sp>
        <p:nvSpPr>
          <p:cNvPr id="2" name="1 Başlık"/>
          <p:cNvSpPr>
            <a:spLocks noGrp="1"/>
          </p:cNvSpPr>
          <p:nvPr>
            <p:ph type="title"/>
          </p:nvPr>
        </p:nvSpPr>
        <p:spPr/>
        <p:txBody>
          <a:bodyPr/>
          <a:lstStyle/>
          <a:p>
            <a:r>
              <a:rPr lang="tr-TR" smtClean="0"/>
              <a:t>Asıl başlık stili için tıklatın</a:t>
            </a:r>
            <a:endParaRPr lang="tr-TR"/>
          </a:p>
        </p:txBody>
      </p:sp>
      <p:sp>
        <p:nvSpPr>
          <p:cNvPr id="4" name="2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A243A03-36EA-46D3-A2FB-DEDE1265A41D}" type="datetime1">
              <a:rPr lang="tr-TR"/>
              <a:pPr>
                <a:defRPr/>
              </a:pPr>
              <a:t>21.01.2019</a:t>
            </a:fld>
            <a:endParaRPr lang="tr-TR"/>
          </a:p>
        </p:txBody>
      </p:sp>
      <p:sp>
        <p:nvSpPr>
          <p:cNvPr id="5" name="3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4 Slayt Numarası Yer Tutucusu"/>
          <p:cNvSpPr>
            <a:spLocks noGrp="1"/>
          </p:cNvSpPr>
          <p:nvPr>
            <p:ph type="sldNum" sz="quarter" idx="12"/>
          </p:nvPr>
        </p:nvSpPr>
        <p:spPr/>
        <p:txBody>
          <a:bodyPr/>
          <a:lstStyle>
            <a:lvl1pPr>
              <a:defRPr>
                <a:latin typeface="Arial" charset="0"/>
              </a:defRPr>
            </a:lvl1pPr>
          </a:lstStyle>
          <a:p>
            <a:pPr>
              <a:defRPr/>
            </a:pPr>
            <a:fld id="{1F3E9D3A-61D8-4EAA-8DA4-4D40BB18526A}"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Picture 2" descr="C:\Users\rkarakoc\Documents\Alınan Dosyalarım\başlık.png"/>
          <p:cNvPicPr>
            <a:picLocks noChangeAspect="1" noChangeArrowheads="1"/>
          </p:cNvPicPr>
          <p:nvPr userDrawn="1"/>
        </p:nvPicPr>
        <p:blipFill>
          <a:blip r:embed="rId2" cstate="print"/>
          <a:srcRect/>
          <a:stretch>
            <a:fillRect/>
          </a:stretch>
        </p:blipFill>
        <p:spPr bwMode="auto">
          <a:xfrm>
            <a:off x="34925" y="6308725"/>
            <a:ext cx="4105275" cy="476250"/>
          </a:xfrm>
          <a:prstGeom prst="rect">
            <a:avLst/>
          </a:prstGeom>
          <a:noFill/>
          <a:ln w="9525">
            <a:noFill/>
            <a:miter lim="800000"/>
            <a:headEnd/>
            <a:tailEnd/>
          </a:ln>
        </p:spPr>
      </p:pic>
      <p:sp>
        <p:nvSpPr>
          <p:cNvPr id="3" name="1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2F3D59C-C2DE-4FD5-A518-B9F7680DB27B}" type="datetime1">
              <a:rPr lang="tr-TR"/>
              <a:pPr>
                <a:defRPr/>
              </a:pPr>
              <a:t>21.01.2019</a:t>
            </a:fld>
            <a:endParaRPr lang="tr-TR"/>
          </a:p>
        </p:txBody>
      </p:sp>
      <p:sp>
        <p:nvSpPr>
          <p:cNvPr id="4" name="2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5" name="3 Slayt Numarası Yer Tutucusu"/>
          <p:cNvSpPr>
            <a:spLocks noGrp="1"/>
          </p:cNvSpPr>
          <p:nvPr>
            <p:ph type="sldNum" sz="quarter" idx="12"/>
          </p:nvPr>
        </p:nvSpPr>
        <p:spPr/>
        <p:txBody>
          <a:bodyPr/>
          <a:lstStyle>
            <a:lvl1pPr>
              <a:defRPr>
                <a:latin typeface="Arial" charset="0"/>
              </a:defRPr>
            </a:lvl1pPr>
          </a:lstStyle>
          <a:p>
            <a:pPr>
              <a:defRPr/>
            </a:pPr>
            <a:fld id="{A110219A-0BBA-416B-8B35-2AAC869C920E}"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CD4DBE1-5088-4BAF-8493-A42F63AAB146}" type="datetime1">
              <a:rPr lang="tr-TR"/>
              <a:pPr>
                <a:defRPr/>
              </a:pPr>
              <a:t>21.01.2019</a:t>
            </a:fld>
            <a:endParaRPr lang="tr-TR"/>
          </a:p>
        </p:txBody>
      </p:sp>
      <p:sp>
        <p:nvSpPr>
          <p:cNvPr id="6" name="5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7" name="6 Slayt Numarası Yer Tutucusu"/>
          <p:cNvSpPr>
            <a:spLocks noGrp="1"/>
          </p:cNvSpPr>
          <p:nvPr>
            <p:ph type="sldNum" sz="quarter" idx="12"/>
          </p:nvPr>
        </p:nvSpPr>
        <p:spPr/>
        <p:txBody>
          <a:bodyPr/>
          <a:lstStyle>
            <a:lvl1pPr>
              <a:defRPr>
                <a:latin typeface="Arial" charset="0"/>
              </a:defRPr>
            </a:lvl1pPr>
          </a:lstStyle>
          <a:p>
            <a:pPr>
              <a:defRPr/>
            </a:pPr>
            <a:fld id="{26163206-D835-4541-898F-5F520983A832}"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6B7F7CA-EA80-481D-BAB8-23D299C5AA75}" type="datetime1">
              <a:rPr lang="tr-TR"/>
              <a:pPr>
                <a:defRPr/>
              </a:pPr>
              <a:t>21.01.2019</a:t>
            </a:fld>
            <a:endParaRPr lang="tr-TR"/>
          </a:p>
        </p:txBody>
      </p:sp>
      <p:sp>
        <p:nvSpPr>
          <p:cNvPr id="6" name="5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7" name="6 Slayt Numarası Yer Tutucusu"/>
          <p:cNvSpPr>
            <a:spLocks noGrp="1"/>
          </p:cNvSpPr>
          <p:nvPr>
            <p:ph type="sldNum" sz="quarter" idx="12"/>
          </p:nvPr>
        </p:nvSpPr>
        <p:spPr/>
        <p:txBody>
          <a:bodyPr/>
          <a:lstStyle>
            <a:lvl1pPr>
              <a:defRPr>
                <a:latin typeface="Arial" charset="0"/>
              </a:defRPr>
            </a:lvl1pPr>
          </a:lstStyle>
          <a:p>
            <a:pPr>
              <a:defRPr/>
            </a:pPr>
            <a:fld id="{4B1A5C1E-A0A5-4320-932B-B30EA38CC7AA}"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Arial" charset="0"/>
              </a:defRPr>
            </a:lvl1pPr>
          </a:lstStyle>
          <a:p>
            <a:pPr>
              <a:defRPr/>
            </a:pPr>
            <a:fld id="{BF3FEC38-F251-4FDC-ACF9-3F282D6DBCAE}" type="datetime1">
              <a:rPr lang="tr-TR"/>
              <a:pPr>
                <a:defRPr/>
              </a:pPr>
              <a:t>21.01.2019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Arial" charset="0"/>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a:defRPr/>
            </a:pPr>
            <a:fld id="{C5165FB3-E8E0-4F61-BAD3-A04C6866EF14}" type="slidenum">
              <a:rPr lang="tr-TR"/>
              <a:pPr>
                <a:defRPr/>
              </a:pPr>
              <a:t>‹#›</a:t>
            </a:fld>
            <a:endParaRPr lang="tr-TR"/>
          </a:p>
        </p:txBody>
      </p:sp>
      <p:pic>
        <p:nvPicPr>
          <p:cNvPr id="1031" name="Picture 2" descr="C:\Users\nanul\Documents\Alınan Dosyalarım\logoyeniseffaf.png"/>
          <p:cNvPicPr>
            <a:picLocks noChangeAspect="1" noChangeArrowheads="1"/>
          </p:cNvPicPr>
          <p:nvPr userDrawn="1"/>
        </p:nvPicPr>
        <p:blipFill>
          <a:blip r:embed="rId14" cstate="print"/>
          <a:srcRect/>
          <a:stretch>
            <a:fillRect/>
          </a:stretch>
        </p:blipFill>
        <p:spPr bwMode="auto">
          <a:xfrm>
            <a:off x="8027988" y="115888"/>
            <a:ext cx="895350" cy="8524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238" r:id="rId1"/>
    <p:sldLayoutId id="2147485239" r:id="rId2"/>
    <p:sldLayoutId id="2147485240" r:id="rId3"/>
    <p:sldLayoutId id="2147485241" r:id="rId4"/>
    <p:sldLayoutId id="2147485242" r:id="rId5"/>
    <p:sldLayoutId id="2147485243" r:id="rId6"/>
    <p:sldLayoutId id="2147485244" r:id="rId7"/>
    <p:sldLayoutId id="2147485245" r:id="rId8"/>
    <p:sldLayoutId id="2147485246" r:id="rId9"/>
    <p:sldLayoutId id="2147485247" r:id="rId10"/>
    <p:sldLayoutId id="214748524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tr/url?sa=i&amp;rct=j&amp;q=&amp;esrc=s&amp;source=images&amp;cd=&amp;cad=rja&amp;uact=8&amp;docid=5_eyl-fP47JQHM&amp;tbnid=a2-JYstBUJJ43M:&amp;ved=0CAUQjRw&amp;url=http://www.isprambiente.gov.it/it/archivio/eventi/anno-2010/flash-floods&amp;ei=99a3U4zvGsGS7Aao8YGwBA&amp;bvm=bv.70138588,d.ZGU&amp;psig=AFQjCNGUJux842DpWLkG_qBY7u6hkU_kqg&amp;ust=1404642511925378"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tr/url?sa=i&amp;rct=j&amp;q=&amp;esrc=s&amp;source=images&amp;cd=&amp;cad=rja&amp;uact=8&amp;docid=5_eyl-fP47JQHM&amp;tbnid=a2-JYstBUJJ43M:&amp;ved=0CAUQjRw&amp;url=http://www.isprambiente.gov.it/it/archivio/eventi/anno-2010/flash-floods&amp;ei=99a3U4zvGsGS7Aao8YGwBA&amp;bvm=bv.70138588,d.ZGU&amp;psig=AFQjCNGUJux842DpWLkG_qBY7u6hkU_kqg&amp;ust=1404642511925378"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Layout" Target="../diagrams/layout21.xml"/><Relationship Id="rId7" Type="http://schemas.openxmlformats.org/officeDocument/2006/relationships/hyperlink" Target="http://www.google.com.tr/url?sa=i&amp;rct=j&amp;q=&amp;esrc=s&amp;source=images&amp;cd=&amp;cad=rja&amp;uact=8&amp;docid=jqtflFrh2n5QoM&amp;tbnid=gSyTwsnAojx4EM:&amp;ved=0CAUQjRw&amp;url=http://www.oilspillnews.net/tag/gulf-oil/&amp;ei=_3y4U5HHI4jY7Aa0rIGwCw&amp;bvm=bv.70138588,d.ZGU&amp;psig=AFQjCNFQn4PhQaJXpcUFDXWotGyXoqqW8Q&amp;ust=1404685825275111" TargetMode="Externa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file:///C:/Users/Administrator/Desktop/19%20HAVZA/Burdur.ppt" TargetMode="External"/><Relationship Id="rId13" Type="http://schemas.openxmlformats.org/officeDocument/2006/relationships/hyperlink" Target="file:///C:/Users/Administrator/Desktop/19%20HAVZA/Do&#287;u%20Akdeniz.ppt" TargetMode="External"/><Relationship Id="rId18" Type="http://schemas.openxmlformats.org/officeDocument/2006/relationships/hyperlink" Target="file:///C:/Users/Administrator/Desktop/19%20HAVZA/&#199;oruh.ppt" TargetMode="External"/><Relationship Id="rId3" Type="http://schemas.openxmlformats.org/officeDocument/2006/relationships/hyperlink" Target="file:///C:/Users/Administrator/Desktop/19%20HAVZA/Marmara.ppt" TargetMode="External"/><Relationship Id="rId21" Type="http://schemas.openxmlformats.org/officeDocument/2006/relationships/hyperlink" Target="file:///C:/Users/Administrator/Desktop/19%20HAVZA/Van%20G&#246;l&#252;.ppt" TargetMode="External"/><Relationship Id="rId7" Type="http://schemas.openxmlformats.org/officeDocument/2006/relationships/hyperlink" Target="file:///C:/Users/Administrator/Desktop/19%20HAVZA/Bat&#305;%20Karadeniz.ppt" TargetMode="External"/><Relationship Id="rId12" Type="http://schemas.openxmlformats.org/officeDocument/2006/relationships/hyperlink" Target="file:///C:/Users/Administrator/Desktop/19%20HAVZA/Ye&#351;il&#305;rmak.ppt" TargetMode="External"/><Relationship Id="rId17" Type="http://schemas.openxmlformats.org/officeDocument/2006/relationships/hyperlink" Target="file:///C:/Users/Administrator/Desktop/19%20HAVZA/Do&#287;u%20Karadeniz.ppt" TargetMode="External"/><Relationship Id="rId2" Type="http://schemas.openxmlformats.org/officeDocument/2006/relationships/image" Target="../media/image25.jpeg"/><Relationship Id="rId16" Type="http://schemas.openxmlformats.org/officeDocument/2006/relationships/hyperlink" Target="file:///C:/Users/Administrator/Desktop/19%20HAVZA/Asi.ppt" TargetMode="External"/><Relationship Id="rId20" Type="http://schemas.openxmlformats.org/officeDocument/2006/relationships/hyperlink" Target="file:///C:/Users/Administrator/Desktop/19%20HAVZA/F&#305;rat-Dicle.ppt" TargetMode="External"/><Relationship Id="rId1" Type="http://schemas.openxmlformats.org/officeDocument/2006/relationships/slideLayout" Target="../slideLayouts/slideLayout2.xml"/><Relationship Id="rId6" Type="http://schemas.openxmlformats.org/officeDocument/2006/relationships/hyperlink" Target="file:///C:/Users/Administrator/Desktop/19%20HAVZA/K&#252;&#231;&#252;k%20Menderes.ppt" TargetMode="External"/><Relationship Id="rId11" Type="http://schemas.openxmlformats.org/officeDocument/2006/relationships/hyperlink" Target="file:///C:/Users/Administrator/Desktop/19%20HAVZA/K&#305;z&#305;l&#305;rmak.ppt" TargetMode="External"/><Relationship Id="rId5" Type="http://schemas.openxmlformats.org/officeDocument/2006/relationships/hyperlink" Target="file:///C:/Users/Administrator/Desktop/19%20HAVZA/Gediz.ppt" TargetMode="External"/><Relationship Id="rId15" Type="http://schemas.openxmlformats.org/officeDocument/2006/relationships/hyperlink" Target="file:///C:/Users/Administrator/Desktop/19%20HAVZA/Ceyhan.ppt" TargetMode="External"/><Relationship Id="rId10" Type="http://schemas.openxmlformats.org/officeDocument/2006/relationships/hyperlink" Target="file:///C:/Users/Administrator/Desktop/19%20HAVZA/Antalya.ppt" TargetMode="External"/><Relationship Id="rId19" Type="http://schemas.openxmlformats.org/officeDocument/2006/relationships/hyperlink" Target="file:///C:/Users/Administrator/Desktop/19%20HAVZA/Aras.ppt" TargetMode="External"/><Relationship Id="rId4" Type="http://schemas.openxmlformats.org/officeDocument/2006/relationships/hyperlink" Target="file:///C:/Users/Administrator/Desktop/19%20HAVZA/Kuzey%20Ege.ppt" TargetMode="External"/><Relationship Id="rId9" Type="http://schemas.openxmlformats.org/officeDocument/2006/relationships/hyperlink" Target="file:///C:/Users/Administrator/Desktop/19%20HAVZA/Bat&#305;%20Akdeniz.ppt" TargetMode="External"/><Relationship Id="rId14" Type="http://schemas.openxmlformats.org/officeDocument/2006/relationships/hyperlink" Target="file:///C:/Users/Administrator/Desktop/19%20HAVZA/Seyhan.ppt"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chart" Target="../charts/chart8.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chart" Target="../charts/chart9.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chart" Target="../charts/chart10.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chart" Target="../charts/chart11.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9"/>
          <p:cNvSpPr>
            <a:spLocks noChangeArrowheads="1"/>
          </p:cNvSpPr>
          <p:nvPr/>
        </p:nvSpPr>
        <p:spPr bwMode="auto">
          <a:xfrm>
            <a:off x="755650" y="2133600"/>
            <a:ext cx="7920038" cy="2862263"/>
          </a:xfrm>
          <a:prstGeom prst="rect">
            <a:avLst/>
          </a:prstGeom>
          <a:noFill/>
          <a:ln w="9525">
            <a:noFill/>
            <a:miter lim="800000"/>
            <a:headEnd/>
            <a:tailEnd/>
          </a:ln>
        </p:spPr>
        <p:txBody>
          <a:bodyPr>
            <a:spAutoFit/>
          </a:bodyPr>
          <a:lstStyle/>
          <a:p>
            <a:pPr algn="ctr" eaLnBrk="1" hangingPunct="1"/>
            <a:endParaRPr lang="tr-TR" altLang="tr-TR" sz="4400" b="1">
              <a:solidFill>
                <a:srgbClr val="000000"/>
              </a:solidFill>
              <a:latin typeface="Calibri" pitchFamily="34" charset="0"/>
            </a:endParaRPr>
          </a:p>
          <a:p>
            <a:pPr algn="ctr" eaLnBrk="1" hangingPunct="1"/>
            <a:endParaRPr lang="tr-TR" altLang="tr-TR" sz="2800" b="1">
              <a:solidFill>
                <a:srgbClr val="FF0000"/>
              </a:solidFill>
              <a:latin typeface="Calibri" pitchFamily="34" charset="0"/>
            </a:endParaRPr>
          </a:p>
          <a:p>
            <a:pPr algn="ctr" eaLnBrk="1" hangingPunct="1"/>
            <a:endParaRPr lang="tr-TR" altLang="tr-TR" sz="2800" b="1">
              <a:solidFill>
                <a:srgbClr val="FF0000"/>
              </a:solidFill>
              <a:latin typeface="Calibri" pitchFamily="34" charset="0"/>
            </a:endParaRPr>
          </a:p>
          <a:p>
            <a:pPr algn="ctr" eaLnBrk="1" hangingPunct="1"/>
            <a:endParaRPr lang="tr-TR" altLang="tr-TR" sz="2800" b="1">
              <a:solidFill>
                <a:srgbClr val="FF0000"/>
              </a:solidFill>
              <a:latin typeface="Calibri" pitchFamily="34" charset="0"/>
            </a:endParaRPr>
          </a:p>
          <a:p>
            <a:pPr algn="ctr" eaLnBrk="1" hangingPunct="1"/>
            <a:endParaRPr lang="tr-TR" altLang="tr-TR" sz="2800" b="1">
              <a:solidFill>
                <a:srgbClr val="FF0000"/>
              </a:solidFill>
              <a:latin typeface="Calibri" pitchFamily="34" charset="0"/>
            </a:endParaRPr>
          </a:p>
          <a:p>
            <a:pPr algn="ctr" eaLnBrk="1" hangingPunct="1"/>
            <a:endParaRPr lang="tr-TR" altLang="tr-TR" sz="2400" b="1">
              <a:solidFill>
                <a:srgbClr val="FF0000"/>
              </a:solidFill>
              <a:latin typeface="Calibri" pitchFamily="34" charset="0"/>
            </a:endParaRPr>
          </a:p>
        </p:txBody>
      </p:sp>
      <p:sp>
        <p:nvSpPr>
          <p:cNvPr id="10" name="9 Dikdörtgen"/>
          <p:cNvSpPr/>
          <p:nvPr/>
        </p:nvSpPr>
        <p:spPr>
          <a:xfrm>
            <a:off x="179512" y="1196752"/>
            <a:ext cx="8712968" cy="1384995"/>
          </a:xfrm>
          <a:prstGeom prst="rect">
            <a:avLst/>
          </a:prstGeom>
        </p:spPr>
        <p:txBody>
          <a:bodyPr>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ctr" eaLnBrk="1" fontAlgn="auto" hangingPunct="1">
              <a:spcBef>
                <a:spcPts val="0"/>
              </a:spcBef>
              <a:spcAft>
                <a:spcPts val="0"/>
              </a:spcAft>
              <a:defRPr/>
            </a:pPr>
            <a:r>
              <a:rPr lang="tr-TR" sz="2800" b="1" dirty="0">
                <a:solidFill>
                  <a:srgbClr val="FF3300"/>
                </a:solidFill>
                <a:latin typeface="Arial" charset="0"/>
                <a:cs typeface="Arial" charset="0"/>
              </a:rPr>
              <a:t>SU ÇERÇEVE DİREKTİFİNE GÖRE KİMYASAL İZLEME VE TÜRKİYE’DEKİ UYGULAMALARIN DEĞERLENDİRİLMESİ</a:t>
            </a:r>
            <a:endParaRPr lang="tr-TR" sz="2800" b="1" kern="0" spc="50" dirty="0">
              <a:ln w="11430"/>
              <a:solidFill>
                <a:srgbClr val="FF3300"/>
              </a:solidFill>
              <a:latin typeface="Arial"/>
              <a:cs typeface="Arial" charset="0"/>
            </a:endParaRPr>
          </a:p>
        </p:txBody>
      </p:sp>
      <p:sp>
        <p:nvSpPr>
          <p:cNvPr id="11" name="10 Metin kutusu"/>
          <p:cNvSpPr txBox="1"/>
          <p:nvPr/>
        </p:nvSpPr>
        <p:spPr>
          <a:xfrm>
            <a:off x="1043608" y="5157192"/>
            <a:ext cx="7128792" cy="135421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tr-TR" sz="1600" b="1" kern="0"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a:cs typeface="+mn-cs"/>
              </a:rPr>
              <a:t>Caner GÖK</a:t>
            </a:r>
          </a:p>
          <a:p>
            <a:pPr algn="ctr" eaLnBrk="1" fontAlgn="auto" hangingPunct="1">
              <a:spcBef>
                <a:spcPts val="0"/>
              </a:spcBef>
              <a:spcAft>
                <a:spcPts val="0"/>
              </a:spcAft>
              <a:defRPr/>
            </a:pPr>
            <a:endParaRPr lang="tr-TR" sz="1600" b="1" kern="0"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a:cs typeface="+mn-cs"/>
            </a:endParaRPr>
          </a:p>
          <a:p>
            <a:pPr algn="ctr" eaLnBrk="1" fontAlgn="auto" hangingPunct="1">
              <a:spcBef>
                <a:spcPts val="0"/>
              </a:spcBef>
              <a:spcAft>
                <a:spcPts val="0"/>
              </a:spcAft>
              <a:defRPr/>
            </a:pPr>
            <a:endParaRPr lang="tr-TR" sz="1600" b="1" kern="0"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a:cs typeface="+mn-cs"/>
            </a:endParaRPr>
          </a:p>
          <a:p>
            <a:pPr algn="ctr" eaLnBrk="1" fontAlgn="auto" hangingPunct="1">
              <a:spcBef>
                <a:spcPts val="0"/>
              </a:spcBef>
              <a:spcAft>
                <a:spcPts val="0"/>
              </a:spcAft>
              <a:defRPr/>
            </a:pPr>
            <a:r>
              <a:rPr lang="tr-TR" sz="1600" b="1" kern="0"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a:cs typeface="+mn-cs"/>
              </a:rPr>
              <a:t>Tez Danışmanı: Doç. Dr. L. Selim SANİN</a:t>
            </a:r>
          </a:p>
          <a:p>
            <a:pPr algn="ctr" eaLnBrk="1" fontAlgn="auto" hangingPunct="1">
              <a:spcBef>
                <a:spcPts val="0"/>
              </a:spcBef>
              <a:spcAft>
                <a:spcPts val="0"/>
              </a:spcAft>
              <a:defRPr/>
            </a:pPr>
            <a:endParaRPr lang="tr-TR" b="1" kern="0"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a:cs typeface="+mn-cs"/>
            </a:endParaRPr>
          </a:p>
        </p:txBody>
      </p:sp>
      <p:sp>
        <p:nvSpPr>
          <p:cNvPr id="13" name="8 Dikdörtgen"/>
          <p:cNvSpPr/>
          <p:nvPr/>
        </p:nvSpPr>
        <p:spPr>
          <a:xfrm>
            <a:off x="1625244" y="-99392"/>
            <a:ext cx="6481261" cy="954107"/>
          </a:xfrm>
          <a:prstGeom prst="rect">
            <a:avLst/>
          </a:prstGeom>
          <a:noFill/>
          <a:effectLst>
            <a:glow rad="101600">
              <a:schemeClr val="accent3">
                <a:satMod val="175000"/>
                <a:alpha val="40000"/>
              </a:schemeClr>
            </a:glow>
          </a:effectLst>
        </p:spPr>
        <p:txBody>
          <a:bodyPr wrap="none">
            <a:spAutoFit/>
            <a:scene3d>
              <a:camera prst="orthographicFront">
                <a:rot lat="19800000" lon="0" rev="0"/>
              </a:camera>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tr-TR" sz="2800" b="1" kern="0" dirty="0">
                <a:ln w="11430"/>
                <a:solidFill>
                  <a:srgbClr val="0000FF"/>
                </a:solidFill>
                <a:effectLst>
                  <a:outerShdw blurRad="50800" dist="39000" dir="5460000" algn="tl">
                    <a:srgbClr val="000000">
                      <a:alpha val="38000"/>
                    </a:srgbClr>
                  </a:outerShdw>
                </a:effectLst>
              </a:rPr>
              <a:t>ORMAN ve SU İŞLERİ BAKANLIĞI</a:t>
            </a:r>
          </a:p>
          <a:p>
            <a:pPr algn="ctr" eaLnBrk="1" fontAlgn="auto" hangingPunct="1">
              <a:spcBef>
                <a:spcPts val="0"/>
              </a:spcBef>
              <a:spcAft>
                <a:spcPts val="0"/>
              </a:spcAft>
              <a:defRPr/>
            </a:pPr>
            <a:r>
              <a:rPr lang="tr-TR" sz="2800" b="1" kern="0" spc="50" dirty="0">
                <a:ln w="11430"/>
                <a:solidFill>
                  <a:srgbClr val="0000FF"/>
                </a:solidFill>
              </a:rPr>
              <a:t>SU YÖNETİMİ GENEL MÜDÜRLÜĞÜ</a:t>
            </a:r>
            <a:endParaRPr lang="tr-TR" sz="2800" b="1" kern="0" dirty="0">
              <a:ln w="11430"/>
              <a:solidFill>
                <a:srgbClr val="0000FF"/>
              </a:solidFill>
              <a:effectLst>
                <a:outerShdw blurRad="50800" dist="39000" dir="5460000" algn="tl">
                  <a:srgbClr val="000000">
                    <a:alpha val="38000"/>
                  </a:srgbClr>
                </a:outerShdw>
              </a:effectLst>
            </a:endParaRPr>
          </a:p>
        </p:txBody>
      </p:sp>
      <p:pic>
        <p:nvPicPr>
          <p:cNvPr id="13318" name="Picture 2" descr="C:\Users\rkarakoc\Documents\Alınan Dosyalarım\başlık.png"/>
          <p:cNvPicPr>
            <a:picLocks noChangeAspect="1" noChangeArrowheads="1"/>
          </p:cNvPicPr>
          <p:nvPr/>
        </p:nvPicPr>
        <p:blipFill>
          <a:blip r:embed="rId3" cstate="print"/>
          <a:srcRect/>
          <a:stretch>
            <a:fillRect/>
          </a:stretch>
        </p:blipFill>
        <p:spPr bwMode="auto">
          <a:xfrm>
            <a:off x="34925" y="6308725"/>
            <a:ext cx="4105275" cy="476250"/>
          </a:xfrm>
          <a:prstGeom prst="rect">
            <a:avLst/>
          </a:prstGeom>
          <a:noFill/>
          <a:ln w="9525">
            <a:noFill/>
            <a:miter lim="800000"/>
            <a:headEnd/>
            <a:tailEnd/>
          </a:ln>
        </p:spPr>
      </p:pic>
      <p:pic>
        <p:nvPicPr>
          <p:cNvPr id="13319" name="Picture 2" descr="C:\Users\nanul\Documents\Alınan Dosyalarım\logoyeniseffaf.png"/>
          <p:cNvPicPr>
            <a:picLocks noChangeAspect="1" noChangeArrowheads="1"/>
          </p:cNvPicPr>
          <p:nvPr/>
        </p:nvPicPr>
        <p:blipFill>
          <a:blip r:embed="rId4" cstate="print"/>
          <a:srcRect/>
          <a:stretch>
            <a:fillRect/>
          </a:stretch>
        </p:blipFill>
        <p:spPr bwMode="auto">
          <a:xfrm>
            <a:off x="3462338" y="2849563"/>
            <a:ext cx="2046287" cy="19478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İZLEME TÜRLERİ</a:t>
            </a:r>
            <a:endParaRPr lang="tr-TR" sz="2800" dirty="0">
              <a:latin typeface="+mn-lt"/>
              <a:cs typeface="Arial" charset="0"/>
            </a:endParaRPr>
          </a:p>
        </p:txBody>
      </p:sp>
      <p:graphicFrame>
        <p:nvGraphicFramePr>
          <p:cNvPr id="7" name="6 Diyagram"/>
          <p:cNvGraphicFramePr/>
          <p:nvPr/>
        </p:nvGraphicFramePr>
        <p:xfrm>
          <a:off x="251520" y="1124744"/>
          <a:ext cx="1607840"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Diyagram"/>
          <p:cNvGraphicFramePr/>
          <p:nvPr/>
        </p:nvGraphicFramePr>
        <p:xfrm>
          <a:off x="2483768" y="2287906"/>
          <a:ext cx="6408712" cy="22932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İZLEME TÜRLERİ</a:t>
            </a:r>
            <a:endParaRPr lang="tr-TR" sz="2800" dirty="0">
              <a:latin typeface="+mn-lt"/>
              <a:cs typeface="Arial" charset="0"/>
            </a:endParaRPr>
          </a:p>
        </p:txBody>
      </p:sp>
      <p:graphicFrame>
        <p:nvGraphicFramePr>
          <p:cNvPr id="7" name="6 Diyagram"/>
          <p:cNvGraphicFramePr/>
          <p:nvPr/>
        </p:nvGraphicFramePr>
        <p:xfrm>
          <a:off x="251520" y="1124744"/>
          <a:ext cx="1607840"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Diyagram"/>
          <p:cNvGraphicFramePr/>
          <p:nvPr/>
        </p:nvGraphicFramePr>
        <p:xfrm>
          <a:off x="2267744" y="1196752"/>
          <a:ext cx="6264696" cy="51125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İZLEME TÜRLERİ</a:t>
            </a:r>
            <a:endParaRPr lang="tr-TR" sz="2800" dirty="0">
              <a:latin typeface="+mn-lt"/>
              <a:cs typeface="Arial" charset="0"/>
            </a:endParaRPr>
          </a:p>
        </p:txBody>
      </p:sp>
      <p:graphicFrame>
        <p:nvGraphicFramePr>
          <p:cNvPr id="7" name="6 Diyagram"/>
          <p:cNvGraphicFramePr/>
          <p:nvPr/>
        </p:nvGraphicFramePr>
        <p:xfrm>
          <a:off x="251520" y="1124744"/>
          <a:ext cx="1607840"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Diyagram"/>
          <p:cNvGraphicFramePr/>
          <p:nvPr/>
        </p:nvGraphicFramePr>
        <p:xfrm>
          <a:off x="2195736" y="1484784"/>
          <a:ext cx="6480720" cy="46085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SU KÜTLELERİ ve TİPLERİ</a:t>
            </a:r>
            <a:endParaRPr lang="tr-TR" sz="2800" dirty="0">
              <a:latin typeface="+mn-lt"/>
              <a:cs typeface="Arial" charset="0"/>
            </a:endParaRPr>
          </a:p>
        </p:txBody>
      </p:sp>
      <p:sp>
        <p:nvSpPr>
          <p:cNvPr id="25603" name="2 Dikdörtgen"/>
          <p:cNvSpPr>
            <a:spLocks noChangeArrowheads="1"/>
          </p:cNvSpPr>
          <p:nvPr/>
        </p:nvSpPr>
        <p:spPr bwMode="auto">
          <a:xfrm>
            <a:off x="539750" y="1268413"/>
            <a:ext cx="8208963" cy="923925"/>
          </a:xfrm>
          <a:prstGeom prst="rect">
            <a:avLst/>
          </a:prstGeom>
          <a:noFill/>
          <a:ln w="9525">
            <a:noFill/>
            <a:miter lim="800000"/>
            <a:headEnd/>
            <a:tailEnd/>
          </a:ln>
        </p:spPr>
        <p:txBody>
          <a:bodyPr>
            <a:spAutoFit/>
          </a:bodyPr>
          <a:lstStyle/>
          <a:p>
            <a:pPr algn="just"/>
            <a:r>
              <a:rPr lang="tr-TR" b="1">
                <a:solidFill>
                  <a:srgbClr val="FF0000"/>
                </a:solidFill>
              </a:rPr>
              <a:t>Su Kütlesi</a:t>
            </a:r>
            <a:r>
              <a:rPr lang="tr-TR" b="1">
                <a:solidFill>
                  <a:srgbClr val="133699"/>
                </a:solidFill>
              </a:rPr>
              <a:t>: Bir akarsu, nehir veya kanal, göl veya rezervuar, geçiş suyu veya kıyı suyunun bir kısmı veya tamamı olan ve benzer özellikler gösteren yüzeysel suyun yönetilebilir en küçük birimi</a:t>
            </a:r>
          </a:p>
        </p:txBody>
      </p:sp>
      <p:pic>
        <p:nvPicPr>
          <p:cNvPr id="25604" name="Picture 7"/>
          <p:cNvPicPr>
            <a:picLocks noChangeAspect="1" noChangeArrowheads="1"/>
          </p:cNvPicPr>
          <p:nvPr/>
        </p:nvPicPr>
        <p:blipFill>
          <a:blip r:embed="rId2" cstate="print"/>
          <a:srcRect/>
          <a:stretch>
            <a:fillRect/>
          </a:stretch>
        </p:blipFill>
        <p:spPr bwMode="auto">
          <a:xfrm>
            <a:off x="1692275" y="2276475"/>
            <a:ext cx="5916613" cy="4021138"/>
          </a:xfrm>
          <a:prstGeom prst="rect">
            <a:avLst/>
          </a:prstGeom>
          <a:noFill/>
          <a:ln w="9525">
            <a:solidFill>
              <a:srgbClr val="0000FF"/>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SU KÜTLELERİ ve TİPLERİ</a:t>
            </a:r>
            <a:endParaRPr lang="tr-TR" sz="2800" dirty="0">
              <a:latin typeface="+mn-lt"/>
              <a:cs typeface="Arial" charset="0"/>
            </a:endParaRPr>
          </a:p>
        </p:txBody>
      </p:sp>
      <p:grpSp>
        <p:nvGrpSpPr>
          <p:cNvPr id="26627" name="Group 3"/>
          <p:cNvGrpSpPr>
            <a:grpSpLocks/>
          </p:cNvGrpSpPr>
          <p:nvPr/>
        </p:nvGrpSpPr>
        <p:grpSpPr bwMode="auto">
          <a:xfrm>
            <a:off x="900113" y="1628775"/>
            <a:ext cx="7540625" cy="4075113"/>
            <a:chOff x="126" y="927"/>
            <a:chExt cx="8152" cy="4979"/>
          </a:xfrm>
        </p:grpSpPr>
        <p:pic>
          <p:nvPicPr>
            <p:cNvPr id="26628" name="Picture 4"/>
            <p:cNvPicPr>
              <a:picLocks noChangeAspect="1" noChangeArrowheads="1"/>
            </p:cNvPicPr>
            <p:nvPr/>
          </p:nvPicPr>
          <p:blipFill>
            <a:blip r:embed="rId2" cstate="print"/>
            <a:srcRect/>
            <a:stretch>
              <a:fillRect/>
            </a:stretch>
          </p:blipFill>
          <p:spPr bwMode="auto">
            <a:xfrm>
              <a:off x="126" y="1632"/>
              <a:ext cx="6918" cy="3488"/>
            </a:xfrm>
            <a:prstGeom prst="rect">
              <a:avLst/>
            </a:prstGeom>
            <a:noFill/>
            <a:ln w="9525">
              <a:noFill/>
              <a:miter lim="800000"/>
              <a:headEnd/>
              <a:tailEnd/>
            </a:ln>
          </p:spPr>
        </p:pic>
        <p:sp>
          <p:nvSpPr>
            <p:cNvPr id="26629" name="Rectangle 5"/>
            <p:cNvSpPr>
              <a:spLocks noChangeArrowheads="1"/>
            </p:cNvSpPr>
            <p:nvPr/>
          </p:nvSpPr>
          <p:spPr bwMode="auto">
            <a:xfrm>
              <a:off x="2461" y="927"/>
              <a:ext cx="1797" cy="263"/>
            </a:xfrm>
            <a:prstGeom prst="rect">
              <a:avLst/>
            </a:prstGeom>
            <a:noFill/>
            <a:ln w="9525">
              <a:noFill/>
              <a:miter lim="800000"/>
              <a:headEnd/>
              <a:tailEnd/>
            </a:ln>
          </p:spPr>
          <p:txBody>
            <a:bodyPr wrap="none" lIns="0" tIns="0" rIns="0" bIns="0">
              <a:spAutoFit/>
            </a:bodyPr>
            <a:lstStyle/>
            <a:p>
              <a:pPr algn="ctr" defTabSz="1300163"/>
              <a:r>
                <a:rPr lang="en-US" altLang="tr-TR" sz="1400">
                  <a:latin typeface="StoneSans"/>
                </a:rPr>
                <a:t>  </a:t>
              </a:r>
              <a:r>
                <a:rPr lang="tr-TR" altLang="tr-TR" sz="1400" b="1">
                  <a:solidFill>
                    <a:srgbClr val="11318B"/>
                  </a:solidFill>
                </a:rPr>
                <a:t>Yapay Su Kütleleri</a:t>
              </a:r>
              <a:endParaRPr lang="en-US" altLang="tr-TR" sz="1400">
                <a:solidFill>
                  <a:srgbClr val="11318B"/>
                </a:solidFill>
              </a:endParaRPr>
            </a:p>
          </p:txBody>
        </p:sp>
        <p:grpSp>
          <p:nvGrpSpPr>
            <p:cNvPr id="26630" name="Group 6"/>
            <p:cNvGrpSpPr>
              <a:grpSpLocks/>
            </p:cNvGrpSpPr>
            <p:nvPr/>
          </p:nvGrpSpPr>
          <p:grpSpPr bwMode="auto">
            <a:xfrm>
              <a:off x="3513" y="1296"/>
              <a:ext cx="175" cy="1591"/>
              <a:chOff x="3031" y="977"/>
              <a:chExt cx="127" cy="1022"/>
            </a:xfrm>
          </p:grpSpPr>
          <p:sp>
            <p:nvSpPr>
              <p:cNvPr id="26655" name="Rectangle 7"/>
              <p:cNvSpPr>
                <a:spLocks noChangeArrowheads="1"/>
              </p:cNvSpPr>
              <p:nvPr/>
            </p:nvSpPr>
            <p:spPr bwMode="auto">
              <a:xfrm>
                <a:off x="3079" y="977"/>
                <a:ext cx="32" cy="905"/>
              </a:xfrm>
              <a:prstGeom prst="rect">
                <a:avLst/>
              </a:prstGeom>
              <a:solidFill>
                <a:srgbClr val="FF0000"/>
              </a:solidFill>
              <a:ln w="9525">
                <a:noFill/>
                <a:miter lim="800000"/>
                <a:headEnd/>
                <a:tailEnd/>
              </a:ln>
            </p:spPr>
            <p:txBody>
              <a:bodyPr wrap="none" lIns="0" tIns="0" rIns="0" bIns="0">
                <a:spAutoFit/>
              </a:bodyPr>
              <a:lstStyle/>
              <a:p>
                <a:endParaRPr lang="en-GB" altLang="tr-TR"/>
              </a:p>
            </p:txBody>
          </p:sp>
          <p:sp>
            <p:nvSpPr>
              <p:cNvPr id="26656" name="Freeform 8"/>
              <p:cNvSpPr>
                <a:spLocks/>
              </p:cNvSpPr>
              <p:nvPr/>
            </p:nvSpPr>
            <p:spPr bwMode="auto">
              <a:xfrm>
                <a:off x="3031" y="1880"/>
                <a:ext cx="127" cy="119"/>
              </a:xfrm>
              <a:custGeom>
                <a:avLst/>
                <a:gdLst>
                  <a:gd name="T0" fmla="*/ 0 w 127"/>
                  <a:gd name="T1" fmla="*/ 0 h 238"/>
                  <a:gd name="T2" fmla="*/ 64 w 127"/>
                  <a:gd name="T3" fmla="*/ 1 h 238"/>
                  <a:gd name="T4" fmla="*/ 127 w 127"/>
                  <a:gd name="T5" fmla="*/ 0 h 238"/>
                  <a:gd name="T6" fmla="*/ 0 w 127"/>
                  <a:gd name="T7" fmla="*/ 0 h 238"/>
                  <a:gd name="T8" fmla="*/ 0 60000 65536"/>
                  <a:gd name="T9" fmla="*/ 0 60000 65536"/>
                  <a:gd name="T10" fmla="*/ 0 60000 65536"/>
                  <a:gd name="T11" fmla="*/ 0 60000 65536"/>
                  <a:gd name="T12" fmla="*/ 0 w 127"/>
                  <a:gd name="T13" fmla="*/ 0 h 238"/>
                  <a:gd name="T14" fmla="*/ 127 w 127"/>
                  <a:gd name="T15" fmla="*/ 238 h 238"/>
                </a:gdLst>
                <a:ahLst/>
                <a:cxnLst>
                  <a:cxn ang="T8">
                    <a:pos x="T0" y="T1"/>
                  </a:cxn>
                  <a:cxn ang="T9">
                    <a:pos x="T2" y="T3"/>
                  </a:cxn>
                  <a:cxn ang="T10">
                    <a:pos x="T4" y="T5"/>
                  </a:cxn>
                  <a:cxn ang="T11">
                    <a:pos x="T6" y="T7"/>
                  </a:cxn>
                </a:cxnLst>
                <a:rect l="T12" t="T13" r="T14" b="T15"/>
                <a:pathLst>
                  <a:path w="127" h="238">
                    <a:moveTo>
                      <a:pt x="0" y="0"/>
                    </a:moveTo>
                    <a:lnTo>
                      <a:pt x="64" y="238"/>
                    </a:lnTo>
                    <a:lnTo>
                      <a:pt x="127" y="0"/>
                    </a:lnTo>
                    <a:lnTo>
                      <a:pt x="0" y="0"/>
                    </a:lnTo>
                    <a:close/>
                  </a:path>
                </a:pathLst>
              </a:custGeom>
              <a:solidFill>
                <a:srgbClr val="FF0000"/>
              </a:solidFill>
              <a:ln w="9525">
                <a:noFill/>
                <a:round/>
                <a:headEnd/>
                <a:tailEnd/>
              </a:ln>
            </p:spPr>
            <p:txBody>
              <a:bodyPr wrap="none" lIns="0" tIns="0" rIns="0" bIns="0">
                <a:spAutoFit/>
              </a:bodyPr>
              <a:lstStyle/>
              <a:p>
                <a:endParaRPr lang="tr-TR"/>
              </a:p>
            </p:txBody>
          </p:sp>
        </p:grpSp>
        <p:sp>
          <p:nvSpPr>
            <p:cNvPr id="26631" name="Rectangle 9"/>
            <p:cNvSpPr>
              <a:spLocks noChangeArrowheads="1"/>
            </p:cNvSpPr>
            <p:nvPr/>
          </p:nvSpPr>
          <p:spPr bwMode="auto">
            <a:xfrm>
              <a:off x="6740" y="3881"/>
              <a:ext cx="1538" cy="790"/>
            </a:xfrm>
            <a:prstGeom prst="rect">
              <a:avLst/>
            </a:prstGeom>
            <a:noFill/>
            <a:ln w="9525">
              <a:noFill/>
              <a:miter lim="800000"/>
              <a:headEnd/>
              <a:tailEnd/>
            </a:ln>
          </p:spPr>
          <p:txBody>
            <a:bodyPr lIns="0" tIns="0" rIns="0" bIns="0">
              <a:spAutoFit/>
            </a:bodyPr>
            <a:lstStyle/>
            <a:p>
              <a:pPr algn="ctr" defTabSz="1300163"/>
              <a:r>
                <a:rPr lang="tr-TR" altLang="tr-TR" sz="1400" b="1">
                  <a:solidFill>
                    <a:srgbClr val="11318B"/>
                  </a:solidFill>
                </a:rPr>
                <a:t>Sulak Alan</a:t>
              </a:r>
              <a:r>
                <a:rPr lang="en-US" altLang="tr-TR" sz="1400" b="1">
                  <a:solidFill>
                    <a:srgbClr val="11318B"/>
                  </a:solidFill>
                </a:rPr>
                <a:t> =</a:t>
              </a:r>
            </a:p>
            <a:p>
              <a:pPr algn="ctr" defTabSz="1300163"/>
              <a:r>
                <a:rPr lang="tr-TR" altLang="tr-TR" sz="1400" b="1">
                  <a:solidFill>
                    <a:srgbClr val="11318B"/>
                  </a:solidFill>
                </a:rPr>
                <a:t>YAS Bağlantılı Ekosistemler</a:t>
              </a:r>
              <a:endParaRPr lang="en-US" altLang="tr-TR" sz="1400">
                <a:solidFill>
                  <a:srgbClr val="11318B"/>
                </a:solidFill>
              </a:endParaRPr>
            </a:p>
          </p:txBody>
        </p:sp>
        <p:sp>
          <p:nvSpPr>
            <p:cNvPr id="26632" name="Rectangle 10"/>
            <p:cNvSpPr>
              <a:spLocks noChangeArrowheads="1"/>
            </p:cNvSpPr>
            <p:nvPr/>
          </p:nvSpPr>
          <p:spPr bwMode="auto">
            <a:xfrm>
              <a:off x="7343" y="2539"/>
              <a:ext cx="733" cy="263"/>
            </a:xfrm>
            <a:prstGeom prst="rect">
              <a:avLst/>
            </a:prstGeom>
            <a:noFill/>
            <a:ln w="9525">
              <a:noFill/>
              <a:miter lim="800000"/>
              <a:headEnd/>
              <a:tailEnd/>
            </a:ln>
          </p:spPr>
          <p:txBody>
            <a:bodyPr wrap="none" lIns="0" tIns="0" rIns="0" bIns="0">
              <a:spAutoFit/>
            </a:bodyPr>
            <a:lstStyle/>
            <a:p>
              <a:pPr algn="ctr" defTabSz="1300163"/>
              <a:r>
                <a:rPr lang="tr-TR" altLang="tr-TR" sz="1400" b="1">
                  <a:solidFill>
                    <a:srgbClr val="11318B"/>
                  </a:solidFill>
                </a:rPr>
                <a:t>Nehirler</a:t>
              </a:r>
              <a:endParaRPr lang="en-US" altLang="tr-TR" sz="1400" b="1">
                <a:solidFill>
                  <a:srgbClr val="11318B"/>
                </a:solidFill>
              </a:endParaRPr>
            </a:p>
          </p:txBody>
        </p:sp>
        <p:sp>
          <p:nvSpPr>
            <p:cNvPr id="26633" name="Rectangle 11"/>
            <p:cNvSpPr>
              <a:spLocks noChangeArrowheads="1"/>
            </p:cNvSpPr>
            <p:nvPr/>
          </p:nvSpPr>
          <p:spPr bwMode="auto">
            <a:xfrm>
              <a:off x="1344" y="5379"/>
              <a:ext cx="1787" cy="527"/>
            </a:xfrm>
            <a:prstGeom prst="rect">
              <a:avLst/>
            </a:prstGeom>
            <a:noFill/>
            <a:ln w="9525">
              <a:noFill/>
              <a:miter lim="800000"/>
              <a:headEnd/>
              <a:tailEnd/>
            </a:ln>
          </p:spPr>
          <p:txBody>
            <a:bodyPr wrap="none" lIns="0" tIns="0" rIns="0" bIns="0">
              <a:spAutoFit/>
            </a:bodyPr>
            <a:lstStyle/>
            <a:p>
              <a:pPr algn="ctr" defTabSz="1300163"/>
              <a:r>
                <a:rPr lang="tr-TR" altLang="tr-TR" sz="1400" b="1">
                  <a:solidFill>
                    <a:srgbClr val="11318B"/>
                  </a:solidFill>
                </a:rPr>
                <a:t>Geçiş Suları </a:t>
              </a:r>
              <a:r>
                <a:rPr lang="en-US" altLang="tr-TR" sz="1400" b="1">
                  <a:solidFill>
                    <a:srgbClr val="11318B"/>
                  </a:solidFill>
                </a:rPr>
                <a:t> </a:t>
              </a:r>
            </a:p>
            <a:p>
              <a:pPr algn="ctr" defTabSz="1300163"/>
              <a:r>
                <a:rPr lang="en-US" altLang="tr-TR" sz="1400" b="1">
                  <a:solidFill>
                    <a:srgbClr val="11318B"/>
                  </a:solidFill>
                </a:rPr>
                <a:t>= </a:t>
              </a:r>
              <a:r>
                <a:rPr lang="tr-TR" altLang="tr-TR" sz="1400" b="1">
                  <a:solidFill>
                    <a:srgbClr val="11318B"/>
                  </a:solidFill>
                </a:rPr>
                <a:t>haliç, delta, lagün</a:t>
              </a:r>
              <a:endParaRPr lang="en-US" altLang="tr-TR" sz="1400">
                <a:solidFill>
                  <a:srgbClr val="11318B"/>
                </a:solidFill>
              </a:endParaRPr>
            </a:p>
          </p:txBody>
        </p:sp>
        <p:sp>
          <p:nvSpPr>
            <p:cNvPr id="26634" name="Rectangle 12"/>
            <p:cNvSpPr>
              <a:spLocks noChangeArrowheads="1"/>
            </p:cNvSpPr>
            <p:nvPr/>
          </p:nvSpPr>
          <p:spPr bwMode="auto">
            <a:xfrm>
              <a:off x="1182" y="1261"/>
              <a:ext cx="948" cy="263"/>
            </a:xfrm>
            <a:prstGeom prst="rect">
              <a:avLst/>
            </a:prstGeom>
            <a:noFill/>
            <a:ln w="9525">
              <a:noFill/>
              <a:miter lim="800000"/>
              <a:headEnd/>
              <a:tailEnd/>
            </a:ln>
          </p:spPr>
          <p:txBody>
            <a:bodyPr wrap="none" lIns="0" tIns="0" rIns="0" bIns="0">
              <a:spAutoFit/>
            </a:bodyPr>
            <a:lstStyle/>
            <a:p>
              <a:pPr algn="ctr" defTabSz="1300163"/>
              <a:r>
                <a:rPr lang="tr-TR" altLang="tr-TR" sz="1400" b="1">
                  <a:solidFill>
                    <a:srgbClr val="11318B"/>
                  </a:solidFill>
                </a:rPr>
                <a:t>Kıyı Suları</a:t>
              </a:r>
              <a:endParaRPr lang="en-US" altLang="tr-TR" sz="1400">
                <a:solidFill>
                  <a:srgbClr val="11318B"/>
                </a:solidFill>
              </a:endParaRPr>
            </a:p>
          </p:txBody>
        </p:sp>
        <p:grpSp>
          <p:nvGrpSpPr>
            <p:cNvPr id="26635" name="Group 13"/>
            <p:cNvGrpSpPr>
              <a:grpSpLocks/>
            </p:cNvGrpSpPr>
            <p:nvPr/>
          </p:nvGrpSpPr>
          <p:grpSpPr bwMode="auto">
            <a:xfrm>
              <a:off x="3273" y="4036"/>
              <a:ext cx="183" cy="1196"/>
              <a:chOff x="2296" y="2837"/>
              <a:chExt cx="127" cy="1006"/>
            </a:xfrm>
          </p:grpSpPr>
          <p:sp>
            <p:nvSpPr>
              <p:cNvPr id="26653" name="Rectangle 14"/>
              <p:cNvSpPr>
                <a:spLocks noChangeArrowheads="1"/>
              </p:cNvSpPr>
              <p:nvPr/>
            </p:nvSpPr>
            <p:spPr bwMode="auto">
              <a:xfrm>
                <a:off x="2343" y="2962"/>
                <a:ext cx="32" cy="881"/>
              </a:xfrm>
              <a:prstGeom prst="rect">
                <a:avLst/>
              </a:prstGeom>
              <a:solidFill>
                <a:srgbClr val="FF3300"/>
              </a:solidFill>
              <a:ln w="9525">
                <a:noFill/>
                <a:miter lim="800000"/>
                <a:headEnd/>
                <a:tailEnd/>
              </a:ln>
            </p:spPr>
            <p:txBody>
              <a:bodyPr wrap="none" lIns="0" tIns="0" rIns="0" bIns="0">
                <a:spAutoFit/>
              </a:bodyPr>
              <a:lstStyle/>
              <a:p>
                <a:endParaRPr lang="en-GB" altLang="tr-TR"/>
              </a:p>
            </p:txBody>
          </p:sp>
          <p:sp>
            <p:nvSpPr>
              <p:cNvPr id="26654" name="Freeform 15"/>
              <p:cNvSpPr>
                <a:spLocks/>
              </p:cNvSpPr>
              <p:nvPr/>
            </p:nvSpPr>
            <p:spPr bwMode="auto">
              <a:xfrm>
                <a:off x="2296" y="2837"/>
                <a:ext cx="127" cy="127"/>
              </a:xfrm>
              <a:custGeom>
                <a:avLst/>
                <a:gdLst>
                  <a:gd name="T0" fmla="*/ 127 w 127"/>
                  <a:gd name="T1" fmla="*/ 127 h 127"/>
                  <a:gd name="T2" fmla="*/ 63 w 127"/>
                  <a:gd name="T3" fmla="*/ 0 h 127"/>
                  <a:gd name="T4" fmla="*/ 0 w 127"/>
                  <a:gd name="T5" fmla="*/ 127 h 127"/>
                  <a:gd name="T6" fmla="*/ 127 w 127"/>
                  <a:gd name="T7" fmla="*/ 127 h 127"/>
                  <a:gd name="T8" fmla="*/ 0 60000 65536"/>
                  <a:gd name="T9" fmla="*/ 0 60000 65536"/>
                  <a:gd name="T10" fmla="*/ 0 60000 65536"/>
                  <a:gd name="T11" fmla="*/ 0 60000 65536"/>
                  <a:gd name="T12" fmla="*/ 0 w 127"/>
                  <a:gd name="T13" fmla="*/ 0 h 127"/>
                  <a:gd name="T14" fmla="*/ 127 w 127"/>
                  <a:gd name="T15" fmla="*/ 127 h 127"/>
                </a:gdLst>
                <a:ahLst/>
                <a:cxnLst>
                  <a:cxn ang="T8">
                    <a:pos x="T0" y="T1"/>
                  </a:cxn>
                  <a:cxn ang="T9">
                    <a:pos x="T2" y="T3"/>
                  </a:cxn>
                  <a:cxn ang="T10">
                    <a:pos x="T4" y="T5"/>
                  </a:cxn>
                  <a:cxn ang="T11">
                    <a:pos x="T6" y="T7"/>
                  </a:cxn>
                </a:cxnLst>
                <a:rect l="T12" t="T13" r="T14" b="T15"/>
                <a:pathLst>
                  <a:path w="127" h="127">
                    <a:moveTo>
                      <a:pt x="127" y="127"/>
                    </a:moveTo>
                    <a:lnTo>
                      <a:pt x="63" y="0"/>
                    </a:lnTo>
                    <a:lnTo>
                      <a:pt x="0" y="127"/>
                    </a:lnTo>
                    <a:lnTo>
                      <a:pt x="127" y="127"/>
                    </a:lnTo>
                    <a:close/>
                  </a:path>
                </a:pathLst>
              </a:custGeom>
              <a:solidFill>
                <a:srgbClr val="FF3300"/>
              </a:solidFill>
              <a:ln w="9525">
                <a:noFill/>
                <a:round/>
                <a:headEnd/>
                <a:tailEnd/>
              </a:ln>
            </p:spPr>
            <p:txBody>
              <a:bodyPr wrap="none" lIns="0" tIns="0" rIns="0" bIns="0">
                <a:spAutoFit/>
              </a:bodyPr>
              <a:lstStyle/>
              <a:p>
                <a:endParaRPr lang="tr-TR"/>
              </a:p>
            </p:txBody>
          </p:sp>
        </p:grpSp>
        <p:grpSp>
          <p:nvGrpSpPr>
            <p:cNvPr id="26636" name="Group 16"/>
            <p:cNvGrpSpPr>
              <a:grpSpLocks/>
            </p:cNvGrpSpPr>
            <p:nvPr/>
          </p:nvGrpSpPr>
          <p:grpSpPr bwMode="auto">
            <a:xfrm>
              <a:off x="2679" y="3526"/>
              <a:ext cx="192" cy="1728"/>
              <a:chOff x="1850" y="2483"/>
              <a:chExt cx="127" cy="1360"/>
            </a:xfrm>
          </p:grpSpPr>
          <p:sp>
            <p:nvSpPr>
              <p:cNvPr id="26651" name="Rectangle 17"/>
              <p:cNvSpPr>
                <a:spLocks noChangeArrowheads="1"/>
              </p:cNvSpPr>
              <p:nvPr/>
            </p:nvSpPr>
            <p:spPr bwMode="auto">
              <a:xfrm>
                <a:off x="1897" y="2608"/>
                <a:ext cx="32" cy="1235"/>
              </a:xfrm>
              <a:prstGeom prst="rect">
                <a:avLst/>
              </a:prstGeom>
              <a:solidFill>
                <a:srgbClr val="FF0000"/>
              </a:solidFill>
              <a:ln w="9525">
                <a:noFill/>
                <a:miter lim="800000"/>
                <a:headEnd/>
                <a:tailEnd/>
              </a:ln>
            </p:spPr>
            <p:txBody>
              <a:bodyPr wrap="none" lIns="0" tIns="0" rIns="0" bIns="0">
                <a:spAutoFit/>
              </a:bodyPr>
              <a:lstStyle/>
              <a:p>
                <a:endParaRPr lang="en-GB" altLang="tr-TR"/>
              </a:p>
            </p:txBody>
          </p:sp>
          <p:sp>
            <p:nvSpPr>
              <p:cNvPr id="26652" name="Freeform 18"/>
              <p:cNvSpPr>
                <a:spLocks/>
              </p:cNvSpPr>
              <p:nvPr/>
            </p:nvSpPr>
            <p:spPr bwMode="auto">
              <a:xfrm>
                <a:off x="1850" y="2483"/>
                <a:ext cx="127" cy="127"/>
              </a:xfrm>
              <a:custGeom>
                <a:avLst/>
                <a:gdLst>
                  <a:gd name="T0" fmla="*/ 127 w 127"/>
                  <a:gd name="T1" fmla="*/ 127 h 127"/>
                  <a:gd name="T2" fmla="*/ 63 w 127"/>
                  <a:gd name="T3" fmla="*/ 0 h 127"/>
                  <a:gd name="T4" fmla="*/ 0 w 127"/>
                  <a:gd name="T5" fmla="*/ 127 h 127"/>
                  <a:gd name="T6" fmla="*/ 127 w 127"/>
                  <a:gd name="T7" fmla="*/ 127 h 127"/>
                  <a:gd name="T8" fmla="*/ 0 60000 65536"/>
                  <a:gd name="T9" fmla="*/ 0 60000 65536"/>
                  <a:gd name="T10" fmla="*/ 0 60000 65536"/>
                  <a:gd name="T11" fmla="*/ 0 60000 65536"/>
                  <a:gd name="T12" fmla="*/ 0 w 127"/>
                  <a:gd name="T13" fmla="*/ 0 h 127"/>
                  <a:gd name="T14" fmla="*/ 127 w 127"/>
                  <a:gd name="T15" fmla="*/ 127 h 127"/>
                </a:gdLst>
                <a:ahLst/>
                <a:cxnLst>
                  <a:cxn ang="T8">
                    <a:pos x="T0" y="T1"/>
                  </a:cxn>
                  <a:cxn ang="T9">
                    <a:pos x="T2" y="T3"/>
                  </a:cxn>
                  <a:cxn ang="T10">
                    <a:pos x="T4" y="T5"/>
                  </a:cxn>
                  <a:cxn ang="T11">
                    <a:pos x="T6" y="T7"/>
                  </a:cxn>
                </a:cxnLst>
                <a:rect l="T12" t="T13" r="T14" b="T15"/>
                <a:pathLst>
                  <a:path w="127" h="127">
                    <a:moveTo>
                      <a:pt x="127" y="127"/>
                    </a:moveTo>
                    <a:lnTo>
                      <a:pt x="63" y="0"/>
                    </a:lnTo>
                    <a:lnTo>
                      <a:pt x="0" y="127"/>
                    </a:lnTo>
                    <a:lnTo>
                      <a:pt x="127" y="127"/>
                    </a:lnTo>
                    <a:close/>
                  </a:path>
                </a:pathLst>
              </a:custGeom>
              <a:solidFill>
                <a:srgbClr val="FF0000"/>
              </a:solidFill>
              <a:ln w="9525">
                <a:noFill/>
                <a:round/>
                <a:headEnd/>
                <a:tailEnd/>
              </a:ln>
            </p:spPr>
            <p:txBody>
              <a:bodyPr wrap="none" lIns="0" tIns="0" rIns="0" bIns="0">
                <a:spAutoFit/>
              </a:bodyPr>
              <a:lstStyle/>
              <a:p>
                <a:endParaRPr lang="tr-TR"/>
              </a:p>
            </p:txBody>
          </p:sp>
        </p:grpSp>
        <p:sp>
          <p:nvSpPr>
            <p:cNvPr id="26637" name="Rectangle 19"/>
            <p:cNvSpPr>
              <a:spLocks noChangeArrowheads="1"/>
            </p:cNvSpPr>
            <p:nvPr/>
          </p:nvSpPr>
          <p:spPr bwMode="auto">
            <a:xfrm>
              <a:off x="4658" y="5379"/>
              <a:ext cx="1109" cy="263"/>
            </a:xfrm>
            <a:prstGeom prst="rect">
              <a:avLst/>
            </a:prstGeom>
            <a:noFill/>
            <a:ln w="9525">
              <a:noFill/>
              <a:miter lim="800000"/>
              <a:headEnd/>
              <a:tailEnd/>
            </a:ln>
          </p:spPr>
          <p:txBody>
            <a:bodyPr wrap="none" lIns="0" tIns="0" rIns="0" bIns="0">
              <a:spAutoFit/>
            </a:bodyPr>
            <a:lstStyle/>
            <a:p>
              <a:pPr algn="ctr" defTabSz="1300163"/>
              <a:r>
                <a:rPr lang="tr-TR" altLang="tr-TR" sz="1400" b="1">
                  <a:solidFill>
                    <a:srgbClr val="11318B"/>
                  </a:solidFill>
                </a:rPr>
                <a:t>Yeraltı Suyu</a:t>
              </a:r>
              <a:endParaRPr lang="en-US" altLang="tr-TR" sz="1400">
                <a:solidFill>
                  <a:srgbClr val="11318B"/>
                </a:solidFill>
              </a:endParaRPr>
            </a:p>
          </p:txBody>
        </p:sp>
        <p:grpSp>
          <p:nvGrpSpPr>
            <p:cNvPr id="26638" name="Group 20"/>
            <p:cNvGrpSpPr>
              <a:grpSpLocks/>
            </p:cNvGrpSpPr>
            <p:nvPr/>
          </p:nvGrpSpPr>
          <p:grpSpPr bwMode="auto">
            <a:xfrm>
              <a:off x="4656" y="4608"/>
              <a:ext cx="240" cy="624"/>
              <a:chOff x="2888" y="3379"/>
              <a:chExt cx="127" cy="544"/>
            </a:xfrm>
          </p:grpSpPr>
          <p:sp>
            <p:nvSpPr>
              <p:cNvPr id="26649" name="Rectangle 21"/>
              <p:cNvSpPr>
                <a:spLocks noChangeArrowheads="1"/>
              </p:cNvSpPr>
              <p:nvPr/>
            </p:nvSpPr>
            <p:spPr bwMode="auto">
              <a:xfrm>
                <a:off x="2935" y="3504"/>
                <a:ext cx="32" cy="419"/>
              </a:xfrm>
              <a:prstGeom prst="rect">
                <a:avLst/>
              </a:prstGeom>
              <a:solidFill>
                <a:srgbClr val="FF3300"/>
              </a:solidFill>
              <a:ln w="9525">
                <a:noFill/>
                <a:miter lim="800000"/>
                <a:headEnd/>
                <a:tailEnd/>
              </a:ln>
            </p:spPr>
            <p:txBody>
              <a:bodyPr wrap="none" lIns="0" tIns="0" rIns="0" bIns="0">
                <a:spAutoFit/>
              </a:bodyPr>
              <a:lstStyle/>
              <a:p>
                <a:endParaRPr lang="en-GB" altLang="tr-TR"/>
              </a:p>
            </p:txBody>
          </p:sp>
          <p:sp>
            <p:nvSpPr>
              <p:cNvPr id="26650" name="Freeform 22"/>
              <p:cNvSpPr>
                <a:spLocks/>
              </p:cNvSpPr>
              <p:nvPr/>
            </p:nvSpPr>
            <p:spPr bwMode="auto">
              <a:xfrm>
                <a:off x="2888" y="3379"/>
                <a:ext cx="127" cy="127"/>
              </a:xfrm>
              <a:custGeom>
                <a:avLst/>
                <a:gdLst>
                  <a:gd name="T0" fmla="*/ 127 w 127"/>
                  <a:gd name="T1" fmla="*/ 127 h 127"/>
                  <a:gd name="T2" fmla="*/ 63 w 127"/>
                  <a:gd name="T3" fmla="*/ 0 h 127"/>
                  <a:gd name="T4" fmla="*/ 0 w 127"/>
                  <a:gd name="T5" fmla="*/ 127 h 127"/>
                  <a:gd name="T6" fmla="*/ 127 w 127"/>
                  <a:gd name="T7" fmla="*/ 127 h 127"/>
                  <a:gd name="T8" fmla="*/ 0 60000 65536"/>
                  <a:gd name="T9" fmla="*/ 0 60000 65536"/>
                  <a:gd name="T10" fmla="*/ 0 60000 65536"/>
                  <a:gd name="T11" fmla="*/ 0 60000 65536"/>
                  <a:gd name="T12" fmla="*/ 0 w 127"/>
                  <a:gd name="T13" fmla="*/ 0 h 127"/>
                  <a:gd name="T14" fmla="*/ 127 w 127"/>
                  <a:gd name="T15" fmla="*/ 127 h 127"/>
                </a:gdLst>
                <a:ahLst/>
                <a:cxnLst>
                  <a:cxn ang="T8">
                    <a:pos x="T0" y="T1"/>
                  </a:cxn>
                  <a:cxn ang="T9">
                    <a:pos x="T2" y="T3"/>
                  </a:cxn>
                  <a:cxn ang="T10">
                    <a:pos x="T4" y="T5"/>
                  </a:cxn>
                  <a:cxn ang="T11">
                    <a:pos x="T6" y="T7"/>
                  </a:cxn>
                </a:cxnLst>
                <a:rect l="T12" t="T13" r="T14" b="T15"/>
                <a:pathLst>
                  <a:path w="127" h="127">
                    <a:moveTo>
                      <a:pt x="127" y="127"/>
                    </a:moveTo>
                    <a:lnTo>
                      <a:pt x="63" y="0"/>
                    </a:lnTo>
                    <a:lnTo>
                      <a:pt x="0" y="127"/>
                    </a:lnTo>
                    <a:lnTo>
                      <a:pt x="127" y="127"/>
                    </a:lnTo>
                    <a:close/>
                  </a:path>
                </a:pathLst>
              </a:custGeom>
              <a:solidFill>
                <a:srgbClr val="FF3300"/>
              </a:solidFill>
              <a:ln w="9525">
                <a:noFill/>
                <a:round/>
                <a:headEnd/>
                <a:tailEnd/>
              </a:ln>
            </p:spPr>
            <p:txBody>
              <a:bodyPr wrap="none" lIns="0" tIns="0" rIns="0" bIns="0">
                <a:spAutoFit/>
              </a:bodyPr>
              <a:lstStyle/>
              <a:p>
                <a:endParaRPr lang="tr-TR"/>
              </a:p>
            </p:txBody>
          </p:sp>
        </p:grpSp>
        <p:grpSp>
          <p:nvGrpSpPr>
            <p:cNvPr id="26639" name="Group 23"/>
            <p:cNvGrpSpPr>
              <a:grpSpLocks/>
            </p:cNvGrpSpPr>
            <p:nvPr/>
          </p:nvGrpSpPr>
          <p:grpSpPr bwMode="auto">
            <a:xfrm rot="10800000">
              <a:off x="1572" y="1584"/>
              <a:ext cx="204" cy="1332"/>
              <a:chOff x="1850" y="2483"/>
              <a:chExt cx="127" cy="1360"/>
            </a:xfrm>
          </p:grpSpPr>
          <p:sp>
            <p:nvSpPr>
              <p:cNvPr id="26647" name="Rectangle 24"/>
              <p:cNvSpPr>
                <a:spLocks noChangeArrowheads="1"/>
              </p:cNvSpPr>
              <p:nvPr/>
            </p:nvSpPr>
            <p:spPr bwMode="auto">
              <a:xfrm>
                <a:off x="1897" y="2608"/>
                <a:ext cx="32" cy="1235"/>
              </a:xfrm>
              <a:prstGeom prst="rect">
                <a:avLst/>
              </a:prstGeom>
              <a:solidFill>
                <a:srgbClr val="FF0000"/>
              </a:solidFill>
              <a:ln w="9525">
                <a:noFill/>
                <a:miter lim="800000"/>
                <a:headEnd/>
                <a:tailEnd/>
              </a:ln>
            </p:spPr>
            <p:txBody>
              <a:bodyPr wrap="none" lIns="0" tIns="0" rIns="0" bIns="0">
                <a:spAutoFit/>
              </a:bodyPr>
              <a:lstStyle/>
              <a:p>
                <a:endParaRPr lang="en-GB" altLang="tr-TR"/>
              </a:p>
            </p:txBody>
          </p:sp>
          <p:sp>
            <p:nvSpPr>
              <p:cNvPr id="26648" name="Freeform 25"/>
              <p:cNvSpPr>
                <a:spLocks/>
              </p:cNvSpPr>
              <p:nvPr/>
            </p:nvSpPr>
            <p:spPr bwMode="auto">
              <a:xfrm>
                <a:off x="1850" y="2483"/>
                <a:ext cx="127" cy="127"/>
              </a:xfrm>
              <a:custGeom>
                <a:avLst/>
                <a:gdLst>
                  <a:gd name="T0" fmla="*/ 127 w 127"/>
                  <a:gd name="T1" fmla="*/ 127 h 127"/>
                  <a:gd name="T2" fmla="*/ 63 w 127"/>
                  <a:gd name="T3" fmla="*/ 0 h 127"/>
                  <a:gd name="T4" fmla="*/ 0 w 127"/>
                  <a:gd name="T5" fmla="*/ 127 h 127"/>
                  <a:gd name="T6" fmla="*/ 127 w 127"/>
                  <a:gd name="T7" fmla="*/ 127 h 127"/>
                  <a:gd name="T8" fmla="*/ 0 60000 65536"/>
                  <a:gd name="T9" fmla="*/ 0 60000 65536"/>
                  <a:gd name="T10" fmla="*/ 0 60000 65536"/>
                  <a:gd name="T11" fmla="*/ 0 60000 65536"/>
                  <a:gd name="T12" fmla="*/ 0 w 127"/>
                  <a:gd name="T13" fmla="*/ 0 h 127"/>
                  <a:gd name="T14" fmla="*/ 127 w 127"/>
                  <a:gd name="T15" fmla="*/ 127 h 127"/>
                </a:gdLst>
                <a:ahLst/>
                <a:cxnLst>
                  <a:cxn ang="T8">
                    <a:pos x="T0" y="T1"/>
                  </a:cxn>
                  <a:cxn ang="T9">
                    <a:pos x="T2" y="T3"/>
                  </a:cxn>
                  <a:cxn ang="T10">
                    <a:pos x="T4" y="T5"/>
                  </a:cxn>
                  <a:cxn ang="T11">
                    <a:pos x="T6" y="T7"/>
                  </a:cxn>
                </a:cxnLst>
                <a:rect l="T12" t="T13" r="T14" b="T15"/>
                <a:pathLst>
                  <a:path w="127" h="127">
                    <a:moveTo>
                      <a:pt x="127" y="127"/>
                    </a:moveTo>
                    <a:lnTo>
                      <a:pt x="63" y="0"/>
                    </a:lnTo>
                    <a:lnTo>
                      <a:pt x="0" y="127"/>
                    </a:lnTo>
                    <a:lnTo>
                      <a:pt x="127" y="127"/>
                    </a:lnTo>
                    <a:close/>
                  </a:path>
                </a:pathLst>
              </a:custGeom>
              <a:solidFill>
                <a:srgbClr val="FF0000"/>
              </a:solidFill>
              <a:ln w="9525">
                <a:noFill/>
                <a:round/>
                <a:headEnd/>
                <a:tailEnd/>
              </a:ln>
            </p:spPr>
            <p:txBody>
              <a:bodyPr wrap="none" lIns="0" tIns="0" rIns="0" bIns="0">
                <a:spAutoFit/>
              </a:bodyPr>
              <a:lstStyle/>
              <a:p>
                <a:endParaRPr lang="tr-TR"/>
              </a:p>
            </p:txBody>
          </p:sp>
        </p:grpSp>
        <p:sp>
          <p:nvSpPr>
            <p:cNvPr id="26640" name="Rectangle 26"/>
            <p:cNvSpPr>
              <a:spLocks noChangeArrowheads="1"/>
            </p:cNvSpPr>
            <p:nvPr/>
          </p:nvSpPr>
          <p:spPr bwMode="auto">
            <a:xfrm>
              <a:off x="3206" y="5379"/>
              <a:ext cx="560" cy="263"/>
            </a:xfrm>
            <a:prstGeom prst="rect">
              <a:avLst/>
            </a:prstGeom>
            <a:noFill/>
            <a:ln w="9525">
              <a:noFill/>
              <a:miter lim="800000"/>
              <a:headEnd/>
              <a:tailEnd/>
            </a:ln>
          </p:spPr>
          <p:txBody>
            <a:bodyPr wrap="none" lIns="0" tIns="0" rIns="0" bIns="0">
              <a:spAutoFit/>
            </a:bodyPr>
            <a:lstStyle/>
            <a:p>
              <a:pPr algn="ctr" defTabSz="1300163"/>
              <a:r>
                <a:rPr lang="tr-TR" altLang="tr-TR" sz="1400" b="1">
                  <a:solidFill>
                    <a:srgbClr val="11318B"/>
                  </a:solidFill>
                </a:rPr>
                <a:t>Göller</a:t>
              </a:r>
              <a:endParaRPr lang="en-US" altLang="tr-TR" sz="1400" b="1">
                <a:solidFill>
                  <a:srgbClr val="11318B"/>
                </a:solidFill>
              </a:endParaRPr>
            </a:p>
          </p:txBody>
        </p:sp>
        <p:grpSp>
          <p:nvGrpSpPr>
            <p:cNvPr id="26641" name="Group 27"/>
            <p:cNvGrpSpPr>
              <a:grpSpLocks/>
            </p:cNvGrpSpPr>
            <p:nvPr/>
          </p:nvGrpSpPr>
          <p:grpSpPr bwMode="auto">
            <a:xfrm rot="-5400000">
              <a:off x="5860" y="3113"/>
              <a:ext cx="144" cy="1680"/>
              <a:chOff x="2296" y="2837"/>
              <a:chExt cx="127" cy="1006"/>
            </a:xfrm>
          </p:grpSpPr>
          <p:sp>
            <p:nvSpPr>
              <p:cNvPr id="26645" name="Rectangle 28"/>
              <p:cNvSpPr>
                <a:spLocks noChangeArrowheads="1"/>
              </p:cNvSpPr>
              <p:nvPr/>
            </p:nvSpPr>
            <p:spPr bwMode="auto">
              <a:xfrm>
                <a:off x="2343" y="2962"/>
                <a:ext cx="32" cy="881"/>
              </a:xfrm>
              <a:prstGeom prst="rect">
                <a:avLst/>
              </a:prstGeom>
              <a:solidFill>
                <a:srgbClr val="FF3300"/>
              </a:solidFill>
              <a:ln w="9525">
                <a:noFill/>
                <a:miter lim="800000"/>
                <a:headEnd/>
                <a:tailEnd/>
              </a:ln>
            </p:spPr>
            <p:txBody>
              <a:bodyPr wrap="none" lIns="0" tIns="0" rIns="0" bIns="0">
                <a:spAutoFit/>
              </a:bodyPr>
              <a:lstStyle/>
              <a:p>
                <a:endParaRPr lang="en-GB" altLang="tr-TR"/>
              </a:p>
            </p:txBody>
          </p:sp>
          <p:sp>
            <p:nvSpPr>
              <p:cNvPr id="26646" name="Freeform 29"/>
              <p:cNvSpPr>
                <a:spLocks/>
              </p:cNvSpPr>
              <p:nvPr/>
            </p:nvSpPr>
            <p:spPr bwMode="auto">
              <a:xfrm>
                <a:off x="2296" y="2837"/>
                <a:ext cx="127" cy="127"/>
              </a:xfrm>
              <a:custGeom>
                <a:avLst/>
                <a:gdLst>
                  <a:gd name="T0" fmla="*/ 127 w 127"/>
                  <a:gd name="T1" fmla="*/ 127 h 127"/>
                  <a:gd name="T2" fmla="*/ 63 w 127"/>
                  <a:gd name="T3" fmla="*/ 0 h 127"/>
                  <a:gd name="T4" fmla="*/ 0 w 127"/>
                  <a:gd name="T5" fmla="*/ 127 h 127"/>
                  <a:gd name="T6" fmla="*/ 127 w 127"/>
                  <a:gd name="T7" fmla="*/ 127 h 127"/>
                  <a:gd name="T8" fmla="*/ 0 60000 65536"/>
                  <a:gd name="T9" fmla="*/ 0 60000 65536"/>
                  <a:gd name="T10" fmla="*/ 0 60000 65536"/>
                  <a:gd name="T11" fmla="*/ 0 60000 65536"/>
                  <a:gd name="T12" fmla="*/ 0 w 127"/>
                  <a:gd name="T13" fmla="*/ 0 h 127"/>
                  <a:gd name="T14" fmla="*/ 127 w 127"/>
                  <a:gd name="T15" fmla="*/ 127 h 127"/>
                </a:gdLst>
                <a:ahLst/>
                <a:cxnLst>
                  <a:cxn ang="T8">
                    <a:pos x="T0" y="T1"/>
                  </a:cxn>
                  <a:cxn ang="T9">
                    <a:pos x="T2" y="T3"/>
                  </a:cxn>
                  <a:cxn ang="T10">
                    <a:pos x="T4" y="T5"/>
                  </a:cxn>
                  <a:cxn ang="T11">
                    <a:pos x="T6" y="T7"/>
                  </a:cxn>
                </a:cxnLst>
                <a:rect l="T12" t="T13" r="T14" b="T15"/>
                <a:pathLst>
                  <a:path w="127" h="127">
                    <a:moveTo>
                      <a:pt x="127" y="127"/>
                    </a:moveTo>
                    <a:lnTo>
                      <a:pt x="63" y="0"/>
                    </a:lnTo>
                    <a:lnTo>
                      <a:pt x="0" y="127"/>
                    </a:lnTo>
                    <a:lnTo>
                      <a:pt x="127" y="127"/>
                    </a:lnTo>
                    <a:close/>
                  </a:path>
                </a:pathLst>
              </a:custGeom>
              <a:solidFill>
                <a:srgbClr val="FF3300"/>
              </a:solidFill>
              <a:ln w="9525">
                <a:noFill/>
                <a:round/>
                <a:headEnd/>
                <a:tailEnd/>
              </a:ln>
            </p:spPr>
            <p:txBody>
              <a:bodyPr wrap="none" lIns="0" tIns="0" rIns="0" bIns="0">
                <a:spAutoFit/>
              </a:bodyPr>
              <a:lstStyle/>
              <a:p>
                <a:endParaRPr lang="tr-TR"/>
              </a:p>
            </p:txBody>
          </p:sp>
        </p:grpSp>
        <p:grpSp>
          <p:nvGrpSpPr>
            <p:cNvPr id="26642" name="Group 30"/>
            <p:cNvGrpSpPr>
              <a:grpSpLocks/>
            </p:cNvGrpSpPr>
            <p:nvPr/>
          </p:nvGrpSpPr>
          <p:grpSpPr bwMode="auto">
            <a:xfrm rot="-6600000">
              <a:off x="6402" y="2168"/>
              <a:ext cx="192" cy="1728"/>
              <a:chOff x="1850" y="2483"/>
              <a:chExt cx="127" cy="1360"/>
            </a:xfrm>
          </p:grpSpPr>
          <p:sp>
            <p:nvSpPr>
              <p:cNvPr id="26643" name="Rectangle 31"/>
              <p:cNvSpPr>
                <a:spLocks noChangeArrowheads="1"/>
              </p:cNvSpPr>
              <p:nvPr/>
            </p:nvSpPr>
            <p:spPr bwMode="auto">
              <a:xfrm>
                <a:off x="1897" y="2608"/>
                <a:ext cx="32" cy="1235"/>
              </a:xfrm>
              <a:prstGeom prst="rect">
                <a:avLst/>
              </a:prstGeom>
              <a:solidFill>
                <a:srgbClr val="FF0000"/>
              </a:solidFill>
              <a:ln w="9525">
                <a:noFill/>
                <a:miter lim="800000"/>
                <a:headEnd/>
                <a:tailEnd/>
              </a:ln>
            </p:spPr>
            <p:txBody>
              <a:bodyPr wrap="none" lIns="0" tIns="0" rIns="0" bIns="0">
                <a:spAutoFit/>
              </a:bodyPr>
              <a:lstStyle/>
              <a:p>
                <a:endParaRPr lang="en-GB" altLang="tr-TR"/>
              </a:p>
            </p:txBody>
          </p:sp>
          <p:sp>
            <p:nvSpPr>
              <p:cNvPr id="26644" name="Freeform 32"/>
              <p:cNvSpPr>
                <a:spLocks/>
              </p:cNvSpPr>
              <p:nvPr/>
            </p:nvSpPr>
            <p:spPr bwMode="auto">
              <a:xfrm>
                <a:off x="1850" y="2483"/>
                <a:ext cx="127" cy="127"/>
              </a:xfrm>
              <a:custGeom>
                <a:avLst/>
                <a:gdLst>
                  <a:gd name="T0" fmla="*/ 127 w 127"/>
                  <a:gd name="T1" fmla="*/ 127 h 127"/>
                  <a:gd name="T2" fmla="*/ 63 w 127"/>
                  <a:gd name="T3" fmla="*/ 0 h 127"/>
                  <a:gd name="T4" fmla="*/ 0 w 127"/>
                  <a:gd name="T5" fmla="*/ 127 h 127"/>
                  <a:gd name="T6" fmla="*/ 127 w 127"/>
                  <a:gd name="T7" fmla="*/ 127 h 127"/>
                  <a:gd name="T8" fmla="*/ 0 60000 65536"/>
                  <a:gd name="T9" fmla="*/ 0 60000 65536"/>
                  <a:gd name="T10" fmla="*/ 0 60000 65536"/>
                  <a:gd name="T11" fmla="*/ 0 60000 65536"/>
                  <a:gd name="T12" fmla="*/ 0 w 127"/>
                  <a:gd name="T13" fmla="*/ 0 h 127"/>
                  <a:gd name="T14" fmla="*/ 127 w 127"/>
                  <a:gd name="T15" fmla="*/ 127 h 127"/>
                </a:gdLst>
                <a:ahLst/>
                <a:cxnLst>
                  <a:cxn ang="T8">
                    <a:pos x="T0" y="T1"/>
                  </a:cxn>
                  <a:cxn ang="T9">
                    <a:pos x="T2" y="T3"/>
                  </a:cxn>
                  <a:cxn ang="T10">
                    <a:pos x="T4" y="T5"/>
                  </a:cxn>
                  <a:cxn ang="T11">
                    <a:pos x="T6" y="T7"/>
                  </a:cxn>
                </a:cxnLst>
                <a:rect l="T12" t="T13" r="T14" b="T15"/>
                <a:pathLst>
                  <a:path w="127" h="127">
                    <a:moveTo>
                      <a:pt x="127" y="127"/>
                    </a:moveTo>
                    <a:lnTo>
                      <a:pt x="63" y="0"/>
                    </a:lnTo>
                    <a:lnTo>
                      <a:pt x="0" y="127"/>
                    </a:lnTo>
                    <a:lnTo>
                      <a:pt x="127" y="127"/>
                    </a:lnTo>
                    <a:close/>
                  </a:path>
                </a:pathLst>
              </a:custGeom>
              <a:solidFill>
                <a:srgbClr val="FF0000"/>
              </a:solidFill>
              <a:ln w="9525">
                <a:noFill/>
                <a:round/>
                <a:headEnd/>
                <a:tailEnd/>
              </a:ln>
            </p:spPr>
            <p:txBody>
              <a:bodyPr wrap="none" lIns="0" tIns="0" rIns="0" bIns="0">
                <a:spAutoFit/>
              </a:bodyPr>
              <a:lstStyle/>
              <a:p>
                <a:endParaRPr lang="tr-TR"/>
              </a:p>
            </p:txBody>
          </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SU KÜTLELERİ ve TİPLERİ</a:t>
            </a:r>
            <a:endParaRPr lang="tr-TR" sz="2800" dirty="0">
              <a:latin typeface="+mn-lt"/>
              <a:cs typeface="Arial" charset="0"/>
            </a:endParaRPr>
          </a:p>
        </p:txBody>
      </p:sp>
      <p:pic>
        <p:nvPicPr>
          <p:cNvPr id="27651" name="Picture 2"/>
          <p:cNvPicPr>
            <a:picLocks noChangeAspect="1" noChangeArrowheads="1"/>
          </p:cNvPicPr>
          <p:nvPr/>
        </p:nvPicPr>
        <p:blipFill>
          <a:blip r:embed="rId2" cstate="print"/>
          <a:srcRect/>
          <a:stretch>
            <a:fillRect/>
          </a:stretch>
        </p:blipFill>
        <p:spPr bwMode="auto">
          <a:xfrm>
            <a:off x="395288" y="1125538"/>
            <a:ext cx="4321175" cy="2782887"/>
          </a:xfrm>
          <a:prstGeom prst="rect">
            <a:avLst/>
          </a:prstGeom>
          <a:noFill/>
          <a:ln w="9525">
            <a:noFill/>
            <a:miter lim="800000"/>
            <a:headEnd/>
            <a:tailEnd/>
          </a:ln>
        </p:spPr>
      </p:pic>
      <p:pic>
        <p:nvPicPr>
          <p:cNvPr id="27652" name="Picture 3"/>
          <p:cNvPicPr>
            <a:picLocks noChangeAspect="1" noChangeArrowheads="1"/>
          </p:cNvPicPr>
          <p:nvPr/>
        </p:nvPicPr>
        <p:blipFill>
          <a:blip r:embed="rId3" cstate="print"/>
          <a:srcRect/>
          <a:stretch>
            <a:fillRect/>
          </a:stretch>
        </p:blipFill>
        <p:spPr bwMode="auto">
          <a:xfrm>
            <a:off x="395288" y="4221163"/>
            <a:ext cx="4357687" cy="2232025"/>
          </a:xfrm>
          <a:prstGeom prst="rect">
            <a:avLst/>
          </a:prstGeom>
          <a:noFill/>
          <a:ln w="9525">
            <a:noFill/>
            <a:miter lim="800000"/>
            <a:headEnd/>
            <a:tailEnd/>
          </a:ln>
        </p:spPr>
      </p:pic>
      <p:pic>
        <p:nvPicPr>
          <p:cNvPr id="27653" name="Picture 4"/>
          <p:cNvPicPr>
            <a:picLocks noChangeAspect="1" noChangeArrowheads="1"/>
          </p:cNvPicPr>
          <p:nvPr/>
        </p:nvPicPr>
        <p:blipFill>
          <a:blip r:embed="rId4" cstate="print"/>
          <a:srcRect/>
          <a:stretch>
            <a:fillRect/>
          </a:stretch>
        </p:blipFill>
        <p:spPr bwMode="auto">
          <a:xfrm>
            <a:off x="4932363" y="1125538"/>
            <a:ext cx="4032250" cy="2524125"/>
          </a:xfrm>
          <a:prstGeom prst="rect">
            <a:avLst/>
          </a:prstGeom>
          <a:noFill/>
          <a:ln w="9525">
            <a:noFill/>
            <a:miter lim="800000"/>
            <a:headEnd/>
            <a:tailEnd/>
          </a:ln>
        </p:spPr>
      </p:pic>
      <p:pic>
        <p:nvPicPr>
          <p:cNvPr id="27654" name="Picture 4"/>
          <p:cNvPicPr>
            <a:picLocks noChangeAspect="1" noChangeArrowheads="1"/>
          </p:cNvPicPr>
          <p:nvPr/>
        </p:nvPicPr>
        <p:blipFill>
          <a:blip r:embed="rId5" cstate="print"/>
          <a:srcRect/>
          <a:stretch>
            <a:fillRect/>
          </a:stretch>
        </p:blipFill>
        <p:spPr bwMode="auto">
          <a:xfrm>
            <a:off x="5076825" y="3789363"/>
            <a:ext cx="3579813" cy="2808287"/>
          </a:xfrm>
          <a:prstGeom prst="rect">
            <a:avLst/>
          </a:prstGeom>
          <a:noFill/>
          <a:ln w="9525">
            <a:solidFill>
              <a:srgbClr val="0000FF"/>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SU KÜTLELERİ ve TİPLERİ</a:t>
            </a:r>
            <a:endParaRPr lang="tr-TR" sz="2800" dirty="0">
              <a:latin typeface="+mn-lt"/>
              <a:cs typeface="Arial" charset="0"/>
            </a:endParaRPr>
          </a:p>
        </p:txBody>
      </p:sp>
      <p:graphicFrame>
        <p:nvGraphicFramePr>
          <p:cNvPr id="7" name="6 Tablo"/>
          <p:cNvGraphicFramePr>
            <a:graphicFrameLocks noGrp="1"/>
          </p:cNvGraphicFramePr>
          <p:nvPr/>
        </p:nvGraphicFramePr>
        <p:xfrm>
          <a:off x="827088" y="1412875"/>
          <a:ext cx="7704137" cy="5397500"/>
        </p:xfrm>
        <a:graphic>
          <a:graphicData uri="http://schemas.openxmlformats.org/drawingml/2006/table">
            <a:tbl>
              <a:tblPr>
                <a:tableStyleId>{073A0DAA-6AF3-43AB-8588-CEC1D06C72B9}</a:tableStyleId>
              </a:tblPr>
              <a:tblGrid>
                <a:gridCol w="3368808"/>
                <a:gridCol w="1751056"/>
                <a:gridCol w="2584992"/>
              </a:tblGrid>
              <a:tr h="172305">
                <a:tc>
                  <a:txBody>
                    <a:bodyPr/>
                    <a:lstStyle/>
                    <a:p>
                      <a:pPr algn="ctr">
                        <a:lnSpc>
                          <a:spcPct val="115000"/>
                        </a:lnSpc>
                        <a:spcAft>
                          <a:spcPts val="0"/>
                        </a:spcAft>
                      </a:pPr>
                      <a:r>
                        <a:rPr lang="tr-TR" sz="1100" b="1" dirty="0"/>
                        <a:t>Ülke Adı</a:t>
                      </a:r>
                      <a:endParaRPr lang="tr-TR" sz="1100" b="1" dirty="0">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Kısaltması</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Su Kütlesi Sayısı</a:t>
                      </a:r>
                      <a:endParaRPr lang="tr-TR" sz="1100" b="1">
                        <a:solidFill>
                          <a:srgbClr val="000000"/>
                        </a:solidFill>
                        <a:latin typeface="Arial"/>
                        <a:ea typeface="Calibri"/>
                      </a:endParaRPr>
                    </a:p>
                  </a:txBody>
                  <a:tcPr marL="47329" marR="47329" marT="0" marB="0" anchor="ctr"/>
                </a:tc>
              </a:tr>
              <a:tr h="172305">
                <a:tc>
                  <a:txBody>
                    <a:bodyPr/>
                    <a:lstStyle/>
                    <a:p>
                      <a:pPr>
                        <a:lnSpc>
                          <a:spcPct val="115000"/>
                        </a:lnSpc>
                        <a:spcAft>
                          <a:spcPts val="0"/>
                        </a:spcAft>
                      </a:pPr>
                      <a:r>
                        <a:rPr lang="tr-TR" sz="1100" b="1" dirty="0"/>
                        <a:t>Avusturya</a:t>
                      </a:r>
                      <a:endParaRPr lang="tr-TR" sz="1100" b="1" dirty="0">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AT</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7339</a:t>
                      </a:r>
                      <a:endParaRPr lang="tr-TR" sz="1100" b="1">
                        <a:solidFill>
                          <a:srgbClr val="000000"/>
                        </a:solidFill>
                        <a:latin typeface="Arial"/>
                        <a:ea typeface="Calibri"/>
                      </a:endParaRPr>
                    </a:p>
                  </a:txBody>
                  <a:tcPr marL="47329" marR="47329" marT="0" marB="0" anchor="ctr"/>
                </a:tc>
              </a:tr>
              <a:tr h="172305">
                <a:tc>
                  <a:txBody>
                    <a:bodyPr/>
                    <a:lstStyle/>
                    <a:p>
                      <a:pPr>
                        <a:lnSpc>
                          <a:spcPct val="115000"/>
                        </a:lnSpc>
                        <a:spcAft>
                          <a:spcPts val="0"/>
                        </a:spcAft>
                      </a:pPr>
                      <a:r>
                        <a:rPr lang="tr-TR" sz="1100" b="1" dirty="0"/>
                        <a:t>Belçika</a:t>
                      </a:r>
                      <a:endParaRPr lang="tr-TR" sz="1100" b="1" dirty="0">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BE</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177</a:t>
                      </a:r>
                      <a:endParaRPr lang="tr-TR" sz="1100" b="1">
                        <a:solidFill>
                          <a:srgbClr val="000000"/>
                        </a:solidFill>
                        <a:latin typeface="Arial"/>
                        <a:ea typeface="Calibri"/>
                      </a:endParaRPr>
                    </a:p>
                  </a:txBody>
                  <a:tcPr marL="47329" marR="47329" marT="0" marB="0" anchor="ctr"/>
                </a:tc>
              </a:tr>
              <a:tr h="172305">
                <a:tc>
                  <a:txBody>
                    <a:bodyPr/>
                    <a:lstStyle/>
                    <a:p>
                      <a:pPr>
                        <a:lnSpc>
                          <a:spcPct val="115000"/>
                        </a:lnSpc>
                        <a:spcAft>
                          <a:spcPts val="0"/>
                        </a:spcAft>
                      </a:pPr>
                      <a:r>
                        <a:rPr lang="tr-TR" sz="1100" b="1" dirty="0"/>
                        <a:t>Bulgaristan</a:t>
                      </a:r>
                      <a:endParaRPr lang="tr-TR" sz="1100" b="1" dirty="0">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BG</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688</a:t>
                      </a:r>
                      <a:endParaRPr lang="tr-TR" sz="1100" b="1">
                        <a:solidFill>
                          <a:srgbClr val="000000"/>
                        </a:solidFill>
                        <a:latin typeface="Arial"/>
                        <a:ea typeface="Calibri"/>
                      </a:endParaRPr>
                    </a:p>
                  </a:txBody>
                  <a:tcPr marL="47329" marR="47329" marT="0" marB="0" anchor="ctr"/>
                </a:tc>
              </a:tr>
              <a:tr h="172305">
                <a:tc>
                  <a:txBody>
                    <a:bodyPr/>
                    <a:lstStyle/>
                    <a:p>
                      <a:pPr>
                        <a:lnSpc>
                          <a:spcPct val="115000"/>
                        </a:lnSpc>
                        <a:spcAft>
                          <a:spcPts val="0"/>
                        </a:spcAft>
                      </a:pPr>
                      <a:r>
                        <a:rPr lang="tr-TR" sz="1100" b="1" dirty="0"/>
                        <a:t>Kıbrıs Rum Kesimi</a:t>
                      </a:r>
                      <a:endParaRPr lang="tr-TR" sz="1100" b="1" dirty="0">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CY</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216</a:t>
                      </a:r>
                      <a:endParaRPr lang="tr-TR" sz="1100" b="1">
                        <a:solidFill>
                          <a:srgbClr val="000000"/>
                        </a:solidFill>
                        <a:latin typeface="Arial"/>
                        <a:ea typeface="Calibri"/>
                      </a:endParaRPr>
                    </a:p>
                  </a:txBody>
                  <a:tcPr marL="47329" marR="47329" marT="0" marB="0" anchor="ctr"/>
                </a:tc>
              </a:tr>
              <a:tr h="172305">
                <a:tc>
                  <a:txBody>
                    <a:bodyPr/>
                    <a:lstStyle/>
                    <a:p>
                      <a:pPr>
                        <a:lnSpc>
                          <a:spcPct val="115000"/>
                        </a:lnSpc>
                        <a:spcAft>
                          <a:spcPts val="0"/>
                        </a:spcAft>
                      </a:pPr>
                      <a:r>
                        <a:rPr lang="tr-TR" sz="1100" b="1" dirty="0"/>
                        <a:t>Çek Cumhuriyeti</a:t>
                      </a:r>
                      <a:endParaRPr lang="tr-TR" sz="1100" b="1" dirty="0">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CZ</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1069</a:t>
                      </a:r>
                      <a:endParaRPr lang="tr-TR" sz="1100" b="1">
                        <a:solidFill>
                          <a:srgbClr val="000000"/>
                        </a:solidFill>
                        <a:latin typeface="Arial"/>
                        <a:ea typeface="Calibri"/>
                      </a:endParaRPr>
                    </a:p>
                  </a:txBody>
                  <a:tcPr marL="47329" marR="47329" marT="0" marB="0" anchor="ctr"/>
                </a:tc>
              </a:tr>
              <a:tr h="172305">
                <a:tc>
                  <a:txBody>
                    <a:bodyPr/>
                    <a:lstStyle/>
                    <a:p>
                      <a:pPr>
                        <a:lnSpc>
                          <a:spcPct val="115000"/>
                        </a:lnSpc>
                        <a:spcAft>
                          <a:spcPts val="0"/>
                        </a:spcAft>
                      </a:pPr>
                      <a:r>
                        <a:rPr lang="tr-TR" sz="1100" b="1" dirty="0"/>
                        <a:t>Almanya</a:t>
                      </a:r>
                      <a:endParaRPr lang="tr-TR" sz="1100" b="1" dirty="0">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DE</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9006</a:t>
                      </a:r>
                      <a:endParaRPr lang="tr-TR" sz="1100" b="1">
                        <a:solidFill>
                          <a:srgbClr val="000000"/>
                        </a:solidFill>
                        <a:latin typeface="Arial"/>
                        <a:ea typeface="Calibri"/>
                      </a:endParaRPr>
                    </a:p>
                  </a:txBody>
                  <a:tcPr marL="47329" marR="47329" marT="0" marB="0" anchor="ctr"/>
                </a:tc>
              </a:tr>
              <a:tr h="172305">
                <a:tc>
                  <a:txBody>
                    <a:bodyPr/>
                    <a:lstStyle/>
                    <a:p>
                      <a:pPr>
                        <a:lnSpc>
                          <a:spcPct val="115000"/>
                        </a:lnSpc>
                        <a:spcAft>
                          <a:spcPts val="0"/>
                        </a:spcAft>
                      </a:pPr>
                      <a:r>
                        <a:rPr lang="tr-TR" sz="1100" b="1" dirty="0"/>
                        <a:t>Danimarka</a:t>
                      </a:r>
                      <a:endParaRPr lang="tr-TR" sz="1100" b="1" dirty="0">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dirty="0"/>
                        <a:t>DK</a:t>
                      </a:r>
                      <a:endParaRPr lang="tr-TR" sz="1100" b="1" dirty="0">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16881</a:t>
                      </a:r>
                      <a:endParaRPr lang="tr-TR" sz="1100" b="1">
                        <a:solidFill>
                          <a:srgbClr val="000000"/>
                        </a:solidFill>
                        <a:latin typeface="Arial"/>
                        <a:ea typeface="Calibri"/>
                      </a:endParaRPr>
                    </a:p>
                  </a:txBody>
                  <a:tcPr marL="47329" marR="47329" marT="0" marB="0" anchor="ctr"/>
                </a:tc>
              </a:tr>
              <a:tr h="172305">
                <a:tc>
                  <a:txBody>
                    <a:bodyPr/>
                    <a:lstStyle/>
                    <a:p>
                      <a:pPr>
                        <a:lnSpc>
                          <a:spcPct val="115000"/>
                        </a:lnSpc>
                        <a:spcAft>
                          <a:spcPts val="0"/>
                        </a:spcAft>
                      </a:pPr>
                      <a:r>
                        <a:rPr lang="tr-TR" sz="1100" b="1" dirty="0"/>
                        <a:t>Estonya</a:t>
                      </a:r>
                      <a:endParaRPr lang="tr-TR" sz="1100" b="1" dirty="0">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EE</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645</a:t>
                      </a:r>
                      <a:endParaRPr lang="tr-TR" sz="1100" b="1">
                        <a:solidFill>
                          <a:srgbClr val="000000"/>
                        </a:solidFill>
                        <a:latin typeface="Arial"/>
                        <a:ea typeface="Calibri"/>
                      </a:endParaRPr>
                    </a:p>
                  </a:txBody>
                  <a:tcPr marL="47329" marR="47329" marT="0" marB="0" anchor="ctr"/>
                </a:tc>
              </a:tr>
              <a:tr h="172305">
                <a:tc>
                  <a:txBody>
                    <a:bodyPr/>
                    <a:lstStyle/>
                    <a:p>
                      <a:pPr>
                        <a:lnSpc>
                          <a:spcPct val="115000"/>
                        </a:lnSpc>
                        <a:spcAft>
                          <a:spcPts val="0"/>
                        </a:spcAft>
                      </a:pPr>
                      <a:r>
                        <a:rPr lang="tr-TR" sz="1100" b="1" dirty="0"/>
                        <a:t>Yunanistan</a:t>
                      </a:r>
                      <a:endParaRPr lang="tr-TR" sz="1100" b="1" dirty="0">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EL</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1033</a:t>
                      </a:r>
                      <a:endParaRPr lang="tr-TR" sz="1100" b="1">
                        <a:solidFill>
                          <a:srgbClr val="000000"/>
                        </a:solidFill>
                        <a:latin typeface="Arial"/>
                        <a:ea typeface="Calibri"/>
                      </a:endParaRPr>
                    </a:p>
                  </a:txBody>
                  <a:tcPr marL="47329" marR="47329" marT="0" marB="0" anchor="ctr"/>
                </a:tc>
              </a:tr>
              <a:tr h="172305">
                <a:tc>
                  <a:txBody>
                    <a:bodyPr/>
                    <a:lstStyle/>
                    <a:p>
                      <a:pPr>
                        <a:lnSpc>
                          <a:spcPct val="115000"/>
                        </a:lnSpc>
                        <a:spcAft>
                          <a:spcPts val="0"/>
                        </a:spcAft>
                      </a:pPr>
                      <a:r>
                        <a:rPr lang="tr-TR" sz="1100" b="1"/>
                        <a:t>İspanya</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dirty="0"/>
                        <a:t>ES</a:t>
                      </a:r>
                      <a:endParaRPr lang="tr-TR" sz="1100" b="1" dirty="0">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4298</a:t>
                      </a:r>
                      <a:endParaRPr lang="tr-TR" sz="1100" b="1">
                        <a:solidFill>
                          <a:srgbClr val="000000"/>
                        </a:solidFill>
                        <a:latin typeface="Arial"/>
                        <a:ea typeface="Calibri"/>
                      </a:endParaRPr>
                    </a:p>
                  </a:txBody>
                  <a:tcPr marL="47329" marR="47329" marT="0" marB="0" anchor="ctr"/>
                </a:tc>
              </a:tr>
              <a:tr h="172305">
                <a:tc>
                  <a:txBody>
                    <a:bodyPr/>
                    <a:lstStyle/>
                    <a:p>
                      <a:pPr>
                        <a:lnSpc>
                          <a:spcPct val="115000"/>
                        </a:lnSpc>
                        <a:spcAft>
                          <a:spcPts val="0"/>
                        </a:spcAft>
                      </a:pPr>
                      <a:r>
                        <a:rPr lang="tr-TR" sz="1100" b="1"/>
                        <a:t>Finlandiya</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dirty="0"/>
                        <a:t>FI</a:t>
                      </a:r>
                      <a:endParaRPr lang="tr-TR" sz="1100" b="1" dirty="0">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1602</a:t>
                      </a:r>
                      <a:endParaRPr lang="tr-TR" sz="1100" b="1">
                        <a:solidFill>
                          <a:srgbClr val="000000"/>
                        </a:solidFill>
                        <a:latin typeface="Arial"/>
                        <a:ea typeface="Calibri"/>
                      </a:endParaRPr>
                    </a:p>
                  </a:txBody>
                  <a:tcPr marL="47329" marR="47329" marT="0" marB="0" anchor="ctr"/>
                </a:tc>
              </a:tr>
              <a:tr h="172305">
                <a:tc>
                  <a:txBody>
                    <a:bodyPr/>
                    <a:lstStyle/>
                    <a:p>
                      <a:pPr>
                        <a:lnSpc>
                          <a:spcPct val="115000"/>
                        </a:lnSpc>
                        <a:spcAft>
                          <a:spcPts val="0"/>
                        </a:spcAft>
                      </a:pPr>
                      <a:r>
                        <a:rPr lang="tr-TR" sz="1100" b="1"/>
                        <a:t>Fransa</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dirty="0"/>
                        <a:t>FR</a:t>
                      </a:r>
                      <a:endParaRPr lang="tr-TR" sz="1100" b="1" dirty="0">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10824</a:t>
                      </a:r>
                      <a:endParaRPr lang="tr-TR" sz="1100" b="1">
                        <a:solidFill>
                          <a:srgbClr val="000000"/>
                        </a:solidFill>
                        <a:latin typeface="Arial"/>
                        <a:ea typeface="Calibri"/>
                      </a:endParaRPr>
                    </a:p>
                  </a:txBody>
                  <a:tcPr marL="47329" marR="47329" marT="0" marB="0" anchor="ctr"/>
                </a:tc>
              </a:tr>
              <a:tr h="172305">
                <a:tc>
                  <a:txBody>
                    <a:bodyPr/>
                    <a:lstStyle/>
                    <a:p>
                      <a:pPr>
                        <a:lnSpc>
                          <a:spcPct val="115000"/>
                        </a:lnSpc>
                        <a:spcAft>
                          <a:spcPts val="0"/>
                        </a:spcAft>
                      </a:pPr>
                      <a:r>
                        <a:rPr lang="tr-TR" sz="1100" b="1"/>
                        <a:t>Macaristan</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dirty="0"/>
                        <a:t>HU</a:t>
                      </a:r>
                      <a:endParaRPr lang="tr-TR" sz="1100" b="1" dirty="0">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869</a:t>
                      </a:r>
                      <a:endParaRPr lang="tr-TR" sz="1100" b="1">
                        <a:solidFill>
                          <a:srgbClr val="000000"/>
                        </a:solidFill>
                        <a:latin typeface="Arial"/>
                        <a:ea typeface="Calibri"/>
                      </a:endParaRPr>
                    </a:p>
                  </a:txBody>
                  <a:tcPr marL="47329" marR="47329" marT="0" marB="0" anchor="ctr"/>
                </a:tc>
              </a:tr>
              <a:tr h="172305">
                <a:tc>
                  <a:txBody>
                    <a:bodyPr/>
                    <a:lstStyle/>
                    <a:p>
                      <a:pPr>
                        <a:lnSpc>
                          <a:spcPct val="115000"/>
                        </a:lnSpc>
                        <a:spcAft>
                          <a:spcPts val="0"/>
                        </a:spcAft>
                      </a:pPr>
                      <a:r>
                        <a:rPr lang="tr-TR" sz="1100" b="1"/>
                        <a:t>İrlanda</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dirty="0"/>
                        <a:t>IE</a:t>
                      </a:r>
                      <a:endParaRPr lang="tr-TR" sz="1100" b="1" dirty="0">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4565</a:t>
                      </a:r>
                      <a:endParaRPr lang="tr-TR" sz="1100" b="1">
                        <a:solidFill>
                          <a:srgbClr val="000000"/>
                        </a:solidFill>
                        <a:latin typeface="Arial"/>
                        <a:ea typeface="Calibri"/>
                      </a:endParaRPr>
                    </a:p>
                  </a:txBody>
                  <a:tcPr marL="47329" marR="47329" marT="0" marB="0" anchor="ctr"/>
                </a:tc>
              </a:tr>
              <a:tr h="172305">
                <a:tc>
                  <a:txBody>
                    <a:bodyPr/>
                    <a:lstStyle/>
                    <a:p>
                      <a:pPr>
                        <a:lnSpc>
                          <a:spcPct val="115000"/>
                        </a:lnSpc>
                        <a:spcAft>
                          <a:spcPts val="0"/>
                        </a:spcAft>
                      </a:pPr>
                      <a:r>
                        <a:rPr lang="tr-TR" sz="1100" b="1"/>
                        <a:t>İtalya</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IT</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6436</a:t>
                      </a:r>
                      <a:endParaRPr lang="tr-TR" sz="1100" b="1">
                        <a:solidFill>
                          <a:srgbClr val="000000"/>
                        </a:solidFill>
                        <a:latin typeface="Arial"/>
                        <a:ea typeface="Calibri"/>
                      </a:endParaRPr>
                    </a:p>
                  </a:txBody>
                  <a:tcPr marL="47329" marR="47329" marT="0" marB="0" anchor="ctr"/>
                </a:tc>
              </a:tr>
              <a:tr h="172305">
                <a:tc>
                  <a:txBody>
                    <a:bodyPr/>
                    <a:lstStyle/>
                    <a:p>
                      <a:pPr>
                        <a:lnSpc>
                          <a:spcPct val="115000"/>
                        </a:lnSpc>
                        <a:spcAft>
                          <a:spcPts val="0"/>
                        </a:spcAft>
                      </a:pPr>
                      <a:r>
                        <a:rPr lang="tr-TR" sz="1100" b="1"/>
                        <a:t>Litvanya</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LT</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dirty="0"/>
                        <a:t>832</a:t>
                      </a:r>
                      <a:endParaRPr lang="tr-TR" sz="1100" b="1" dirty="0">
                        <a:solidFill>
                          <a:srgbClr val="000000"/>
                        </a:solidFill>
                        <a:latin typeface="Arial"/>
                        <a:ea typeface="Calibri"/>
                      </a:endParaRPr>
                    </a:p>
                  </a:txBody>
                  <a:tcPr marL="47329" marR="47329" marT="0" marB="0" anchor="ctr"/>
                </a:tc>
              </a:tr>
              <a:tr h="172305">
                <a:tc>
                  <a:txBody>
                    <a:bodyPr/>
                    <a:lstStyle/>
                    <a:p>
                      <a:pPr>
                        <a:lnSpc>
                          <a:spcPct val="115000"/>
                        </a:lnSpc>
                        <a:spcAft>
                          <a:spcPts val="0"/>
                        </a:spcAft>
                      </a:pPr>
                      <a:r>
                        <a:rPr lang="tr-TR" sz="1100" b="1"/>
                        <a:t>Lüksemburg</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LU</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dirty="0"/>
                        <a:t>102</a:t>
                      </a:r>
                      <a:endParaRPr lang="tr-TR" sz="1100" b="1" dirty="0">
                        <a:solidFill>
                          <a:srgbClr val="000000"/>
                        </a:solidFill>
                        <a:latin typeface="Arial"/>
                        <a:ea typeface="Calibri"/>
                      </a:endParaRPr>
                    </a:p>
                  </a:txBody>
                  <a:tcPr marL="47329" marR="47329" marT="0" marB="0" anchor="ctr"/>
                </a:tc>
              </a:tr>
              <a:tr h="172305">
                <a:tc>
                  <a:txBody>
                    <a:bodyPr/>
                    <a:lstStyle/>
                    <a:p>
                      <a:pPr>
                        <a:lnSpc>
                          <a:spcPct val="115000"/>
                        </a:lnSpc>
                        <a:spcAft>
                          <a:spcPts val="0"/>
                        </a:spcAft>
                      </a:pPr>
                      <a:r>
                        <a:rPr lang="tr-TR" sz="1100" b="1"/>
                        <a:t>Letonya</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LV</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dirty="0"/>
                        <a:t>204</a:t>
                      </a:r>
                      <a:endParaRPr lang="tr-TR" sz="1100" b="1" dirty="0">
                        <a:solidFill>
                          <a:srgbClr val="000000"/>
                        </a:solidFill>
                        <a:latin typeface="Arial"/>
                        <a:ea typeface="Calibri"/>
                      </a:endParaRPr>
                    </a:p>
                  </a:txBody>
                  <a:tcPr marL="47329" marR="47329" marT="0" marB="0" anchor="ctr"/>
                </a:tc>
              </a:tr>
              <a:tr h="172305">
                <a:tc>
                  <a:txBody>
                    <a:bodyPr/>
                    <a:lstStyle/>
                    <a:p>
                      <a:pPr>
                        <a:lnSpc>
                          <a:spcPct val="115000"/>
                        </a:lnSpc>
                        <a:spcAft>
                          <a:spcPts val="0"/>
                        </a:spcAft>
                      </a:pPr>
                      <a:r>
                        <a:rPr lang="tr-TR" sz="1100" b="1"/>
                        <a:t>Hollanda</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NL</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dirty="0"/>
                        <a:t>254</a:t>
                      </a:r>
                      <a:endParaRPr lang="tr-TR" sz="1100" b="1" dirty="0">
                        <a:solidFill>
                          <a:srgbClr val="000000"/>
                        </a:solidFill>
                        <a:latin typeface="Arial"/>
                        <a:ea typeface="Calibri"/>
                      </a:endParaRPr>
                    </a:p>
                  </a:txBody>
                  <a:tcPr marL="47329" marR="47329" marT="0" marB="0" anchor="ctr"/>
                </a:tc>
              </a:tr>
              <a:tr h="172305">
                <a:tc>
                  <a:txBody>
                    <a:bodyPr/>
                    <a:lstStyle/>
                    <a:p>
                      <a:pPr>
                        <a:lnSpc>
                          <a:spcPct val="115000"/>
                        </a:lnSpc>
                        <a:spcAft>
                          <a:spcPts val="0"/>
                        </a:spcAft>
                      </a:pPr>
                      <a:r>
                        <a:rPr lang="tr-TR" sz="1100" b="1"/>
                        <a:t>Polonya</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PL</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dirty="0"/>
                        <a:t>4586</a:t>
                      </a:r>
                      <a:endParaRPr lang="tr-TR" sz="1100" b="1" dirty="0">
                        <a:solidFill>
                          <a:srgbClr val="000000"/>
                        </a:solidFill>
                        <a:latin typeface="Arial"/>
                        <a:ea typeface="Calibri"/>
                      </a:endParaRPr>
                    </a:p>
                  </a:txBody>
                  <a:tcPr marL="47329" marR="47329" marT="0" marB="0" anchor="ctr"/>
                </a:tc>
              </a:tr>
              <a:tr h="172305">
                <a:tc>
                  <a:txBody>
                    <a:bodyPr/>
                    <a:lstStyle/>
                    <a:p>
                      <a:pPr>
                        <a:lnSpc>
                          <a:spcPct val="115000"/>
                        </a:lnSpc>
                        <a:spcAft>
                          <a:spcPts val="0"/>
                        </a:spcAft>
                      </a:pPr>
                      <a:r>
                        <a:rPr lang="tr-TR" sz="1100" b="1"/>
                        <a:t>Portekiz</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PT</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1611</a:t>
                      </a:r>
                      <a:endParaRPr lang="tr-TR" sz="1100" b="1">
                        <a:solidFill>
                          <a:srgbClr val="000000"/>
                        </a:solidFill>
                        <a:latin typeface="Arial"/>
                        <a:ea typeface="Calibri"/>
                      </a:endParaRPr>
                    </a:p>
                  </a:txBody>
                  <a:tcPr marL="47329" marR="47329" marT="0" marB="0" anchor="ctr"/>
                </a:tc>
              </a:tr>
              <a:tr h="172305">
                <a:tc>
                  <a:txBody>
                    <a:bodyPr/>
                    <a:lstStyle/>
                    <a:p>
                      <a:pPr>
                        <a:lnSpc>
                          <a:spcPct val="115000"/>
                        </a:lnSpc>
                        <a:spcAft>
                          <a:spcPts val="0"/>
                        </a:spcAft>
                      </a:pPr>
                      <a:r>
                        <a:rPr lang="tr-TR" sz="1100" b="1"/>
                        <a:t>Romanya</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RO</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3262</a:t>
                      </a:r>
                      <a:endParaRPr lang="tr-TR" sz="1100" b="1">
                        <a:solidFill>
                          <a:srgbClr val="000000"/>
                        </a:solidFill>
                        <a:latin typeface="Arial"/>
                        <a:ea typeface="Calibri"/>
                      </a:endParaRPr>
                    </a:p>
                  </a:txBody>
                  <a:tcPr marL="47329" marR="47329" marT="0" marB="0" anchor="ctr"/>
                </a:tc>
              </a:tr>
              <a:tr h="172305">
                <a:tc>
                  <a:txBody>
                    <a:bodyPr/>
                    <a:lstStyle/>
                    <a:p>
                      <a:pPr>
                        <a:lnSpc>
                          <a:spcPct val="115000"/>
                        </a:lnSpc>
                        <a:spcAft>
                          <a:spcPts val="0"/>
                        </a:spcAft>
                      </a:pPr>
                      <a:r>
                        <a:rPr lang="tr-TR" sz="1100" b="1"/>
                        <a:t>İsveç</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SE</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15563</a:t>
                      </a:r>
                      <a:endParaRPr lang="tr-TR" sz="1100" b="1">
                        <a:solidFill>
                          <a:srgbClr val="000000"/>
                        </a:solidFill>
                        <a:latin typeface="Arial"/>
                        <a:ea typeface="Calibri"/>
                      </a:endParaRPr>
                    </a:p>
                  </a:txBody>
                  <a:tcPr marL="47329" marR="47329" marT="0" marB="0" anchor="ctr"/>
                </a:tc>
              </a:tr>
              <a:tr h="172305">
                <a:tc>
                  <a:txBody>
                    <a:bodyPr/>
                    <a:lstStyle/>
                    <a:p>
                      <a:pPr>
                        <a:lnSpc>
                          <a:spcPct val="115000"/>
                        </a:lnSpc>
                        <a:spcAft>
                          <a:spcPts val="0"/>
                        </a:spcAft>
                      </a:pPr>
                      <a:r>
                        <a:rPr lang="tr-TR" sz="1100" b="1"/>
                        <a:t>Slovenya</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SI</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135</a:t>
                      </a:r>
                      <a:endParaRPr lang="tr-TR" sz="1100" b="1">
                        <a:solidFill>
                          <a:srgbClr val="000000"/>
                        </a:solidFill>
                        <a:latin typeface="Arial"/>
                        <a:ea typeface="Calibri"/>
                      </a:endParaRPr>
                    </a:p>
                  </a:txBody>
                  <a:tcPr marL="47329" marR="47329" marT="0" marB="0" anchor="ctr"/>
                </a:tc>
              </a:tr>
              <a:tr h="172305">
                <a:tc>
                  <a:txBody>
                    <a:bodyPr/>
                    <a:lstStyle/>
                    <a:p>
                      <a:pPr>
                        <a:lnSpc>
                          <a:spcPct val="115000"/>
                        </a:lnSpc>
                        <a:spcAft>
                          <a:spcPts val="0"/>
                        </a:spcAft>
                      </a:pPr>
                      <a:r>
                        <a:rPr lang="tr-TR" sz="1100" b="1"/>
                        <a:t>Slovakya</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SK</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1760</a:t>
                      </a:r>
                      <a:endParaRPr lang="tr-TR" sz="1100" b="1">
                        <a:solidFill>
                          <a:srgbClr val="000000"/>
                        </a:solidFill>
                        <a:latin typeface="Arial"/>
                        <a:ea typeface="Calibri"/>
                      </a:endParaRPr>
                    </a:p>
                  </a:txBody>
                  <a:tcPr marL="47329" marR="47329" marT="0" marB="0" anchor="ctr"/>
                </a:tc>
              </a:tr>
              <a:tr h="172305">
                <a:tc>
                  <a:txBody>
                    <a:bodyPr/>
                    <a:lstStyle/>
                    <a:p>
                      <a:pPr>
                        <a:lnSpc>
                          <a:spcPct val="115000"/>
                        </a:lnSpc>
                        <a:spcAft>
                          <a:spcPts val="0"/>
                        </a:spcAft>
                      </a:pPr>
                      <a:r>
                        <a:rPr lang="tr-TR" sz="1100" b="1"/>
                        <a:t>İngiltere</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UK</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9076</a:t>
                      </a:r>
                      <a:endParaRPr lang="tr-TR" sz="1100" b="1">
                        <a:solidFill>
                          <a:srgbClr val="000000"/>
                        </a:solidFill>
                        <a:latin typeface="Arial"/>
                        <a:ea typeface="Calibri"/>
                      </a:endParaRPr>
                    </a:p>
                  </a:txBody>
                  <a:tcPr marL="47329" marR="47329" marT="0" marB="0" anchor="ctr"/>
                </a:tc>
              </a:tr>
              <a:tr h="172305">
                <a:tc>
                  <a:txBody>
                    <a:bodyPr/>
                    <a:lstStyle/>
                    <a:p>
                      <a:pPr>
                        <a:lnSpc>
                          <a:spcPct val="115000"/>
                        </a:lnSpc>
                        <a:spcAft>
                          <a:spcPts val="0"/>
                        </a:spcAft>
                      </a:pPr>
                      <a:r>
                        <a:rPr lang="tr-TR" sz="1100" b="1" dirty="0"/>
                        <a:t>Malta</a:t>
                      </a:r>
                      <a:endParaRPr lang="tr-TR" sz="1100" b="1" dirty="0">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a:t>MT</a:t>
                      </a:r>
                      <a:endParaRPr lang="tr-TR" sz="1100" b="1">
                        <a:solidFill>
                          <a:srgbClr val="000000"/>
                        </a:solidFill>
                        <a:latin typeface="Arial"/>
                        <a:ea typeface="Calibri"/>
                      </a:endParaRPr>
                    </a:p>
                  </a:txBody>
                  <a:tcPr marL="47329" marR="47329" marT="0" marB="0" anchor="ctr"/>
                </a:tc>
                <a:tc>
                  <a:txBody>
                    <a:bodyPr/>
                    <a:lstStyle/>
                    <a:p>
                      <a:pPr algn="ctr">
                        <a:lnSpc>
                          <a:spcPct val="115000"/>
                        </a:lnSpc>
                        <a:spcAft>
                          <a:spcPts val="0"/>
                        </a:spcAft>
                      </a:pPr>
                      <a:r>
                        <a:rPr lang="tr-TR" sz="1100" b="1" dirty="0"/>
                        <a:t>0</a:t>
                      </a:r>
                      <a:endParaRPr lang="tr-TR" sz="1100" b="1" dirty="0">
                        <a:solidFill>
                          <a:srgbClr val="000000"/>
                        </a:solidFill>
                        <a:latin typeface="Arial"/>
                        <a:ea typeface="Calibri"/>
                      </a:endParaRPr>
                    </a:p>
                  </a:txBody>
                  <a:tcPr marL="47329" marR="47329" marT="0" marB="0" anchor="ctr"/>
                </a:tc>
              </a:tr>
            </a:tbl>
          </a:graphicData>
        </a:graphic>
      </p:graphicFrame>
      <p:sp>
        <p:nvSpPr>
          <p:cNvPr id="9" name="8 Metin kutusu"/>
          <p:cNvSpPr txBox="1"/>
          <p:nvPr/>
        </p:nvSpPr>
        <p:spPr>
          <a:xfrm>
            <a:off x="755650" y="981075"/>
            <a:ext cx="5688013" cy="461963"/>
          </a:xfrm>
          <a:prstGeom prst="rect">
            <a:avLst/>
          </a:prstGeom>
          <a:noFill/>
        </p:spPr>
        <p:txBody>
          <a:bodyPr>
            <a:spAutoFit/>
          </a:bodyPr>
          <a:lstStyle/>
          <a:p>
            <a:pPr>
              <a:defRPr/>
            </a:pPr>
            <a:r>
              <a:rPr lang="tr-TR" sz="2400" b="1" dirty="0">
                <a:solidFill>
                  <a:srgbClr val="FF0000"/>
                </a:solidFill>
                <a:latin typeface="+mn-lt"/>
                <a:cs typeface="Arial" charset="0"/>
              </a:rPr>
              <a:t>Avrupa Ülkeleri Nehir Suyu Kütleleri</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SU KÜTLELERİ ve TİPLERİ</a:t>
            </a:r>
            <a:endParaRPr lang="tr-TR" sz="2800" dirty="0">
              <a:latin typeface="+mn-lt"/>
              <a:cs typeface="Arial" charset="0"/>
            </a:endParaRPr>
          </a:p>
        </p:txBody>
      </p:sp>
      <p:graphicFrame>
        <p:nvGraphicFramePr>
          <p:cNvPr id="5" name="4 Grafik"/>
          <p:cNvGraphicFramePr/>
          <p:nvPr/>
        </p:nvGraphicFramePr>
        <p:xfrm>
          <a:off x="539552" y="1556792"/>
          <a:ext cx="8280920"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6" name="5 Metin kutusu"/>
          <p:cNvSpPr txBox="1"/>
          <p:nvPr/>
        </p:nvSpPr>
        <p:spPr>
          <a:xfrm>
            <a:off x="755650" y="981075"/>
            <a:ext cx="5688013" cy="461963"/>
          </a:xfrm>
          <a:prstGeom prst="rect">
            <a:avLst/>
          </a:prstGeom>
          <a:noFill/>
        </p:spPr>
        <p:txBody>
          <a:bodyPr>
            <a:spAutoFit/>
          </a:bodyPr>
          <a:lstStyle/>
          <a:p>
            <a:pPr>
              <a:defRPr/>
            </a:pPr>
            <a:r>
              <a:rPr lang="tr-TR" sz="2400" b="1" dirty="0">
                <a:solidFill>
                  <a:srgbClr val="FF0000"/>
                </a:solidFill>
                <a:latin typeface="+mn-lt"/>
                <a:cs typeface="Arial" charset="0"/>
              </a:rPr>
              <a:t>Avrupa Ülkeleri Nehir Suyu Kütleleri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SU KÜTLELERİ ve TİPLERİ</a:t>
            </a:r>
            <a:endParaRPr lang="tr-TR" sz="2800" dirty="0">
              <a:latin typeface="+mn-lt"/>
              <a:cs typeface="Arial" charset="0"/>
            </a:endParaRPr>
          </a:p>
        </p:txBody>
      </p:sp>
      <p:graphicFrame>
        <p:nvGraphicFramePr>
          <p:cNvPr id="5" name="4 Tablo"/>
          <p:cNvGraphicFramePr>
            <a:graphicFrameLocks noGrp="1"/>
          </p:cNvGraphicFramePr>
          <p:nvPr/>
        </p:nvGraphicFramePr>
        <p:xfrm>
          <a:off x="179388" y="44450"/>
          <a:ext cx="8785225" cy="6789738"/>
        </p:xfrm>
        <a:graphic>
          <a:graphicData uri="http://schemas.openxmlformats.org/drawingml/2006/table">
            <a:tbl>
              <a:tblPr>
                <a:tableStyleId>{073A0DAA-6AF3-43AB-8588-CEC1D06C72B9}</a:tableStyleId>
              </a:tblPr>
              <a:tblGrid>
                <a:gridCol w="2806577"/>
                <a:gridCol w="2433700"/>
                <a:gridCol w="2568168"/>
                <a:gridCol w="976532"/>
              </a:tblGrid>
              <a:tr h="194688">
                <a:tc>
                  <a:txBody>
                    <a:bodyPr/>
                    <a:lstStyle/>
                    <a:p>
                      <a:pPr algn="ctr">
                        <a:lnSpc>
                          <a:spcPct val="150000"/>
                        </a:lnSpc>
                        <a:spcAft>
                          <a:spcPts val="0"/>
                        </a:spcAft>
                        <a:tabLst>
                          <a:tab pos="765810" algn="l"/>
                        </a:tabLst>
                      </a:pPr>
                      <a:r>
                        <a:rPr lang="tr-TR" sz="1100" b="1" dirty="0"/>
                        <a:t>Havza Adı</a:t>
                      </a:r>
                      <a:endParaRPr lang="tr-TR" sz="1100" b="1" dirty="0">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Nehir Suyu Kütlesi</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Göl Suyu Kütlesi</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Toplam</a:t>
                      </a:r>
                      <a:endParaRPr lang="tr-TR" sz="1100" b="1">
                        <a:latin typeface="Verdana"/>
                        <a:ea typeface="Calibri"/>
                        <a:cs typeface="Times New Roman"/>
                      </a:endParaRPr>
                    </a:p>
                  </a:txBody>
                  <a:tcPr marL="37630" marR="37630" marT="0" marB="0"/>
                </a:tc>
              </a:tr>
              <a:tr h="194688">
                <a:tc>
                  <a:txBody>
                    <a:bodyPr/>
                    <a:lstStyle/>
                    <a:p>
                      <a:pPr algn="l">
                        <a:lnSpc>
                          <a:spcPct val="150000"/>
                        </a:lnSpc>
                        <a:spcAft>
                          <a:spcPts val="0"/>
                        </a:spcAft>
                        <a:tabLst>
                          <a:tab pos="765810" algn="l"/>
                        </a:tabLst>
                      </a:pPr>
                      <a:r>
                        <a:rPr lang="tr-TR" sz="1100" b="1" dirty="0" err="1"/>
                        <a:t>Akarçay</a:t>
                      </a:r>
                      <a:r>
                        <a:rPr lang="tr-TR" sz="1100" b="1" dirty="0"/>
                        <a:t> Havzası</a:t>
                      </a:r>
                      <a:endParaRPr lang="tr-TR" sz="1100" b="1" dirty="0">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29</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11</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pPr>
                      <a:r>
                        <a:rPr lang="tr-TR" sz="1100" b="1"/>
                        <a:t>40</a:t>
                      </a:r>
                      <a:endParaRPr lang="tr-TR" sz="1100" b="1">
                        <a:latin typeface="Verdana"/>
                        <a:ea typeface="Calibri"/>
                        <a:cs typeface="Times New Roman"/>
                      </a:endParaRPr>
                    </a:p>
                  </a:txBody>
                  <a:tcPr marL="37630" marR="37630" marT="0" marB="0"/>
                </a:tc>
              </a:tr>
              <a:tr h="194688">
                <a:tc>
                  <a:txBody>
                    <a:bodyPr/>
                    <a:lstStyle/>
                    <a:p>
                      <a:pPr algn="l">
                        <a:lnSpc>
                          <a:spcPct val="150000"/>
                        </a:lnSpc>
                        <a:spcAft>
                          <a:spcPts val="0"/>
                        </a:spcAft>
                        <a:tabLst>
                          <a:tab pos="765810" algn="l"/>
                        </a:tabLst>
                      </a:pPr>
                      <a:r>
                        <a:rPr lang="tr-TR" sz="1100" b="1" dirty="0"/>
                        <a:t>Antalya Havzası</a:t>
                      </a:r>
                      <a:endParaRPr lang="tr-TR" sz="1100" b="1" dirty="0">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54</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20</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pPr>
                      <a:r>
                        <a:rPr lang="tr-TR" sz="1100" b="1" dirty="0"/>
                        <a:t>74</a:t>
                      </a:r>
                      <a:endParaRPr lang="tr-TR" sz="1100" b="1" dirty="0">
                        <a:latin typeface="Verdana"/>
                        <a:ea typeface="Calibri"/>
                        <a:cs typeface="Times New Roman"/>
                      </a:endParaRPr>
                    </a:p>
                  </a:txBody>
                  <a:tcPr marL="37630" marR="37630" marT="0" marB="0"/>
                </a:tc>
              </a:tr>
              <a:tr h="194688">
                <a:tc>
                  <a:txBody>
                    <a:bodyPr/>
                    <a:lstStyle/>
                    <a:p>
                      <a:pPr algn="l">
                        <a:lnSpc>
                          <a:spcPct val="150000"/>
                        </a:lnSpc>
                        <a:spcAft>
                          <a:spcPts val="0"/>
                        </a:spcAft>
                        <a:tabLst>
                          <a:tab pos="765810" algn="l"/>
                        </a:tabLst>
                      </a:pPr>
                      <a:r>
                        <a:rPr lang="tr-TR" sz="1100" b="1" dirty="0"/>
                        <a:t>Aras Havzası</a:t>
                      </a:r>
                      <a:endParaRPr lang="tr-TR" sz="1100" b="1" dirty="0">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48</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16</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pPr>
                      <a:r>
                        <a:rPr lang="tr-TR" sz="1100" b="1"/>
                        <a:t>64</a:t>
                      </a:r>
                      <a:endParaRPr lang="tr-TR" sz="1100" b="1">
                        <a:latin typeface="Verdana"/>
                        <a:ea typeface="Calibri"/>
                        <a:cs typeface="Times New Roman"/>
                      </a:endParaRPr>
                    </a:p>
                  </a:txBody>
                  <a:tcPr marL="37630" marR="37630" marT="0" marB="0"/>
                </a:tc>
              </a:tr>
              <a:tr h="194688">
                <a:tc>
                  <a:txBody>
                    <a:bodyPr/>
                    <a:lstStyle/>
                    <a:p>
                      <a:pPr algn="l">
                        <a:lnSpc>
                          <a:spcPct val="150000"/>
                        </a:lnSpc>
                        <a:spcAft>
                          <a:spcPts val="0"/>
                        </a:spcAft>
                        <a:tabLst>
                          <a:tab pos="765810" algn="l"/>
                        </a:tabLst>
                      </a:pPr>
                      <a:r>
                        <a:rPr lang="tr-TR" sz="1100" b="1" dirty="0"/>
                        <a:t>Asi Havzası</a:t>
                      </a:r>
                      <a:endParaRPr lang="tr-TR" sz="1100" b="1" dirty="0">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dirty="0"/>
                        <a:t>33</a:t>
                      </a:r>
                      <a:endParaRPr lang="tr-TR" sz="1100" b="1" dirty="0">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7</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pPr>
                      <a:r>
                        <a:rPr lang="tr-TR" sz="1100" b="1"/>
                        <a:t>40</a:t>
                      </a:r>
                      <a:endParaRPr lang="tr-TR" sz="1100" b="1">
                        <a:latin typeface="Verdana"/>
                        <a:ea typeface="Calibri"/>
                        <a:cs typeface="Times New Roman"/>
                      </a:endParaRPr>
                    </a:p>
                  </a:txBody>
                  <a:tcPr marL="37630" marR="37630" marT="0" marB="0"/>
                </a:tc>
              </a:tr>
              <a:tr h="194688">
                <a:tc>
                  <a:txBody>
                    <a:bodyPr/>
                    <a:lstStyle/>
                    <a:p>
                      <a:pPr algn="l">
                        <a:lnSpc>
                          <a:spcPct val="150000"/>
                        </a:lnSpc>
                        <a:spcAft>
                          <a:spcPts val="0"/>
                        </a:spcAft>
                        <a:tabLst>
                          <a:tab pos="765810" algn="l"/>
                        </a:tabLst>
                      </a:pPr>
                      <a:r>
                        <a:rPr lang="tr-TR" sz="1100" b="1"/>
                        <a:t>Batı Akdeniz Havzası</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dirty="0"/>
                        <a:t>53</a:t>
                      </a:r>
                      <a:endParaRPr lang="tr-TR" sz="1100" b="1" dirty="0">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23</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pPr>
                      <a:r>
                        <a:rPr lang="tr-TR" sz="1100" b="1"/>
                        <a:t>76</a:t>
                      </a:r>
                      <a:endParaRPr lang="tr-TR" sz="1100" b="1">
                        <a:latin typeface="Verdana"/>
                        <a:ea typeface="Calibri"/>
                        <a:cs typeface="Times New Roman"/>
                      </a:endParaRPr>
                    </a:p>
                  </a:txBody>
                  <a:tcPr marL="37630" marR="37630" marT="0" marB="0"/>
                </a:tc>
              </a:tr>
              <a:tr h="194688">
                <a:tc>
                  <a:txBody>
                    <a:bodyPr/>
                    <a:lstStyle/>
                    <a:p>
                      <a:pPr algn="l">
                        <a:lnSpc>
                          <a:spcPct val="150000"/>
                        </a:lnSpc>
                        <a:spcAft>
                          <a:spcPts val="0"/>
                        </a:spcAft>
                        <a:tabLst>
                          <a:tab pos="765810" algn="l"/>
                        </a:tabLst>
                      </a:pPr>
                      <a:r>
                        <a:rPr lang="tr-TR" sz="1100" b="1" dirty="0"/>
                        <a:t>Batı Karadeniz Havzası</a:t>
                      </a:r>
                      <a:endParaRPr lang="tr-TR" sz="1100" b="1" dirty="0">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dirty="0"/>
                        <a:t>67</a:t>
                      </a:r>
                      <a:endParaRPr lang="tr-TR" sz="1100" b="1" dirty="0">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dirty="0"/>
                        <a:t>22</a:t>
                      </a:r>
                      <a:endParaRPr lang="tr-TR" sz="1100" b="1" dirty="0">
                        <a:latin typeface="Verdana"/>
                        <a:ea typeface="Calibri"/>
                        <a:cs typeface="Times New Roman"/>
                      </a:endParaRPr>
                    </a:p>
                  </a:txBody>
                  <a:tcPr marL="37630" marR="37630" marT="0" marB="0"/>
                </a:tc>
                <a:tc>
                  <a:txBody>
                    <a:bodyPr/>
                    <a:lstStyle/>
                    <a:p>
                      <a:pPr algn="ctr">
                        <a:lnSpc>
                          <a:spcPct val="150000"/>
                        </a:lnSpc>
                        <a:spcAft>
                          <a:spcPts val="0"/>
                        </a:spcAft>
                      </a:pPr>
                      <a:r>
                        <a:rPr lang="tr-TR" sz="1100" b="1"/>
                        <a:t>89</a:t>
                      </a:r>
                      <a:endParaRPr lang="tr-TR" sz="1100" b="1">
                        <a:latin typeface="Verdana"/>
                        <a:ea typeface="Calibri"/>
                        <a:cs typeface="Times New Roman"/>
                      </a:endParaRPr>
                    </a:p>
                  </a:txBody>
                  <a:tcPr marL="37630" marR="37630" marT="0" marB="0"/>
                </a:tc>
              </a:tr>
              <a:tr h="194688">
                <a:tc>
                  <a:txBody>
                    <a:bodyPr/>
                    <a:lstStyle/>
                    <a:p>
                      <a:pPr algn="l">
                        <a:lnSpc>
                          <a:spcPct val="150000"/>
                        </a:lnSpc>
                        <a:spcAft>
                          <a:spcPts val="0"/>
                        </a:spcAft>
                        <a:tabLst>
                          <a:tab pos="765810" algn="l"/>
                        </a:tabLst>
                      </a:pPr>
                      <a:r>
                        <a:rPr lang="tr-TR" sz="1100" b="1"/>
                        <a:t>Burdur Havzası</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15</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dirty="0"/>
                        <a:t>11</a:t>
                      </a:r>
                      <a:endParaRPr lang="tr-TR" sz="1100" b="1" dirty="0">
                        <a:latin typeface="Verdana"/>
                        <a:ea typeface="Calibri"/>
                        <a:cs typeface="Times New Roman"/>
                      </a:endParaRPr>
                    </a:p>
                  </a:txBody>
                  <a:tcPr marL="37630" marR="37630" marT="0" marB="0"/>
                </a:tc>
                <a:tc>
                  <a:txBody>
                    <a:bodyPr/>
                    <a:lstStyle/>
                    <a:p>
                      <a:pPr algn="ctr">
                        <a:lnSpc>
                          <a:spcPct val="150000"/>
                        </a:lnSpc>
                        <a:spcAft>
                          <a:spcPts val="0"/>
                        </a:spcAft>
                      </a:pPr>
                      <a:r>
                        <a:rPr lang="tr-TR" sz="1100" b="1"/>
                        <a:t>26</a:t>
                      </a:r>
                      <a:endParaRPr lang="tr-TR" sz="1100" b="1">
                        <a:latin typeface="Verdana"/>
                        <a:ea typeface="Calibri"/>
                        <a:cs typeface="Times New Roman"/>
                      </a:endParaRPr>
                    </a:p>
                  </a:txBody>
                  <a:tcPr marL="37630" marR="37630" marT="0" marB="0"/>
                </a:tc>
              </a:tr>
              <a:tr h="194688">
                <a:tc>
                  <a:txBody>
                    <a:bodyPr/>
                    <a:lstStyle/>
                    <a:p>
                      <a:pPr algn="l">
                        <a:lnSpc>
                          <a:spcPct val="150000"/>
                        </a:lnSpc>
                        <a:spcAft>
                          <a:spcPts val="0"/>
                        </a:spcAft>
                        <a:tabLst>
                          <a:tab pos="765810" algn="l"/>
                        </a:tabLst>
                      </a:pPr>
                      <a:r>
                        <a:rPr lang="tr-TR" sz="1100" b="1"/>
                        <a:t>Büyük Menderes Havzası</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78</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dirty="0"/>
                        <a:t>48</a:t>
                      </a:r>
                      <a:endParaRPr lang="tr-TR" sz="1100" b="1" dirty="0">
                        <a:latin typeface="Verdana"/>
                        <a:ea typeface="Calibri"/>
                        <a:cs typeface="Times New Roman"/>
                      </a:endParaRPr>
                    </a:p>
                  </a:txBody>
                  <a:tcPr marL="37630" marR="37630" marT="0" marB="0"/>
                </a:tc>
                <a:tc>
                  <a:txBody>
                    <a:bodyPr/>
                    <a:lstStyle/>
                    <a:p>
                      <a:pPr algn="ctr">
                        <a:lnSpc>
                          <a:spcPct val="150000"/>
                        </a:lnSpc>
                        <a:spcAft>
                          <a:spcPts val="0"/>
                        </a:spcAft>
                      </a:pPr>
                      <a:r>
                        <a:rPr lang="tr-TR" sz="1100" b="1"/>
                        <a:t>126</a:t>
                      </a:r>
                      <a:endParaRPr lang="tr-TR" sz="1100" b="1">
                        <a:latin typeface="Verdana"/>
                        <a:ea typeface="Calibri"/>
                        <a:cs typeface="Times New Roman"/>
                      </a:endParaRPr>
                    </a:p>
                  </a:txBody>
                  <a:tcPr marL="37630" marR="37630" marT="0" marB="0"/>
                </a:tc>
              </a:tr>
              <a:tr h="194688">
                <a:tc>
                  <a:txBody>
                    <a:bodyPr/>
                    <a:lstStyle/>
                    <a:p>
                      <a:pPr algn="l">
                        <a:lnSpc>
                          <a:spcPct val="150000"/>
                        </a:lnSpc>
                        <a:spcAft>
                          <a:spcPts val="0"/>
                        </a:spcAft>
                        <a:tabLst>
                          <a:tab pos="765810" algn="l"/>
                        </a:tabLst>
                      </a:pPr>
                      <a:r>
                        <a:rPr lang="tr-TR" sz="1100" b="1"/>
                        <a:t>Ceyhan Havzası</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80</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dirty="0"/>
                        <a:t>22</a:t>
                      </a:r>
                      <a:endParaRPr lang="tr-TR" sz="1100" b="1" dirty="0">
                        <a:latin typeface="Verdana"/>
                        <a:ea typeface="Calibri"/>
                        <a:cs typeface="Times New Roman"/>
                      </a:endParaRPr>
                    </a:p>
                  </a:txBody>
                  <a:tcPr marL="37630" marR="37630" marT="0" marB="0"/>
                </a:tc>
                <a:tc>
                  <a:txBody>
                    <a:bodyPr/>
                    <a:lstStyle/>
                    <a:p>
                      <a:pPr algn="ctr">
                        <a:lnSpc>
                          <a:spcPct val="150000"/>
                        </a:lnSpc>
                        <a:spcAft>
                          <a:spcPts val="0"/>
                        </a:spcAft>
                      </a:pPr>
                      <a:r>
                        <a:rPr lang="tr-TR" sz="1100" b="1"/>
                        <a:t>102</a:t>
                      </a:r>
                      <a:endParaRPr lang="tr-TR" sz="1100" b="1">
                        <a:latin typeface="Verdana"/>
                        <a:ea typeface="Calibri"/>
                        <a:cs typeface="Times New Roman"/>
                      </a:endParaRPr>
                    </a:p>
                  </a:txBody>
                  <a:tcPr marL="37630" marR="37630" marT="0" marB="0"/>
                </a:tc>
              </a:tr>
              <a:tr h="194688">
                <a:tc>
                  <a:txBody>
                    <a:bodyPr/>
                    <a:lstStyle/>
                    <a:p>
                      <a:pPr algn="l">
                        <a:lnSpc>
                          <a:spcPct val="150000"/>
                        </a:lnSpc>
                        <a:spcAft>
                          <a:spcPts val="0"/>
                        </a:spcAft>
                        <a:tabLst>
                          <a:tab pos="765810" algn="l"/>
                        </a:tabLst>
                      </a:pPr>
                      <a:r>
                        <a:rPr lang="tr-TR" sz="1100" b="1"/>
                        <a:t>Çoruh Havzası</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32</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dirty="0"/>
                        <a:t>13</a:t>
                      </a:r>
                      <a:endParaRPr lang="tr-TR" sz="1100" b="1" dirty="0">
                        <a:latin typeface="Verdana"/>
                        <a:ea typeface="Calibri"/>
                        <a:cs typeface="Times New Roman"/>
                      </a:endParaRPr>
                    </a:p>
                  </a:txBody>
                  <a:tcPr marL="37630" marR="37630" marT="0" marB="0"/>
                </a:tc>
                <a:tc>
                  <a:txBody>
                    <a:bodyPr/>
                    <a:lstStyle/>
                    <a:p>
                      <a:pPr algn="ctr">
                        <a:lnSpc>
                          <a:spcPct val="150000"/>
                        </a:lnSpc>
                        <a:spcAft>
                          <a:spcPts val="0"/>
                        </a:spcAft>
                      </a:pPr>
                      <a:r>
                        <a:rPr lang="tr-TR" sz="1100" b="1"/>
                        <a:t>45</a:t>
                      </a:r>
                      <a:endParaRPr lang="tr-TR" sz="1100" b="1">
                        <a:latin typeface="Verdana"/>
                        <a:ea typeface="Calibri"/>
                        <a:cs typeface="Times New Roman"/>
                      </a:endParaRPr>
                    </a:p>
                  </a:txBody>
                  <a:tcPr marL="37630" marR="37630" marT="0" marB="0"/>
                </a:tc>
              </a:tr>
              <a:tr h="194688">
                <a:tc>
                  <a:txBody>
                    <a:bodyPr/>
                    <a:lstStyle/>
                    <a:p>
                      <a:pPr algn="l">
                        <a:lnSpc>
                          <a:spcPct val="150000"/>
                        </a:lnSpc>
                        <a:spcAft>
                          <a:spcPts val="0"/>
                        </a:spcAft>
                        <a:tabLst>
                          <a:tab pos="765810" algn="l"/>
                        </a:tabLst>
                      </a:pPr>
                      <a:r>
                        <a:rPr lang="tr-TR" sz="1100" b="1"/>
                        <a:t>Doğu Akdeniz Havzası</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67</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11</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pPr>
                      <a:r>
                        <a:rPr lang="tr-TR" sz="1100" b="1"/>
                        <a:t>78</a:t>
                      </a:r>
                      <a:endParaRPr lang="tr-TR" sz="1100" b="1">
                        <a:latin typeface="Verdana"/>
                        <a:ea typeface="Calibri"/>
                        <a:cs typeface="Times New Roman"/>
                      </a:endParaRPr>
                    </a:p>
                  </a:txBody>
                  <a:tcPr marL="37630" marR="37630" marT="0" marB="0"/>
                </a:tc>
              </a:tr>
              <a:tr h="194688">
                <a:tc>
                  <a:txBody>
                    <a:bodyPr/>
                    <a:lstStyle/>
                    <a:p>
                      <a:pPr algn="l">
                        <a:lnSpc>
                          <a:spcPct val="150000"/>
                        </a:lnSpc>
                        <a:spcAft>
                          <a:spcPts val="0"/>
                        </a:spcAft>
                        <a:tabLst>
                          <a:tab pos="765810" algn="l"/>
                        </a:tabLst>
                      </a:pPr>
                      <a:r>
                        <a:rPr lang="tr-TR" sz="1100" b="1"/>
                        <a:t>Doğu Karadeniz Havzası</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52</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6</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pPr>
                      <a:r>
                        <a:rPr lang="tr-TR" sz="1100" b="1"/>
                        <a:t>58</a:t>
                      </a:r>
                      <a:endParaRPr lang="tr-TR" sz="1100" b="1">
                        <a:latin typeface="Verdana"/>
                        <a:ea typeface="Calibri"/>
                        <a:cs typeface="Times New Roman"/>
                      </a:endParaRPr>
                    </a:p>
                  </a:txBody>
                  <a:tcPr marL="37630" marR="37630" marT="0" marB="0"/>
                </a:tc>
              </a:tr>
              <a:tr h="194688">
                <a:tc>
                  <a:txBody>
                    <a:bodyPr/>
                    <a:lstStyle/>
                    <a:p>
                      <a:pPr algn="l">
                        <a:lnSpc>
                          <a:spcPct val="150000"/>
                        </a:lnSpc>
                        <a:spcAft>
                          <a:spcPts val="0"/>
                        </a:spcAft>
                        <a:tabLst>
                          <a:tab pos="765810" algn="l"/>
                        </a:tabLst>
                      </a:pPr>
                      <a:r>
                        <a:rPr lang="tr-TR" sz="1100" b="1"/>
                        <a:t>Fırat Dicle Havzası</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228</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62</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pPr>
                      <a:r>
                        <a:rPr lang="tr-TR" sz="1100" b="1"/>
                        <a:t>290</a:t>
                      </a:r>
                      <a:endParaRPr lang="tr-TR" sz="1100" b="1">
                        <a:latin typeface="Verdana"/>
                        <a:ea typeface="Calibri"/>
                        <a:cs typeface="Times New Roman"/>
                      </a:endParaRPr>
                    </a:p>
                  </a:txBody>
                  <a:tcPr marL="37630" marR="37630" marT="0" marB="0"/>
                </a:tc>
              </a:tr>
              <a:tr h="194688">
                <a:tc>
                  <a:txBody>
                    <a:bodyPr/>
                    <a:lstStyle/>
                    <a:p>
                      <a:pPr algn="l">
                        <a:lnSpc>
                          <a:spcPct val="150000"/>
                        </a:lnSpc>
                        <a:spcAft>
                          <a:spcPts val="0"/>
                        </a:spcAft>
                        <a:tabLst>
                          <a:tab pos="765810" algn="l"/>
                        </a:tabLst>
                      </a:pPr>
                      <a:r>
                        <a:rPr lang="tr-TR" sz="1100" b="1"/>
                        <a:t>Gediz Havzası</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85</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11</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pPr>
                      <a:r>
                        <a:rPr lang="tr-TR" sz="1100" b="1" dirty="0"/>
                        <a:t>96</a:t>
                      </a:r>
                      <a:endParaRPr lang="tr-TR" sz="1100" b="1" dirty="0">
                        <a:latin typeface="Verdana"/>
                        <a:ea typeface="Calibri"/>
                        <a:cs typeface="Times New Roman"/>
                      </a:endParaRPr>
                    </a:p>
                  </a:txBody>
                  <a:tcPr marL="37630" marR="37630" marT="0" marB="0"/>
                </a:tc>
              </a:tr>
              <a:tr h="194688">
                <a:tc>
                  <a:txBody>
                    <a:bodyPr/>
                    <a:lstStyle/>
                    <a:p>
                      <a:pPr algn="l">
                        <a:lnSpc>
                          <a:spcPct val="150000"/>
                        </a:lnSpc>
                        <a:spcAft>
                          <a:spcPts val="0"/>
                        </a:spcAft>
                        <a:tabLst>
                          <a:tab pos="765810" algn="l"/>
                        </a:tabLst>
                      </a:pPr>
                      <a:r>
                        <a:rPr lang="tr-TR" sz="1100" b="1"/>
                        <a:t>Kızılırmak Havzası</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109</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71</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pPr>
                      <a:r>
                        <a:rPr lang="tr-TR" sz="1100" b="1"/>
                        <a:t>180</a:t>
                      </a:r>
                      <a:endParaRPr lang="tr-TR" sz="1100" b="1">
                        <a:latin typeface="Verdana"/>
                        <a:ea typeface="Calibri"/>
                        <a:cs typeface="Times New Roman"/>
                      </a:endParaRPr>
                    </a:p>
                  </a:txBody>
                  <a:tcPr marL="37630" marR="37630" marT="0" marB="0"/>
                </a:tc>
              </a:tr>
              <a:tr h="194688">
                <a:tc>
                  <a:txBody>
                    <a:bodyPr/>
                    <a:lstStyle/>
                    <a:p>
                      <a:pPr algn="l">
                        <a:lnSpc>
                          <a:spcPct val="150000"/>
                        </a:lnSpc>
                        <a:spcAft>
                          <a:spcPts val="0"/>
                        </a:spcAft>
                        <a:tabLst>
                          <a:tab pos="765810" algn="l"/>
                        </a:tabLst>
                      </a:pPr>
                      <a:r>
                        <a:rPr lang="tr-TR" sz="1100" b="1"/>
                        <a:t>Konya Kapalı Havzası</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57</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34</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pPr>
                      <a:r>
                        <a:rPr lang="tr-TR" sz="1100" b="1"/>
                        <a:t>91</a:t>
                      </a:r>
                      <a:endParaRPr lang="tr-TR" sz="1100" b="1">
                        <a:latin typeface="Verdana"/>
                        <a:ea typeface="Calibri"/>
                        <a:cs typeface="Times New Roman"/>
                      </a:endParaRPr>
                    </a:p>
                  </a:txBody>
                  <a:tcPr marL="37630" marR="37630" marT="0" marB="0"/>
                </a:tc>
              </a:tr>
              <a:tr h="194688">
                <a:tc>
                  <a:txBody>
                    <a:bodyPr/>
                    <a:lstStyle/>
                    <a:p>
                      <a:pPr algn="l">
                        <a:lnSpc>
                          <a:spcPct val="150000"/>
                        </a:lnSpc>
                        <a:spcAft>
                          <a:spcPts val="0"/>
                        </a:spcAft>
                        <a:tabLst>
                          <a:tab pos="765810" algn="l"/>
                        </a:tabLst>
                      </a:pPr>
                      <a:r>
                        <a:rPr lang="tr-TR" sz="1100" b="1"/>
                        <a:t>Kuzey Ege Havzası</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dirty="0"/>
                        <a:t>34</a:t>
                      </a:r>
                      <a:endParaRPr lang="tr-TR" sz="1100" b="1" dirty="0">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11</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pPr>
                      <a:r>
                        <a:rPr lang="tr-TR" sz="1100" b="1"/>
                        <a:t>45</a:t>
                      </a:r>
                      <a:endParaRPr lang="tr-TR" sz="1100" b="1">
                        <a:latin typeface="Verdana"/>
                        <a:ea typeface="Calibri"/>
                        <a:cs typeface="Times New Roman"/>
                      </a:endParaRPr>
                    </a:p>
                  </a:txBody>
                  <a:tcPr marL="37630" marR="37630" marT="0" marB="0"/>
                </a:tc>
              </a:tr>
              <a:tr h="194688">
                <a:tc>
                  <a:txBody>
                    <a:bodyPr/>
                    <a:lstStyle/>
                    <a:p>
                      <a:pPr algn="l">
                        <a:lnSpc>
                          <a:spcPct val="150000"/>
                        </a:lnSpc>
                        <a:spcAft>
                          <a:spcPts val="0"/>
                        </a:spcAft>
                        <a:tabLst>
                          <a:tab pos="765810" algn="l"/>
                        </a:tabLst>
                      </a:pPr>
                      <a:r>
                        <a:rPr lang="tr-TR" sz="1100" b="1"/>
                        <a:t>Küçük Menderes Havzası</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36</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10</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pPr>
                      <a:r>
                        <a:rPr lang="tr-TR" sz="1100" b="1"/>
                        <a:t>46</a:t>
                      </a:r>
                      <a:endParaRPr lang="tr-TR" sz="1100" b="1">
                        <a:latin typeface="Verdana"/>
                        <a:ea typeface="Calibri"/>
                        <a:cs typeface="Times New Roman"/>
                      </a:endParaRPr>
                    </a:p>
                  </a:txBody>
                  <a:tcPr marL="37630" marR="37630" marT="0" marB="0"/>
                </a:tc>
              </a:tr>
              <a:tr h="194688">
                <a:tc>
                  <a:txBody>
                    <a:bodyPr/>
                    <a:lstStyle/>
                    <a:p>
                      <a:pPr algn="l">
                        <a:lnSpc>
                          <a:spcPct val="150000"/>
                        </a:lnSpc>
                        <a:spcAft>
                          <a:spcPts val="0"/>
                        </a:spcAft>
                        <a:tabLst>
                          <a:tab pos="765810" algn="l"/>
                        </a:tabLst>
                      </a:pPr>
                      <a:r>
                        <a:rPr lang="tr-TR" sz="1100" b="1"/>
                        <a:t>Marmara Havzası</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166</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40</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pPr>
                      <a:r>
                        <a:rPr lang="tr-TR" sz="1100" b="1"/>
                        <a:t>206</a:t>
                      </a:r>
                      <a:endParaRPr lang="tr-TR" sz="1100" b="1">
                        <a:latin typeface="Verdana"/>
                        <a:ea typeface="Calibri"/>
                        <a:cs typeface="Times New Roman"/>
                      </a:endParaRPr>
                    </a:p>
                  </a:txBody>
                  <a:tcPr marL="37630" marR="37630" marT="0" marB="0"/>
                </a:tc>
              </a:tr>
              <a:tr h="194688">
                <a:tc>
                  <a:txBody>
                    <a:bodyPr/>
                    <a:lstStyle/>
                    <a:p>
                      <a:pPr algn="l">
                        <a:lnSpc>
                          <a:spcPct val="150000"/>
                        </a:lnSpc>
                        <a:spcAft>
                          <a:spcPts val="0"/>
                        </a:spcAft>
                        <a:tabLst>
                          <a:tab pos="765810" algn="l"/>
                        </a:tabLst>
                      </a:pPr>
                      <a:r>
                        <a:rPr lang="tr-TR" sz="1100" b="1"/>
                        <a:t>Meriç-Ergene Havzası</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78</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37</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pPr>
                      <a:r>
                        <a:rPr lang="tr-TR" sz="1100" b="1"/>
                        <a:t>115</a:t>
                      </a:r>
                      <a:endParaRPr lang="tr-TR" sz="1100" b="1">
                        <a:latin typeface="Verdana"/>
                        <a:ea typeface="Calibri"/>
                        <a:cs typeface="Times New Roman"/>
                      </a:endParaRPr>
                    </a:p>
                  </a:txBody>
                  <a:tcPr marL="37630" marR="37630" marT="0" marB="0"/>
                </a:tc>
              </a:tr>
              <a:tr h="194688">
                <a:tc>
                  <a:txBody>
                    <a:bodyPr/>
                    <a:lstStyle/>
                    <a:p>
                      <a:pPr algn="l">
                        <a:lnSpc>
                          <a:spcPct val="150000"/>
                        </a:lnSpc>
                        <a:spcAft>
                          <a:spcPts val="0"/>
                        </a:spcAft>
                        <a:tabLst>
                          <a:tab pos="765810" algn="l"/>
                        </a:tabLst>
                      </a:pPr>
                      <a:r>
                        <a:rPr lang="tr-TR" sz="1100" b="1"/>
                        <a:t>Sakarya Havzası</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155</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58</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pPr>
                      <a:r>
                        <a:rPr lang="tr-TR" sz="1100" b="1"/>
                        <a:t>213</a:t>
                      </a:r>
                      <a:endParaRPr lang="tr-TR" sz="1100" b="1">
                        <a:latin typeface="Verdana"/>
                        <a:ea typeface="Calibri"/>
                        <a:cs typeface="Times New Roman"/>
                      </a:endParaRPr>
                    </a:p>
                  </a:txBody>
                  <a:tcPr marL="37630" marR="37630" marT="0" marB="0"/>
                </a:tc>
              </a:tr>
              <a:tr h="194688">
                <a:tc>
                  <a:txBody>
                    <a:bodyPr/>
                    <a:lstStyle/>
                    <a:p>
                      <a:pPr algn="l">
                        <a:lnSpc>
                          <a:spcPct val="150000"/>
                        </a:lnSpc>
                        <a:spcAft>
                          <a:spcPts val="0"/>
                        </a:spcAft>
                        <a:tabLst>
                          <a:tab pos="765810" algn="l"/>
                        </a:tabLst>
                      </a:pPr>
                      <a:r>
                        <a:rPr lang="tr-TR" sz="1100" b="1"/>
                        <a:t>Seyhan Havzası</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61</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18</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pPr>
                      <a:r>
                        <a:rPr lang="tr-TR" sz="1100" b="1"/>
                        <a:t>79</a:t>
                      </a:r>
                      <a:endParaRPr lang="tr-TR" sz="1100" b="1">
                        <a:latin typeface="Verdana"/>
                        <a:ea typeface="Calibri"/>
                        <a:cs typeface="Times New Roman"/>
                      </a:endParaRPr>
                    </a:p>
                  </a:txBody>
                  <a:tcPr marL="37630" marR="37630" marT="0" marB="0"/>
                </a:tc>
              </a:tr>
              <a:tr h="194688">
                <a:tc>
                  <a:txBody>
                    <a:bodyPr/>
                    <a:lstStyle/>
                    <a:p>
                      <a:pPr algn="l">
                        <a:lnSpc>
                          <a:spcPct val="150000"/>
                        </a:lnSpc>
                        <a:spcAft>
                          <a:spcPts val="0"/>
                        </a:spcAft>
                        <a:tabLst>
                          <a:tab pos="765810" algn="l"/>
                        </a:tabLst>
                      </a:pPr>
                      <a:r>
                        <a:rPr lang="tr-TR" sz="1100" b="1"/>
                        <a:t>Susurluk Havzası</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107</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37</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pPr>
                      <a:r>
                        <a:rPr lang="tr-TR" sz="1100" b="1"/>
                        <a:t>144</a:t>
                      </a:r>
                      <a:endParaRPr lang="tr-TR" sz="1100" b="1">
                        <a:latin typeface="Verdana"/>
                        <a:ea typeface="Calibri"/>
                        <a:cs typeface="Times New Roman"/>
                      </a:endParaRPr>
                    </a:p>
                  </a:txBody>
                  <a:tcPr marL="37630" marR="37630" marT="0" marB="0"/>
                </a:tc>
              </a:tr>
              <a:tr h="194688">
                <a:tc>
                  <a:txBody>
                    <a:bodyPr/>
                    <a:lstStyle/>
                    <a:p>
                      <a:pPr algn="l">
                        <a:lnSpc>
                          <a:spcPct val="150000"/>
                        </a:lnSpc>
                        <a:spcAft>
                          <a:spcPts val="0"/>
                        </a:spcAft>
                        <a:tabLst>
                          <a:tab pos="765810" algn="l"/>
                        </a:tabLst>
                      </a:pPr>
                      <a:r>
                        <a:rPr lang="tr-TR" sz="1100" b="1"/>
                        <a:t>Van Gölü Havzası</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21</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17</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pPr>
                      <a:r>
                        <a:rPr lang="tr-TR" sz="1100" b="1"/>
                        <a:t>38</a:t>
                      </a:r>
                      <a:endParaRPr lang="tr-TR" sz="1100" b="1">
                        <a:latin typeface="Verdana"/>
                        <a:ea typeface="Calibri"/>
                        <a:cs typeface="Times New Roman"/>
                      </a:endParaRPr>
                    </a:p>
                  </a:txBody>
                  <a:tcPr marL="37630" marR="37630" marT="0" marB="0"/>
                </a:tc>
              </a:tr>
              <a:tr h="194688">
                <a:tc>
                  <a:txBody>
                    <a:bodyPr/>
                    <a:lstStyle/>
                    <a:p>
                      <a:pPr algn="l">
                        <a:lnSpc>
                          <a:spcPct val="150000"/>
                        </a:lnSpc>
                        <a:spcAft>
                          <a:spcPts val="0"/>
                        </a:spcAft>
                        <a:tabLst>
                          <a:tab pos="765810" algn="l"/>
                        </a:tabLst>
                      </a:pPr>
                      <a:r>
                        <a:rPr lang="tr-TR" sz="1100" b="1"/>
                        <a:t>Yeşilırmak Havzası</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69</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40</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pPr>
                      <a:r>
                        <a:rPr lang="tr-TR" sz="1100" b="1"/>
                        <a:t>109</a:t>
                      </a:r>
                      <a:endParaRPr lang="tr-TR" sz="1100" b="1">
                        <a:latin typeface="Verdana"/>
                        <a:ea typeface="Calibri"/>
                        <a:cs typeface="Times New Roman"/>
                      </a:endParaRPr>
                    </a:p>
                  </a:txBody>
                  <a:tcPr marL="37630" marR="37630" marT="0" marB="0"/>
                </a:tc>
              </a:tr>
              <a:tr h="194688">
                <a:tc>
                  <a:txBody>
                    <a:bodyPr/>
                    <a:lstStyle/>
                    <a:p>
                      <a:pPr algn="just">
                        <a:lnSpc>
                          <a:spcPct val="150000"/>
                        </a:lnSpc>
                        <a:spcAft>
                          <a:spcPts val="0"/>
                        </a:spcAft>
                        <a:tabLst>
                          <a:tab pos="765810" algn="l"/>
                        </a:tabLst>
                      </a:pPr>
                      <a:r>
                        <a:rPr lang="tr-TR" sz="1100" b="1"/>
                        <a:t>Toplam</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1814</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tabLst>
                          <a:tab pos="765810" algn="l"/>
                        </a:tabLst>
                      </a:pPr>
                      <a:r>
                        <a:rPr lang="tr-TR" sz="1100" b="1"/>
                        <a:t>656</a:t>
                      </a:r>
                      <a:endParaRPr lang="tr-TR" sz="1100" b="1">
                        <a:latin typeface="Verdana"/>
                        <a:ea typeface="Calibri"/>
                        <a:cs typeface="Times New Roman"/>
                      </a:endParaRPr>
                    </a:p>
                  </a:txBody>
                  <a:tcPr marL="37630" marR="37630" marT="0" marB="0"/>
                </a:tc>
                <a:tc>
                  <a:txBody>
                    <a:bodyPr/>
                    <a:lstStyle/>
                    <a:p>
                      <a:pPr algn="ctr">
                        <a:lnSpc>
                          <a:spcPct val="150000"/>
                        </a:lnSpc>
                        <a:spcAft>
                          <a:spcPts val="0"/>
                        </a:spcAft>
                      </a:pPr>
                      <a:r>
                        <a:rPr lang="tr-TR" sz="1100" b="1" dirty="0"/>
                        <a:t>2470</a:t>
                      </a:r>
                      <a:endParaRPr lang="tr-TR" sz="1100" b="1" dirty="0">
                        <a:latin typeface="Verdana"/>
                        <a:ea typeface="Calibri"/>
                        <a:cs typeface="Times New Roman"/>
                      </a:endParaRPr>
                    </a:p>
                  </a:txBody>
                  <a:tcPr marL="37630" marR="37630" marT="0" marB="0"/>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SU KÜTLELERİ ve TİPLERİ</a:t>
            </a:r>
            <a:endParaRPr lang="tr-TR" sz="2800" dirty="0">
              <a:latin typeface="+mn-lt"/>
              <a:cs typeface="Arial" charset="0"/>
            </a:endParaRPr>
          </a:p>
        </p:txBody>
      </p:sp>
      <p:pic>
        <p:nvPicPr>
          <p:cNvPr id="31747" name="5 Resim"/>
          <p:cNvPicPr>
            <a:picLocks noChangeAspect="1" noChangeArrowheads="1"/>
          </p:cNvPicPr>
          <p:nvPr/>
        </p:nvPicPr>
        <p:blipFill>
          <a:blip r:embed="rId2" cstate="print"/>
          <a:srcRect/>
          <a:stretch>
            <a:fillRect/>
          </a:stretch>
        </p:blipFill>
        <p:spPr bwMode="auto">
          <a:xfrm>
            <a:off x="4140200" y="4292600"/>
            <a:ext cx="4752975" cy="2449513"/>
          </a:xfrm>
          <a:prstGeom prst="rect">
            <a:avLst/>
          </a:prstGeom>
          <a:noFill/>
          <a:ln w="9525">
            <a:solidFill>
              <a:schemeClr val="tx1"/>
            </a:solidFill>
            <a:miter lim="800000"/>
            <a:headEnd/>
            <a:tailEnd/>
          </a:ln>
        </p:spPr>
      </p:pic>
      <p:graphicFrame>
        <p:nvGraphicFramePr>
          <p:cNvPr id="4" name="3 Grafik"/>
          <p:cNvGraphicFramePr/>
          <p:nvPr/>
        </p:nvGraphicFramePr>
        <p:xfrm>
          <a:off x="179512" y="1052736"/>
          <a:ext cx="5307862" cy="353000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9"/>
          <p:cNvSpPr>
            <a:spLocks noChangeArrowheads="1"/>
          </p:cNvSpPr>
          <p:nvPr/>
        </p:nvSpPr>
        <p:spPr bwMode="auto">
          <a:xfrm>
            <a:off x="755650" y="2133600"/>
            <a:ext cx="7920038" cy="2862263"/>
          </a:xfrm>
          <a:prstGeom prst="rect">
            <a:avLst/>
          </a:prstGeom>
          <a:noFill/>
          <a:ln w="9525">
            <a:noFill/>
            <a:miter lim="800000"/>
            <a:headEnd/>
            <a:tailEnd/>
          </a:ln>
        </p:spPr>
        <p:txBody>
          <a:bodyPr>
            <a:spAutoFit/>
          </a:bodyPr>
          <a:lstStyle/>
          <a:p>
            <a:pPr algn="ctr" eaLnBrk="1" hangingPunct="1"/>
            <a:endParaRPr lang="tr-TR" altLang="tr-TR" sz="4400" b="1">
              <a:solidFill>
                <a:srgbClr val="000000"/>
              </a:solidFill>
              <a:latin typeface="Calibri" pitchFamily="34" charset="0"/>
            </a:endParaRPr>
          </a:p>
          <a:p>
            <a:pPr algn="ctr" eaLnBrk="1" hangingPunct="1"/>
            <a:endParaRPr lang="tr-TR" altLang="tr-TR" sz="2800" b="1">
              <a:solidFill>
                <a:srgbClr val="FF0000"/>
              </a:solidFill>
              <a:latin typeface="Calibri" pitchFamily="34" charset="0"/>
            </a:endParaRPr>
          </a:p>
          <a:p>
            <a:pPr algn="ctr" eaLnBrk="1" hangingPunct="1"/>
            <a:endParaRPr lang="tr-TR" altLang="tr-TR" sz="2800" b="1">
              <a:solidFill>
                <a:srgbClr val="FF0000"/>
              </a:solidFill>
              <a:latin typeface="Calibri" pitchFamily="34" charset="0"/>
            </a:endParaRPr>
          </a:p>
          <a:p>
            <a:pPr algn="ctr" eaLnBrk="1" hangingPunct="1"/>
            <a:endParaRPr lang="tr-TR" altLang="tr-TR" sz="2800" b="1">
              <a:solidFill>
                <a:srgbClr val="FF0000"/>
              </a:solidFill>
              <a:latin typeface="Calibri" pitchFamily="34" charset="0"/>
            </a:endParaRPr>
          </a:p>
          <a:p>
            <a:pPr algn="ctr" eaLnBrk="1" hangingPunct="1"/>
            <a:endParaRPr lang="tr-TR" altLang="tr-TR" sz="2800" b="1">
              <a:solidFill>
                <a:srgbClr val="FF0000"/>
              </a:solidFill>
              <a:latin typeface="Calibri" pitchFamily="34" charset="0"/>
            </a:endParaRPr>
          </a:p>
          <a:p>
            <a:pPr algn="ctr" eaLnBrk="1" hangingPunct="1"/>
            <a:endParaRPr lang="tr-TR" altLang="tr-TR" sz="2400" b="1">
              <a:solidFill>
                <a:srgbClr val="FF0000"/>
              </a:solidFill>
              <a:latin typeface="Calibri" pitchFamily="34" charset="0"/>
            </a:endParaRPr>
          </a:p>
        </p:txBody>
      </p:sp>
      <p:sp>
        <p:nvSpPr>
          <p:cNvPr id="13" name="8 Dikdörtgen"/>
          <p:cNvSpPr/>
          <p:nvPr/>
        </p:nvSpPr>
        <p:spPr>
          <a:xfrm>
            <a:off x="1625244" y="-99392"/>
            <a:ext cx="6481261" cy="954107"/>
          </a:xfrm>
          <a:prstGeom prst="rect">
            <a:avLst/>
          </a:prstGeom>
          <a:noFill/>
          <a:effectLst>
            <a:glow rad="101600">
              <a:schemeClr val="accent3">
                <a:satMod val="175000"/>
                <a:alpha val="40000"/>
              </a:schemeClr>
            </a:glow>
          </a:effectLst>
        </p:spPr>
        <p:txBody>
          <a:bodyPr wrap="none">
            <a:spAutoFit/>
            <a:scene3d>
              <a:camera prst="orthographicFront">
                <a:rot lat="19800000" lon="0" rev="0"/>
              </a:camera>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tr-TR" sz="2800" b="1" kern="0" dirty="0">
                <a:ln w="11430"/>
                <a:solidFill>
                  <a:srgbClr val="0000FF"/>
                </a:solidFill>
                <a:effectLst>
                  <a:outerShdw blurRad="50800" dist="39000" dir="5460000" algn="tl">
                    <a:srgbClr val="000000">
                      <a:alpha val="38000"/>
                    </a:srgbClr>
                  </a:outerShdw>
                </a:effectLst>
              </a:rPr>
              <a:t>ORMAN ve SU İŞLERİ BAKANLIĞI</a:t>
            </a:r>
          </a:p>
          <a:p>
            <a:pPr algn="ctr" eaLnBrk="1" fontAlgn="auto" hangingPunct="1">
              <a:spcBef>
                <a:spcPts val="0"/>
              </a:spcBef>
              <a:spcAft>
                <a:spcPts val="0"/>
              </a:spcAft>
              <a:defRPr/>
            </a:pPr>
            <a:r>
              <a:rPr lang="tr-TR" sz="2800" b="1" kern="0" spc="50" dirty="0">
                <a:ln w="11430"/>
                <a:solidFill>
                  <a:srgbClr val="0000FF"/>
                </a:solidFill>
              </a:rPr>
              <a:t>SU YÖNETİMİ GENEL MÜDÜRLÜĞÜ</a:t>
            </a:r>
            <a:endParaRPr lang="tr-TR" sz="2800" b="1" kern="0" dirty="0">
              <a:ln w="11430"/>
              <a:solidFill>
                <a:srgbClr val="0000FF"/>
              </a:solidFill>
              <a:effectLst>
                <a:outerShdw blurRad="50800" dist="39000" dir="5460000" algn="tl">
                  <a:srgbClr val="000000">
                    <a:alpha val="38000"/>
                  </a:srgbClr>
                </a:outerShdw>
              </a:effectLst>
            </a:endParaRPr>
          </a:p>
        </p:txBody>
      </p:sp>
      <p:pic>
        <p:nvPicPr>
          <p:cNvPr id="14340" name="Picture 2" descr="C:\Users\rkarakoc\Documents\Alınan Dosyalarım\başlık.png"/>
          <p:cNvPicPr>
            <a:picLocks noChangeAspect="1" noChangeArrowheads="1"/>
          </p:cNvPicPr>
          <p:nvPr/>
        </p:nvPicPr>
        <p:blipFill>
          <a:blip r:embed="rId3" cstate="print"/>
          <a:srcRect/>
          <a:stretch>
            <a:fillRect/>
          </a:stretch>
        </p:blipFill>
        <p:spPr bwMode="auto">
          <a:xfrm>
            <a:off x="34925" y="6308725"/>
            <a:ext cx="4105275" cy="476250"/>
          </a:xfrm>
          <a:prstGeom prst="rect">
            <a:avLst/>
          </a:prstGeom>
          <a:noFill/>
          <a:ln w="9525">
            <a:noFill/>
            <a:miter lim="800000"/>
            <a:headEnd/>
            <a:tailEnd/>
          </a:ln>
        </p:spPr>
      </p:pic>
      <p:sp>
        <p:nvSpPr>
          <p:cNvPr id="14341" name="7 Metin kutusu"/>
          <p:cNvSpPr txBox="1">
            <a:spLocks noChangeArrowheads="1"/>
          </p:cNvSpPr>
          <p:nvPr/>
        </p:nvSpPr>
        <p:spPr bwMode="auto">
          <a:xfrm>
            <a:off x="684213" y="1341438"/>
            <a:ext cx="7991475" cy="4830762"/>
          </a:xfrm>
          <a:prstGeom prst="rect">
            <a:avLst/>
          </a:prstGeom>
          <a:noFill/>
          <a:ln w="9525">
            <a:noFill/>
            <a:miter lim="800000"/>
            <a:headEnd/>
            <a:tailEnd/>
          </a:ln>
        </p:spPr>
        <p:txBody>
          <a:bodyPr>
            <a:spAutoFit/>
          </a:bodyPr>
          <a:lstStyle/>
          <a:p>
            <a:pPr algn="just"/>
            <a:r>
              <a:rPr lang="tr-TR" sz="2800">
                <a:solidFill>
                  <a:srgbClr val="FF0000"/>
                </a:solidFill>
              </a:rPr>
              <a:t>Amaç: </a:t>
            </a:r>
          </a:p>
          <a:p>
            <a:pPr algn="just"/>
            <a:endParaRPr lang="tr-TR" sz="2800">
              <a:solidFill>
                <a:srgbClr val="FF0000"/>
              </a:solidFill>
            </a:endParaRPr>
          </a:p>
          <a:p>
            <a:pPr algn="just">
              <a:buFont typeface="Arial" pitchFamily="34" charset="0"/>
              <a:buChar char="•"/>
            </a:pPr>
            <a:r>
              <a:rPr lang="tr-TR" sz="2800">
                <a:solidFill>
                  <a:srgbClr val="11318B"/>
                </a:solidFill>
              </a:rPr>
              <a:t>Direktife göre kimyasal izlemenin açıklanması, </a:t>
            </a:r>
          </a:p>
          <a:p>
            <a:pPr algn="just">
              <a:buFont typeface="Arial" pitchFamily="34" charset="0"/>
              <a:buChar char="•"/>
            </a:pPr>
            <a:r>
              <a:rPr lang="tr-TR" sz="2800">
                <a:solidFill>
                  <a:srgbClr val="11318B"/>
                </a:solidFill>
              </a:rPr>
              <a:t>Üye ülkelerin yaptıkları çalışmaların değerlendirilmesi, </a:t>
            </a:r>
          </a:p>
          <a:p>
            <a:pPr algn="just">
              <a:buFont typeface="Arial" pitchFamily="34" charset="0"/>
              <a:buChar char="•"/>
            </a:pPr>
            <a:r>
              <a:rPr lang="tr-TR" sz="2800">
                <a:solidFill>
                  <a:srgbClr val="11318B"/>
                </a:solidFill>
              </a:rPr>
              <a:t>Ülkemizde atılan adımların değerlendirilmesi, </a:t>
            </a:r>
          </a:p>
          <a:p>
            <a:pPr algn="just">
              <a:buFont typeface="Arial" pitchFamily="34" charset="0"/>
              <a:buChar char="•"/>
            </a:pPr>
            <a:r>
              <a:rPr lang="tr-TR" sz="2800">
                <a:solidFill>
                  <a:srgbClr val="11318B"/>
                </a:solidFill>
              </a:rPr>
              <a:t>Avrupa ülkeleri ile Ülkemizin durumunun karşılaştırılması,</a:t>
            </a:r>
          </a:p>
          <a:p>
            <a:pPr algn="just">
              <a:buFont typeface="Arial" pitchFamily="34" charset="0"/>
              <a:buChar char="•"/>
            </a:pPr>
            <a:r>
              <a:rPr lang="tr-TR" sz="2800">
                <a:solidFill>
                  <a:srgbClr val="11318B"/>
                </a:solidFill>
              </a:rPr>
              <a:t> 19 havza için direktif gerekliliklerine uygun gözetimsel, operasyonel ve korunan alan izleme noktalarının tespiti</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SU KÜTLELERİ ve TİPLERİ</a:t>
            </a:r>
            <a:endParaRPr lang="tr-TR" sz="2800" dirty="0">
              <a:latin typeface="+mn-lt"/>
              <a:cs typeface="Arial" charset="0"/>
            </a:endParaRPr>
          </a:p>
        </p:txBody>
      </p:sp>
      <p:sp>
        <p:nvSpPr>
          <p:cNvPr id="32771" name="2 Dikdörtgen"/>
          <p:cNvSpPr>
            <a:spLocks noChangeArrowheads="1"/>
          </p:cNvSpPr>
          <p:nvPr/>
        </p:nvSpPr>
        <p:spPr bwMode="auto">
          <a:xfrm>
            <a:off x="539750" y="1268413"/>
            <a:ext cx="8208963" cy="646112"/>
          </a:xfrm>
          <a:prstGeom prst="rect">
            <a:avLst/>
          </a:prstGeom>
          <a:noFill/>
          <a:ln w="9525">
            <a:noFill/>
            <a:miter lim="800000"/>
            <a:headEnd/>
            <a:tailEnd/>
          </a:ln>
        </p:spPr>
        <p:txBody>
          <a:bodyPr>
            <a:spAutoFit/>
          </a:bodyPr>
          <a:lstStyle/>
          <a:p>
            <a:pPr algn="just"/>
            <a:r>
              <a:rPr lang="tr-TR" b="1">
                <a:solidFill>
                  <a:srgbClr val="FF0000"/>
                </a:solidFill>
              </a:rPr>
              <a:t>Tipoloji</a:t>
            </a:r>
            <a:r>
              <a:rPr lang="tr-TR" b="1">
                <a:solidFill>
                  <a:srgbClr val="133699"/>
                </a:solidFill>
              </a:rPr>
              <a:t>: Tüm su kütlelerinin belirli özelliklere göre gruplanması ve ortak özelliklerinin tespit edilmesi amacıyla yapılan bilimsel çalışmadır.</a:t>
            </a:r>
          </a:p>
        </p:txBody>
      </p:sp>
      <p:sp>
        <p:nvSpPr>
          <p:cNvPr id="32772" name="4 Dikdörtgen"/>
          <p:cNvSpPr>
            <a:spLocks noChangeArrowheads="1"/>
          </p:cNvSpPr>
          <p:nvPr/>
        </p:nvSpPr>
        <p:spPr bwMode="auto">
          <a:xfrm>
            <a:off x="611188" y="2133600"/>
            <a:ext cx="8208962" cy="922338"/>
          </a:xfrm>
          <a:prstGeom prst="rect">
            <a:avLst/>
          </a:prstGeom>
          <a:noFill/>
          <a:ln w="9525">
            <a:noFill/>
            <a:miter lim="800000"/>
            <a:headEnd/>
            <a:tailEnd/>
          </a:ln>
        </p:spPr>
        <p:txBody>
          <a:bodyPr>
            <a:spAutoFit/>
          </a:bodyPr>
          <a:lstStyle/>
          <a:p>
            <a:pPr algn="just"/>
            <a:r>
              <a:rPr lang="tr-TR" b="1">
                <a:solidFill>
                  <a:srgbClr val="FF0000"/>
                </a:solidFill>
              </a:rPr>
              <a:t>Tip</a:t>
            </a:r>
            <a:r>
              <a:rPr lang="tr-TR" b="1">
                <a:solidFill>
                  <a:srgbClr val="133699"/>
                </a:solidFill>
              </a:rPr>
              <a:t>: Ekolojik sınıflandırmanın temel bileşeni olan referans koşulların belirlenmesini kolaylaştırmak amacıyla, abiyotik faktörlerin kombinasyonu ile su kütlelerinin sınıflandırılmış halidir.</a:t>
            </a:r>
          </a:p>
        </p:txBody>
      </p:sp>
      <p:graphicFrame>
        <p:nvGraphicFramePr>
          <p:cNvPr id="7" name="6 Diyagram"/>
          <p:cNvGraphicFramePr/>
          <p:nvPr/>
        </p:nvGraphicFramePr>
        <p:xfrm>
          <a:off x="1475656" y="2420888"/>
          <a:ext cx="6768752" cy="3919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774" name="5 Metin kutusu"/>
          <p:cNvSpPr txBox="1">
            <a:spLocks noChangeArrowheads="1"/>
          </p:cNvSpPr>
          <p:nvPr/>
        </p:nvSpPr>
        <p:spPr bwMode="auto">
          <a:xfrm>
            <a:off x="323850" y="3933825"/>
            <a:ext cx="1439863" cy="922338"/>
          </a:xfrm>
          <a:prstGeom prst="rect">
            <a:avLst/>
          </a:prstGeom>
          <a:noFill/>
          <a:ln w="9525">
            <a:noFill/>
            <a:miter lim="800000"/>
            <a:headEnd/>
            <a:tailEnd/>
          </a:ln>
        </p:spPr>
        <p:txBody>
          <a:bodyPr>
            <a:spAutoFit/>
          </a:bodyPr>
          <a:lstStyle/>
          <a:p>
            <a:pPr algn="ctr"/>
            <a:r>
              <a:rPr lang="tr-TR" b="1">
                <a:solidFill>
                  <a:srgbClr val="133699"/>
                </a:solidFill>
              </a:rPr>
              <a:t>Eko-Bölge</a:t>
            </a:r>
          </a:p>
          <a:p>
            <a:pPr algn="ctr"/>
            <a:r>
              <a:rPr lang="tr-TR" b="1">
                <a:solidFill>
                  <a:srgbClr val="133699"/>
                </a:solidFill>
              </a:rPr>
              <a:t>Zorunlu Faktörler</a:t>
            </a:r>
          </a:p>
        </p:txBody>
      </p:sp>
      <p:sp>
        <p:nvSpPr>
          <p:cNvPr id="32775" name="7 Metin kutusu"/>
          <p:cNvSpPr txBox="1">
            <a:spLocks noChangeArrowheads="1"/>
          </p:cNvSpPr>
          <p:nvPr/>
        </p:nvSpPr>
        <p:spPr bwMode="auto">
          <a:xfrm>
            <a:off x="7885113" y="3860800"/>
            <a:ext cx="1258887" cy="1200150"/>
          </a:xfrm>
          <a:prstGeom prst="rect">
            <a:avLst/>
          </a:prstGeom>
          <a:noFill/>
          <a:ln w="9525">
            <a:noFill/>
            <a:miter lim="800000"/>
            <a:headEnd/>
            <a:tailEnd/>
          </a:ln>
        </p:spPr>
        <p:txBody>
          <a:bodyPr>
            <a:spAutoFit/>
          </a:bodyPr>
          <a:lstStyle/>
          <a:p>
            <a:pPr algn="ctr"/>
            <a:r>
              <a:rPr lang="tr-TR" b="1">
                <a:solidFill>
                  <a:srgbClr val="133699"/>
                </a:solidFill>
              </a:rPr>
              <a:t>Zorunlu ve Seçmeli Faktörler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7 Resim"/>
          <p:cNvPicPr>
            <a:picLocks noChangeAspect="1" noChangeArrowheads="1"/>
          </p:cNvPicPr>
          <p:nvPr/>
        </p:nvPicPr>
        <p:blipFill>
          <a:blip r:embed="rId2" cstate="print"/>
          <a:srcRect/>
          <a:stretch>
            <a:fillRect/>
          </a:stretch>
        </p:blipFill>
        <p:spPr bwMode="auto">
          <a:xfrm>
            <a:off x="71438" y="2997200"/>
            <a:ext cx="5076825" cy="3789363"/>
          </a:xfrm>
          <a:prstGeom prst="rect">
            <a:avLst/>
          </a:prstGeom>
          <a:noFill/>
          <a:ln w="9525">
            <a:solidFill>
              <a:schemeClr val="tx1"/>
            </a:solidFill>
            <a:miter lim="800000"/>
            <a:headEnd/>
            <a:tailEnd/>
          </a:ln>
        </p:spPr>
      </p:pic>
      <p:sp>
        <p:nvSpPr>
          <p:cNvPr id="12"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SU KÜTLELERİ ve TİPLERİ</a:t>
            </a:r>
            <a:endParaRPr lang="tr-TR" sz="2800" dirty="0">
              <a:latin typeface="+mn-lt"/>
              <a:cs typeface="Arial" charset="0"/>
            </a:endParaRPr>
          </a:p>
        </p:txBody>
      </p:sp>
      <p:pic>
        <p:nvPicPr>
          <p:cNvPr id="33796" name="5 Resim"/>
          <p:cNvPicPr>
            <a:picLocks noChangeAspect="1" noChangeArrowheads="1"/>
          </p:cNvPicPr>
          <p:nvPr/>
        </p:nvPicPr>
        <p:blipFill>
          <a:blip r:embed="rId3" cstate="print"/>
          <a:srcRect/>
          <a:stretch>
            <a:fillRect/>
          </a:stretch>
        </p:blipFill>
        <p:spPr bwMode="auto">
          <a:xfrm>
            <a:off x="3924300" y="1052513"/>
            <a:ext cx="5111750" cy="4392612"/>
          </a:xfrm>
          <a:prstGeom prst="rect">
            <a:avLst/>
          </a:prstGeom>
          <a:noFill/>
          <a:ln w="9525">
            <a:solidFill>
              <a:schemeClr val="tx1"/>
            </a:solidFill>
            <a:miter lim="800000"/>
            <a:headEnd/>
            <a:tailEnd/>
          </a:ln>
        </p:spPr>
      </p:pic>
      <p:sp>
        <p:nvSpPr>
          <p:cNvPr id="9" name="8 Metin kutusu"/>
          <p:cNvSpPr txBox="1"/>
          <p:nvPr/>
        </p:nvSpPr>
        <p:spPr>
          <a:xfrm>
            <a:off x="684213" y="1700213"/>
            <a:ext cx="2808287" cy="954087"/>
          </a:xfrm>
          <a:prstGeom prst="rect">
            <a:avLst/>
          </a:prstGeom>
          <a:noFill/>
        </p:spPr>
        <p:txBody>
          <a:bodyPr>
            <a:spAutoFit/>
          </a:bodyPr>
          <a:lstStyle/>
          <a:p>
            <a:pPr algn="ctr">
              <a:defRPr/>
            </a:pPr>
            <a:r>
              <a:rPr lang="tr-TR" sz="2800" b="1" dirty="0">
                <a:solidFill>
                  <a:srgbClr val="FF0000"/>
                </a:solidFill>
                <a:latin typeface="+mn-lt"/>
                <a:cs typeface="Arial" charset="0"/>
              </a:rPr>
              <a:t>SİSTEM-A</a:t>
            </a:r>
          </a:p>
          <a:p>
            <a:pPr algn="ctr">
              <a:defRPr/>
            </a:pPr>
            <a:r>
              <a:rPr lang="tr-TR" sz="2800" b="1" dirty="0">
                <a:solidFill>
                  <a:srgbClr val="FF0000"/>
                </a:solidFill>
                <a:latin typeface="+mn-lt"/>
                <a:cs typeface="Arial" charset="0"/>
              </a:rPr>
              <a:t>Eko Bölgeler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SU KÜTLELERİ ve TİPLERİ</a:t>
            </a:r>
            <a:endParaRPr lang="tr-TR" sz="2800" dirty="0">
              <a:latin typeface="+mn-lt"/>
              <a:cs typeface="Arial" charset="0"/>
            </a:endParaRPr>
          </a:p>
        </p:txBody>
      </p:sp>
      <p:pic>
        <p:nvPicPr>
          <p:cNvPr id="34819" name="Picture 48"/>
          <p:cNvPicPr>
            <a:picLocks noChangeAspect="1" noChangeArrowheads="1"/>
          </p:cNvPicPr>
          <p:nvPr/>
        </p:nvPicPr>
        <p:blipFill>
          <a:blip r:embed="rId2" cstate="print"/>
          <a:srcRect/>
          <a:stretch>
            <a:fillRect/>
          </a:stretch>
        </p:blipFill>
        <p:spPr bwMode="auto">
          <a:xfrm>
            <a:off x="1042988" y="1484313"/>
            <a:ext cx="7494587" cy="4967287"/>
          </a:xfrm>
          <a:prstGeom prst="rect">
            <a:avLst/>
          </a:prstGeom>
          <a:noFill/>
          <a:ln w="9525">
            <a:noFill/>
            <a:miter lim="800000"/>
            <a:headEnd/>
            <a:tailEnd/>
          </a:ln>
        </p:spPr>
      </p:pic>
      <p:sp>
        <p:nvSpPr>
          <p:cNvPr id="11" name="10 Metin kutusu"/>
          <p:cNvSpPr txBox="1"/>
          <p:nvPr/>
        </p:nvSpPr>
        <p:spPr>
          <a:xfrm>
            <a:off x="395288" y="981075"/>
            <a:ext cx="3313112" cy="522288"/>
          </a:xfrm>
          <a:prstGeom prst="rect">
            <a:avLst/>
          </a:prstGeom>
          <a:noFill/>
        </p:spPr>
        <p:txBody>
          <a:bodyPr>
            <a:spAutoFit/>
          </a:bodyPr>
          <a:lstStyle/>
          <a:p>
            <a:pPr>
              <a:defRPr/>
            </a:pPr>
            <a:r>
              <a:rPr lang="tr-TR" sz="2800" b="1" dirty="0">
                <a:solidFill>
                  <a:srgbClr val="FF0000"/>
                </a:solidFill>
                <a:latin typeface="+mn-lt"/>
                <a:cs typeface="Arial" charset="0"/>
              </a:rPr>
              <a:t>Nehir Kriterleri</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SU KÜTLELERİ ve TİPLERİ</a:t>
            </a:r>
            <a:endParaRPr lang="tr-TR" sz="2800" dirty="0">
              <a:latin typeface="+mn-lt"/>
              <a:cs typeface="Arial" charset="0"/>
            </a:endParaRPr>
          </a:p>
        </p:txBody>
      </p:sp>
      <p:sp>
        <p:nvSpPr>
          <p:cNvPr id="11" name="10 Metin kutusu"/>
          <p:cNvSpPr txBox="1"/>
          <p:nvPr/>
        </p:nvSpPr>
        <p:spPr>
          <a:xfrm>
            <a:off x="395288" y="981075"/>
            <a:ext cx="3313112" cy="522288"/>
          </a:xfrm>
          <a:prstGeom prst="rect">
            <a:avLst/>
          </a:prstGeom>
          <a:noFill/>
        </p:spPr>
        <p:txBody>
          <a:bodyPr>
            <a:spAutoFit/>
          </a:bodyPr>
          <a:lstStyle/>
          <a:p>
            <a:pPr>
              <a:defRPr/>
            </a:pPr>
            <a:r>
              <a:rPr lang="tr-TR" sz="2800" b="1" dirty="0">
                <a:solidFill>
                  <a:srgbClr val="FF0000"/>
                </a:solidFill>
                <a:latin typeface="+mn-lt"/>
                <a:cs typeface="Arial" charset="0"/>
              </a:rPr>
              <a:t>Göl Kriterleri</a:t>
            </a:r>
          </a:p>
        </p:txBody>
      </p:sp>
      <p:pic>
        <p:nvPicPr>
          <p:cNvPr id="35844" name="Picture 59"/>
          <p:cNvPicPr>
            <a:picLocks noChangeAspect="1" noChangeArrowheads="1"/>
          </p:cNvPicPr>
          <p:nvPr/>
        </p:nvPicPr>
        <p:blipFill>
          <a:blip r:embed="rId2" cstate="print"/>
          <a:srcRect/>
          <a:stretch>
            <a:fillRect/>
          </a:stretch>
        </p:blipFill>
        <p:spPr bwMode="auto">
          <a:xfrm>
            <a:off x="755650" y="1557338"/>
            <a:ext cx="7488238" cy="467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SU KÜTLELERİ ve TİPLERİ</a:t>
            </a:r>
            <a:endParaRPr lang="tr-TR" sz="2800" dirty="0">
              <a:latin typeface="+mn-lt"/>
              <a:cs typeface="Arial" charset="0"/>
            </a:endParaRPr>
          </a:p>
        </p:txBody>
      </p:sp>
      <p:sp>
        <p:nvSpPr>
          <p:cNvPr id="11" name="10 Metin kutusu"/>
          <p:cNvSpPr txBox="1"/>
          <p:nvPr/>
        </p:nvSpPr>
        <p:spPr>
          <a:xfrm>
            <a:off x="395288" y="981075"/>
            <a:ext cx="3313112" cy="522288"/>
          </a:xfrm>
          <a:prstGeom prst="rect">
            <a:avLst/>
          </a:prstGeom>
          <a:noFill/>
        </p:spPr>
        <p:txBody>
          <a:bodyPr>
            <a:spAutoFit/>
          </a:bodyPr>
          <a:lstStyle/>
          <a:p>
            <a:pPr>
              <a:defRPr/>
            </a:pPr>
            <a:r>
              <a:rPr lang="tr-TR" sz="2800" b="1" dirty="0">
                <a:solidFill>
                  <a:srgbClr val="FF0000"/>
                </a:solidFill>
                <a:latin typeface="+mn-lt"/>
                <a:cs typeface="Arial" charset="0"/>
              </a:rPr>
              <a:t>Geçiş Suyu Kriterleri</a:t>
            </a:r>
          </a:p>
        </p:txBody>
      </p:sp>
      <p:pic>
        <p:nvPicPr>
          <p:cNvPr id="36868" name="Picture 44"/>
          <p:cNvPicPr>
            <a:picLocks noChangeAspect="1" noChangeArrowheads="1"/>
          </p:cNvPicPr>
          <p:nvPr/>
        </p:nvPicPr>
        <p:blipFill>
          <a:blip r:embed="rId2" cstate="print"/>
          <a:srcRect/>
          <a:stretch>
            <a:fillRect/>
          </a:stretch>
        </p:blipFill>
        <p:spPr bwMode="auto">
          <a:xfrm>
            <a:off x="900113" y="1628775"/>
            <a:ext cx="7272337"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SU KÜTLELERİ ve TİPLERİ</a:t>
            </a:r>
            <a:endParaRPr lang="tr-TR" sz="2800" dirty="0">
              <a:latin typeface="+mn-lt"/>
              <a:cs typeface="Arial" charset="0"/>
            </a:endParaRPr>
          </a:p>
        </p:txBody>
      </p:sp>
      <p:sp>
        <p:nvSpPr>
          <p:cNvPr id="11" name="10 Metin kutusu"/>
          <p:cNvSpPr txBox="1"/>
          <p:nvPr/>
        </p:nvSpPr>
        <p:spPr>
          <a:xfrm>
            <a:off x="395288" y="981075"/>
            <a:ext cx="3313112" cy="522288"/>
          </a:xfrm>
          <a:prstGeom prst="rect">
            <a:avLst/>
          </a:prstGeom>
          <a:noFill/>
        </p:spPr>
        <p:txBody>
          <a:bodyPr>
            <a:spAutoFit/>
          </a:bodyPr>
          <a:lstStyle/>
          <a:p>
            <a:pPr>
              <a:defRPr/>
            </a:pPr>
            <a:r>
              <a:rPr lang="tr-TR" sz="2800" b="1" dirty="0">
                <a:solidFill>
                  <a:srgbClr val="FF0000"/>
                </a:solidFill>
                <a:latin typeface="+mn-lt"/>
                <a:cs typeface="Arial" charset="0"/>
              </a:rPr>
              <a:t>Kıyı Suyu Kriterleri</a:t>
            </a:r>
          </a:p>
        </p:txBody>
      </p:sp>
      <p:pic>
        <p:nvPicPr>
          <p:cNvPr id="37892" name="Picture 44"/>
          <p:cNvPicPr>
            <a:picLocks noChangeAspect="1" noChangeArrowheads="1"/>
          </p:cNvPicPr>
          <p:nvPr/>
        </p:nvPicPr>
        <p:blipFill>
          <a:blip r:embed="rId2" cstate="print"/>
          <a:srcRect/>
          <a:stretch>
            <a:fillRect/>
          </a:stretch>
        </p:blipFill>
        <p:spPr bwMode="auto">
          <a:xfrm>
            <a:off x="971550" y="1557338"/>
            <a:ext cx="7488238" cy="467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SU KÜTLELERİ ve TİPLERİ</a:t>
            </a:r>
            <a:endParaRPr lang="tr-TR" sz="2800" dirty="0">
              <a:latin typeface="+mn-lt"/>
              <a:cs typeface="Arial" charset="0"/>
            </a:endParaRPr>
          </a:p>
        </p:txBody>
      </p:sp>
      <p:sp>
        <p:nvSpPr>
          <p:cNvPr id="11" name="10 Metin kutusu"/>
          <p:cNvSpPr txBox="1"/>
          <p:nvPr/>
        </p:nvSpPr>
        <p:spPr>
          <a:xfrm>
            <a:off x="179388" y="1268413"/>
            <a:ext cx="2232025" cy="1385887"/>
          </a:xfrm>
          <a:prstGeom prst="rect">
            <a:avLst/>
          </a:prstGeom>
          <a:noFill/>
        </p:spPr>
        <p:txBody>
          <a:bodyPr>
            <a:spAutoFit/>
          </a:bodyPr>
          <a:lstStyle/>
          <a:p>
            <a:pPr>
              <a:defRPr/>
            </a:pPr>
            <a:r>
              <a:rPr lang="tr-TR" sz="2800" b="1" dirty="0">
                <a:solidFill>
                  <a:srgbClr val="FF0000"/>
                </a:solidFill>
                <a:latin typeface="+mn-lt"/>
                <a:cs typeface="Arial" charset="0"/>
              </a:rPr>
              <a:t>Avrupa Ülkeleri Nehir Tipleri</a:t>
            </a:r>
          </a:p>
        </p:txBody>
      </p:sp>
      <p:graphicFrame>
        <p:nvGraphicFramePr>
          <p:cNvPr id="6" name="5 Tablo"/>
          <p:cNvGraphicFramePr>
            <a:graphicFrameLocks noGrp="1"/>
          </p:cNvGraphicFramePr>
          <p:nvPr/>
        </p:nvGraphicFramePr>
        <p:xfrm>
          <a:off x="2411413" y="1052513"/>
          <a:ext cx="5832475" cy="5705475"/>
        </p:xfrm>
        <a:graphic>
          <a:graphicData uri="http://schemas.openxmlformats.org/drawingml/2006/table">
            <a:tbl>
              <a:tblPr>
                <a:tableStyleId>{073A0DAA-6AF3-43AB-8588-CEC1D06C72B9}</a:tableStyleId>
              </a:tblPr>
              <a:tblGrid>
                <a:gridCol w="1909405"/>
                <a:gridCol w="1117587"/>
                <a:gridCol w="1340480"/>
                <a:gridCol w="1465176"/>
              </a:tblGrid>
              <a:tr h="308227">
                <a:tc>
                  <a:txBody>
                    <a:bodyPr/>
                    <a:lstStyle/>
                    <a:p>
                      <a:pPr algn="ctr">
                        <a:lnSpc>
                          <a:spcPct val="115000"/>
                        </a:lnSpc>
                        <a:spcAft>
                          <a:spcPts val="0"/>
                        </a:spcAft>
                      </a:pPr>
                      <a:r>
                        <a:rPr lang="tr-TR" sz="1100" b="1" dirty="0">
                          <a:latin typeface="Arial" pitchFamily="34" charset="0"/>
                          <a:cs typeface="Arial" pitchFamily="34" charset="0"/>
                        </a:rPr>
                        <a:t>Ülke Adı</a:t>
                      </a:r>
                      <a:endParaRPr lang="tr-TR" sz="1100" b="1" dirty="0">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Kısaltması</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Su Kütlesi Sayısı</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Tip Sayısı</a:t>
                      </a:r>
                      <a:endParaRPr lang="tr-TR" sz="1100" b="1">
                        <a:solidFill>
                          <a:srgbClr val="000000"/>
                        </a:solidFill>
                        <a:latin typeface="Arial" pitchFamily="34" charset="0"/>
                        <a:ea typeface="Calibri"/>
                        <a:cs typeface="Arial" pitchFamily="34" charset="0"/>
                      </a:endParaRPr>
                    </a:p>
                  </a:txBody>
                  <a:tcPr marL="44174" marR="44174" marT="0" marB="0"/>
                </a:tc>
              </a:tr>
              <a:tr h="154113">
                <a:tc>
                  <a:txBody>
                    <a:bodyPr/>
                    <a:lstStyle/>
                    <a:p>
                      <a:pPr>
                        <a:lnSpc>
                          <a:spcPct val="115000"/>
                        </a:lnSpc>
                        <a:spcAft>
                          <a:spcPts val="0"/>
                        </a:spcAft>
                      </a:pPr>
                      <a:r>
                        <a:rPr lang="tr-TR" sz="1100" b="1" dirty="0">
                          <a:latin typeface="Arial" pitchFamily="34" charset="0"/>
                          <a:cs typeface="Arial" pitchFamily="34" charset="0"/>
                        </a:rPr>
                        <a:t>Avusturya</a:t>
                      </a:r>
                      <a:endParaRPr lang="tr-TR" sz="1100" b="1" dirty="0">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AT</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7339</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43 </a:t>
                      </a:r>
                      <a:endParaRPr lang="tr-TR" sz="1100" b="1">
                        <a:solidFill>
                          <a:srgbClr val="000000"/>
                        </a:solidFill>
                        <a:latin typeface="Arial" pitchFamily="34" charset="0"/>
                        <a:ea typeface="Calibri"/>
                        <a:cs typeface="Arial" pitchFamily="34" charset="0"/>
                      </a:endParaRPr>
                    </a:p>
                  </a:txBody>
                  <a:tcPr marL="44174" marR="44174" marT="0" marB="0"/>
                </a:tc>
              </a:tr>
              <a:tr h="154113">
                <a:tc>
                  <a:txBody>
                    <a:bodyPr/>
                    <a:lstStyle/>
                    <a:p>
                      <a:pPr>
                        <a:lnSpc>
                          <a:spcPct val="115000"/>
                        </a:lnSpc>
                        <a:spcAft>
                          <a:spcPts val="0"/>
                        </a:spcAft>
                      </a:pPr>
                      <a:r>
                        <a:rPr lang="tr-TR" sz="1100" b="1" dirty="0">
                          <a:latin typeface="Arial" pitchFamily="34" charset="0"/>
                          <a:cs typeface="Arial" pitchFamily="34" charset="0"/>
                        </a:rPr>
                        <a:t>Belçika</a:t>
                      </a:r>
                      <a:endParaRPr lang="tr-TR" sz="1100" b="1" dirty="0">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BE</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177</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9</a:t>
                      </a:r>
                      <a:endParaRPr lang="tr-TR" sz="1100" b="1">
                        <a:solidFill>
                          <a:srgbClr val="000000"/>
                        </a:solidFill>
                        <a:latin typeface="Arial" pitchFamily="34" charset="0"/>
                        <a:ea typeface="Calibri"/>
                        <a:cs typeface="Arial" pitchFamily="34" charset="0"/>
                      </a:endParaRPr>
                    </a:p>
                  </a:txBody>
                  <a:tcPr marL="44174" marR="44174" marT="0" marB="0"/>
                </a:tc>
              </a:tr>
              <a:tr h="154113">
                <a:tc>
                  <a:txBody>
                    <a:bodyPr/>
                    <a:lstStyle/>
                    <a:p>
                      <a:pPr>
                        <a:lnSpc>
                          <a:spcPct val="115000"/>
                        </a:lnSpc>
                        <a:spcAft>
                          <a:spcPts val="0"/>
                        </a:spcAft>
                      </a:pPr>
                      <a:r>
                        <a:rPr lang="tr-TR" sz="1100" b="1" dirty="0">
                          <a:latin typeface="Arial" pitchFamily="34" charset="0"/>
                          <a:cs typeface="Arial" pitchFamily="34" charset="0"/>
                        </a:rPr>
                        <a:t>Bulgaristan</a:t>
                      </a:r>
                      <a:endParaRPr lang="tr-TR" sz="1100" b="1" dirty="0">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dirty="0">
                          <a:latin typeface="Arial" pitchFamily="34" charset="0"/>
                          <a:cs typeface="Arial" pitchFamily="34" charset="0"/>
                        </a:rPr>
                        <a:t>BG</a:t>
                      </a:r>
                      <a:endParaRPr lang="tr-TR" sz="1100" b="1" dirty="0">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688</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55</a:t>
                      </a:r>
                      <a:endParaRPr lang="tr-TR" sz="1100" b="1">
                        <a:solidFill>
                          <a:srgbClr val="000000"/>
                        </a:solidFill>
                        <a:latin typeface="Arial" pitchFamily="34" charset="0"/>
                        <a:ea typeface="Calibri"/>
                        <a:cs typeface="Arial" pitchFamily="34" charset="0"/>
                      </a:endParaRPr>
                    </a:p>
                  </a:txBody>
                  <a:tcPr marL="44174" marR="44174" marT="0" marB="0"/>
                </a:tc>
              </a:tr>
              <a:tr h="154113">
                <a:tc>
                  <a:txBody>
                    <a:bodyPr/>
                    <a:lstStyle/>
                    <a:p>
                      <a:pPr>
                        <a:lnSpc>
                          <a:spcPct val="115000"/>
                        </a:lnSpc>
                        <a:spcAft>
                          <a:spcPts val="0"/>
                        </a:spcAft>
                      </a:pPr>
                      <a:r>
                        <a:rPr lang="tr-TR" sz="1100" b="1">
                          <a:latin typeface="Arial" pitchFamily="34" charset="0"/>
                          <a:cs typeface="Arial" pitchFamily="34" charset="0"/>
                        </a:rPr>
                        <a:t>Kıbrıs Rum Kesimi</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dirty="0">
                          <a:latin typeface="Arial" pitchFamily="34" charset="0"/>
                          <a:cs typeface="Arial" pitchFamily="34" charset="0"/>
                        </a:rPr>
                        <a:t>CY</a:t>
                      </a:r>
                      <a:endParaRPr lang="tr-TR" sz="1100" b="1" dirty="0">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216</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3</a:t>
                      </a:r>
                      <a:endParaRPr lang="tr-TR" sz="1100" b="1">
                        <a:solidFill>
                          <a:srgbClr val="000000"/>
                        </a:solidFill>
                        <a:latin typeface="Arial" pitchFamily="34" charset="0"/>
                        <a:ea typeface="Calibri"/>
                        <a:cs typeface="Arial" pitchFamily="34" charset="0"/>
                      </a:endParaRPr>
                    </a:p>
                  </a:txBody>
                  <a:tcPr marL="44174" marR="44174" marT="0" marB="0"/>
                </a:tc>
              </a:tr>
              <a:tr h="154113">
                <a:tc>
                  <a:txBody>
                    <a:bodyPr/>
                    <a:lstStyle/>
                    <a:p>
                      <a:pPr>
                        <a:lnSpc>
                          <a:spcPct val="115000"/>
                        </a:lnSpc>
                        <a:spcAft>
                          <a:spcPts val="0"/>
                        </a:spcAft>
                      </a:pPr>
                      <a:r>
                        <a:rPr lang="tr-TR" sz="1100" b="1">
                          <a:latin typeface="Arial" pitchFamily="34" charset="0"/>
                          <a:cs typeface="Arial" pitchFamily="34" charset="0"/>
                        </a:rPr>
                        <a:t>Çek Cumhuriyeti</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dirty="0">
                          <a:latin typeface="Arial" pitchFamily="34" charset="0"/>
                          <a:cs typeface="Arial" pitchFamily="34" charset="0"/>
                        </a:rPr>
                        <a:t>CZ</a:t>
                      </a:r>
                      <a:endParaRPr lang="tr-TR" sz="1100" b="1" dirty="0">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1069</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89</a:t>
                      </a:r>
                      <a:endParaRPr lang="tr-TR" sz="1100" b="1">
                        <a:solidFill>
                          <a:srgbClr val="000000"/>
                        </a:solidFill>
                        <a:latin typeface="Arial" pitchFamily="34" charset="0"/>
                        <a:ea typeface="Calibri"/>
                        <a:cs typeface="Arial" pitchFamily="34" charset="0"/>
                      </a:endParaRPr>
                    </a:p>
                  </a:txBody>
                  <a:tcPr marL="44174" marR="44174" marT="0" marB="0"/>
                </a:tc>
              </a:tr>
              <a:tr h="154113">
                <a:tc>
                  <a:txBody>
                    <a:bodyPr/>
                    <a:lstStyle/>
                    <a:p>
                      <a:pPr>
                        <a:lnSpc>
                          <a:spcPct val="115000"/>
                        </a:lnSpc>
                        <a:spcAft>
                          <a:spcPts val="0"/>
                        </a:spcAft>
                      </a:pPr>
                      <a:r>
                        <a:rPr lang="tr-TR" sz="1100" b="1">
                          <a:latin typeface="Arial" pitchFamily="34" charset="0"/>
                          <a:cs typeface="Arial" pitchFamily="34" charset="0"/>
                        </a:rPr>
                        <a:t>Almanya</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dirty="0">
                          <a:latin typeface="Arial" pitchFamily="34" charset="0"/>
                          <a:cs typeface="Arial" pitchFamily="34" charset="0"/>
                        </a:rPr>
                        <a:t>DE</a:t>
                      </a:r>
                      <a:endParaRPr lang="tr-TR" sz="1100" b="1" dirty="0">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9006</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37</a:t>
                      </a:r>
                      <a:endParaRPr lang="tr-TR" sz="1100" b="1">
                        <a:solidFill>
                          <a:srgbClr val="000000"/>
                        </a:solidFill>
                        <a:latin typeface="Arial" pitchFamily="34" charset="0"/>
                        <a:ea typeface="Calibri"/>
                        <a:cs typeface="Arial" pitchFamily="34" charset="0"/>
                      </a:endParaRPr>
                    </a:p>
                  </a:txBody>
                  <a:tcPr marL="44174" marR="44174" marT="0" marB="0"/>
                </a:tc>
              </a:tr>
              <a:tr h="154113">
                <a:tc>
                  <a:txBody>
                    <a:bodyPr/>
                    <a:lstStyle/>
                    <a:p>
                      <a:pPr>
                        <a:lnSpc>
                          <a:spcPct val="115000"/>
                        </a:lnSpc>
                        <a:spcAft>
                          <a:spcPts val="0"/>
                        </a:spcAft>
                      </a:pPr>
                      <a:r>
                        <a:rPr lang="tr-TR" sz="1100" b="1">
                          <a:latin typeface="Arial" pitchFamily="34" charset="0"/>
                          <a:cs typeface="Arial" pitchFamily="34" charset="0"/>
                        </a:rPr>
                        <a:t>Danimarka</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dirty="0">
                          <a:latin typeface="Arial" pitchFamily="34" charset="0"/>
                          <a:cs typeface="Arial" pitchFamily="34" charset="0"/>
                        </a:rPr>
                        <a:t>DK</a:t>
                      </a:r>
                      <a:endParaRPr lang="tr-TR" sz="1100" b="1" dirty="0">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dirty="0">
                          <a:latin typeface="Arial" pitchFamily="34" charset="0"/>
                          <a:cs typeface="Arial" pitchFamily="34" charset="0"/>
                        </a:rPr>
                        <a:t>16881</a:t>
                      </a:r>
                      <a:endParaRPr lang="tr-TR" sz="1100" b="1" dirty="0">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6</a:t>
                      </a:r>
                      <a:endParaRPr lang="tr-TR" sz="1100" b="1">
                        <a:solidFill>
                          <a:srgbClr val="000000"/>
                        </a:solidFill>
                        <a:latin typeface="Arial" pitchFamily="34" charset="0"/>
                        <a:ea typeface="Calibri"/>
                        <a:cs typeface="Arial" pitchFamily="34" charset="0"/>
                      </a:endParaRPr>
                    </a:p>
                  </a:txBody>
                  <a:tcPr marL="44174" marR="44174" marT="0" marB="0"/>
                </a:tc>
              </a:tr>
              <a:tr h="154113">
                <a:tc>
                  <a:txBody>
                    <a:bodyPr/>
                    <a:lstStyle/>
                    <a:p>
                      <a:pPr>
                        <a:lnSpc>
                          <a:spcPct val="115000"/>
                        </a:lnSpc>
                        <a:spcAft>
                          <a:spcPts val="0"/>
                        </a:spcAft>
                      </a:pPr>
                      <a:r>
                        <a:rPr lang="tr-TR" sz="1100" b="1">
                          <a:latin typeface="Arial" pitchFamily="34" charset="0"/>
                          <a:cs typeface="Arial" pitchFamily="34" charset="0"/>
                        </a:rPr>
                        <a:t>Estonya</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EE</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dirty="0">
                          <a:latin typeface="Arial" pitchFamily="34" charset="0"/>
                          <a:cs typeface="Arial" pitchFamily="34" charset="0"/>
                        </a:rPr>
                        <a:t>645</a:t>
                      </a:r>
                      <a:endParaRPr lang="tr-TR" sz="1100" b="1" dirty="0">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7</a:t>
                      </a:r>
                      <a:endParaRPr lang="tr-TR" sz="1100" b="1">
                        <a:solidFill>
                          <a:srgbClr val="000000"/>
                        </a:solidFill>
                        <a:latin typeface="Arial" pitchFamily="34" charset="0"/>
                        <a:ea typeface="Calibri"/>
                        <a:cs typeface="Arial" pitchFamily="34" charset="0"/>
                      </a:endParaRPr>
                    </a:p>
                  </a:txBody>
                  <a:tcPr marL="44174" marR="44174" marT="0" marB="0"/>
                </a:tc>
              </a:tr>
              <a:tr h="154113">
                <a:tc>
                  <a:txBody>
                    <a:bodyPr/>
                    <a:lstStyle/>
                    <a:p>
                      <a:pPr>
                        <a:lnSpc>
                          <a:spcPct val="115000"/>
                        </a:lnSpc>
                        <a:spcAft>
                          <a:spcPts val="0"/>
                        </a:spcAft>
                      </a:pPr>
                      <a:r>
                        <a:rPr lang="tr-TR" sz="1100" b="1">
                          <a:latin typeface="Arial" pitchFamily="34" charset="0"/>
                          <a:cs typeface="Arial" pitchFamily="34" charset="0"/>
                        </a:rPr>
                        <a:t>Yunanistan</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EL</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dirty="0">
                          <a:latin typeface="Arial" pitchFamily="34" charset="0"/>
                          <a:cs typeface="Arial" pitchFamily="34" charset="0"/>
                        </a:rPr>
                        <a:t>1033</a:t>
                      </a:r>
                      <a:endParaRPr lang="tr-TR" sz="1100" b="1" dirty="0">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30</a:t>
                      </a:r>
                      <a:endParaRPr lang="tr-TR" sz="1100" b="1">
                        <a:solidFill>
                          <a:srgbClr val="000000"/>
                        </a:solidFill>
                        <a:latin typeface="Arial" pitchFamily="34" charset="0"/>
                        <a:ea typeface="Calibri"/>
                        <a:cs typeface="Arial" pitchFamily="34" charset="0"/>
                      </a:endParaRPr>
                    </a:p>
                  </a:txBody>
                  <a:tcPr marL="44174" marR="44174" marT="0" marB="0"/>
                </a:tc>
              </a:tr>
              <a:tr h="154113">
                <a:tc>
                  <a:txBody>
                    <a:bodyPr/>
                    <a:lstStyle/>
                    <a:p>
                      <a:pPr>
                        <a:lnSpc>
                          <a:spcPct val="115000"/>
                        </a:lnSpc>
                        <a:spcAft>
                          <a:spcPts val="0"/>
                        </a:spcAft>
                      </a:pPr>
                      <a:r>
                        <a:rPr lang="tr-TR" sz="1100" b="1">
                          <a:latin typeface="Arial" pitchFamily="34" charset="0"/>
                          <a:cs typeface="Arial" pitchFamily="34" charset="0"/>
                        </a:rPr>
                        <a:t>İspanya</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ES</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dirty="0">
                          <a:latin typeface="Arial" pitchFamily="34" charset="0"/>
                          <a:cs typeface="Arial" pitchFamily="34" charset="0"/>
                        </a:rPr>
                        <a:t>4298</a:t>
                      </a:r>
                      <a:endParaRPr lang="tr-TR" sz="1100" b="1" dirty="0">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55</a:t>
                      </a:r>
                      <a:endParaRPr lang="tr-TR" sz="1100" b="1">
                        <a:solidFill>
                          <a:srgbClr val="000000"/>
                        </a:solidFill>
                        <a:latin typeface="Arial" pitchFamily="34" charset="0"/>
                        <a:ea typeface="Calibri"/>
                        <a:cs typeface="Arial" pitchFamily="34" charset="0"/>
                      </a:endParaRPr>
                    </a:p>
                  </a:txBody>
                  <a:tcPr marL="44174" marR="44174" marT="0" marB="0"/>
                </a:tc>
              </a:tr>
              <a:tr h="154113">
                <a:tc>
                  <a:txBody>
                    <a:bodyPr/>
                    <a:lstStyle/>
                    <a:p>
                      <a:pPr>
                        <a:lnSpc>
                          <a:spcPct val="115000"/>
                        </a:lnSpc>
                        <a:spcAft>
                          <a:spcPts val="0"/>
                        </a:spcAft>
                      </a:pPr>
                      <a:r>
                        <a:rPr lang="tr-TR" sz="1100" b="1" dirty="0">
                          <a:latin typeface="Arial" pitchFamily="34" charset="0"/>
                          <a:cs typeface="Arial" pitchFamily="34" charset="0"/>
                        </a:rPr>
                        <a:t>Finlandiya</a:t>
                      </a:r>
                      <a:endParaRPr lang="tr-TR" sz="1100" b="1" dirty="0">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FI</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dirty="0">
                          <a:latin typeface="Arial" pitchFamily="34" charset="0"/>
                          <a:cs typeface="Arial" pitchFamily="34" charset="0"/>
                        </a:rPr>
                        <a:t>1602</a:t>
                      </a:r>
                      <a:endParaRPr lang="tr-TR" sz="1100" b="1" dirty="0">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18</a:t>
                      </a:r>
                      <a:endParaRPr lang="tr-TR" sz="1100" b="1">
                        <a:solidFill>
                          <a:srgbClr val="000000"/>
                        </a:solidFill>
                        <a:latin typeface="Arial" pitchFamily="34" charset="0"/>
                        <a:ea typeface="Calibri"/>
                        <a:cs typeface="Arial" pitchFamily="34" charset="0"/>
                      </a:endParaRPr>
                    </a:p>
                  </a:txBody>
                  <a:tcPr marL="44174" marR="44174" marT="0" marB="0"/>
                </a:tc>
              </a:tr>
              <a:tr h="154113">
                <a:tc>
                  <a:txBody>
                    <a:bodyPr/>
                    <a:lstStyle/>
                    <a:p>
                      <a:pPr>
                        <a:lnSpc>
                          <a:spcPct val="115000"/>
                        </a:lnSpc>
                        <a:spcAft>
                          <a:spcPts val="0"/>
                        </a:spcAft>
                      </a:pPr>
                      <a:r>
                        <a:rPr lang="tr-TR" sz="1100" b="1">
                          <a:latin typeface="Arial" pitchFamily="34" charset="0"/>
                          <a:cs typeface="Arial" pitchFamily="34" charset="0"/>
                        </a:rPr>
                        <a:t>Fransa</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FR</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dirty="0">
                          <a:latin typeface="Arial" pitchFamily="34" charset="0"/>
                          <a:cs typeface="Arial" pitchFamily="34" charset="0"/>
                        </a:rPr>
                        <a:t>10824</a:t>
                      </a:r>
                      <a:endParaRPr lang="tr-TR" sz="1100" b="1" dirty="0">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141</a:t>
                      </a:r>
                      <a:endParaRPr lang="tr-TR" sz="1100" b="1">
                        <a:solidFill>
                          <a:srgbClr val="000000"/>
                        </a:solidFill>
                        <a:latin typeface="Arial" pitchFamily="34" charset="0"/>
                        <a:ea typeface="Calibri"/>
                        <a:cs typeface="Arial" pitchFamily="34" charset="0"/>
                      </a:endParaRPr>
                    </a:p>
                  </a:txBody>
                  <a:tcPr marL="44174" marR="44174" marT="0" marB="0"/>
                </a:tc>
              </a:tr>
              <a:tr h="154113">
                <a:tc>
                  <a:txBody>
                    <a:bodyPr/>
                    <a:lstStyle/>
                    <a:p>
                      <a:pPr>
                        <a:lnSpc>
                          <a:spcPct val="115000"/>
                        </a:lnSpc>
                        <a:spcAft>
                          <a:spcPts val="0"/>
                        </a:spcAft>
                      </a:pPr>
                      <a:r>
                        <a:rPr lang="tr-TR" sz="1100" b="1" dirty="0">
                          <a:latin typeface="Arial" pitchFamily="34" charset="0"/>
                          <a:cs typeface="Arial" pitchFamily="34" charset="0"/>
                        </a:rPr>
                        <a:t>Macaristan</a:t>
                      </a:r>
                      <a:endParaRPr lang="tr-TR" sz="1100" b="1" dirty="0">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HU</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dirty="0">
                          <a:latin typeface="Arial" pitchFamily="34" charset="0"/>
                          <a:cs typeface="Arial" pitchFamily="34" charset="0"/>
                        </a:rPr>
                        <a:t>869</a:t>
                      </a:r>
                      <a:endParaRPr lang="tr-TR" sz="1100" b="1" dirty="0">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26</a:t>
                      </a:r>
                      <a:endParaRPr lang="tr-TR" sz="1100" b="1">
                        <a:solidFill>
                          <a:srgbClr val="000000"/>
                        </a:solidFill>
                        <a:latin typeface="Arial" pitchFamily="34" charset="0"/>
                        <a:ea typeface="Calibri"/>
                        <a:cs typeface="Arial" pitchFamily="34" charset="0"/>
                      </a:endParaRPr>
                    </a:p>
                  </a:txBody>
                  <a:tcPr marL="44174" marR="44174" marT="0" marB="0"/>
                </a:tc>
              </a:tr>
              <a:tr h="154113">
                <a:tc>
                  <a:txBody>
                    <a:bodyPr/>
                    <a:lstStyle/>
                    <a:p>
                      <a:pPr>
                        <a:lnSpc>
                          <a:spcPct val="115000"/>
                        </a:lnSpc>
                        <a:spcAft>
                          <a:spcPts val="0"/>
                        </a:spcAft>
                      </a:pPr>
                      <a:r>
                        <a:rPr lang="tr-TR" sz="1100" b="1">
                          <a:latin typeface="Arial" pitchFamily="34" charset="0"/>
                          <a:cs typeface="Arial" pitchFamily="34" charset="0"/>
                        </a:rPr>
                        <a:t>İrlanda</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IE</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dirty="0">
                          <a:latin typeface="Arial" pitchFamily="34" charset="0"/>
                          <a:cs typeface="Arial" pitchFamily="34" charset="0"/>
                        </a:rPr>
                        <a:t>4565</a:t>
                      </a:r>
                      <a:endParaRPr lang="tr-TR" sz="1100" b="1" dirty="0">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dirty="0">
                          <a:latin typeface="Arial" pitchFamily="34" charset="0"/>
                          <a:cs typeface="Arial" pitchFamily="34" charset="0"/>
                        </a:rPr>
                        <a:t>14</a:t>
                      </a:r>
                      <a:endParaRPr lang="tr-TR" sz="1100" b="1" dirty="0">
                        <a:solidFill>
                          <a:srgbClr val="000000"/>
                        </a:solidFill>
                        <a:latin typeface="Arial" pitchFamily="34" charset="0"/>
                        <a:ea typeface="Calibri"/>
                        <a:cs typeface="Arial" pitchFamily="34" charset="0"/>
                      </a:endParaRPr>
                    </a:p>
                  </a:txBody>
                  <a:tcPr marL="44174" marR="44174" marT="0" marB="0"/>
                </a:tc>
              </a:tr>
              <a:tr h="154113">
                <a:tc>
                  <a:txBody>
                    <a:bodyPr/>
                    <a:lstStyle/>
                    <a:p>
                      <a:pPr>
                        <a:lnSpc>
                          <a:spcPct val="115000"/>
                        </a:lnSpc>
                        <a:spcAft>
                          <a:spcPts val="0"/>
                        </a:spcAft>
                      </a:pPr>
                      <a:r>
                        <a:rPr lang="tr-TR" sz="1100" b="1">
                          <a:latin typeface="Arial" pitchFamily="34" charset="0"/>
                          <a:cs typeface="Arial" pitchFamily="34" charset="0"/>
                        </a:rPr>
                        <a:t>İtalya</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IT</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dirty="0">
                          <a:latin typeface="Arial" pitchFamily="34" charset="0"/>
                          <a:cs typeface="Arial" pitchFamily="34" charset="0"/>
                        </a:rPr>
                        <a:t>6436</a:t>
                      </a:r>
                      <a:endParaRPr lang="tr-TR" sz="1100" b="1" dirty="0">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dirty="0">
                          <a:latin typeface="Arial" pitchFamily="34" charset="0"/>
                          <a:cs typeface="Arial" pitchFamily="34" charset="0"/>
                        </a:rPr>
                        <a:t>312</a:t>
                      </a:r>
                      <a:endParaRPr lang="tr-TR" sz="1100" b="1" dirty="0">
                        <a:solidFill>
                          <a:srgbClr val="000000"/>
                        </a:solidFill>
                        <a:latin typeface="Arial" pitchFamily="34" charset="0"/>
                        <a:ea typeface="Calibri"/>
                        <a:cs typeface="Arial" pitchFamily="34" charset="0"/>
                      </a:endParaRPr>
                    </a:p>
                  </a:txBody>
                  <a:tcPr marL="44174" marR="44174" marT="0" marB="0"/>
                </a:tc>
              </a:tr>
              <a:tr h="154113">
                <a:tc>
                  <a:txBody>
                    <a:bodyPr/>
                    <a:lstStyle/>
                    <a:p>
                      <a:pPr>
                        <a:lnSpc>
                          <a:spcPct val="115000"/>
                        </a:lnSpc>
                        <a:spcAft>
                          <a:spcPts val="0"/>
                        </a:spcAft>
                      </a:pPr>
                      <a:r>
                        <a:rPr lang="tr-TR" sz="1100" b="1">
                          <a:latin typeface="Arial" pitchFamily="34" charset="0"/>
                          <a:cs typeface="Arial" pitchFamily="34" charset="0"/>
                        </a:rPr>
                        <a:t>Litvanya</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LT</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dirty="0">
                          <a:latin typeface="Arial" pitchFamily="34" charset="0"/>
                          <a:cs typeface="Arial" pitchFamily="34" charset="0"/>
                        </a:rPr>
                        <a:t>832</a:t>
                      </a:r>
                      <a:endParaRPr lang="tr-TR" sz="1100" b="1" dirty="0">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dirty="0">
                          <a:latin typeface="Arial" pitchFamily="34" charset="0"/>
                          <a:cs typeface="Arial" pitchFamily="34" charset="0"/>
                        </a:rPr>
                        <a:t>5</a:t>
                      </a:r>
                      <a:endParaRPr lang="tr-TR" sz="1100" b="1" dirty="0">
                        <a:solidFill>
                          <a:srgbClr val="000000"/>
                        </a:solidFill>
                        <a:latin typeface="Arial" pitchFamily="34" charset="0"/>
                        <a:ea typeface="Calibri"/>
                        <a:cs typeface="Arial" pitchFamily="34" charset="0"/>
                      </a:endParaRPr>
                    </a:p>
                  </a:txBody>
                  <a:tcPr marL="44174" marR="44174" marT="0" marB="0"/>
                </a:tc>
              </a:tr>
              <a:tr h="154113">
                <a:tc>
                  <a:txBody>
                    <a:bodyPr/>
                    <a:lstStyle/>
                    <a:p>
                      <a:pPr>
                        <a:lnSpc>
                          <a:spcPct val="115000"/>
                        </a:lnSpc>
                        <a:spcAft>
                          <a:spcPts val="0"/>
                        </a:spcAft>
                      </a:pPr>
                      <a:r>
                        <a:rPr lang="tr-TR" sz="1100" b="1">
                          <a:latin typeface="Arial" pitchFamily="34" charset="0"/>
                          <a:cs typeface="Arial" pitchFamily="34" charset="0"/>
                        </a:rPr>
                        <a:t>Lüksemburg</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LU</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dirty="0">
                          <a:latin typeface="Arial" pitchFamily="34" charset="0"/>
                          <a:cs typeface="Arial" pitchFamily="34" charset="0"/>
                        </a:rPr>
                        <a:t>102</a:t>
                      </a:r>
                      <a:endParaRPr lang="tr-TR" sz="1100" b="1" dirty="0">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dirty="0">
                          <a:latin typeface="Arial" pitchFamily="34" charset="0"/>
                          <a:cs typeface="Arial" pitchFamily="34" charset="0"/>
                        </a:rPr>
                        <a:t>6</a:t>
                      </a:r>
                      <a:endParaRPr lang="tr-TR" sz="1100" b="1" dirty="0">
                        <a:solidFill>
                          <a:srgbClr val="000000"/>
                        </a:solidFill>
                        <a:latin typeface="Arial" pitchFamily="34" charset="0"/>
                        <a:ea typeface="Calibri"/>
                        <a:cs typeface="Arial" pitchFamily="34" charset="0"/>
                      </a:endParaRPr>
                    </a:p>
                  </a:txBody>
                  <a:tcPr marL="44174" marR="44174" marT="0" marB="0"/>
                </a:tc>
              </a:tr>
              <a:tr h="154113">
                <a:tc>
                  <a:txBody>
                    <a:bodyPr/>
                    <a:lstStyle/>
                    <a:p>
                      <a:pPr>
                        <a:lnSpc>
                          <a:spcPct val="115000"/>
                        </a:lnSpc>
                        <a:spcAft>
                          <a:spcPts val="0"/>
                        </a:spcAft>
                      </a:pPr>
                      <a:r>
                        <a:rPr lang="tr-TR" sz="1100" b="1" dirty="0">
                          <a:latin typeface="Arial" pitchFamily="34" charset="0"/>
                          <a:cs typeface="Arial" pitchFamily="34" charset="0"/>
                        </a:rPr>
                        <a:t>Letonya</a:t>
                      </a:r>
                      <a:endParaRPr lang="tr-TR" sz="1100" b="1" dirty="0">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LV</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dirty="0">
                          <a:latin typeface="Arial" pitchFamily="34" charset="0"/>
                          <a:cs typeface="Arial" pitchFamily="34" charset="0"/>
                        </a:rPr>
                        <a:t>204</a:t>
                      </a:r>
                      <a:endParaRPr lang="tr-TR" sz="1100" b="1" dirty="0">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dirty="0">
                          <a:latin typeface="Arial" pitchFamily="34" charset="0"/>
                          <a:cs typeface="Arial" pitchFamily="34" charset="0"/>
                        </a:rPr>
                        <a:t>5</a:t>
                      </a:r>
                      <a:endParaRPr lang="tr-TR" sz="1100" b="1" dirty="0">
                        <a:solidFill>
                          <a:srgbClr val="000000"/>
                        </a:solidFill>
                        <a:latin typeface="Arial" pitchFamily="34" charset="0"/>
                        <a:ea typeface="Calibri"/>
                        <a:cs typeface="Arial" pitchFamily="34" charset="0"/>
                      </a:endParaRPr>
                    </a:p>
                  </a:txBody>
                  <a:tcPr marL="44174" marR="44174" marT="0" marB="0"/>
                </a:tc>
              </a:tr>
              <a:tr h="154113">
                <a:tc>
                  <a:txBody>
                    <a:bodyPr/>
                    <a:lstStyle/>
                    <a:p>
                      <a:pPr>
                        <a:lnSpc>
                          <a:spcPct val="115000"/>
                        </a:lnSpc>
                        <a:spcAft>
                          <a:spcPts val="0"/>
                        </a:spcAft>
                      </a:pPr>
                      <a:r>
                        <a:rPr lang="tr-TR" sz="1100" b="1">
                          <a:latin typeface="Arial" pitchFamily="34" charset="0"/>
                          <a:cs typeface="Arial" pitchFamily="34" charset="0"/>
                        </a:rPr>
                        <a:t>Hollanda</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NL</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dirty="0">
                          <a:latin typeface="Arial" pitchFamily="34" charset="0"/>
                          <a:cs typeface="Arial" pitchFamily="34" charset="0"/>
                        </a:rPr>
                        <a:t>254</a:t>
                      </a:r>
                      <a:endParaRPr lang="tr-TR" sz="1100" b="1" dirty="0">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dirty="0">
                          <a:latin typeface="Arial" pitchFamily="34" charset="0"/>
                          <a:cs typeface="Arial" pitchFamily="34" charset="0"/>
                        </a:rPr>
                        <a:t>12</a:t>
                      </a:r>
                      <a:endParaRPr lang="tr-TR" sz="1100" b="1" dirty="0">
                        <a:solidFill>
                          <a:srgbClr val="000000"/>
                        </a:solidFill>
                        <a:latin typeface="Arial" pitchFamily="34" charset="0"/>
                        <a:ea typeface="Calibri"/>
                        <a:cs typeface="Arial" pitchFamily="34" charset="0"/>
                      </a:endParaRPr>
                    </a:p>
                  </a:txBody>
                  <a:tcPr marL="44174" marR="44174" marT="0" marB="0"/>
                </a:tc>
              </a:tr>
              <a:tr h="154113">
                <a:tc>
                  <a:txBody>
                    <a:bodyPr/>
                    <a:lstStyle/>
                    <a:p>
                      <a:pPr>
                        <a:lnSpc>
                          <a:spcPct val="115000"/>
                        </a:lnSpc>
                        <a:spcAft>
                          <a:spcPts val="0"/>
                        </a:spcAft>
                      </a:pPr>
                      <a:r>
                        <a:rPr lang="tr-TR" sz="1100" b="1">
                          <a:latin typeface="Arial" pitchFamily="34" charset="0"/>
                          <a:cs typeface="Arial" pitchFamily="34" charset="0"/>
                        </a:rPr>
                        <a:t>Polonya</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PL</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4586</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dirty="0">
                          <a:latin typeface="Arial" pitchFamily="34" charset="0"/>
                          <a:cs typeface="Arial" pitchFamily="34" charset="0"/>
                        </a:rPr>
                        <a:t>25</a:t>
                      </a:r>
                      <a:endParaRPr lang="tr-TR" sz="1100" b="1" dirty="0">
                        <a:solidFill>
                          <a:srgbClr val="000000"/>
                        </a:solidFill>
                        <a:latin typeface="Arial" pitchFamily="34" charset="0"/>
                        <a:ea typeface="Calibri"/>
                        <a:cs typeface="Arial" pitchFamily="34" charset="0"/>
                      </a:endParaRPr>
                    </a:p>
                  </a:txBody>
                  <a:tcPr marL="44174" marR="44174" marT="0" marB="0"/>
                </a:tc>
              </a:tr>
              <a:tr h="154113">
                <a:tc>
                  <a:txBody>
                    <a:bodyPr/>
                    <a:lstStyle/>
                    <a:p>
                      <a:pPr>
                        <a:lnSpc>
                          <a:spcPct val="115000"/>
                        </a:lnSpc>
                        <a:spcAft>
                          <a:spcPts val="0"/>
                        </a:spcAft>
                      </a:pPr>
                      <a:r>
                        <a:rPr lang="tr-TR" sz="1100" b="1">
                          <a:latin typeface="Arial" pitchFamily="34" charset="0"/>
                          <a:cs typeface="Arial" pitchFamily="34" charset="0"/>
                        </a:rPr>
                        <a:t>Portekiz</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PT</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1611</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dirty="0">
                          <a:latin typeface="Arial" pitchFamily="34" charset="0"/>
                          <a:cs typeface="Arial" pitchFamily="34" charset="0"/>
                        </a:rPr>
                        <a:t>17</a:t>
                      </a:r>
                      <a:endParaRPr lang="tr-TR" sz="1100" b="1" dirty="0">
                        <a:solidFill>
                          <a:srgbClr val="000000"/>
                        </a:solidFill>
                        <a:latin typeface="Arial" pitchFamily="34" charset="0"/>
                        <a:ea typeface="Calibri"/>
                        <a:cs typeface="Arial" pitchFamily="34" charset="0"/>
                      </a:endParaRPr>
                    </a:p>
                  </a:txBody>
                  <a:tcPr marL="44174" marR="44174" marT="0" marB="0"/>
                </a:tc>
              </a:tr>
              <a:tr h="154113">
                <a:tc>
                  <a:txBody>
                    <a:bodyPr/>
                    <a:lstStyle/>
                    <a:p>
                      <a:pPr>
                        <a:lnSpc>
                          <a:spcPct val="115000"/>
                        </a:lnSpc>
                        <a:spcAft>
                          <a:spcPts val="0"/>
                        </a:spcAft>
                      </a:pPr>
                      <a:r>
                        <a:rPr lang="tr-TR" sz="1100" b="1">
                          <a:latin typeface="Arial" pitchFamily="34" charset="0"/>
                          <a:cs typeface="Arial" pitchFamily="34" charset="0"/>
                        </a:rPr>
                        <a:t>Romanya</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RO</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3262</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dirty="0">
                          <a:latin typeface="Arial" pitchFamily="34" charset="0"/>
                          <a:cs typeface="Arial" pitchFamily="34" charset="0"/>
                        </a:rPr>
                        <a:t>70</a:t>
                      </a:r>
                      <a:endParaRPr lang="tr-TR" sz="1100" b="1" dirty="0">
                        <a:solidFill>
                          <a:srgbClr val="000000"/>
                        </a:solidFill>
                        <a:latin typeface="Arial" pitchFamily="34" charset="0"/>
                        <a:ea typeface="Calibri"/>
                        <a:cs typeface="Arial" pitchFamily="34" charset="0"/>
                      </a:endParaRPr>
                    </a:p>
                  </a:txBody>
                  <a:tcPr marL="44174" marR="44174" marT="0" marB="0"/>
                </a:tc>
              </a:tr>
              <a:tr h="154113">
                <a:tc>
                  <a:txBody>
                    <a:bodyPr/>
                    <a:lstStyle/>
                    <a:p>
                      <a:pPr>
                        <a:lnSpc>
                          <a:spcPct val="115000"/>
                        </a:lnSpc>
                        <a:spcAft>
                          <a:spcPts val="0"/>
                        </a:spcAft>
                      </a:pPr>
                      <a:r>
                        <a:rPr lang="tr-TR" sz="1100" b="1">
                          <a:latin typeface="Arial" pitchFamily="34" charset="0"/>
                          <a:cs typeface="Arial" pitchFamily="34" charset="0"/>
                        </a:rPr>
                        <a:t>İsveç</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SE</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15563</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dirty="0">
                          <a:latin typeface="Arial" pitchFamily="34" charset="0"/>
                          <a:cs typeface="Arial" pitchFamily="34" charset="0"/>
                        </a:rPr>
                        <a:t>52</a:t>
                      </a:r>
                      <a:endParaRPr lang="tr-TR" sz="1100" b="1" dirty="0">
                        <a:solidFill>
                          <a:srgbClr val="000000"/>
                        </a:solidFill>
                        <a:latin typeface="Arial" pitchFamily="34" charset="0"/>
                        <a:ea typeface="Calibri"/>
                        <a:cs typeface="Arial" pitchFamily="34" charset="0"/>
                      </a:endParaRPr>
                    </a:p>
                  </a:txBody>
                  <a:tcPr marL="44174" marR="44174" marT="0" marB="0"/>
                </a:tc>
              </a:tr>
              <a:tr h="154113">
                <a:tc>
                  <a:txBody>
                    <a:bodyPr/>
                    <a:lstStyle/>
                    <a:p>
                      <a:pPr>
                        <a:lnSpc>
                          <a:spcPct val="115000"/>
                        </a:lnSpc>
                        <a:spcAft>
                          <a:spcPts val="0"/>
                        </a:spcAft>
                      </a:pPr>
                      <a:r>
                        <a:rPr lang="tr-TR" sz="1100" b="1">
                          <a:latin typeface="Arial" pitchFamily="34" charset="0"/>
                          <a:cs typeface="Arial" pitchFamily="34" charset="0"/>
                        </a:rPr>
                        <a:t>Slovenya</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SI</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135</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dirty="0">
                          <a:latin typeface="Arial" pitchFamily="34" charset="0"/>
                          <a:cs typeface="Arial" pitchFamily="34" charset="0"/>
                        </a:rPr>
                        <a:t>23</a:t>
                      </a:r>
                      <a:endParaRPr lang="tr-TR" sz="1100" b="1" dirty="0">
                        <a:solidFill>
                          <a:srgbClr val="000000"/>
                        </a:solidFill>
                        <a:latin typeface="Arial" pitchFamily="34" charset="0"/>
                        <a:ea typeface="Calibri"/>
                        <a:cs typeface="Arial" pitchFamily="34" charset="0"/>
                      </a:endParaRPr>
                    </a:p>
                  </a:txBody>
                  <a:tcPr marL="44174" marR="44174" marT="0" marB="0"/>
                </a:tc>
              </a:tr>
              <a:tr h="154113">
                <a:tc>
                  <a:txBody>
                    <a:bodyPr/>
                    <a:lstStyle/>
                    <a:p>
                      <a:pPr>
                        <a:lnSpc>
                          <a:spcPct val="115000"/>
                        </a:lnSpc>
                        <a:spcAft>
                          <a:spcPts val="0"/>
                        </a:spcAft>
                      </a:pPr>
                      <a:r>
                        <a:rPr lang="tr-TR" sz="1100" b="1">
                          <a:latin typeface="Arial" pitchFamily="34" charset="0"/>
                          <a:cs typeface="Arial" pitchFamily="34" charset="0"/>
                        </a:rPr>
                        <a:t>Slovakya</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SK</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1760</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dirty="0">
                          <a:latin typeface="Arial" pitchFamily="34" charset="0"/>
                          <a:cs typeface="Arial" pitchFamily="34" charset="0"/>
                        </a:rPr>
                        <a:t>36</a:t>
                      </a:r>
                      <a:endParaRPr lang="tr-TR" sz="1100" b="1" dirty="0">
                        <a:solidFill>
                          <a:srgbClr val="000000"/>
                        </a:solidFill>
                        <a:latin typeface="Arial" pitchFamily="34" charset="0"/>
                        <a:ea typeface="Calibri"/>
                        <a:cs typeface="Arial" pitchFamily="34" charset="0"/>
                      </a:endParaRPr>
                    </a:p>
                  </a:txBody>
                  <a:tcPr marL="44174" marR="44174" marT="0" marB="0"/>
                </a:tc>
              </a:tr>
              <a:tr h="154113">
                <a:tc>
                  <a:txBody>
                    <a:bodyPr/>
                    <a:lstStyle/>
                    <a:p>
                      <a:pPr>
                        <a:lnSpc>
                          <a:spcPct val="115000"/>
                        </a:lnSpc>
                        <a:spcAft>
                          <a:spcPts val="0"/>
                        </a:spcAft>
                      </a:pPr>
                      <a:r>
                        <a:rPr lang="tr-TR" sz="1100" b="1">
                          <a:latin typeface="Arial" pitchFamily="34" charset="0"/>
                          <a:cs typeface="Arial" pitchFamily="34" charset="0"/>
                        </a:rPr>
                        <a:t>İngiltere</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UK</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9076</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dirty="0">
                          <a:latin typeface="Arial" pitchFamily="34" charset="0"/>
                          <a:cs typeface="Arial" pitchFamily="34" charset="0"/>
                        </a:rPr>
                        <a:t>44</a:t>
                      </a:r>
                      <a:endParaRPr lang="tr-TR" sz="1100" b="1" dirty="0">
                        <a:solidFill>
                          <a:srgbClr val="000000"/>
                        </a:solidFill>
                        <a:latin typeface="Arial" pitchFamily="34" charset="0"/>
                        <a:ea typeface="Calibri"/>
                        <a:cs typeface="Arial" pitchFamily="34" charset="0"/>
                      </a:endParaRPr>
                    </a:p>
                  </a:txBody>
                  <a:tcPr marL="44174" marR="44174" marT="0" marB="0"/>
                </a:tc>
              </a:tr>
              <a:tr h="154113">
                <a:tc>
                  <a:txBody>
                    <a:bodyPr/>
                    <a:lstStyle/>
                    <a:p>
                      <a:pPr>
                        <a:lnSpc>
                          <a:spcPct val="115000"/>
                        </a:lnSpc>
                        <a:spcAft>
                          <a:spcPts val="0"/>
                        </a:spcAft>
                      </a:pPr>
                      <a:r>
                        <a:rPr lang="tr-TR" sz="1100" b="1">
                          <a:latin typeface="Arial" pitchFamily="34" charset="0"/>
                          <a:cs typeface="Arial" pitchFamily="34" charset="0"/>
                        </a:rPr>
                        <a:t>Malta</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MT</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0</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0</a:t>
                      </a:r>
                      <a:endParaRPr lang="tr-TR" sz="1100" b="1">
                        <a:solidFill>
                          <a:srgbClr val="000000"/>
                        </a:solidFill>
                        <a:latin typeface="Arial" pitchFamily="34" charset="0"/>
                        <a:ea typeface="Calibri"/>
                        <a:cs typeface="Arial" pitchFamily="34" charset="0"/>
                      </a:endParaRPr>
                    </a:p>
                  </a:txBody>
                  <a:tcPr marL="44174" marR="44174" marT="0" marB="0"/>
                </a:tc>
              </a:tr>
              <a:tr h="154113">
                <a:tc>
                  <a:txBody>
                    <a:bodyPr/>
                    <a:lstStyle/>
                    <a:p>
                      <a:pPr>
                        <a:lnSpc>
                          <a:spcPct val="115000"/>
                        </a:lnSpc>
                        <a:spcAft>
                          <a:spcPts val="0"/>
                        </a:spcAft>
                      </a:pPr>
                      <a:r>
                        <a:rPr lang="tr-TR" sz="1100" b="1">
                          <a:latin typeface="Arial" pitchFamily="34" charset="0"/>
                          <a:cs typeface="Arial" pitchFamily="34" charset="0"/>
                        </a:rPr>
                        <a:t>Toplam</a:t>
                      </a: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endParaRPr lang="tr-TR" sz="1100" b="1">
                        <a:solidFill>
                          <a:srgbClr val="000000"/>
                        </a:solidFill>
                        <a:latin typeface="Arial" pitchFamily="34" charset="0"/>
                        <a:ea typeface="Calibri"/>
                        <a:cs typeface="Arial" pitchFamily="34" charset="0"/>
                      </a:endParaRPr>
                    </a:p>
                  </a:txBody>
                  <a:tcPr marL="44174" marR="44174" marT="0" marB="0" anchor="ctr"/>
                </a:tc>
                <a:tc>
                  <a:txBody>
                    <a:bodyPr/>
                    <a:lstStyle/>
                    <a:p>
                      <a:pPr algn="ctr">
                        <a:lnSpc>
                          <a:spcPct val="115000"/>
                        </a:lnSpc>
                        <a:spcAft>
                          <a:spcPts val="0"/>
                        </a:spcAft>
                      </a:pPr>
                      <a:r>
                        <a:rPr lang="tr-TR" sz="1100" b="1">
                          <a:latin typeface="Arial" pitchFamily="34" charset="0"/>
                          <a:cs typeface="Arial" pitchFamily="34" charset="0"/>
                        </a:rPr>
                        <a:t>103033</a:t>
                      </a:r>
                      <a:endParaRPr lang="tr-TR" sz="1100" b="1">
                        <a:solidFill>
                          <a:srgbClr val="000000"/>
                        </a:solidFill>
                        <a:latin typeface="Arial" pitchFamily="34" charset="0"/>
                        <a:ea typeface="Calibri"/>
                        <a:cs typeface="Arial" pitchFamily="34" charset="0"/>
                      </a:endParaRPr>
                    </a:p>
                  </a:txBody>
                  <a:tcPr marL="44174" marR="44174" marT="0" marB="0" anchor="b"/>
                </a:tc>
                <a:tc>
                  <a:txBody>
                    <a:bodyPr/>
                    <a:lstStyle/>
                    <a:p>
                      <a:pPr algn="ctr">
                        <a:lnSpc>
                          <a:spcPct val="115000"/>
                        </a:lnSpc>
                        <a:spcAft>
                          <a:spcPts val="0"/>
                        </a:spcAft>
                      </a:pPr>
                      <a:r>
                        <a:rPr lang="tr-TR" sz="1100" b="1" dirty="0">
                          <a:latin typeface="Arial" pitchFamily="34" charset="0"/>
                          <a:cs typeface="Arial" pitchFamily="34" charset="0"/>
                        </a:rPr>
                        <a:t>1140</a:t>
                      </a:r>
                      <a:endParaRPr lang="tr-TR" sz="1100" b="1" dirty="0">
                        <a:solidFill>
                          <a:srgbClr val="000000"/>
                        </a:solidFill>
                        <a:latin typeface="Arial" pitchFamily="34" charset="0"/>
                        <a:ea typeface="Calibri"/>
                        <a:cs typeface="Arial" pitchFamily="34" charset="0"/>
                      </a:endParaRPr>
                    </a:p>
                  </a:txBody>
                  <a:tcPr marL="44174" marR="44174" marT="0" marB="0" anchor="b"/>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SU KÜTLELERİ ve TİPLERİ</a:t>
            </a:r>
            <a:endParaRPr lang="tr-TR" sz="2800" dirty="0">
              <a:latin typeface="+mn-lt"/>
              <a:cs typeface="Arial" charset="0"/>
            </a:endParaRPr>
          </a:p>
        </p:txBody>
      </p:sp>
      <p:graphicFrame>
        <p:nvGraphicFramePr>
          <p:cNvPr id="6" name="5 Grafik"/>
          <p:cNvGraphicFramePr/>
          <p:nvPr/>
        </p:nvGraphicFramePr>
        <p:xfrm>
          <a:off x="755576" y="1844824"/>
          <a:ext cx="7920880"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7" name="6 Metin kutusu"/>
          <p:cNvSpPr txBox="1"/>
          <p:nvPr/>
        </p:nvSpPr>
        <p:spPr>
          <a:xfrm>
            <a:off x="179388" y="1268413"/>
            <a:ext cx="5761037" cy="523875"/>
          </a:xfrm>
          <a:prstGeom prst="rect">
            <a:avLst/>
          </a:prstGeom>
          <a:noFill/>
        </p:spPr>
        <p:txBody>
          <a:bodyPr>
            <a:spAutoFit/>
          </a:bodyPr>
          <a:lstStyle/>
          <a:p>
            <a:pPr>
              <a:defRPr/>
            </a:pPr>
            <a:r>
              <a:rPr lang="tr-TR" sz="2800" b="1" dirty="0">
                <a:solidFill>
                  <a:srgbClr val="FF0000"/>
                </a:solidFill>
                <a:latin typeface="+mn-lt"/>
                <a:cs typeface="Arial" charset="0"/>
              </a:rPr>
              <a:t>Avrupa Ülkeleri Nehir Tipleri</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SU KÜTLELERİ ve TİPLERİ</a:t>
            </a:r>
            <a:endParaRPr lang="tr-TR" sz="2800" dirty="0">
              <a:latin typeface="+mn-lt"/>
              <a:cs typeface="Arial" charset="0"/>
            </a:endParaRPr>
          </a:p>
        </p:txBody>
      </p:sp>
      <p:sp>
        <p:nvSpPr>
          <p:cNvPr id="7" name="6 Metin kutusu"/>
          <p:cNvSpPr txBox="1"/>
          <p:nvPr/>
        </p:nvSpPr>
        <p:spPr>
          <a:xfrm>
            <a:off x="323850" y="1052513"/>
            <a:ext cx="6192838" cy="523875"/>
          </a:xfrm>
          <a:prstGeom prst="rect">
            <a:avLst/>
          </a:prstGeom>
          <a:noFill/>
        </p:spPr>
        <p:txBody>
          <a:bodyPr>
            <a:spAutoFit/>
          </a:bodyPr>
          <a:lstStyle/>
          <a:p>
            <a:pPr>
              <a:defRPr/>
            </a:pPr>
            <a:r>
              <a:rPr lang="tr-TR" sz="2800" b="1" dirty="0">
                <a:solidFill>
                  <a:srgbClr val="FF0000"/>
                </a:solidFill>
                <a:latin typeface="+mn-lt"/>
                <a:cs typeface="Arial" charset="0"/>
              </a:rPr>
              <a:t>Nehir Tipleri İçin Belirleyici Kriterler </a:t>
            </a:r>
          </a:p>
        </p:txBody>
      </p:sp>
      <p:graphicFrame>
        <p:nvGraphicFramePr>
          <p:cNvPr id="8" name="7 Tablo"/>
          <p:cNvGraphicFramePr>
            <a:graphicFrameLocks noGrp="1"/>
          </p:cNvGraphicFramePr>
          <p:nvPr/>
        </p:nvGraphicFramePr>
        <p:xfrm>
          <a:off x="1187450" y="1628775"/>
          <a:ext cx="7129463" cy="5121275"/>
        </p:xfrm>
        <a:graphic>
          <a:graphicData uri="http://schemas.openxmlformats.org/drawingml/2006/table">
            <a:tbl>
              <a:tblPr>
                <a:tableStyleId>{69CF1AB2-1976-4502-BF36-3FF5EA218861}</a:tableStyleId>
              </a:tblPr>
              <a:tblGrid>
                <a:gridCol w="2376264"/>
                <a:gridCol w="2376264"/>
                <a:gridCol w="2376264"/>
              </a:tblGrid>
              <a:tr h="300120">
                <a:tc>
                  <a:txBody>
                    <a:bodyPr/>
                    <a:lstStyle/>
                    <a:p>
                      <a:pPr algn="ctr">
                        <a:lnSpc>
                          <a:spcPct val="150000"/>
                        </a:lnSpc>
                        <a:spcAft>
                          <a:spcPts val="0"/>
                        </a:spcAft>
                      </a:pPr>
                      <a:r>
                        <a:rPr lang="tr-TR" sz="1400" b="1" dirty="0"/>
                        <a:t>Faktörler</a:t>
                      </a:r>
                      <a:endParaRPr lang="tr-TR" sz="1400" b="1" dirty="0">
                        <a:latin typeface="Verdana"/>
                        <a:ea typeface="Calibri"/>
                        <a:cs typeface="Times New Roman"/>
                      </a:endParaRPr>
                    </a:p>
                  </a:txBody>
                  <a:tcPr marL="68580" marR="68580" marT="0" marB="0" anchor="ctr"/>
                </a:tc>
                <a:tc>
                  <a:txBody>
                    <a:bodyPr/>
                    <a:lstStyle/>
                    <a:p>
                      <a:pPr algn="ctr">
                        <a:lnSpc>
                          <a:spcPct val="150000"/>
                        </a:lnSpc>
                        <a:spcAft>
                          <a:spcPts val="0"/>
                        </a:spcAft>
                      </a:pPr>
                      <a:r>
                        <a:rPr lang="tr-TR" sz="1400" b="1" dirty="0"/>
                        <a:t>Seçenekler</a:t>
                      </a:r>
                      <a:endParaRPr lang="tr-TR" sz="1400" b="1" dirty="0">
                        <a:latin typeface="Verdana"/>
                        <a:ea typeface="Calibri"/>
                        <a:cs typeface="Times New Roman"/>
                      </a:endParaRPr>
                    </a:p>
                  </a:txBody>
                  <a:tcPr marL="68580" marR="68580" marT="0" marB="0" anchor="ctr"/>
                </a:tc>
                <a:tc>
                  <a:txBody>
                    <a:bodyPr/>
                    <a:lstStyle/>
                    <a:p>
                      <a:pPr algn="ctr">
                        <a:lnSpc>
                          <a:spcPct val="150000"/>
                        </a:lnSpc>
                        <a:spcAft>
                          <a:spcPts val="0"/>
                        </a:spcAft>
                      </a:pPr>
                      <a:r>
                        <a:rPr lang="tr-TR" sz="1400" b="1" dirty="0"/>
                        <a:t>Kod</a:t>
                      </a:r>
                      <a:endParaRPr lang="tr-TR" sz="1400" b="1" dirty="0">
                        <a:latin typeface="Verdana"/>
                        <a:ea typeface="Calibri"/>
                        <a:cs typeface="Times New Roman"/>
                      </a:endParaRPr>
                    </a:p>
                  </a:txBody>
                  <a:tcPr marL="68580" marR="68580" marT="0" marB="0" anchor="ctr"/>
                </a:tc>
              </a:tr>
              <a:tr h="253622">
                <a:tc rowSpan="2">
                  <a:txBody>
                    <a:bodyPr/>
                    <a:lstStyle/>
                    <a:p>
                      <a:pPr algn="ctr">
                        <a:lnSpc>
                          <a:spcPct val="150000"/>
                        </a:lnSpc>
                        <a:spcAft>
                          <a:spcPts val="0"/>
                        </a:spcAft>
                      </a:pPr>
                      <a:r>
                        <a:rPr lang="tr-TR" sz="1400" b="1" dirty="0"/>
                        <a:t>Akış rejimi</a:t>
                      </a:r>
                      <a:endParaRPr lang="tr-TR" sz="1400" b="1" dirty="0">
                        <a:latin typeface="Verdana"/>
                        <a:ea typeface="Calibri"/>
                        <a:cs typeface="Times New Roman"/>
                      </a:endParaRPr>
                    </a:p>
                  </a:txBody>
                  <a:tcPr marL="68580" marR="68580" marT="0" marB="0" anchor="ctr"/>
                </a:tc>
                <a:tc>
                  <a:txBody>
                    <a:bodyPr/>
                    <a:lstStyle/>
                    <a:p>
                      <a:pPr algn="ctr">
                        <a:lnSpc>
                          <a:spcPct val="150000"/>
                        </a:lnSpc>
                        <a:spcAft>
                          <a:spcPts val="0"/>
                        </a:spcAft>
                      </a:pPr>
                      <a:r>
                        <a:rPr lang="tr-TR" sz="1400" b="1"/>
                        <a:t>Mevsimsel</a:t>
                      </a:r>
                      <a:endParaRPr lang="tr-TR" sz="1400" b="1">
                        <a:latin typeface="Verdana"/>
                        <a:ea typeface="Calibri"/>
                        <a:cs typeface="Times New Roman"/>
                      </a:endParaRPr>
                    </a:p>
                  </a:txBody>
                  <a:tcPr marL="68580" marR="68580" marT="0" marB="0"/>
                </a:tc>
                <a:tc>
                  <a:txBody>
                    <a:bodyPr/>
                    <a:lstStyle/>
                    <a:p>
                      <a:pPr algn="ctr">
                        <a:lnSpc>
                          <a:spcPct val="150000"/>
                        </a:lnSpc>
                        <a:spcAft>
                          <a:spcPts val="0"/>
                        </a:spcAft>
                      </a:pPr>
                      <a:r>
                        <a:rPr lang="tr-TR" sz="1400" b="1" dirty="0"/>
                        <a:t>A1</a:t>
                      </a:r>
                      <a:endParaRPr lang="tr-TR" sz="1400" b="1" dirty="0">
                        <a:latin typeface="Verdana"/>
                        <a:ea typeface="Calibri"/>
                        <a:cs typeface="Times New Roman"/>
                      </a:endParaRPr>
                    </a:p>
                  </a:txBody>
                  <a:tcPr marL="68580" marR="68580" marT="0" marB="0" anchor="ctr"/>
                </a:tc>
              </a:tr>
              <a:tr h="253622">
                <a:tc vMerge="1">
                  <a:txBody>
                    <a:bodyPr/>
                    <a:lstStyle/>
                    <a:p>
                      <a:endParaRPr lang="tr-TR"/>
                    </a:p>
                  </a:txBody>
                  <a:tcPr/>
                </a:tc>
                <a:tc>
                  <a:txBody>
                    <a:bodyPr/>
                    <a:lstStyle/>
                    <a:p>
                      <a:pPr algn="ctr">
                        <a:lnSpc>
                          <a:spcPct val="150000"/>
                        </a:lnSpc>
                        <a:spcAft>
                          <a:spcPts val="0"/>
                        </a:spcAft>
                      </a:pPr>
                      <a:r>
                        <a:rPr lang="tr-TR" sz="1400" b="1"/>
                        <a:t>Sürekli</a:t>
                      </a:r>
                      <a:endParaRPr lang="tr-TR" sz="1400" b="1">
                        <a:latin typeface="Verdana"/>
                        <a:ea typeface="Calibri"/>
                        <a:cs typeface="Times New Roman"/>
                      </a:endParaRPr>
                    </a:p>
                  </a:txBody>
                  <a:tcPr marL="68580" marR="68580" marT="0" marB="0"/>
                </a:tc>
                <a:tc>
                  <a:txBody>
                    <a:bodyPr/>
                    <a:lstStyle/>
                    <a:p>
                      <a:pPr algn="ctr">
                        <a:lnSpc>
                          <a:spcPct val="150000"/>
                        </a:lnSpc>
                        <a:spcAft>
                          <a:spcPts val="0"/>
                        </a:spcAft>
                      </a:pPr>
                      <a:r>
                        <a:rPr lang="tr-TR" sz="1400" b="1"/>
                        <a:t>A2</a:t>
                      </a:r>
                      <a:endParaRPr lang="tr-TR" sz="1400" b="1">
                        <a:latin typeface="Verdana"/>
                        <a:ea typeface="Calibri"/>
                        <a:cs typeface="Times New Roman"/>
                      </a:endParaRPr>
                    </a:p>
                  </a:txBody>
                  <a:tcPr marL="68580" marR="68580" marT="0" marB="0" anchor="ctr"/>
                </a:tc>
              </a:tr>
              <a:tr h="507245">
                <a:tc rowSpan="2">
                  <a:txBody>
                    <a:bodyPr/>
                    <a:lstStyle/>
                    <a:p>
                      <a:pPr algn="ctr">
                        <a:lnSpc>
                          <a:spcPct val="150000"/>
                        </a:lnSpc>
                        <a:spcAft>
                          <a:spcPts val="0"/>
                        </a:spcAft>
                      </a:pPr>
                      <a:r>
                        <a:rPr lang="tr-TR" sz="1400" b="1" dirty="0"/>
                        <a:t>Büyüklük (Drenaj Alanı)</a:t>
                      </a:r>
                      <a:endParaRPr lang="tr-TR" sz="1400" b="1" dirty="0">
                        <a:latin typeface="Verdana"/>
                        <a:ea typeface="Calibri"/>
                        <a:cs typeface="Times New Roman"/>
                      </a:endParaRPr>
                    </a:p>
                  </a:txBody>
                  <a:tcPr marL="68580" marR="68580" marT="0" marB="0" anchor="ctr"/>
                </a:tc>
                <a:tc>
                  <a:txBody>
                    <a:bodyPr/>
                    <a:lstStyle/>
                    <a:p>
                      <a:pPr algn="ctr">
                        <a:lnSpc>
                          <a:spcPct val="150000"/>
                        </a:lnSpc>
                        <a:spcAft>
                          <a:spcPts val="0"/>
                        </a:spcAft>
                      </a:pPr>
                      <a:r>
                        <a:rPr lang="tr-TR" sz="1400" b="1"/>
                        <a:t>&lt;1000 km2 (kurak alanlarda &lt;3000 km2)</a:t>
                      </a:r>
                      <a:endParaRPr lang="tr-TR" sz="1400" b="1">
                        <a:latin typeface="Verdana"/>
                        <a:ea typeface="Calibri"/>
                        <a:cs typeface="Times New Roman"/>
                      </a:endParaRPr>
                    </a:p>
                  </a:txBody>
                  <a:tcPr marL="68580" marR="68580" marT="0" marB="0"/>
                </a:tc>
                <a:tc>
                  <a:txBody>
                    <a:bodyPr/>
                    <a:lstStyle/>
                    <a:p>
                      <a:pPr algn="ctr">
                        <a:lnSpc>
                          <a:spcPct val="150000"/>
                        </a:lnSpc>
                        <a:spcAft>
                          <a:spcPts val="0"/>
                        </a:spcAft>
                      </a:pPr>
                      <a:r>
                        <a:rPr lang="tr-TR" sz="1400" b="1"/>
                        <a:t>D1</a:t>
                      </a:r>
                      <a:endParaRPr lang="tr-TR" sz="1400" b="1">
                        <a:latin typeface="Verdana"/>
                        <a:ea typeface="Calibri"/>
                        <a:cs typeface="Times New Roman"/>
                      </a:endParaRPr>
                    </a:p>
                  </a:txBody>
                  <a:tcPr marL="68580" marR="68580" marT="0" marB="0" anchor="ctr"/>
                </a:tc>
              </a:tr>
              <a:tr h="507245">
                <a:tc vMerge="1">
                  <a:txBody>
                    <a:bodyPr/>
                    <a:lstStyle/>
                    <a:p>
                      <a:endParaRPr lang="tr-TR"/>
                    </a:p>
                  </a:txBody>
                  <a:tcPr/>
                </a:tc>
                <a:tc>
                  <a:txBody>
                    <a:bodyPr/>
                    <a:lstStyle/>
                    <a:p>
                      <a:pPr algn="ctr">
                        <a:lnSpc>
                          <a:spcPct val="150000"/>
                        </a:lnSpc>
                        <a:spcAft>
                          <a:spcPts val="0"/>
                        </a:spcAft>
                      </a:pPr>
                      <a:r>
                        <a:rPr lang="tr-TR" sz="1400" b="1" dirty="0"/>
                        <a:t>&gt;1000 km2 (kurak alanlarda &gt;3000 km2)</a:t>
                      </a:r>
                      <a:endParaRPr lang="tr-TR" sz="1400" b="1" dirty="0">
                        <a:latin typeface="Verdana"/>
                        <a:ea typeface="Calibri"/>
                        <a:cs typeface="Times New Roman"/>
                      </a:endParaRPr>
                    </a:p>
                  </a:txBody>
                  <a:tcPr marL="68580" marR="68580" marT="0" marB="0"/>
                </a:tc>
                <a:tc>
                  <a:txBody>
                    <a:bodyPr/>
                    <a:lstStyle/>
                    <a:p>
                      <a:pPr algn="ctr">
                        <a:lnSpc>
                          <a:spcPct val="150000"/>
                        </a:lnSpc>
                        <a:spcAft>
                          <a:spcPts val="0"/>
                        </a:spcAft>
                      </a:pPr>
                      <a:r>
                        <a:rPr lang="tr-TR" sz="1400" b="1"/>
                        <a:t>D2</a:t>
                      </a:r>
                      <a:endParaRPr lang="tr-TR" sz="1400" b="1">
                        <a:latin typeface="Verdana"/>
                        <a:ea typeface="Calibri"/>
                        <a:cs typeface="Times New Roman"/>
                      </a:endParaRPr>
                    </a:p>
                  </a:txBody>
                  <a:tcPr marL="68580" marR="68580" marT="0" marB="0" anchor="ctr"/>
                </a:tc>
              </a:tr>
              <a:tr h="253622">
                <a:tc rowSpan="2">
                  <a:txBody>
                    <a:bodyPr/>
                    <a:lstStyle/>
                    <a:p>
                      <a:pPr algn="ctr">
                        <a:lnSpc>
                          <a:spcPct val="150000"/>
                        </a:lnSpc>
                        <a:spcAft>
                          <a:spcPts val="0"/>
                        </a:spcAft>
                      </a:pPr>
                      <a:r>
                        <a:rPr lang="tr-TR" sz="1400" b="1"/>
                        <a:t>Yağış</a:t>
                      </a:r>
                      <a:endParaRPr lang="tr-TR" sz="1400" b="1">
                        <a:latin typeface="Verdana"/>
                        <a:ea typeface="Calibri"/>
                        <a:cs typeface="Times New Roman"/>
                      </a:endParaRPr>
                    </a:p>
                  </a:txBody>
                  <a:tcPr marL="68580" marR="68580" marT="0" marB="0" anchor="ctr"/>
                </a:tc>
                <a:tc>
                  <a:txBody>
                    <a:bodyPr/>
                    <a:lstStyle/>
                    <a:p>
                      <a:pPr algn="ctr">
                        <a:lnSpc>
                          <a:spcPct val="150000"/>
                        </a:lnSpc>
                        <a:spcAft>
                          <a:spcPts val="0"/>
                        </a:spcAft>
                      </a:pPr>
                      <a:r>
                        <a:rPr lang="tr-TR" sz="1400" b="1" dirty="0"/>
                        <a:t>&lt;400 mm</a:t>
                      </a:r>
                      <a:endParaRPr lang="tr-TR" sz="1400" b="1" dirty="0">
                        <a:latin typeface="Verdana"/>
                        <a:ea typeface="Calibri"/>
                        <a:cs typeface="Times New Roman"/>
                      </a:endParaRPr>
                    </a:p>
                  </a:txBody>
                  <a:tcPr marL="68580" marR="68580" marT="0" marB="0"/>
                </a:tc>
                <a:tc>
                  <a:txBody>
                    <a:bodyPr/>
                    <a:lstStyle/>
                    <a:p>
                      <a:pPr algn="ctr">
                        <a:lnSpc>
                          <a:spcPct val="150000"/>
                        </a:lnSpc>
                        <a:spcAft>
                          <a:spcPts val="0"/>
                        </a:spcAft>
                      </a:pPr>
                      <a:r>
                        <a:rPr lang="tr-TR" sz="1400" b="1"/>
                        <a:t>Y1</a:t>
                      </a:r>
                      <a:endParaRPr lang="tr-TR" sz="1400" b="1">
                        <a:latin typeface="Verdana"/>
                        <a:ea typeface="Calibri"/>
                        <a:cs typeface="Times New Roman"/>
                      </a:endParaRPr>
                    </a:p>
                  </a:txBody>
                  <a:tcPr marL="68580" marR="68580" marT="0" marB="0" anchor="ctr"/>
                </a:tc>
              </a:tr>
              <a:tr h="253622">
                <a:tc vMerge="1">
                  <a:txBody>
                    <a:bodyPr/>
                    <a:lstStyle/>
                    <a:p>
                      <a:endParaRPr lang="tr-TR"/>
                    </a:p>
                  </a:txBody>
                  <a:tcPr/>
                </a:tc>
                <a:tc>
                  <a:txBody>
                    <a:bodyPr/>
                    <a:lstStyle/>
                    <a:p>
                      <a:pPr algn="ctr">
                        <a:lnSpc>
                          <a:spcPct val="150000"/>
                        </a:lnSpc>
                        <a:spcAft>
                          <a:spcPts val="0"/>
                        </a:spcAft>
                      </a:pPr>
                      <a:r>
                        <a:rPr lang="tr-TR" sz="1400" b="1" dirty="0"/>
                        <a:t>&gt;400 mm</a:t>
                      </a:r>
                      <a:endParaRPr lang="tr-TR" sz="1400" b="1" dirty="0">
                        <a:latin typeface="Verdana"/>
                        <a:ea typeface="Calibri"/>
                        <a:cs typeface="Times New Roman"/>
                      </a:endParaRPr>
                    </a:p>
                  </a:txBody>
                  <a:tcPr marL="68580" marR="68580" marT="0" marB="0"/>
                </a:tc>
                <a:tc>
                  <a:txBody>
                    <a:bodyPr/>
                    <a:lstStyle/>
                    <a:p>
                      <a:pPr algn="ctr">
                        <a:lnSpc>
                          <a:spcPct val="150000"/>
                        </a:lnSpc>
                        <a:spcAft>
                          <a:spcPts val="0"/>
                        </a:spcAft>
                      </a:pPr>
                      <a:r>
                        <a:rPr lang="tr-TR" sz="1400" b="1"/>
                        <a:t>Y2</a:t>
                      </a:r>
                      <a:endParaRPr lang="tr-TR" sz="1400" b="1">
                        <a:latin typeface="Verdana"/>
                        <a:ea typeface="Calibri"/>
                        <a:cs typeface="Times New Roman"/>
                      </a:endParaRPr>
                    </a:p>
                  </a:txBody>
                  <a:tcPr marL="68580" marR="68580" marT="0" marB="0" anchor="ctr"/>
                </a:tc>
              </a:tr>
              <a:tr h="253622">
                <a:tc rowSpan="2">
                  <a:txBody>
                    <a:bodyPr/>
                    <a:lstStyle/>
                    <a:p>
                      <a:pPr algn="ctr">
                        <a:lnSpc>
                          <a:spcPct val="150000"/>
                        </a:lnSpc>
                        <a:spcAft>
                          <a:spcPts val="0"/>
                        </a:spcAft>
                      </a:pPr>
                      <a:r>
                        <a:rPr lang="tr-TR" sz="1400" b="1"/>
                        <a:t>Eğim</a:t>
                      </a:r>
                      <a:endParaRPr lang="tr-TR" sz="1400" b="1">
                        <a:latin typeface="Verdana"/>
                        <a:ea typeface="Calibri"/>
                        <a:cs typeface="Times New Roman"/>
                      </a:endParaRPr>
                    </a:p>
                  </a:txBody>
                  <a:tcPr marL="68580" marR="68580" marT="0" marB="0" anchor="ctr"/>
                </a:tc>
                <a:tc>
                  <a:txBody>
                    <a:bodyPr/>
                    <a:lstStyle/>
                    <a:p>
                      <a:pPr algn="ctr">
                        <a:lnSpc>
                          <a:spcPct val="150000"/>
                        </a:lnSpc>
                        <a:spcAft>
                          <a:spcPts val="0"/>
                        </a:spcAft>
                      </a:pPr>
                      <a:r>
                        <a:rPr lang="tr-TR" sz="1400" b="1" dirty="0"/>
                        <a:t>&lt;%2</a:t>
                      </a:r>
                      <a:endParaRPr lang="tr-TR" sz="1400" b="1" dirty="0">
                        <a:latin typeface="Verdana"/>
                        <a:ea typeface="Calibri"/>
                        <a:cs typeface="Times New Roman"/>
                      </a:endParaRPr>
                    </a:p>
                  </a:txBody>
                  <a:tcPr marL="68580" marR="68580" marT="0" marB="0"/>
                </a:tc>
                <a:tc>
                  <a:txBody>
                    <a:bodyPr/>
                    <a:lstStyle/>
                    <a:p>
                      <a:pPr algn="ctr">
                        <a:lnSpc>
                          <a:spcPct val="150000"/>
                        </a:lnSpc>
                        <a:spcAft>
                          <a:spcPts val="0"/>
                        </a:spcAft>
                      </a:pPr>
                      <a:r>
                        <a:rPr lang="tr-TR" sz="1400" b="1"/>
                        <a:t>E1</a:t>
                      </a:r>
                      <a:endParaRPr lang="tr-TR" sz="1400" b="1">
                        <a:latin typeface="Verdana"/>
                        <a:ea typeface="Calibri"/>
                        <a:cs typeface="Times New Roman"/>
                      </a:endParaRPr>
                    </a:p>
                  </a:txBody>
                  <a:tcPr marL="68580" marR="68580" marT="0" marB="0" anchor="ctr"/>
                </a:tc>
              </a:tr>
              <a:tr h="253622">
                <a:tc vMerge="1">
                  <a:txBody>
                    <a:bodyPr/>
                    <a:lstStyle/>
                    <a:p>
                      <a:endParaRPr lang="tr-TR"/>
                    </a:p>
                  </a:txBody>
                  <a:tcPr/>
                </a:tc>
                <a:tc>
                  <a:txBody>
                    <a:bodyPr/>
                    <a:lstStyle/>
                    <a:p>
                      <a:pPr algn="ctr">
                        <a:lnSpc>
                          <a:spcPct val="150000"/>
                        </a:lnSpc>
                        <a:spcAft>
                          <a:spcPts val="0"/>
                        </a:spcAft>
                      </a:pPr>
                      <a:r>
                        <a:rPr lang="tr-TR" sz="1400" b="1" dirty="0"/>
                        <a:t>&gt;%2</a:t>
                      </a:r>
                      <a:endParaRPr lang="tr-TR" sz="1400" b="1" dirty="0">
                        <a:latin typeface="Verdana"/>
                        <a:ea typeface="Calibri"/>
                        <a:cs typeface="Times New Roman"/>
                      </a:endParaRPr>
                    </a:p>
                  </a:txBody>
                  <a:tcPr marL="68580" marR="68580" marT="0" marB="0"/>
                </a:tc>
                <a:tc>
                  <a:txBody>
                    <a:bodyPr/>
                    <a:lstStyle/>
                    <a:p>
                      <a:pPr algn="ctr">
                        <a:lnSpc>
                          <a:spcPct val="150000"/>
                        </a:lnSpc>
                        <a:spcAft>
                          <a:spcPts val="0"/>
                        </a:spcAft>
                      </a:pPr>
                      <a:r>
                        <a:rPr lang="tr-TR" sz="1400" b="1"/>
                        <a:t>E2</a:t>
                      </a:r>
                      <a:endParaRPr lang="tr-TR" sz="1400" b="1">
                        <a:latin typeface="Verdana"/>
                        <a:ea typeface="Calibri"/>
                        <a:cs typeface="Times New Roman"/>
                      </a:endParaRPr>
                    </a:p>
                  </a:txBody>
                  <a:tcPr marL="68580" marR="68580" marT="0" marB="0" anchor="ctr"/>
                </a:tc>
              </a:tr>
              <a:tr h="253622">
                <a:tc rowSpan="3">
                  <a:txBody>
                    <a:bodyPr/>
                    <a:lstStyle/>
                    <a:p>
                      <a:pPr algn="ctr">
                        <a:lnSpc>
                          <a:spcPct val="150000"/>
                        </a:lnSpc>
                        <a:spcAft>
                          <a:spcPts val="0"/>
                        </a:spcAft>
                      </a:pPr>
                      <a:r>
                        <a:rPr lang="tr-TR" sz="1400" b="1"/>
                        <a:t>Rakım</a:t>
                      </a:r>
                      <a:endParaRPr lang="tr-TR" sz="1400" b="1">
                        <a:latin typeface="Verdana"/>
                        <a:ea typeface="Calibri"/>
                        <a:cs typeface="Times New Roman"/>
                      </a:endParaRPr>
                    </a:p>
                  </a:txBody>
                  <a:tcPr marL="68580" marR="68580" marT="0" marB="0" anchor="ctr"/>
                </a:tc>
                <a:tc>
                  <a:txBody>
                    <a:bodyPr/>
                    <a:lstStyle/>
                    <a:p>
                      <a:pPr algn="ctr">
                        <a:lnSpc>
                          <a:spcPct val="150000"/>
                        </a:lnSpc>
                        <a:spcAft>
                          <a:spcPts val="0"/>
                        </a:spcAft>
                      </a:pPr>
                      <a:r>
                        <a:rPr lang="tr-TR" sz="1400" b="1" dirty="0"/>
                        <a:t>0-800 m</a:t>
                      </a:r>
                      <a:endParaRPr lang="tr-TR" sz="1400" b="1" dirty="0">
                        <a:latin typeface="Verdana"/>
                        <a:ea typeface="Calibri"/>
                        <a:cs typeface="Times New Roman"/>
                      </a:endParaRPr>
                    </a:p>
                  </a:txBody>
                  <a:tcPr marL="68580" marR="68580" marT="0" marB="0"/>
                </a:tc>
                <a:tc>
                  <a:txBody>
                    <a:bodyPr/>
                    <a:lstStyle/>
                    <a:p>
                      <a:pPr algn="ctr">
                        <a:lnSpc>
                          <a:spcPct val="150000"/>
                        </a:lnSpc>
                        <a:spcAft>
                          <a:spcPts val="0"/>
                        </a:spcAft>
                      </a:pPr>
                      <a:r>
                        <a:rPr lang="tr-TR" sz="1400" b="1" dirty="0"/>
                        <a:t>R1</a:t>
                      </a:r>
                      <a:endParaRPr lang="tr-TR" sz="1400" b="1" dirty="0">
                        <a:latin typeface="Verdana"/>
                        <a:ea typeface="Calibri"/>
                        <a:cs typeface="Times New Roman"/>
                      </a:endParaRPr>
                    </a:p>
                  </a:txBody>
                  <a:tcPr marL="68580" marR="68580" marT="0" marB="0" anchor="ctr"/>
                </a:tc>
              </a:tr>
              <a:tr h="253622">
                <a:tc vMerge="1">
                  <a:txBody>
                    <a:bodyPr/>
                    <a:lstStyle/>
                    <a:p>
                      <a:endParaRPr lang="tr-TR"/>
                    </a:p>
                  </a:txBody>
                  <a:tcPr/>
                </a:tc>
                <a:tc>
                  <a:txBody>
                    <a:bodyPr/>
                    <a:lstStyle/>
                    <a:p>
                      <a:pPr algn="ctr">
                        <a:lnSpc>
                          <a:spcPct val="150000"/>
                        </a:lnSpc>
                        <a:spcAft>
                          <a:spcPts val="0"/>
                        </a:spcAft>
                      </a:pPr>
                      <a:r>
                        <a:rPr lang="tr-TR" sz="1400" b="1"/>
                        <a:t>800-1600 m</a:t>
                      </a:r>
                      <a:endParaRPr lang="tr-TR" sz="1400" b="1">
                        <a:latin typeface="Verdana"/>
                        <a:ea typeface="Calibri"/>
                        <a:cs typeface="Times New Roman"/>
                      </a:endParaRPr>
                    </a:p>
                  </a:txBody>
                  <a:tcPr marL="68580" marR="68580" marT="0" marB="0"/>
                </a:tc>
                <a:tc>
                  <a:txBody>
                    <a:bodyPr/>
                    <a:lstStyle/>
                    <a:p>
                      <a:pPr algn="ctr">
                        <a:lnSpc>
                          <a:spcPct val="150000"/>
                        </a:lnSpc>
                        <a:spcAft>
                          <a:spcPts val="0"/>
                        </a:spcAft>
                      </a:pPr>
                      <a:r>
                        <a:rPr lang="tr-TR" sz="1400" b="1" dirty="0"/>
                        <a:t>R2</a:t>
                      </a:r>
                      <a:endParaRPr lang="tr-TR" sz="1400" b="1" dirty="0">
                        <a:latin typeface="Verdana"/>
                        <a:ea typeface="Calibri"/>
                        <a:cs typeface="Times New Roman"/>
                      </a:endParaRPr>
                    </a:p>
                  </a:txBody>
                  <a:tcPr marL="68580" marR="68580" marT="0" marB="0" anchor="ctr"/>
                </a:tc>
              </a:tr>
              <a:tr h="253622">
                <a:tc vMerge="1">
                  <a:txBody>
                    <a:bodyPr/>
                    <a:lstStyle/>
                    <a:p>
                      <a:endParaRPr lang="tr-TR"/>
                    </a:p>
                  </a:txBody>
                  <a:tcPr/>
                </a:tc>
                <a:tc>
                  <a:txBody>
                    <a:bodyPr/>
                    <a:lstStyle/>
                    <a:p>
                      <a:pPr algn="ctr">
                        <a:lnSpc>
                          <a:spcPct val="150000"/>
                        </a:lnSpc>
                        <a:spcAft>
                          <a:spcPts val="0"/>
                        </a:spcAft>
                      </a:pPr>
                      <a:r>
                        <a:rPr lang="tr-TR" sz="1400" b="1"/>
                        <a:t>&gt;1600 m</a:t>
                      </a:r>
                      <a:endParaRPr lang="tr-TR" sz="1400" b="1">
                        <a:latin typeface="Verdana"/>
                        <a:ea typeface="Calibri"/>
                        <a:cs typeface="Times New Roman"/>
                      </a:endParaRPr>
                    </a:p>
                  </a:txBody>
                  <a:tcPr marL="68580" marR="68580" marT="0" marB="0"/>
                </a:tc>
                <a:tc>
                  <a:txBody>
                    <a:bodyPr/>
                    <a:lstStyle/>
                    <a:p>
                      <a:pPr algn="ctr">
                        <a:lnSpc>
                          <a:spcPct val="150000"/>
                        </a:lnSpc>
                        <a:spcAft>
                          <a:spcPts val="0"/>
                        </a:spcAft>
                      </a:pPr>
                      <a:r>
                        <a:rPr lang="tr-TR" sz="1400" b="1"/>
                        <a:t>R3</a:t>
                      </a:r>
                      <a:endParaRPr lang="tr-TR" sz="1400" b="1">
                        <a:latin typeface="Verdana"/>
                        <a:ea typeface="Calibri"/>
                        <a:cs typeface="Times New Roman"/>
                      </a:endParaRPr>
                    </a:p>
                  </a:txBody>
                  <a:tcPr marL="68580" marR="68580" marT="0" marB="0" anchor="ctr"/>
                </a:tc>
              </a:tr>
              <a:tr h="253622">
                <a:tc rowSpan="2">
                  <a:txBody>
                    <a:bodyPr/>
                    <a:lstStyle/>
                    <a:p>
                      <a:pPr algn="ctr">
                        <a:lnSpc>
                          <a:spcPct val="150000"/>
                        </a:lnSpc>
                        <a:spcAft>
                          <a:spcPts val="0"/>
                        </a:spcAft>
                      </a:pPr>
                      <a:r>
                        <a:rPr lang="tr-TR" sz="1400" b="1"/>
                        <a:t>Jeoloji</a:t>
                      </a:r>
                      <a:endParaRPr lang="tr-TR" sz="1400" b="1">
                        <a:latin typeface="Verdana"/>
                        <a:ea typeface="Calibri"/>
                        <a:cs typeface="Times New Roman"/>
                      </a:endParaRPr>
                    </a:p>
                  </a:txBody>
                  <a:tcPr marL="68580" marR="68580" marT="0" marB="0" anchor="ctr"/>
                </a:tc>
                <a:tc>
                  <a:txBody>
                    <a:bodyPr/>
                    <a:lstStyle/>
                    <a:p>
                      <a:pPr algn="ctr">
                        <a:lnSpc>
                          <a:spcPct val="150000"/>
                        </a:lnSpc>
                        <a:spcAft>
                          <a:spcPts val="0"/>
                        </a:spcAft>
                      </a:pPr>
                      <a:r>
                        <a:rPr lang="tr-TR" sz="1400" b="1"/>
                        <a:t>Yüksek mineralizasyon</a:t>
                      </a:r>
                      <a:endParaRPr lang="tr-TR" sz="1400" b="1">
                        <a:latin typeface="Verdana"/>
                        <a:ea typeface="Calibri"/>
                        <a:cs typeface="Times New Roman"/>
                      </a:endParaRPr>
                    </a:p>
                  </a:txBody>
                  <a:tcPr marL="68580" marR="68580" marT="0" marB="0"/>
                </a:tc>
                <a:tc>
                  <a:txBody>
                    <a:bodyPr/>
                    <a:lstStyle/>
                    <a:p>
                      <a:pPr algn="ctr">
                        <a:lnSpc>
                          <a:spcPct val="150000"/>
                        </a:lnSpc>
                        <a:spcAft>
                          <a:spcPts val="0"/>
                        </a:spcAft>
                      </a:pPr>
                      <a:r>
                        <a:rPr lang="tr-TR" sz="1400" b="1"/>
                        <a:t>J1</a:t>
                      </a:r>
                      <a:endParaRPr lang="tr-TR" sz="1400" b="1">
                        <a:latin typeface="Verdana"/>
                        <a:ea typeface="Calibri"/>
                        <a:cs typeface="Times New Roman"/>
                      </a:endParaRPr>
                    </a:p>
                  </a:txBody>
                  <a:tcPr marL="68580" marR="68580" marT="0" marB="0" anchor="ctr"/>
                </a:tc>
              </a:tr>
              <a:tr h="253622">
                <a:tc vMerge="1">
                  <a:txBody>
                    <a:bodyPr/>
                    <a:lstStyle/>
                    <a:p>
                      <a:endParaRPr lang="tr-TR"/>
                    </a:p>
                  </a:txBody>
                  <a:tcPr/>
                </a:tc>
                <a:tc>
                  <a:txBody>
                    <a:bodyPr/>
                    <a:lstStyle/>
                    <a:p>
                      <a:pPr algn="ctr">
                        <a:lnSpc>
                          <a:spcPct val="150000"/>
                        </a:lnSpc>
                        <a:spcAft>
                          <a:spcPts val="0"/>
                        </a:spcAft>
                      </a:pPr>
                      <a:r>
                        <a:rPr lang="tr-TR" sz="1400" b="1" dirty="0"/>
                        <a:t>Düşük </a:t>
                      </a:r>
                      <a:r>
                        <a:rPr lang="tr-TR" sz="1400" b="1" dirty="0" err="1"/>
                        <a:t>mineralizasyon</a:t>
                      </a:r>
                      <a:endParaRPr lang="tr-TR" sz="1400" b="1" dirty="0">
                        <a:latin typeface="Verdana"/>
                        <a:ea typeface="Calibri"/>
                        <a:cs typeface="Times New Roman"/>
                      </a:endParaRPr>
                    </a:p>
                  </a:txBody>
                  <a:tcPr marL="68580" marR="68580" marT="0" marB="0"/>
                </a:tc>
                <a:tc>
                  <a:txBody>
                    <a:bodyPr/>
                    <a:lstStyle/>
                    <a:p>
                      <a:pPr algn="ctr">
                        <a:lnSpc>
                          <a:spcPct val="150000"/>
                        </a:lnSpc>
                        <a:spcAft>
                          <a:spcPts val="0"/>
                        </a:spcAft>
                      </a:pPr>
                      <a:r>
                        <a:rPr lang="tr-TR" sz="1400" b="1" dirty="0"/>
                        <a:t>J2</a:t>
                      </a:r>
                      <a:endParaRPr lang="tr-TR" sz="1400" b="1" dirty="0">
                        <a:latin typeface="Verdana"/>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SU KÜTLELERİ ve TİPLERİ</a:t>
            </a:r>
            <a:endParaRPr lang="tr-TR" sz="2800" dirty="0">
              <a:latin typeface="+mn-lt"/>
              <a:cs typeface="Arial" charset="0"/>
            </a:endParaRPr>
          </a:p>
        </p:txBody>
      </p:sp>
      <p:sp>
        <p:nvSpPr>
          <p:cNvPr id="7" name="6 Metin kutusu"/>
          <p:cNvSpPr txBox="1"/>
          <p:nvPr/>
        </p:nvSpPr>
        <p:spPr>
          <a:xfrm>
            <a:off x="323850" y="1052513"/>
            <a:ext cx="6192838" cy="523875"/>
          </a:xfrm>
          <a:prstGeom prst="rect">
            <a:avLst/>
          </a:prstGeom>
          <a:noFill/>
        </p:spPr>
        <p:txBody>
          <a:bodyPr>
            <a:spAutoFit/>
          </a:bodyPr>
          <a:lstStyle/>
          <a:p>
            <a:pPr>
              <a:defRPr/>
            </a:pPr>
            <a:r>
              <a:rPr lang="tr-TR" sz="2800" b="1" dirty="0">
                <a:solidFill>
                  <a:srgbClr val="FF0000"/>
                </a:solidFill>
                <a:latin typeface="+mn-lt"/>
                <a:cs typeface="Arial" charset="0"/>
              </a:rPr>
              <a:t>Göl Tipleri İçin Belirleyici Kriterler </a:t>
            </a:r>
          </a:p>
        </p:txBody>
      </p:sp>
      <p:graphicFrame>
        <p:nvGraphicFramePr>
          <p:cNvPr id="5" name="4 Tablo"/>
          <p:cNvGraphicFramePr>
            <a:graphicFrameLocks noGrp="1"/>
          </p:cNvGraphicFramePr>
          <p:nvPr/>
        </p:nvGraphicFramePr>
        <p:xfrm>
          <a:off x="1476375" y="1639888"/>
          <a:ext cx="6048375" cy="4659312"/>
        </p:xfrm>
        <a:graphic>
          <a:graphicData uri="http://schemas.openxmlformats.org/drawingml/2006/table">
            <a:tbl>
              <a:tblPr>
                <a:tableStyleId>{69CF1AB2-1976-4502-BF36-3FF5EA218861}</a:tableStyleId>
              </a:tblPr>
              <a:tblGrid>
                <a:gridCol w="2016224"/>
                <a:gridCol w="2016224"/>
                <a:gridCol w="2016224"/>
              </a:tblGrid>
              <a:tr h="357005">
                <a:tc>
                  <a:txBody>
                    <a:bodyPr/>
                    <a:lstStyle/>
                    <a:p>
                      <a:pPr algn="ctr">
                        <a:lnSpc>
                          <a:spcPct val="150000"/>
                        </a:lnSpc>
                        <a:spcAft>
                          <a:spcPts val="0"/>
                        </a:spcAft>
                      </a:pPr>
                      <a:r>
                        <a:rPr lang="tr-TR" sz="1600" b="1" dirty="0"/>
                        <a:t>Faktörler</a:t>
                      </a:r>
                      <a:endParaRPr lang="tr-TR" sz="1600" b="1" dirty="0">
                        <a:latin typeface="Verdana"/>
                        <a:ea typeface="Calibri"/>
                        <a:cs typeface="Times New Roman"/>
                      </a:endParaRPr>
                    </a:p>
                  </a:txBody>
                  <a:tcPr marL="68580" marR="68580" marT="0" marB="0" anchor="ctr"/>
                </a:tc>
                <a:tc>
                  <a:txBody>
                    <a:bodyPr/>
                    <a:lstStyle/>
                    <a:p>
                      <a:pPr algn="ctr">
                        <a:lnSpc>
                          <a:spcPct val="150000"/>
                        </a:lnSpc>
                        <a:spcAft>
                          <a:spcPts val="0"/>
                        </a:spcAft>
                      </a:pPr>
                      <a:r>
                        <a:rPr lang="tr-TR" sz="1600" b="1"/>
                        <a:t>Seçenekler</a:t>
                      </a:r>
                      <a:endParaRPr lang="tr-TR" sz="1600" b="1">
                        <a:latin typeface="Verdana"/>
                        <a:ea typeface="Calibri"/>
                        <a:cs typeface="Times New Roman"/>
                      </a:endParaRPr>
                    </a:p>
                  </a:txBody>
                  <a:tcPr marL="68580" marR="68580" marT="0" marB="0" anchor="ctr"/>
                </a:tc>
                <a:tc>
                  <a:txBody>
                    <a:bodyPr/>
                    <a:lstStyle/>
                    <a:p>
                      <a:pPr algn="ctr">
                        <a:lnSpc>
                          <a:spcPct val="150000"/>
                        </a:lnSpc>
                        <a:spcAft>
                          <a:spcPts val="0"/>
                        </a:spcAft>
                      </a:pPr>
                      <a:r>
                        <a:rPr lang="tr-TR" sz="1600" b="1"/>
                        <a:t>Kod</a:t>
                      </a:r>
                      <a:endParaRPr lang="tr-TR" sz="1600" b="1">
                        <a:latin typeface="Verdana"/>
                        <a:ea typeface="Calibri"/>
                        <a:cs typeface="Times New Roman"/>
                      </a:endParaRPr>
                    </a:p>
                  </a:txBody>
                  <a:tcPr marL="68580" marR="68580" marT="0" marB="0" anchor="ctr"/>
                </a:tc>
              </a:tr>
              <a:tr h="357005">
                <a:tc rowSpan="3">
                  <a:txBody>
                    <a:bodyPr/>
                    <a:lstStyle/>
                    <a:p>
                      <a:pPr algn="ctr">
                        <a:lnSpc>
                          <a:spcPct val="150000"/>
                        </a:lnSpc>
                        <a:spcAft>
                          <a:spcPts val="0"/>
                        </a:spcAft>
                      </a:pPr>
                      <a:r>
                        <a:rPr lang="tr-TR" sz="1600" b="1" dirty="0"/>
                        <a:t>Rakım</a:t>
                      </a:r>
                      <a:endParaRPr lang="tr-TR" sz="1600" b="1" dirty="0">
                        <a:latin typeface="Verdana"/>
                        <a:ea typeface="Calibri"/>
                        <a:cs typeface="Times New Roman"/>
                      </a:endParaRPr>
                    </a:p>
                  </a:txBody>
                  <a:tcPr marL="68580" marR="68580" marT="0" marB="0" anchor="ctr"/>
                </a:tc>
                <a:tc>
                  <a:txBody>
                    <a:bodyPr/>
                    <a:lstStyle/>
                    <a:p>
                      <a:pPr algn="ctr">
                        <a:lnSpc>
                          <a:spcPct val="150000"/>
                        </a:lnSpc>
                        <a:spcAft>
                          <a:spcPts val="0"/>
                        </a:spcAft>
                      </a:pPr>
                      <a:r>
                        <a:rPr lang="tr-TR" sz="1600" b="1"/>
                        <a:t>0-800 m</a:t>
                      </a:r>
                      <a:endParaRPr lang="tr-TR" sz="1600" b="1">
                        <a:latin typeface="Verdana"/>
                        <a:ea typeface="Calibri"/>
                        <a:cs typeface="Times New Roman"/>
                      </a:endParaRPr>
                    </a:p>
                  </a:txBody>
                  <a:tcPr marL="68580" marR="68580" marT="0" marB="0"/>
                </a:tc>
                <a:tc>
                  <a:txBody>
                    <a:bodyPr/>
                    <a:lstStyle/>
                    <a:p>
                      <a:pPr algn="ctr">
                        <a:lnSpc>
                          <a:spcPct val="150000"/>
                        </a:lnSpc>
                        <a:spcAft>
                          <a:spcPts val="0"/>
                        </a:spcAft>
                      </a:pPr>
                      <a:r>
                        <a:rPr lang="tr-TR" sz="1600" b="1"/>
                        <a:t>R1</a:t>
                      </a:r>
                      <a:endParaRPr lang="tr-TR" sz="1600" b="1">
                        <a:latin typeface="Verdana"/>
                        <a:ea typeface="Calibri"/>
                        <a:cs typeface="Times New Roman"/>
                      </a:endParaRPr>
                    </a:p>
                  </a:txBody>
                  <a:tcPr marL="68580" marR="68580" marT="0" marB="0"/>
                </a:tc>
              </a:tr>
              <a:tr h="357005">
                <a:tc vMerge="1">
                  <a:txBody>
                    <a:bodyPr/>
                    <a:lstStyle/>
                    <a:p>
                      <a:endParaRPr lang="tr-TR"/>
                    </a:p>
                  </a:txBody>
                  <a:tcPr/>
                </a:tc>
                <a:tc>
                  <a:txBody>
                    <a:bodyPr/>
                    <a:lstStyle/>
                    <a:p>
                      <a:pPr algn="ctr">
                        <a:lnSpc>
                          <a:spcPct val="150000"/>
                        </a:lnSpc>
                        <a:spcAft>
                          <a:spcPts val="0"/>
                        </a:spcAft>
                      </a:pPr>
                      <a:r>
                        <a:rPr lang="tr-TR" sz="1600" b="1"/>
                        <a:t>800-1600 m</a:t>
                      </a:r>
                      <a:endParaRPr lang="tr-TR" sz="1600" b="1">
                        <a:latin typeface="Verdana"/>
                        <a:ea typeface="Calibri"/>
                        <a:cs typeface="Times New Roman"/>
                      </a:endParaRPr>
                    </a:p>
                  </a:txBody>
                  <a:tcPr marL="68580" marR="68580" marT="0" marB="0"/>
                </a:tc>
                <a:tc>
                  <a:txBody>
                    <a:bodyPr/>
                    <a:lstStyle/>
                    <a:p>
                      <a:pPr algn="ctr">
                        <a:lnSpc>
                          <a:spcPct val="150000"/>
                        </a:lnSpc>
                        <a:spcAft>
                          <a:spcPts val="0"/>
                        </a:spcAft>
                      </a:pPr>
                      <a:r>
                        <a:rPr lang="tr-TR" sz="1600" b="1"/>
                        <a:t>R2</a:t>
                      </a:r>
                      <a:endParaRPr lang="tr-TR" sz="1600" b="1">
                        <a:latin typeface="Verdana"/>
                        <a:ea typeface="Calibri"/>
                        <a:cs typeface="Times New Roman"/>
                      </a:endParaRPr>
                    </a:p>
                  </a:txBody>
                  <a:tcPr marL="68580" marR="68580" marT="0" marB="0"/>
                </a:tc>
              </a:tr>
              <a:tr h="357005">
                <a:tc vMerge="1">
                  <a:txBody>
                    <a:bodyPr/>
                    <a:lstStyle/>
                    <a:p>
                      <a:endParaRPr lang="tr-TR"/>
                    </a:p>
                  </a:txBody>
                  <a:tcPr/>
                </a:tc>
                <a:tc>
                  <a:txBody>
                    <a:bodyPr/>
                    <a:lstStyle/>
                    <a:p>
                      <a:pPr algn="ctr">
                        <a:lnSpc>
                          <a:spcPct val="150000"/>
                        </a:lnSpc>
                        <a:spcAft>
                          <a:spcPts val="0"/>
                        </a:spcAft>
                      </a:pPr>
                      <a:r>
                        <a:rPr lang="tr-TR" sz="1600" b="1" dirty="0"/>
                        <a:t>&gt;1600 m</a:t>
                      </a:r>
                      <a:endParaRPr lang="tr-TR" sz="1600" b="1" dirty="0">
                        <a:latin typeface="Verdana"/>
                        <a:ea typeface="Calibri"/>
                        <a:cs typeface="Times New Roman"/>
                      </a:endParaRPr>
                    </a:p>
                  </a:txBody>
                  <a:tcPr marL="68580" marR="68580" marT="0" marB="0"/>
                </a:tc>
                <a:tc>
                  <a:txBody>
                    <a:bodyPr/>
                    <a:lstStyle/>
                    <a:p>
                      <a:pPr algn="ctr">
                        <a:lnSpc>
                          <a:spcPct val="150000"/>
                        </a:lnSpc>
                        <a:spcAft>
                          <a:spcPts val="0"/>
                        </a:spcAft>
                      </a:pPr>
                      <a:r>
                        <a:rPr lang="tr-TR" sz="1600" b="1"/>
                        <a:t>R3</a:t>
                      </a:r>
                      <a:endParaRPr lang="tr-TR" sz="1600" b="1">
                        <a:latin typeface="Verdana"/>
                        <a:ea typeface="Calibri"/>
                        <a:cs typeface="Times New Roman"/>
                      </a:endParaRPr>
                    </a:p>
                  </a:txBody>
                  <a:tcPr marL="68580" marR="68580" marT="0" marB="0"/>
                </a:tc>
              </a:tr>
              <a:tr h="357005">
                <a:tc rowSpan="2">
                  <a:txBody>
                    <a:bodyPr/>
                    <a:lstStyle/>
                    <a:p>
                      <a:pPr algn="ctr">
                        <a:lnSpc>
                          <a:spcPct val="150000"/>
                        </a:lnSpc>
                        <a:spcAft>
                          <a:spcPts val="0"/>
                        </a:spcAft>
                      </a:pPr>
                      <a:r>
                        <a:rPr lang="tr-TR" sz="1600" b="1"/>
                        <a:t>Derinlik</a:t>
                      </a:r>
                      <a:endParaRPr lang="tr-TR" sz="1600" b="1">
                        <a:latin typeface="Verdana"/>
                        <a:ea typeface="Calibri"/>
                        <a:cs typeface="Times New Roman"/>
                      </a:endParaRPr>
                    </a:p>
                  </a:txBody>
                  <a:tcPr marL="68580" marR="68580" marT="0" marB="0" anchor="ctr"/>
                </a:tc>
                <a:tc>
                  <a:txBody>
                    <a:bodyPr/>
                    <a:lstStyle/>
                    <a:p>
                      <a:pPr algn="ctr">
                        <a:lnSpc>
                          <a:spcPct val="150000"/>
                        </a:lnSpc>
                        <a:spcAft>
                          <a:spcPts val="0"/>
                        </a:spcAft>
                      </a:pPr>
                      <a:r>
                        <a:rPr lang="tr-TR" sz="1600" b="1" dirty="0"/>
                        <a:t>&lt; 5 m</a:t>
                      </a:r>
                      <a:endParaRPr lang="tr-TR" sz="1600" b="1" dirty="0">
                        <a:latin typeface="Verdana"/>
                        <a:ea typeface="Calibri"/>
                        <a:cs typeface="Times New Roman"/>
                      </a:endParaRPr>
                    </a:p>
                  </a:txBody>
                  <a:tcPr marL="68580" marR="68580" marT="0" marB="0"/>
                </a:tc>
                <a:tc>
                  <a:txBody>
                    <a:bodyPr/>
                    <a:lstStyle/>
                    <a:p>
                      <a:pPr algn="ctr">
                        <a:lnSpc>
                          <a:spcPct val="150000"/>
                        </a:lnSpc>
                        <a:spcAft>
                          <a:spcPts val="0"/>
                        </a:spcAft>
                      </a:pPr>
                      <a:r>
                        <a:rPr lang="tr-TR" sz="1600" b="1"/>
                        <a:t>D1</a:t>
                      </a:r>
                      <a:endParaRPr lang="tr-TR" sz="1600" b="1">
                        <a:latin typeface="Verdana"/>
                        <a:ea typeface="Calibri"/>
                        <a:cs typeface="Times New Roman"/>
                      </a:endParaRPr>
                    </a:p>
                  </a:txBody>
                  <a:tcPr marL="68580" marR="68580" marT="0" marB="0"/>
                </a:tc>
              </a:tr>
              <a:tr h="583200">
                <a:tc vMerge="1">
                  <a:txBody>
                    <a:bodyPr/>
                    <a:lstStyle/>
                    <a:p>
                      <a:endParaRPr lang="tr-TR"/>
                    </a:p>
                  </a:txBody>
                  <a:tcPr/>
                </a:tc>
                <a:tc>
                  <a:txBody>
                    <a:bodyPr/>
                    <a:lstStyle/>
                    <a:p>
                      <a:pPr algn="ctr">
                        <a:lnSpc>
                          <a:spcPct val="150000"/>
                        </a:lnSpc>
                        <a:spcAft>
                          <a:spcPts val="0"/>
                        </a:spcAft>
                      </a:pPr>
                      <a:r>
                        <a:rPr lang="tr-TR" sz="1600" b="1" dirty="0"/>
                        <a:t>&gt; 5 m</a:t>
                      </a:r>
                      <a:endParaRPr lang="tr-TR" sz="1600" b="1" dirty="0">
                        <a:latin typeface="Verdana"/>
                        <a:ea typeface="Calibri"/>
                        <a:cs typeface="Times New Roman"/>
                      </a:endParaRPr>
                    </a:p>
                  </a:txBody>
                  <a:tcPr marL="68580" marR="68580" marT="0" marB="0"/>
                </a:tc>
                <a:tc>
                  <a:txBody>
                    <a:bodyPr/>
                    <a:lstStyle/>
                    <a:p>
                      <a:pPr algn="ctr">
                        <a:lnSpc>
                          <a:spcPct val="150000"/>
                        </a:lnSpc>
                        <a:spcAft>
                          <a:spcPts val="0"/>
                        </a:spcAft>
                      </a:pPr>
                      <a:r>
                        <a:rPr lang="tr-TR" sz="1600" b="1"/>
                        <a:t>D2</a:t>
                      </a:r>
                      <a:endParaRPr lang="tr-TR" sz="1600" b="1">
                        <a:latin typeface="Verdana"/>
                        <a:ea typeface="Calibri"/>
                        <a:cs typeface="Times New Roman"/>
                      </a:endParaRPr>
                    </a:p>
                  </a:txBody>
                  <a:tcPr marL="68580" marR="68580" marT="0" marB="0"/>
                </a:tc>
              </a:tr>
              <a:tr h="357005">
                <a:tc rowSpan="2">
                  <a:txBody>
                    <a:bodyPr/>
                    <a:lstStyle/>
                    <a:p>
                      <a:pPr algn="ctr">
                        <a:lnSpc>
                          <a:spcPct val="150000"/>
                        </a:lnSpc>
                        <a:spcAft>
                          <a:spcPts val="0"/>
                        </a:spcAft>
                      </a:pPr>
                      <a:r>
                        <a:rPr lang="tr-TR" sz="1600" b="1"/>
                        <a:t>Yüzey alanı</a:t>
                      </a:r>
                      <a:endParaRPr lang="tr-TR" sz="1600" b="1">
                        <a:latin typeface="Verdana"/>
                        <a:ea typeface="Calibri"/>
                        <a:cs typeface="Times New Roman"/>
                      </a:endParaRPr>
                    </a:p>
                  </a:txBody>
                  <a:tcPr marL="68580" marR="68580" marT="0" marB="0" anchor="ctr"/>
                </a:tc>
                <a:tc>
                  <a:txBody>
                    <a:bodyPr/>
                    <a:lstStyle/>
                    <a:p>
                      <a:pPr algn="ctr">
                        <a:lnSpc>
                          <a:spcPct val="150000"/>
                        </a:lnSpc>
                        <a:spcAft>
                          <a:spcPts val="0"/>
                        </a:spcAft>
                      </a:pPr>
                      <a:r>
                        <a:rPr lang="tr-TR" sz="1600" b="1" dirty="0"/>
                        <a:t>&lt; 500 ha</a:t>
                      </a:r>
                      <a:endParaRPr lang="tr-TR" sz="1600" b="1" dirty="0">
                        <a:latin typeface="Verdana"/>
                        <a:ea typeface="Calibri"/>
                        <a:cs typeface="Times New Roman"/>
                      </a:endParaRPr>
                    </a:p>
                  </a:txBody>
                  <a:tcPr marL="68580" marR="68580" marT="0" marB="0"/>
                </a:tc>
                <a:tc>
                  <a:txBody>
                    <a:bodyPr/>
                    <a:lstStyle/>
                    <a:p>
                      <a:pPr algn="ctr">
                        <a:lnSpc>
                          <a:spcPct val="150000"/>
                        </a:lnSpc>
                        <a:spcAft>
                          <a:spcPts val="0"/>
                        </a:spcAft>
                      </a:pPr>
                      <a:r>
                        <a:rPr lang="tr-TR" sz="1600" b="1"/>
                        <a:t>A1</a:t>
                      </a:r>
                      <a:endParaRPr lang="tr-TR" sz="1600" b="1">
                        <a:latin typeface="Verdana"/>
                        <a:ea typeface="Calibri"/>
                        <a:cs typeface="Times New Roman"/>
                      </a:endParaRPr>
                    </a:p>
                  </a:txBody>
                  <a:tcPr marL="68580" marR="68580" marT="0" marB="0"/>
                </a:tc>
              </a:tr>
              <a:tr h="357005">
                <a:tc vMerge="1">
                  <a:txBody>
                    <a:bodyPr/>
                    <a:lstStyle/>
                    <a:p>
                      <a:endParaRPr lang="tr-TR"/>
                    </a:p>
                  </a:txBody>
                  <a:tcPr/>
                </a:tc>
                <a:tc>
                  <a:txBody>
                    <a:bodyPr/>
                    <a:lstStyle/>
                    <a:p>
                      <a:pPr algn="ctr">
                        <a:lnSpc>
                          <a:spcPct val="150000"/>
                        </a:lnSpc>
                        <a:spcAft>
                          <a:spcPts val="0"/>
                        </a:spcAft>
                      </a:pPr>
                      <a:r>
                        <a:rPr lang="tr-TR" sz="1600" b="1" dirty="0"/>
                        <a:t>&gt; 500 ha</a:t>
                      </a:r>
                      <a:endParaRPr lang="tr-TR" sz="1600" b="1" dirty="0">
                        <a:latin typeface="Verdana"/>
                        <a:ea typeface="Calibri"/>
                        <a:cs typeface="Times New Roman"/>
                      </a:endParaRPr>
                    </a:p>
                  </a:txBody>
                  <a:tcPr marL="68580" marR="68580" marT="0" marB="0"/>
                </a:tc>
                <a:tc>
                  <a:txBody>
                    <a:bodyPr/>
                    <a:lstStyle/>
                    <a:p>
                      <a:pPr algn="ctr">
                        <a:lnSpc>
                          <a:spcPct val="150000"/>
                        </a:lnSpc>
                        <a:spcAft>
                          <a:spcPts val="0"/>
                        </a:spcAft>
                      </a:pPr>
                      <a:r>
                        <a:rPr lang="tr-TR" sz="1600" b="1" dirty="0"/>
                        <a:t>A2</a:t>
                      </a:r>
                      <a:endParaRPr lang="tr-TR" sz="1600" b="1" dirty="0">
                        <a:latin typeface="Verdana"/>
                        <a:ea typeface="Calibri"/>
                        <a:cs typeface="Times New Roman"/>
                      </a:endParaRPr>
                    </a:p>
                  </a:txBody>
                  <a:tcPr marL="68580" marR="68580" marT="0" marB="0"/>
                </a:tc>
              </a:tr>
              <a:tr h="758166">
                <a:tc rowSpan="2">
                  <a:txBody>
                    <a:bodyPr/>
                    <a:lstStyle/>
                    <a:p>
                      <a:pPr algn="ctr">
                        <a:lnSpc>
                          <a:spcPct val="150000"/>
                        </a:lnSpc>
                        <a:spcAft>
                          <a:spcPts val="0"/>
                        </a:spcAft>
                      </a:pPr>
                      <a:r>
                        <a:rPr lang="tr-TR" sz="1600" b="1"/>
                        <a:t>Jeoloji</a:t>
                      </a:r>
                      <a:endParaRPr lang="tr-TR" sz="1600" b="1">
                        <a:latin typeface="Verdana"/>
                        <a:ea typeface="Calibri"/>
                        <a:cs typeface="Times New Roman"/>
                      </a:endParaRPr>
                    </a:p>
                  </a:txBody>
                  <a:tcPr marL="68580" marR="68580" marT="0" marB="0" anchor="ctr"/>
                </a:tc>
                <a:tc>
                  <a:txBody>
                    <a:bodyPr/>
                    <a:lstStyle/>
                    <a:p>
                      <a:pPr algn="ctr">
                        <a:lnSpc>
                          <a:spcPct val="150000"/>
                        </a:lnSpc>
                        <a:spcAft>
                          <a:spcPts val="0"/>
                        </a:spcAft>
                      </a:pPr>
                      <a:r>
                        <a:rPr lang="tr-TR" sz="1600" b="1"/>
                        <a:t>Yüksek mineralizasyon </a:t>
                      </a:r>
                      <a:endParaRPr lang="tr-TR" sz="1600" b="1">
                        <a:latin typeface="Verdana"/>
                        <a:ea typeface="Calibri"/>
                        <a:cs typeface="Times New Roman"/>
                      </a:endParaRPr>
                    </a:p>
                  </a:txBody>
                  <a:tcPr marL="68580" marR="68580" marT="0" marB="0"/>
                </a:tc>
                <a:tc>
                  <a:txBody>
                    <a:bodyPr/>
                    <a:lstStyle/>
                    <a:p>
                      <a:pPr algn="ctr">
                        <a:lnSpc>
                          <a:spcPct val="150000"/>
                        </a:lnSpc>
                        <a:spcAft>
                          <a:spcPts val="0"/>
                        </a:spcAft>
                      </a:pPr>
                      <a:r>
                        <a:rPr lang="tr-TR" sz="1600" b="1" dirty="0"/>
                        <a:t>J1</a:t>
                      </a:r>
                      <a:endParaRPr lang="tr-TR" sz="1600" b="1" dirty="0">
                        <a:latin typeface="Verdana"/>
                        <a:ea typeface="Calibri"/>
                        <a:cs typeface="Times New Roman"/>
                      </a:endParaRPr>
                    </a:p>
                  </a:txBody>
                  <a:tcPr marL="68580" marR="68580" marT="0" marB="0"/>
                </a:tc>
              </a:tr>
              <a:tr h="758166">
                <a:tc vMerge="1">
                  <a:txBody>
                    <a:bodyPr/>
                    <a:lstStyle/>
                    <a:p>
                      <a:endParaRPr lang="tr-TR"/>
                    </a:p>
                  </a:txBody>
                  <a:tcPr/>
                </a:tc>
                <a:tc>
                  <a:txBody>
                    <a:bodyPr/>
                    <a:lstStyle/>
                    <a:p>
                      <a:pPr algn="ctr">
                        <a:lnSpc>
                          <a:spcPct val="150000"/>
                        </a:lnSpc>
                        <a:spcAft>
                          <a:spcPts val="0"/>
                        </a:spcAft>
                      </a:pPr>
                      <a:r>
                        <a:rPr lang="tr-TR" sz="1600" b="1"/>
                        <a:t>Düşük mineralizasyon</a:t>
                      </a:r>
                      <a:endParaRPr lang="tr-TR" sz="1600" b="1">
                        <a:latin typeface="Verdana"/>
                        <a:ea typeface="Calibri"/>
                        <a:cs typeface="Times New Roman"/>
                      </a:endParaRPr>
                    </a:p>
                  </a:txBody>
                  <a:tcPr marL="68580" marR="68580" marT="0" marB="0"/>
                </a:tc>
                <a:tc>
                  <a:txBody>
                    <a:bodyPr/>
                    <a:lstStyle/>
                    <a:p>
                      <a:pPr algn="ctr">
                        <a:lnSpc>
                          <a:spcPct val="150000"/>
                        </a:lnSpc>
                        <a:spcAft>
                          <a:spcPts val="0"/>
                        </a:spcAft>
                      </a:pPr>
                      <a:r>
                        <a:rPr lang="tr-TR" sz="1600" b="1" dirty="0"/>
                        <a:t>J2</a:t>
                      </a:r>
                      <a:endParaRPr lang="tr-TR" sz="1600" b="1" dirty="0">
                        <a:latin typeface="Verdana"/>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SU ÇERÇEVE DİREKTİFİ ve İZLEME</a:t>
            </a:r>
            <a:endParaRPr lang="tr-TR" sz="2800" dirty="0">
              <a:latin typeface="+mn-lt"/>
              <a:cs typeface="Arial" charset="0"/>
            </a:endParaRPr>
          </a:p>
        </p:txBody>
      </p:sp>
      <p:grpSp>
        <p:nvGrpSpPr>
          <p:cNvPr id="15363" name="42 Grup"/>
          <p:cNvGrpSpPr>
            <a:grpSpLocks/>
          </p:cNvGrpSpPr>
          <p:nvPr/>
        </p:nvGrpSpPr>
        <p:grpSpPr bwMode="auto">
          <a:xfrm>
            <a:off x="323850" y="4076700"/>
            <a:ext cx="8763000" cy="2362200"/>
            <a:chOff x="381000" y="2666999"/>
            <a:chExt cx="8763000" cy="2362201"/>
          </a:xfrm>
        </p:grpSpPr>
        <p:grpSp>
          <p:nvGrpSpPr>
            <p:cNvPr id="15369" name="Group 3"/>
            <p:cNvGrpSpPr>
              <a:grpSpLocks/>
            </p:cNvGrpSpPr>
            <p:nvPr/>
          </p:nvGrpSpPr>
          <p:grpSpPr bwMode="auto">
            <a:xfrm>
              <a:off x="7162800" y="3733800"/>
              <a:ext cx="1524000" cy="1295400"/>
              <a:chOff x="2736" y="2352"/>
              <a:chExt cx="960" cy="816"/>
            </a:xfrm>
          </p:grpSpPr>
          <p:sp>
            <p:nvSpPr>
              <p:cNvPr id="15399" name="AutoShape 4"/>
              <p:cNvSpPr>
                <a:spLocks noChangeArrowheads="1"/>
              </p:cNvSpPr>
              <p:nvPr/>
            </p:nvSpPr>
            <p:spPr bwMode="auto">
              <a:xfrm flipH="1">
                <a:off x="2736" y="2784"/>
                <a:ext cx="864" cy="384"/>
              </a:xfrm>
              <a:prstGeom prst="curvedUpArrow">
                <a:avLst>
                  <a:gd name="adj1" fmla="val 45000"/>
                  <a:gd name="adj2" fmla="val 90000"/>
                  <a:gd name="adj3" fmla="val 33333"/>
                </a:avLst>
              </a:prstGeom>
              <a:solidFill>
                <a:srgbClr val="800000"/>
              </a:solidFill>
              <a:ln w="9525">
                <a:solidFill>
                  <a:schemeClr val="tx1"/>
                </a:solidFill>
                <a:miter lim="800000"/>
                <a:headEnd/>
                <a:tailEnd/>
              </a:ln>
            </p:spPr>
            <p:txBody>
              <a:bodyPr wrap="none" anchor="ctr"/>
              <a:lstStyle/>
              <a:p>
                <a:endParaRPr lang="tr-TR"/>
              </a:p>
            </p:txBody>
          </p:sp>
          <p:sp>
            <p:nvSpPr>
              <p:cNvPr id="15400" name="AutoShape 5"/>
              <p:cNvSpPr>
                <a:spLocks noChangeArrowheads="1"/>
              </p:cNvSpPr>
              <p:nvPr/>
            </p:nvSpPr>
            <p:spPr bwMode="auto">
              <a:xfrm>
                <a:off x="2784" y="2352"/>
                <a:ext cx="912" cy="432"/>
              </a:xfrm>
              <a:prstGeom prst="curvedDownArrow">
                <a:avLst>
                  <a:gd name="adj1" fmla="val 42222"/>
                  <a:gd name="adj2" fmla="val 84444"/>
                  <a:gd name="adj3" fmla="val 33333"/>
                </a:avLst>
              </a:prstGeom>
              <a:solidFill>
                <a:srgbClr val="800000"/>
              </a:solidFill>
              <a:ln w="9525">
                <a:solidFill>
                  <a:schemeClr val="tx1"/>
                </a:solidFill>
                <a:miter lim="800000"/>
                <a:headEnd/>
                <a:tailEnd/>
              </a:ln>
            </p:spPr>
            <p:txBody>
              <a:bodyPr wrap="none" anchor="ctr"/>
              <a:lstStyle/>
              <a:p>
                <a:endParaRPr lang="tr-TR"/>
              </a:p>
            </p:txBody>
          </p:sp>
        </p:grpSp>
        <p:grpSp>
          <p:nvGrpSpPr>
            <p:cNvPr id="15370" name="Group 6"/>
            <p:cNvGrpSpPr>
              <a:grpSpLocks/>
            </p:cNvGrpSpPr>
            <p:nvPr/>
          </p:nvGrpSpPr>
          <p:grpSpPr bwMode="auto">
            <a:xfrm>
              <a:off x="381000" y="3352800"/>
              <a:ext cx="8763000" cy="609600"/>
              <a:chOff x="240" y="2112"/>
              <a:chExt cx="5520" cy="384"/>
            </a:xfrm>
          </p:grpSpPr>
          <p:sp>
            <p:nvSpPr>
              <p:cNvPr id="15381" name="Line 7"/>
              <p:cNvSpPr>
                <a:spLocks noChangeShapeType="1"/>
              </p:cNvSpPr>
              <p:nvPr/>
            </p:nvSpPr>
            <p:spPr bwMode="auto">
              <a:xfrm>
                <a:off x="240" y="2208"/>
                <a:ext cx="5328" cy="0"/>
              </a:xfrm>
              <a:prstGeom prst="line">
                <a:avLst/>
              </a:prstGeom>
              <a:noFill/>
              <a:ln w="38100">
                <a:solidFill>
                  <a:srgbClr val="800000"/>
                </a:solidFill>
                <a:miter lim="800000"/>
                <a:headEnd/>
                <a:tailEnd type="triangle" w="med" len="med"/>
              </a:ln>
            </p:spPr>
            <p:txBody>
              <a:bodyPr wrap="none"/>
              <a:lstStyle/>
              <a:p>
                <a:endParaRPr lang="tr-TR"/>
              </a:p>
            </p:txBody>
          </p:sp>
          <p:sp>
            <p:nvSpPr>
              <p:cNvPr id="15382" name="Line 8"/>
              <p:cNvSpPr>
                <a:spLocks noChangeShapeType="1"/>
              </p:cNvSpPr>
              <p:nvPr/>
            </p:nvSpPr>
            <p:spPr bwMode="auto">
              <a:xfrm>
                <a:off x="5568" y="2112"/>
                <a:ext cx="0" cy="192"/>
              </a:xfrm>
              <a:prstGeom prst="line">
                <a:avLst/>
              </a:prstGeom>
              <a:noFill/>
              <a:ln w="38100">
                <a:solidFill>
                  <a:srgbClr val="800000"/>
                </a:solidFill>
                <a:miter lim="800000"/>
                <a:headEnd/>
                <a:tailEnd/>
              </a:ln>
            </p:spPr>
            <p:txBody>
              <a:bodyPr wrap="none"/>
              <a:lstStyle/>
              <a:p>
                <a:endParaRPr lang="tr-TR"/>
              </a:p>
            </p:txBody>
          </p:sp>
          <p:grpSp>
            <p:nvGrpSpPr>
              <p:cNvPr id="15383" name="Group 9"/>
              <p:cNvGrpSpPr>
                <a:grpSpLocks/>
              </p:cNvGrpSpPr>
              <p:nvPr/>
            </p:nvGrpSpPr>
            <p:grpSpPr bwMode="auto">
              <a:xfrm>
                <a:off x="1488" y="2208"/>
                <a:ext cx="384" cy="288"/>
                <a:chOff x="2448" y="2208"/>
                <a:chExt cx="384" cy="288"/>
              </a:xfrm>
            </p:grpSpPr>
            <p:sp>
              <p:nvSpPr>
                <p:cNvPr id="15397" name="Line 10"/>
                <p:cNvSpPr>
                  <a:spLocks noChangeShapeType="1"/>
                </p:cNvSpPr>
                <p:nvPr/>
              </p:nvSpPr>
              <p:spPr bwMode="auto">
                <a:xfrm>
                  <a:off x="2640" y="2208"/>
                  <a:ext cx="0" cy="144"/>
                </a:xfrm>
                <a:prstGeom prst="line">
                  <a:avLst/>
                </a:prstGeom>
                <a:noFill/>
                <a:ln w="19050">
                  <a:solidFill>
                    <a:srgbClr val="800000"/>
                  </a:solidFill>
                  <a:miter lim="800000"/>
                  <a:headEnd/>
                  <a:tailEnd/>
                </a:ln>
              </p:spPr>
              <p:txBody>
                <a:bodyPr wrap="none"/>
                <a:lstStyle/>
                <a:p>
                  <a:endParaRPr lang="tr-TR"/>
                </a:p>
              </p:txBody>
            </p:sp>
            <p:sp>
              <p:nvSpPr>
                <p:cNvPr id="15398" name="Text Box 11"/>
                <p:cNvSpPr txBox="1">
                  <a:spLocks noChangeArrowheads="1"/>
                </p:cNvSpPr>
                <p:nvPr/>
              </p:nvSpPr>
              <p:spPr bwMode="auto">
                <a:xfrm>
                  <a:off x="2448" y="2352"/>
                  <a:ext cx="384" cy="144"/>
                </a:xfrm>
                <a:prstGeom prst="rect">
                  <a:avLst/>
                </a:prstGeom>
                <a:noFill/>
                <a:ln w="9525">
                  <a:noFill/>
                  <a:miter lim="800000"/>
                  <a:headEnd/>
                  <a:tailEnd/>
                </a:ln>
              </p:spPr>
              <p:txBody>
                <a:bodyPr>
                  <a:spAutoFit/>
                </a:bodyPr>
                <a:lstStyle/>
                <a:p>
                  <a:pPr algn="ctr">
                    <a:spcBef>
                      <a:spcPct val="50000"/>
                    </a:spcBef>
                  </a:pPr>
                  <a:r>
                    <a:rPr lang="en-IE" sz="900" b="1">
                      <a:solidFill>
                        <a:srgbClr val="990000"/>
                      </a:solidFill>
                      <a:latin typeface="Tahoma" pitchFamily="34" charset="0"/>
                    </a:rPr>
                    <a:t>2009</a:t>
                  </a:r>
                  <a:endParaRPr lang="en-GB" sz="900" b="1">
                    <a:solidFill>
                      <a:srgbClr val="990000"/>
                    </a:solidFill>
                    <a:latin typeface="Tahoma" pitchFamily="34" charset="0"/>
                  </a:endParaRPr>
                </a:p>
              </p:txBody>
            </p:sp>
          </p:grpSp>
          <p:grpSp>
            <p:nvGrpSpPr>
              <p:cNvPr id="15384" name="Group 12"/>
              <p:cNvGrpSpPr>
                <a:grpSpLocks/>
              </p:cNvGrpSpPr>
              <p:nvPr/>
            </p:nvGrpSpPr>
            <p:grpSpPr bwMode="auto">
              <a:xfrm>
                <a:off x="2784" y="2208"/>
                <a:ext cx="384" cy="288"/>
                <a:chOff x="3408" y="2208"/>
                <a:chExt cx="384" cy="288"/>
              </a:xfrm>
            </p:grpSpPr>
            <p:sp>
              <p:nvSpPr>
                <p:cNvPr id="15395" name="Line 13"/>
                <p:cNvSpPr>
                  <a:spLocks noChangeShapeType="1"/>
                </p:cNvSpPr>
                <p:nvPr/>
              </p:nvSpPr>
              <p:spPr bwMode="auto">
                <a:xfrm>
                  <a:off x="3600" y="2208"/>
                  <a:ext cx="0" cy="144"/>
                </a:xfrm>
                <a:prstGeom prst="line">
                  <a:avLst/>
                </a:prstGeom>
                <a:noFill/>
                <a:ln w="19050">
                  <a:solidFill>
                    <a:srgbClr val="800000"/>
                  </a:solidFill>
                  <a:miter lim="800000"/>
                  <a:headEnd/>
                  <a:tailEnd/>
                </a:ln>
              </p:spPr>
              <p:txBody>
                <a:bodyPr wrap="none"/>
                <a:lstStyle/>
                <a:p>
                  <a:endParaRPr lang="tr-TR"/>
                </a:p>
              </p:txBody>
            </p:sp>
            <p:sp>
              <p:nvSpPr>
                <p:cNvPr id="15396" name="Text Box 14"/>
                <p:cNvSpPr txBox="1">
                  <a:spLocks noChangeArrowheads="1"/>
                </p:cNvSpPr>
                <p:nvPr/>
              </p:nvSpPr>
              <p:spPr bwMode="auto">
                <a:xfrm>
                  <a:off x="3408" y="2352"/>
                  <a:ext cx="384" cy="144"/>
                </a:xfrm>
                <a:prstGeom prst="rect">
                  <a:avLst/>
                </a:prstGeom>
                <a:noFill/>
                <a:ln w="9525">
                  <a:noFill/>
                  <a:miter lim="800000"/>
                  <a:headEnd/>
                  <a:tailEnd/>
                </a:ln>
              </p:spPr>
              <p:txBody>
                <a:bodyPr>
                  <a:spAutoFit/>
                </a:bodyPr>
                <a:lstStyle/>
                <a:p>
                  <a:pPr algn="ctr">
                    <a:spcBef>
                      <a:spcPct val="50000"/>
                    </a:spcBef>
                  </a:pPr>
                  <a:r>
                    <a:rPr lang="en-IE" sz="900" b="1">
                      <a:solidFill>
                        <a:srgbClr val="990000"/>
                      </a:solidFill>
                      <a:latin typeface="Tahoma" pitchFamily="34" charset="0"/>
                    </a:rPr>
                    <a:t>2015</a:t>
                  </a:r>
                  <a:endParaRPr lang="en-GB" sz="900" b="1">
                    <a:solidFill>
                      <a:srgbClr val="990000"/>
                    </a:solidFill>
                    <a:latin typeface="Tahoma" pitchFamily="34" charset="0"/>
                  </a:endParaRPr>
                </a:p>
              </p:txBody>
            </p:sp>
          </p:grpSp>
          <p:grpSp>
            <p:nvGrpSpPr>
              <p:cNvPr id="15385" name="Group 15"/>
              <p:cNvGrpSpPr>
                <a:grpSpLocks/>
              </p:cNvGrpSpPr>
              <p:nvPr/>
            </p:nvGrpSpPr>
            <p:grpSpPr bwMode="auto">
              <a:xfrm>
                <a:off x="4080" y="2208"/>
                <a:ext cx="384" cy="288"/>
                <a:chOff x="4368" y="2208"/>
                <a:chExt cx="384" cy="288"/>
              </a:xfrm>
            </p:grpSpPr>
            <p:sp>
              <p:nvSpPr>
                <p:cNvPr id="15393" name="Line 16"/>
                <p:cNvSpPr>
                  <a:spLocks noChangeShapeType="1"/>
                </p:cNvSpPr>
                <p:nvPr/>
              </p:nvSpPr>
              <p:spPr bwMode="auto">
                <a:xfrm>
                  <a:off x="4560" y="2208"/>
                  <a:ext cx="0" cy="144"/>
                </a:xfrm>
                <a:prstGeom prst="line">
                  <a:avLst/>
                </a:prstGeom>
                <a:noFill/>
                <a:ln w="19050">
                  <a:solidFill>
                    <a:srgbClr val="800000"/>
                  </a:solidFill>
                  <a:miter lim="800000"/>
                  <a:headEnd/>
                  <a:tailEnd/>
                </a:ln>
              </p:spPr>
              <p:txBody>
                <a:bodyPr wrap="none"/>
                <a:lstStyle/>
                <a:p>
                  <a:endParaRPr lang="tr-TR"/>
                </a:p>
              </p:txBody>
            </p:sp>
            <p:sp>
              <p:nvSpPr>
                <p:cNvPr id="15394" name="Text Box 17"/>
                <p:cNvSpPr txBox="1">
                  <a:spLocks noChangeArrowheads="1"/>
                </p:cNvSpPr>
                <p:nvPr/>
              </p:nvSpPr>
              <p:spPr bwMode="auto">
                <a:xfrm>
                  <a:off x="4368" y="2352"/>
                  <a:ext cx="384" cy="144"/>
                </a:xfrm>
                <a:prstGeom prst="rect">
                  <a:avLst/>
                </a:prstGeom>
                <a:noFill/>
                <a:ln w="9525">
                  <a:noFill/>
                  <a:miter lim="800000"/>
                  <a:headEnd/>
                  <a:tailEnd/>
                </a:ln>
              </p:spPr>
              <p:txBody>
                <a:bodyPr>
                  <a:spAutoFit/>
                </a:bodyPr>
                <a:lstStyle/>
                <a:p>
                  <a:pPr algn="ctr">
                    <a:spcBef>
                      <a:spcPct val="50000"/>
                    </a:spcBef>
                  </a:pPr>
                  <a:r>
                    <a:rPr lang="en-IE" sz="900" b="1">
                      <a:solidFill>
                        <a:srgbClr val="990000"/>
                      </a:solidFill>
                      <a:latin typeface="Tahoma" pitchFamily="34" charset="0"/>
                    </a:rPr>
                    <a:t>2021</a:t>
                  </a:r>
                  <a:endParaRPr lang="en-GB" sz="900" b="1">
                    <a:solidFill>
                      <a:srgbClr val="990000"/>
                    </a:solidFill>
                    <a:latin typeface="Tahoma" pitchFamily="34" charset="0"/>
                  </a:endParaRPr>
                </a:p>
              </p:txBody>
            </p:sp>
          </p:grpSp>
          <p:sp>
            <p:nvSpPr>
              <p:cNvPr id="15386" name="Text Box 18"/>
              <p:cNvSpPr txBox="1">
                <a:spLocks noChangeArrowheads="1"/>
              </p:cNvSpPr>
              <p:nvPr/>
            </p:nvSpPr>
            <p:spPr bwMode="auto">
              <a:xfrm>
                <a:off x="5376" y="2352"/>
                <a:ext cx="384" cy="144"/>
              </a:xfrm>
              <a:prstGeom prst="rect">
                <a:avLst/>
              </a:prstGeom>
              <a:noFill/>
              <a:ln w="9525">
                <a:noFill/>
                <a:miter lim="800000"/>
                <a:headEnd/>
                <a:tailEnd/>
              </a:ln>
            </p:spPr>
            <p:txBody>
              <a:bodyPr>
                <a:spAutoFit/>
              </a:bodyPr>
              <a:lstStyle/>
              <a:p>
                <a:pPr algn="ctr">
                  <a:spcBef>
                    <a:spcPct val="50000"/>
                  </a:spcBef>
                </a:pPr>
                <a:r>
                  <a:rPr lang="en-IE" sz="900" b="1">
                    <a:solidFill>
                      <a:srgbClr val="990000"/>
                    </a:solidFill>
                    <a:latin typeface="Tahoma" pitchFamily="34" charset="0"/>
                  </a:rPr>
                  <a:t>2027</a:t>
                </a:r>
                <a:endParaRPr lang="en-GB" sz="900" b="1">
                  <a:solidFill>
                    <a:srgbClr val="990000"/>
                  </a:solidFill>
                  <a:latin typeface="Tahoma" pitchFamily="34" charset="0"/>
                </a:endParaRPr>
              </a:p>
            </p:txBody>
          </p:sp>
          <p:grpSp>
            <p:nvGrpSpPr>
              <p:cNvPr id="15387" name="Group 19"/>
              <p:cNvGrpSpPr>
                <a:grpSpLocks/>
              </p:cNvGrpSpPr>
              <p:nvPr/>
            </p:nvGrpSpPr>
            <p:grpSpPr bwMode="auto">
              <a:xfrm>
                <a:off x="432" y="2208"/>
                <a:ext cx="384" cy="288"/>
                <a:chOff x="2448" y="2208"/>
                <a:chExt cx="384" cy="288"/>
              </a:xfrm>
            </p:grpSpPr>
            <p:sp>
              <p:nvSpPr>
                <p:cNvPr id="15391" name="Line 20"/>
                <p:cNvSpPr>
                  <a:spLocks noChangeShapeType="1"/>
                </p:cNvSpPr>
                <p:nvPr/>
              </p:nvSpPr>
              <p:spPr bwMode="auto">
                <a:xfrm>
                  <a:off x="2640" y="2208"/>
                  <a:ext cx="0" cy="144"/>
                </a:xfrm>
                <a:prstGeom prst="line">
                  <a:avLst/>
                </a:prstGeom>
                <a:noFill/>
                <a:ln w="19050">
                  <a:solidFill>
                    <a:srgbClr val="800000"/>
                  </a:solidFill>
                  <a:miter lim="800000"/>
                  <a:headEnd/>
                  <a:tailEnd/>
                </a:ln>
              </p:spPr>
              <p:txBody>
                <a:bodyPr wrap="none"/>
                <a:lstStyle/>
                <a:p>
                  <a:endParaRPr lang="tr-TR"/>
                </a:p>
              </p:txBody>
            </p:sp>
            <p:sp>
              <p:nvSpPr>
                <p:cNvPr id="15392" name="Text Box 21"/>
                <p:cNvSpPr txBox="1">
                  <a:spLocks noChangeArrowheads="1"/>
                </p:cNvSpPr>
                <p:nvPr/>
              </p:nvSpPr>
              <p:spPr bwMode="auto">
                <a:xfrm>
                  <a:off x="2448" y="2352"/>
                  <a:ext cx="384" cy="144"/>
                </a:xfrm>
                <a:prstGeom prst="rect">
                  <a:avLst/>
                </a:prstGeom>
                <a:noFill/>
                <a:ln w="9525">
                  <a:noFill/>
                  <a:miter lim="800000"/>
                  <a:headEnd/>
                  <a:tailEnd/>
                </a:ln>
              </p:spPr>
              <p:txBody>
                <a:bodyPr>
                  <a:spAutoFit/>
                </a:bodyPr>
                <a:lstStyle/>
                <a:p>
                  <a:pPr algn="ctr">
                    <a:spcBef>
                      <a:spcPct val="50000"/>
                    </a:spcBef>
                  </a:pPr>
                  <a:r>
                    <a:rPr lang="en-IE" sz="900" b="1">
                      <a:solidFill>
                        <a:srgbClr val="990000"/>
                      </a:solidFill>
                      <a:latin typeface="Tahoma" pitchFamily="34" charset="0"/>
                    </a:rPr>
                    <a:t>2005</a:t>
                  </a:r>
                  <a:endParaRPr lang="en-GB" sz="900" b="1">
                    <a:solidFill>
                      <a:srgbClr val="990000"/>
                    </a:solidFill>
                    <a:latin typeface="Tahoma" pitchFamily="34" charset="0"/>
                  </a:endParaRPr>
                </a:p>
              </p:txBody>
            </p:sp>
          </p:grpSp>
          <p:grpSp>
            <p:nvGrpSpPr>
              <p:cNvPr id="15388" name="Group 22"/>
              <p:cNvGrpSpPr>
                <a:grpSpLocks/>
              </p:cNvGrpSpPr>
              <p:nvPr/>
            </p:nvGrpSpPr>
            <p:grpSpPr bwMode="auto">
              <a:xfrm>
                <a:off x="864" y="2208"/>
                <a:ext cx="384" cy="288"/>
                <a:chOff x="2448" y="2208"/>
                <a:chExt cx="384" cy="288"/>
              </a:xfrm>
            </p:grpSpPr>
            <p:sp>
              <p:nvSpPr>
                <p:cNvPr id="15389" name="Line 23"/>
                <p:cNvSpPr>
                  <a:spLocks noChangeShapeType="1"/>
                </p:cNvSpPr>
                <p:nvPr/>
              </p:nvSpPr>
              <p:spPr bwMode="auto">
                <a:xfrm>
                  <a:off x="2640" y="2208"/>
                  <a:ext cx="0" cy="144"/>
                </a:xfrm>
                <a:prstGeom prst="line">
                  <a:avLst/>
                </a:prstGeom>
                <a:noFill/>
                <a:ln w="19050">
                  <a:solidFill>
                    <a:srgbClr val="800000"/>
                  </a:solidFill>
                  <a:miter lim="800000"/>
                  <a:headEnd/>
                  <a:tailEnd/>
                </a:ln>
              </p:spPr>
              <p:txBody>
                <a:bodyPr wrap="none"/>
                <a:lstStyle/>
                <a:p>
                  <a:endParaRPr lang="tr-TR"/>
                </a:p>
              </p:txBody>
            </p:sp>
            <p:sp>
              <p:nvSpPr>
                <p:cNvPr id="15390" name="Text Box 24"/>
                <p:cNvSpPr txBox="1">
                  <a:spLocks noChangeArrowheads="1"/>
                </p:cNvSpPr>
                <p:nvPr/>
              </p:nvSpPr>
              <p:spPr bwMode="auto">
                <a:xfrm>
                  <a:off x="2448" y="2352"/>
                  <a:ext cx="384" cy="144"/>
                </a:xfrm>
                <a:prstGeom prst="rect">
                  <a:avLst/>
                </a:prstGeom>
                <a:noFill/>
                <a:ln w="9525">
                  <a:noFill/>
                  <a:miter lim="800000"/>
                  <a:headEnd/>
                  <a:tailEnd/>
                </a:ln>
              </p:spPr>
              <p:txBody>
                <a:bodyPr>
                  <a:spAutoFit/>
                </a:bodyPr>
                <a:lstStyle/>
                <a:p>
                  <a:pPr algn="ctr">
                    <a:spcBef>
                      <a:spcPct val="50000"/>
                    </a:spcBef>
                  </a:pPr>
                  <a:r>
                    <a:rPr lang="en-IE" sz="900" b="1">
                      <a:solidFill>
                        <a:srgbClr val="990000"/>
                      </a:solidFill>
                      <a:latin typeface="Tahoma" pitchFamily="34" charset="0"/>
                    </a:rPr>
                    <a:t>2006</a:t>
                  </a:r>
                  <a:endParaRPr lang="en-GB" sz="900" b="1">
                    <a:solidFill>
                      <a:srgbClr val="990000"/>
                    </a:solidFill>
                    <a:latin typeface="Tahoma" pitchFamily="34" charset="0"/>
                  </a:endParaRPr>
                </a:p>
              </p:txBody>
            </p:sp>
          </p:grpSp>
        </p:grpSp>
        <p:grpSp>
          <p:nvGrpSpPr>
            <p:cNvPr id="15371" name="Group 25"/>
            <p:cNvGrpSpPr>
              <a:grpSpLocks/>
            </p:cNvGrpSpPr>
            <p:nvPr/>
          </p:nvGrpSpPr>
          <p:grpSpPr bwMode="auto">
            <a:xfrm>
              <a:off x="685800" y="2666999"/>
              <a:ext cx="2503488" cy="2000250"/>
              <a:chOff x="432" y="1680"/>
              <a:chExt cx="1577" cy="1260"/>
            </a:xfrm>
          </p:grpSpPr>
          <p:sp>
            <p:nvSpPr>
              <p:cNvPr id="15378" name="Text Box 26"/>
              <p:cNvSpPr txBox="1">
                <a:spLocks noChangeArrowheads="1"/>
              </p:cNvSpPr>
              <p:nvPr/>
            </p:nvSpPr>
            <p:spPr bwMode="auto">
              <a:xfrm>
                <a:off x="432" y="1824"/>
                <a:ext cx="488" cy="291"/>
              </a:xfrm>
              <a:prstGeom prst="rect">
                <a:avLst/>
              </a:prstGeom>
              <a:noFill/>
              <a:ln w="9525">
                <a:noFill/>
                <a:miter lim="800000"/>
                <a:headEnd/>
                <a:tailEnd/>
              </a:ln>
            </p:spPr>
            <p:txBody>
              <a:bodyPr>
                <a:spAutoFit/>
              </a:bodyPr>
              <a:lstStyle/>
              <a:p>
                <a:pPr algn="ctr">
                  <a:spcBef>
                    <a:spcPct val="50000"/>
                  </a:spcBef>
                </a:pPr>
                <a:r>
                  <a:rPr lang="tr-TR" sz="1200" b="1">
                    <a:latin typeface="Arial Unicode MS" pitchFamily="34" charset="-128"/>
                  </a:rPr>
                  <a:t>Risklerin Tespiti </a:t>
                </a:r>
                <a:r>
                  <a:rPr lang="en-IE" sz="1200" b="1">
                    <a:latin typeface="Arial Unicode MS" pitchFamily="34" charset="-128"/>
                  </a:rPr>
                  <a:t> </a:t>
                </a:r>
                <a:endParaRPr lang="en-GB" sz="1200" b="1">
                  <a:latin typeface="Arial Unicode MS" pitchFamily="34" charset="-128"/>
                </a:endParaRPr>
              </a:p>
            </p:txBody>
          </p:sp>
          <p:sp>
            <p:nvSpPr>
              <p:cNvPr id="15379" name="Text Box 27"/>
              <p:cNvSpPr txBox="1">
                <a:spLocks noChangeArrowheads="1"/>
              </p:cNvSpPr>
              <p:nvPr/>
            </p:nvSpPr>
            <p:spPr bwMode="auto">
              <a:xfrm>
                <a:off x="739" y="2533"/>
                <a:ext cx="694" cy="407"/>
              </a:xfrm>
              <a:prstGeom prst="rect">
                <a:avLst/>
              </a:prstGeom>
              <a:noFill/>
              <a:ln w="9525">
                <a:noFill/>
                <a:miter lim="800000"/>
                <a:headEnd/>
                <a:tailEnd/>
              </a:ln>
            </p:spPr>
            <p:txBody>
              <a:bodyPr>
                <a:spAutoFit/>
              </a:bodyPr>
              <a:lstStyle/>
              <a:p>
                <a:pPr algn="ctr">
                  <a:spcBef>
                    <a:spcPct val="50000"/>
                  </a:spcBef>
                </a:pPr>
                <a:r>
                  <a:rPr lang="tr-TR" sz="1200" b="1">
                    <a:latin typeface="Arial Unicode MS" pitchFamily="34" charset="-128"/>
                  </a:rPr>
                  <a:t>Su Kütlesi Durumlarının Tespiti</a:t>
                </a:r>
                <a:endParaRPr lang="en-GB" sz="1200" b="1">
                  <a:latin typeface="Arial Unicode MS" pitchFamily="34" charset="-128"/>
                </a:endParaRPr>
              </a:p>
            </p:txBody>
          </p:sp>
          <p:sp>
            <p:nvSpPr>
              <p:cNvPr id="15380" name="Text Box 28"/>
              <p:cNvSpPr txBox="1">
                <a:spLocks noChangeArrowheads="1"/>
              </p:cNvSpPr>
              <p:nvPr/>
            </p:nvSpPr>
            <p:spPr bwMode="auto">
              <a:xfrm>
                <a:off x="1440" y="1680"/>
                <a:ext cx="569" cy="407"/>
              </a:xfrm>
              <a:prstGeom prst="rect">
                <a:avLst/>
              </a:prstGeom>
              <a:noFill/>
              <a:ln w="9525">
                <a:noFill/>
                <a:miter lim="800000"/>
                <a:headEnd/>
                <a:tailEnd/>
              </a:ln>
            </p:spPr>
            <p:txBody>
              <a:bodyPr>
                <a:spAutoFit/>
              </a:bodyPr>
              <a:lstStyle/>
              <a:p>
                <a:pPr algn="ctr">
                  <a:spcBef>
                    <a:spcPct val="50000"/>
                  </a:spcBef>
                </a:pPr>
                <a:r>
                  <a:rPr lang="en-IE" sz="1200" b="1">
                    <a:latin typeface="Arial Unicode MS" pitchFamily="34" charset="-128"/>
                  </a:rPr>
                  <a:t>1</a:t>
                </a:r>
                <a:r>
                  <a:rPr lang="tr-TR" sz="1200" b="1">
                    <a:latin typeface="Arial Unicode MS" pitchFamily="34" charset="-128"/>
                  </a:rPr>
                  <a:t>. Nehir Havzası Planı</a:t>
                </a:r>
                <a:endParaRPr lang="en-GB" sz="1200" b="1">
                  <a:latin typeface="Arial Unicode MS" pitchFamily="34" charset="-128"/>
                </a:endParaRPr>
              </a:p>
            </p:txBody>
          </p:sp>
        </p:grpSp>
        <p:grpSp>
          <p:nvGrpSpPr>
            <p:cNvPr id="15372" name="Group 30"/>
            <p:cNvGrpSpPr>
              <a:grpSpLocks/>
            </p:cNvGrpSpPr>
            <p:nvPr/>
          </p:nvGrpSpPr>
          <p:grpSpPr bwMode="auto">
            <a:xfrm>
              <a:off x="2971800" y="3733800"/>
              <a:ext cx="1524000" cy="1295400"/>
              <a:chOff x="2736" y="2352"/>
              <a:chExt cx="960" cy="816"/>
            </a:xfrm>
          </p:grpSpPr>
          <p:sp>
            <p:nvSpPr>
              <p:cNvPr id="15376" name="AutoShape 31"/>
              <p:cNvSpPr>
                <a:spLocks noChangeArrowheads="1"/>
              </p:cNvSpPr>
              <p:nvPr/>
            </p:nvSpPr>
            <p:spPr bwMode="auto">
              <a:xfrm flipH="1">
                <a:off x="2736" y="2784"/>
                <a:ext cx="864" cy="384"/>
              </a:xfrm>
              <a:prstGeom prst="curvedUpArrow">
                <a:avLst>
                  <a:gd name="adj1" fmla="val 45000"/>
                  <a:gd name="adj2" fmla="val 90000"/>
                  <a:gd name="adj3" fmla="val 33333"/>
                </a:avLst>
              </a:prstGeom>
              <a:solidFill>
                <a:srgbClr val="FFCC00"/>
              </a:solidFill>
              <a:ln w="9525">
                <a:solidFill>
                  <a:schemeClr val="tx1"/>
                </a:solidFill>
                <a:miter lim="800000"/>
                <a:headEnd/>
                <a:tailEnd/>
              </a:ln>
            </p:spPr>
            <p:txBody>
              <a:bodyPr wrap="none" anchor="ctr"/>
              <a:lstStyle/>
              <a:p>
                <a:endParaRPr lang="tr-TR"/>
              </a:p>
            </p:txBody>
          </p:sp>
          <p:sp>
            <p:nvSpPr>
              <p:cNvPr id="15377" name="AutoShape 32"/>
              <p:cNvSpPr>
                <a:spLocks noChangeArrowheads="1"/>
              </p:cNvSpPr>
              <p:nvPr/>
            </p:nvSpPr>
            <p:spPr bwMode="auto">
              <a:xfrm>
                <a:off x="2784" y="2352"/>
                <a:ext cx="912" cy="432"/>
              </a:xfrm>
              <a:prstGeom prst="curvedDownArrow">
                <a:avLst>
                  <a:gd name="adj1" fmla="val 42222"/>
                  <a:gd name="adj2" fmla="val 84444"/>
                  <a:gd name="adj3" fmla="val 33333"/>
                </a:avLst>
              </a:prstGeom>
              <a:solidFill>
                <a:srgbClr val="FFCC00"/>
              </a:solidFill>
              <a:ln w="9525">
                <a:solidFill>
                  <a:schemeClr val="tx1"/>
                </a:solidFill>
                <a:miter lim="800000"/>
                <a:headEnd/>
                <a:tailEnd/>
              </a:ln>
            </p:spPr>
            <p:txBody>
              <a:bodyPr wrap="none" anchor="ctr"/>
              <a:lstStyle/>
              <a:p>
                <a:endParaRPr lang="tr-TR"/>
              </a:p>
            </p:txBody>
          </p:sp>
        </p:grpSp>
        <p:grpSp>
          <p:nvGrpSpPr>
            <p:cNvPr id="15373" name="Group 35"/>
            <p:cNvGrpSpPr>
              <a:grpSpLocks/>
            </p:cNvGrpSpPr>
            <p:nvPr/>
          </p:nvGrpSpPr>
          <p:grpSpPr bwMode="auto">
            <a:xfrm>
              <a:off x="5029200" y="3733800"/>
              <a:ext cx="1524000" cy="1295400"/>
              <a:chOff x="2736" y="2352"/>
              <a:chExt cx="960" cy="816"/>
            </a:xfrm>
          </p:grpSpPr>
          <p:sp>
            <p:nvSpPr>
              <p:cNvPr id="15374" name="AutoShape 36"/>
              <p:cNvSpPr>
                <a:spLocks noChangeArrowheads="1"/>
              </p:cNvSpPr>
              <p:nvPr/>
            </p:nvSpPr>
            <p:spPr bwMode="auto">
              <a:xfrm flipH="1">
                <a:off x="2736" y="2784"/>
                <a:ext cx="864" cy="384"/>
              </a:xfrm>
              <a:prstGeom prst="curvedUpArrow">
                <a:avLst>
                  <a:gd name="adj1" fmla="val 45000"/>
                  <a:gd name="adj2" fmla="val 90000"/>
                  <a:gd name="adj3" fmla="val 33333"/>
                </a:avLst>
              </a:prstGeom>
              <a:solidFill>
                <a:srgbClr val="FF6600"/>
              </a:solidFill>
              <a:ln w="9525">
                <a:solidFill>
                  <a:schemeClr val="tx1"/>
                </a:solidFill>
                <a:miter lim="800000"/>
                <a:headEnd/>
                <a:tailEnd/>
              </a:ln>
            </p:spPr>
            <p:txBody>
              <a:bodyPr wrap="none" anchor="ctr"/>
              <a:lstStyle/>
              <a:p>
                <a:endParaRPr lang="tr-TR"/>
              </a:p>
            </p:txBody>
          </p:sp>
          <p:sp>
            <p:nvSpPr>
              <p:cNvPr id="15375" name="AutoShape 37"/>
              <p:cNvSpPr>
                <a:spLocks noChangeArrowheads="1"/>
              </p:cNvSpPr>
              <p:nvPr/>
            </p:nvSpPr>
            <p:spPr bwMode="auto">
              <a:xfrm>
                <a:off x="2784" y="2352"/>
                <a:ext cx="912" cy="432"/>
              </a:xfrm>
              <a:prstGeom prst="curvedDownArrow">
                <a:avLst>
                  <a:gd name="adj1" fmla="val 42222"/>
                  <a:gd name="adj2" fmla="val 84444"/>
                  <a:gd name="adj3" fmla="val 33333"/>
                </a:avLst>
              </a:prstGeom>
              <a:solidFill>
                <a:srgbClr val="FF6600"/>
              </a:solidFill>
              <a:ln w="9525">
                <a:solidFill>
                  <a:schemeClr val="tx1"/>
                </a:solidFill>
                <a:miter lim="800000"/>
                <a:headEnd/>
                <a:tailEnd/>
              </a:ln>
            </p:spPr>
            <p:txBody>
              <a:bodyPr wrap="none" anchor="ctr"/>
              <a:lstStyle/>
              <a:p>
                <a:endParaRPr lang="tr-TR"/>
              </a:p>
            </p:txBody>
          </p:sp>
        </p:grpSp>
      </p:grpSp>
      <p:sp>
        <p:nvSpPr>
          <p:cNvPr id="15364" name="Text Box 28"/>
          <p:cNvSpPr txBox="1">
            <a:spLocks noChangeArrowheads="1"/>
          </p:cNvSpPr>
          <p:nvPr/>
        </p:nvSpPr>
        <p:spPr bwMode="auto">
          <a:xfrm>
            <a:off x="4140200" y="4078288"/>
            <a:ext cx="903288" cy="646112"/>
          </a:xfrm>
          <a:prstGeom prst="rect">
            <a:avLst/>
          </a:prstGeom>
          <a:noFill/>
          <a:ln w="9525">
            <a:noFill/>
            <a:miter lim="800000"/>
            <a:headEnd/>
            <a:tailEnd/>
          </a:ln>
        </p:spPr>
        <p:txBody>
          <a:bodyPr>
            <a:spAutoFit/>
          </a:bodyPr>
          <a:lstStyle/>
          <a:p>
            <a:pPr algn="ctr">
              <a:spcBef>
                <a:spcPct val="50000"/>
              </a:spcBef>
            </a:pPr>
            <a:r>
              <a:rPr lang="tr-TR" sz="1200" b="1">
                <a:latin typeface="Arial Unicode MS" pitchFamily="34" charset="-128"/>
              </a:rPr>
              <a:t>2. Nehir Havzası Planı</a:t>
            </a:r>
            <a:endParaRPr lang="en-GB" sz="1200" b="1">
              <a:latin typeface="Arial Unicode MS" pitchFamily="34" charset="-128"/>
            </a:endParaRPr>
          </a:p>
        </p:txBody>
      </p:sp>
      <p:sp>
        <p:nvSpPr>
          <p:cNvPr id="15365" name="Text Box 28"/>
          <p:cNvSpPr txBox="1">
            <a:spLocks noChangeArrowheads="1"/>
          </p:cNvSpPr>
          <p:nvPr/>
        </p:nvSpPr>
        <p:spPr bwMode="auto">
          <a:xfrm>
            <a:off x="6227763" y="4078288"/>
            <a:ext cx="903287" cy="646112"/>
          </a:xfrm>
          <a:prstGeom prst="rect">
            <a:avLst/>
          </a:prstGeom>
          <a:noFill/>
          <a:ln w="9525">
            <a:noFill/>
            <a:miter lim="800000"/>
            <a:headEnd/>
            <a:tailEnd/>
          </a:ln>
        </p:spPr>
        <p:txBody>
          <a:bodyPr>
            <a:spAutoFit/>
          </a:bodyPr>
          <a:lstStyle/>
          <a:p>
            <a:pPr algn="ctr">
              <a:spcBef>
                <a:spcPct val="50000"/>
              </a:spcBef>
            </a:pPr>
            <a:r>
              <a:rPr lang="tr-TR" sz="1200" b="1">
                <a:latin typeface="Arial Unicode MS" pitchFamily="34" charset="-128"/>
              </a:rPr>
              <a:t>3. Nehir Havzası Planı</a:t>
            </a:r>
            <a:endParaRPr lang="en-GB" sz="1200" b="1">
              <a:latin typeface="Arial Unicode MS" pitchFamily="34" charset="-128"/>
            </a:endParaRPr>
          </a:p>
        </p:txBody>
      </p:sp>
      <p:sp>
        <p:nvSpPr>
          <p:cNvPr id="15366" name="45 Metin kutusu"/>
          <p:cNvSpPr txBox="1">
            <a:spLocks noChangeArrowheads="1"/>
          </p:cNvSpPr>
          <p:nvPr/>
        </p:nvSpPr>
        <p:spPr bwMode="auto">
          <a:xfrm>
            <a:off x="1331913" y="1844675"/>
            <a:ext cx="7561262" cy="1939925"/>
          </a:xfrm>
          <a:prstGeom prst="rect">
            <a:avLst/>
          </a:prstGeom>
          <a:noFill/>
          <a:ln w="9525">
            <a:noFill/>
            <a:miter lim="800000"/>
            <a:headEnd/>
            <a:tailEnd/>
          </a:ln>
        </p:spPr>
        <p:txBody>
          <a:bodyPr>
            <a:spAutoFit/>
          </a:bodyPr>
          <a:lstStyle/>
          <a:p>
            <a:pPr algn="just">
              <a:buFont typeface="Arial" pitchFamily="34" charset="0"/>
              <a:buChar char="•"/>
            </a:pPr>
            <a:r>
              <a:rPr lang="tr-TR" sz="2000">
                <a:solidFill>
                  <a:srgbClr val="11318B"/>
                </a:solidFill>
              </a:rPr>
              <a:t> Su kaynaklarının korunması, bozunmasının engellenmesi, iyileştirilmesi</a:t>
            </a:r>
          </a:p>
          <a:p>
            <a:pPr algn="just">
              <a:buFont typeface="Arial" pitchFamily="34" charset="0"/>
              <a:buChar char="•"/>
            </a:pPr>
            <a:r>
              <a:rPr lang="tr-TR" sz="2000">
                <a:solidFill>
                  <a:srgbClr val="11318B"/>
                </a:solidFill>
              </a:rPr>
              <a:t> Sürdürülebilir su kullanımın teşvik edilmesi</a:t>
            </a:r>
          </a:p>
          <a:p>
            <a:pPr algn="just">
              <a:buFont typeface="Arial" pitchFamily="34" charset="0"/>
              <a:buChar char="•"/>
            </a:pPr>
            <a:r>
              <a:rPr lang="tr-TR" sz="2000">
                <a:solidFill>
                  <a:srgbClr val="11318B"/>
                </a:solidFill>
              </a:rPr>
              <a:t> 2015 yılına kadar “iyi durum”a ulaşma</a:t>
            </a:r>
          </a:p>
          <a:p>
            <a:pPr algn="just">
              <a:buFont typeface="Arial" pitchFamily="34" charset="0"/>
              <a:buChar char="•"/>
            </a:pPr>
            <a:r>
              <a:rPr lang="tr-TR" sz="2000">
                <a:solidFill>
                  <a:srgbClr val="11318B"/>
                </a:solidFill>
              </a:rPr>
              <a:t> Nehir Havzası Yönetim Planları ve Önlemler Programının oluşturulması    ve revizyonu</a:t>
            </a:r>
          </a:p>
        </p:txBody>
      </p:sp>
      <p:pic>
        <p:nvPicPr>
          <p:cNvPr id="15367" name="Picture 5" descr="http://www.isprambiente.gov.it/contentimages/00001700/1740-goccia-flood.jpg">
            <a:hlinkClick r:id="rId2"/>
          </p:cNvPr>
          <p:cNvPicPr>
            <a:picLocks noChangeAspect="1" noChangeArrowheads="1"/>
          </p:cNvPicPr>
          <p:nvPr/>
        </p:nvPicPr>
        <p:blipFill>
          <a:blip r:embed="rId3" cstate="print"/>
          <a:srcRect/>
          <a:stretch>
            <a:fillRect/>
          </a:stretch>
        </p:blipFill>
        <p:spPr bwMode="auto">
          <a:xfrm>
            <a:off x="179388" y="1268413"/>
            <a:ext cx="1104900" cy="1438275"/>
          </a:xfrm>
          <a:prstGeom prst="rect">
            <a:avLst/>
          </a:prstGeom>
          <a:noFill/>
          <a:ln w="9525">
            <a:noFill/>
            <a:miter lim="800000"/>
            <a:headEnd/>
            <a:tailEnd/>
          </a:ln>
        </p:spPr>
      </p:pic>
      <p:sp>
        <p:nvSpPr>
          <p:cNvPr id="47" name="46 Metin kutusu"/>
          <p:cNvSpPr txBox="1"/>
          <p:nvPr/>
        </p:nvSpPr>
        <p:spPr>
          <a:xfrm>
            <a:off x="1547813" y="1268413"/>
            <a:ext cx="4187825" cy="523875"/>
          </a:xfrm>
          <a:prstGeom prst="rect">
            <a:avLst/>
          </a:prstGeom>
          <a:noFill/>
        </p:spPr>
        <p:txBody>
          <a:bodyPr wrap="none">
            <a:spAutoFit/>
          </a:bodyPr>
          <a:lstStyle/>
          <a:p>
            <a:pPr>
              <a:defRPr/>
            </a:pPr>
            <a:r>
              <a:rPr lang="tr-TR" sz="2800" b="1" dirty="0">
                <a:solidFill>
                  <a:srgbClr val="FF0000"/>
                </a:solidFill>
                <a:latin typeface="+mn-lt"/>
                <a:cs typeface="Arial" charset="0"/>
              </a:rPr>
              <a:t>SU ÇEÇEVE DİREKTİFİ (SÇD)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SU KÜTLELERİ ve TİPLERİ</a:t>
            </a:r>
            <a:endParaRPr lang="tr-TR" sz="2800" dirty="0">
              <a:latin typeface="+mn-lt"/>
              <a:cs typeface="Arial" charset="0"/>
            </a:endParaRPr>
          </a:p>
        </p:txBody>
      </p:sp>
      <p:sp>
        <p:nvSpPr>
          <p:cNvPr id="7" name="6 Metin kutusu"/>
          <p:cNvSpPr txBox="1"/>
          <p:nvPr/>
        </p:nvSpPr>
        <p:spPr>
          <a:xfrm>
            <a:off x="323850" y="1052513"/>
            <a:ext cx="7272338" cy="523875"/>
          </a:xfrm>
          <a:prstGeom prst="rect">
            <a:avLst/>
          </a:prstGeom>
          <a:noFill/>
        </p:spPr>
        <p:txBody>
          <a:bodyPr>
            <a:spAutoFit/>
          </a:bodyPr>
          <a:lstStyle/>
          <a:p>
            <a:pPr>
              <a:defRPr/>
            </a:pPr>
            <a:r>
              <a:rPr lang="tr-TR" sz="2800" b="1" dirty="0">
                <a:solidFill>
                  <a:srgbClr val="FF0000"/>
                </a:solidFill>
                <a:latin typeface="+mn-lt"/>
                <a:cs typeface="Arial" charset="0"/>
              </a:rPr>
              <a:t>Geçiş Suyu Tipleri İçin Belirleyici Kriterler </a:t>
            </a:r>
          </a:p>
        </p:txBody>
      </p:sp>
      <p:graphicFrame>
        <p:nvGraphicFramePr>
          <p:cNvPr id="6" name="5 Tablo"/>
          <p:cNvGraphicFramePr>
            <a:graphicFrameLocks noGrp="1"/>
          </p:cNvGraphicFramePr>
          <p:nvPr/>
        </p:nvGraphicFramePr>
        <p:xfrm>
          <a:off x="1258888" y="1844675"/>
          <a:ext cx="6696075" cy="3949700"/>
        </p:xfrm>
        <a:graphic>
          <a:graphicData uri="http://schemas.openxmlformats.org/drawingml/2006/table">
            <a:tbl>
              <a:tblPr>
                <a:tableStyleId>{69CF1AB2-1976-4502-BF36-3FF5EA218861}</a:tableStyleId>
              </a:tblPr>
              <a:tblGrid>
                <a:gridCol w="2232248"/>
                <a:gridCol w="2232248"/>
                <a:gridCol w="2232248"/>
              </a:tblGrid>
              <a:tr h="435287">
                <a:tc>
                  <a:txBody>
                    <a:bodyPr/>
                    <a:lstStyle/>
                    <a:p>
                      <a:pPr algn="ctr">
                        <a:lnSpc>
                          <a:spcPct val="150000"/>
                        </a:lnSpc>
                        <a:spcAft>
                          <a:spcPts val="0"/>
                        </a:spcAft>
                      </a:pPr>
                      <a:r>
                        <a:rPr lang="tr-TR" sz="1800" b="1"/>
                        <a:t>Faktörler</a:t>
                      </a:r>
                      <a:endParaRPr lang="tr-TR" sz="1800" b="1">
                        <a:latin typeface="Verdana"/>
                        <a:ea typeface="Calibri"/>
                        <a:cs typeface="Times New Roman"/>
                      </a:endParaRPr>
                    </a:p>
                  </a:txBody>
                  <a:tcPr marL="68580" marR="68580" marT="0" marB="0" anchor="ctr"/>
                </a:tc>
                <a:tc>
                  <a:txBody>
                    <a:bodyPr/>
                    <a:lstStyle/>
                    <a:p>
                      <a:pPr algn="ctr">
                        <a:lnSpc>
                          <a:spcPct val="150000"/>
                        </a:lnSpc>
                        <a:spcAft>
                          <a:spcPts val="0"/>
                        </a:spcAft>
                      </a:pPr>
                      <a:r>
                        <a:rPr lang="tr-TR" sz="1800" b="1"/>
                        <a:t>Seçenekler</a:t>
                      </a:r>
                      <a:endParaRPr lang="tr-TR" sz="1800" b="1">
                        <a:latin typeface="Verdana"/>
                        <a:ea typeface="Calibri"/>
                        <a:cs typeface="Times New Roman"/>
                      </a:endParaRPr>
                    </a:p>
                  </a:txBody>
                  <a:tcPr marL="68580" marR="68580" marT="0" marB="0" anchor="ctr"/>
                </a:tc>
                <a:tc>
                  <a:txBody>
                    <a:bodyPr/>
                    <a:lstStyle/>
                    <a:p>
                      <a:pPr algn="ctr">
                        <a:lnSpc>
                          <a:spcPct val="150000"/>
                        </a:lnSpc>
                        <a:spcAft>
                          <a:spcPts val="0"/>
                        </a:spcAft>
                      </a:pPr>
                      <a:r>
                        <a:rPr lang="tr-TR" sz="1800" b="1"/>
                        <a:t>Kod</a:t>
                      </a:r>
                      <a:endParaRPr lang="tr-TR" sz="1800" b="1">
                        <a:latin typeface="Verdana"/>
                        <a:ea typeface="Calibri"/>
                        <a:cs typeface="Times New Roman"/>
                      </a:endParaRPr>
                    </a:p>
                  </a:txBody>
                  <a:tcPr marL="68580" marR="68580" marT="0" marB="0" anchor="ctr"/>
                </a:tc>
              </a:tr>
              <a:tr h="435287">
                <a:tc rowSpan="3">
                  <a:txBody>
                    <a:bodyPr/>
                    <a:lstStyle/>
                    <a:p>
                      <a:pPr algn="ctr">
                        <a:lnSpc>
                          <a:spcPct val="150000"/>
                        </a:lnSpc>
                        <a:spcAft>
                          <a:spcPts val="0"/>
                        </a:spcAft>
                      </a:pPr>
                      <a:r>
                        <a:rPr lang="tr-TR" sz="1800" b="1"/>
                        <a:t>Bölge</a:t>
                      </a:r>
                      <a:endParaRPr lang="tr-TR" sz="1800" b="1">
                        <a:latin typeface="Verdana"/>
                        <a:ea typeface="Calibri"/>
                        <a:cs typeface="Times New Roman"/>
                      </a:endParaRPr>
                    </a:p>
                  </a:txBody>
                  <a:tcPr marL="68580" marR="68580" marT="0" marB="0" anchor="ctr"/>
                </a:tc>
                <a:tc>
                  <a:txBody>
                    <a:bodyPr/>
                    <a:lstStyle/>
                    <a:p>
                      <a:pPr algn="ctr">
                        <a:lnSpc>
                          <a:spcPct val="150000"/>
                        </a:lnSpc>
                        <a:spcAft>
                          <a:spcPts val="0"/>
                        </a:spcAft>
                      </a:pPr>
                      <a:r>
                        <a:rPr lang="tr-TR" sz="1800" b="1"/>
                        <a:t>Akdeniz</a:t>
                      </a:r>
                      <a:endParaRPr lang="tr-TR" sz="1800" b="1">
                        <a:latin typeface="Verdana"/>
                        <a:ea typeface="Calibri"/>
                        <a:cs typeface="Times New Roman"/>
                      </a:endParaRPr>
                    </a:p>
                  </a:txBody>
                  <a:tcPr marL="68580" marR="68580" marT="0" marB="0"/>
                </a:tc>
                <a:tc>
                  <a:txBody>
                    <a:bodyPr/>
                    <a:lstStyle/>
                    <a:p>
                      <a:pPr algn="ctr">
                        <a:lnSpc>
                          <a:spcPct val="150000"/>
                        </a:lnSpc>
                        <a:spcAft>
                          <a:spcPts val="0"/>
                        </a:spcAft>
                      </a:pPr>
                      <a:r>
                        <a:rPr lang="tr-TR" sz="1800" b="1"/>
                        <a:t>A</a:t>
                      </a:r>
                      <a:endParaRPr lang="tr-TR" sz="1800" b="1">
                        <a:latin typeface="Verdana"/>
                        <a:ea typeface="Calibri"/>
                        <a:cs typeface="Times New Roman"/>
                      </a:endParaRPr>
                    </a:p>
                  </a:txBody>
                  <a:tcPr marL="68580" marR="68580" marT="0" marB="0"/>
                </a:tc>
              </a:tr>
              <a:tr h="435287">
                <a:tc vMerge="1">
                  <a:txBody>
                    <a:bodyPr/>
                    <a:lstStyle/>
                    <a:p>
                      <a:endParaRPr lang="tr-TR"/>
                    </a:p>
                  </a:txBody>
                  <a:tcPr/>
                </a:tc>
                <a:tc>
                  <a:txBody>
                    <a:bodyPr/>
                    <a:lstStyle/>
                    <a:p>
                      <a:pPr algn="ctr">
                        <a:lnSpc>
                          <a:spcPct val="150000"/>
                        </a:lnSpc>
                        <a:spcAft>
                          <a:spcPts val="0"/>
                        </a:spcAft>
                      </a:pPr>
                      <a:r>
                        <a:rPr lang="tr-TR" sz="1800" b="1"/>
                        <a:t>Karadeniz</a:t>
                      </a:r>
                      <a:endParaRPr lang="tr-TR" sz="1800" b="1">
                        <a:latin typeface="Verdana"/>
                        <a:ea typeface="Calibri"/>
                        <a:cs typeface="Times New Roman"/>
                      </a:endParaRPr>
                    </a:p>
                  </a:txBody>
                  <a:tcPr marL="68580" marR="68580" marT="0" marB="0"/>
                </a:tc>
                <a:tc>
                  <a:txBody>
                    <a:bodyPr/>
                    <a:lstStyle/>
                    <a:p>
                      <a:pPr algn="ctr">
                        <a:lnSpc>
                          <a:spcPct val="150000"/>
                        </a:lnSpc>
                        <a:spcAft>
                          <a:spcPts val="0"/>
                        </a:spcAft>
                      </a:pPr>
                      <a:r>
                        <a:rPr lang="tr-TR" sz="1800" b="1"/>
                        <a:t>K</a:t>
                      </a:r>
                      <a:endParaRPr lang="tr-TR" sz="1800" b="1">
                        <a:latin typeface="Verdana"/>
                        <a:ea typeface="Calibri"/>
                        <a:cs typeface="Times New Roman"/>
                      </a:endParaRPr>
                    </a:p>
                  </a:txBody>
                  <a:tcPr marL="68580" marR="68580" marT="0" marB="0"/>
                </a:tc>
              </a:tr>
              <a:tr h="435287">
                <a:tc vMerge="1">
                  <a:txBody>
                    <a:bodyPr/>
                    <a:lstStyle/>
                    <a:p>
                      <a:endParaRPr lang="tr-TR"/>
                    </a:p>
                  </a:txBody>
                  <a:tcPr/>
                </a:tc>
                <a:tc>
                  <a:txBody>
                    <a:bodyPr/>
                    <a:lstStyle/>
                    <a:p>
                      <a:pPr algn="ctr">
                        <a:lnSpc>
                          <a:spcPct val="150000"/>
                        </a:lnSpc>
                        <a:spcAft>
                          <a:spcPts val="0"/>
                        </a:spcAft>
                      </a:pPr>
                      <a:r>
                        <a:rPr lang="tr-TR" sz="1800" b="1"/>
                        <a:t>Marmara</a:t>
                      </a:r>
                      <a:endParaRPr lang="tr-TR" sz="1800" b="1">
                        <a:latin typeface="Verdana"/>
                        <a:ea typeface="Calibri"/>
                        <a:cs typeface="Times New Roman"/>
                      </a:endParaRPr>
                    </a:p>
                  </a:txBody>
                  <a:tcPr marL="68580" marR="68580" marT="0" marB="0"/>
                </a:tc>
                <a:tc>
                  <a:txBody>
                    <a:bodyPr/>
                    <a:lstStyle/>
                    <a:p>
                      <a:pPr algn="ctr">
                        <a:lnSpc>
                          <a:spcPct val="150000"/>
                        </a:lnSpc>
                        <a:spcAft>
                          <a:spcPts val="0"/>
                        </a:spcAft>
                      </a:pPr>
                      <a:r>
                        <a:rPr lang="tr-TR" sz="1800" b="1"/>
                        <a:t>M</a:t>
                      </a:r>
                      <a:endParaRPr lang="tr-TR" sz="1800" b="1">
                        <a:latin typeface="Verdana"/>
                        <a:ea typeface="Calibri"/>
                        <a:cs typeface="Times New Roman"/>
                      </a:endParaRPr>
                    </a:p>
                  </a:txBody>
                  <a:tcPr marL="68580" marR="68580" marT="0" marB="0"/>
                </a:tc>
              </a:tr>
              <a:tr h="435287">
                <a:tc rowSpan="3">
                  <a:txBody>
                    <a:bodyPr/>
                    <a:lstStyle/>
                    <a:p>
                      <a:pPr algn="ctr">
                        <a:lnSpc>
                          <a:spcPct val="150000"/>
                        </a:lnSpc>
                        <a:spcAft>
                          <a:spcPts val="0"/>
                        </a:spcAft>
                      </a:pPr>
                      <a:r>
                        <a:rPr lang="tr-TR" sz="1800" b="1"/>
                        <a:t>Tuzluluk</a:t>
                      </a:r>
                      <a:endParaRPr lang="tr-TR" sz="1800" b="1">
                        <a:latin typeface="Verdana"/>
                        <a:ea typeface="Calibri"/>
                        <a:cs typeface="Times New Roman"/>
                      </a:endParaRPr>
                    </a:p>
                  </a:txBody>
                  <a:tcPr marL="68580" marR="68580" marT="0" marB="0" anchor="ctr"/>
                </a:tc>
                <a:tc>
                  <a:txBody>
                    <a:bodyPr/>
                    <a:lstStyle/>
                    <a:p>
                      <a:pPr algn="ctr">
                        <a:lnSpc>
                          <a:spcPct val="150000"/>
                        </a:lnSpc>
                        <a:spcAft>
                          <a:spcPts val="0"/>
                        </a:spcAft>
                      </a:pPr>
                      <a:r>
                        <a:rPr lang="tr-TR" sz="1800" b="1"/>
                        <a:t>&gt;‰ 30</a:t>
                      </a:r>
                      <a:endParaRPr lang="tr-TR" sz="1800" b="1">
                        <a:latin typeface="Verdana"/>
                        <a:ea typeface="Calibri"/>
                        <a:cs typeface="Times New Roman"/>
                      </a:endParaRPr>
                    </a:p>
                  </a:txBody>
                  <a:tcPr marL="68580" marR="68580" marT="0" marB="0"/>
                </a:tc>
                <a:tc>
                  <a:txBody>
                    <a:bodyPr/>
                    <a:lstStyle/>
                    <a:p>
                      <a:pPr algn="ctr">
                        <a:lnSpc>
                          <a:spcPct val="150000"/>
                        </a:lnSpc>
                        <a:spcAft>
                          <a:spcPts val="0"/>
                        </a:spcAft>
                      </a:pPr>
                      <a:r>
                        <a:rPr lang="tr-TR" sz="1800" b="1"/>
                        <a:t>T1</a:t>
                      </a:r>
                      <a:endParaRPr lang="tr-TR" sz="1800" b="1">
                        <a:latin typeface="Verdana"/>
                        <a:ea typeface="Calibri"/>
                        <a:cs typeface="Times New Roman"/>
                      </a:endParaRPr>
                    </a:p>
                  </a:txBody>
                  <a:tcPr marL="68580" marR="68580" marT="0" marB="0"/>
                </a:tc>
              </a:tr>
              <a:tr h="437691">
                <a:tc vMerge="1">
                  <a:txBody>
                    <a:bodyPr/>
                    <a:lstStyle/>
                    <a:p>
                      <a:endParaRPr lang="tr-TR"/>
                    </a:p>
                  </a:txBody>
                  <a:tcPr/>
                </a:tc>
                <a:tc>
                  <a:txBody>
                    <a:bodyPr/>
                    <a:lstStyle/>
                    <a:p>
                      <a:pPr algn="ctr">
                        <a:lnSpc>
                          <a:spcPct val="150000"/>
                        </a:lnSpc>
                        <a:spcAft>
                          <a:spcPts val="0"/>
                        </a:spcAft>
                      </a:pPr>
                      <a:r>
                        <a:rPr lang="tr-TR" sz="1800" b="1"/>
                        <a:t>‰ 15- ‰ 30</a:t>
                      </a:r>
                      <a:endParaRPr lang="tr-TR" sz="1800" b="1">
                        <a:latin typeface="Verdana"/>
                        <a:ea typeface="Calibri"/>
                        <a:cs typeface="Times New Roman"/>
                      </a:endParaRPr>
                    </a:p>
                  </a:txBody>
                  <a:tcPr marL="68580" marR="68580" marT="0" marB="0"/>
                </a:tc>
                <a:tc>
                  <a:txBody>
                    <a:bodyPr/>
                    <a:lstStyle/>
                    <a:p>
                      <a:pPr algn="ctr">
                        <a:lnSpc>
                          <a:spcPct val="150000"/>
                        </a:lnSpc>
                        <a:spcAft>
                          <a:spcPts val="0"/>
                        </a:spcAft>
                      </a:pPr>
                      <a:r>
                        <a:rPr lang="tr-TR" sz="1800" b="1"/>
                        <a:t>T2</a:t>
                      </a:r>
                      <a:endParaRPr lang="tr-TR" sz="1800" b="1">
                        <a:latin typeface="Verdana"/>
                        <a:ea typeface="Calibri"/>
                        <a:cs typeface="Times New Roman"/>
                      </a:endParaRPr>
                    </a:p>
                  </a:txBody>
                  <a:tcPr marL="68580" marR="68580" marT="0" marB="0"/>
                </a:tc>
              </a:tr>
              <a:tr h="437691">
                <a:tc vMerge="1">
                  <a:txBody>
                    <a:bodyPr/>
                    <a:lstStyle/>
                    <a:p>
                      <a:endParaRPr lang="tr-TR"/>
                    </a:p>
                  </a:txBody>
                  <a:tcPr/>
                </a:tc>
                <a:tc>
                  <a:txBody>
                    <a:bodyPr/>
                    <a:lstStyle/>
                    <a:p>
                      <a:pPr algn="ctr">
                        <a:lnSpc>
                          <a:spcPct val="150000"/>
                        </a:lnSpc>
                        <a:spcAft>
                          <a:spcPts val="0"/>
                        </a:spcAft>
                      </a:pPr>
                      <a:r>
                        <a:rPr lang="tr-TR" sz="1800" b="1"/>
                        <a:t>&lt;‰ 15</a:t>
                      </a:r>
                      <a:endParaRPr lang="tr-TR" sz="1800" b="1">
                        <a:latin typeface="Verdana"/>
                        <a:ea typeface="Calibri"/>
                        <a:cs typeface="Times New Roman"/>
                      </a:endParaRPr>
                    </a:p>
                  </a:txBody>
                  <a:tcPr marL="68580" marR="68580" marT="0" marB="0"/>
                </a:tc>
                <a:tc>
                  <a:txBody>
                    <a:bodyPr/>
                    <a:lstStyle/>
                    <a:p>
                      <a:pPr algn="ctr">
                        <a:lnSpc>
                          <a:spcPct val="150000"/>
                        </a:lnSpc>
                        <a:spcAft>
                          <a:spcPts val="0"/>
                        </a:spcAft>
                      </a:pPr>
                      <a:r>
                        <a:rPr lang="tr-TR" sz="1800" b="1"/>
                        <a:t>T3</a:t>
                      </a:r>
                      <a:endParaRPr lang="tr-TR" sz="1800" b="1">
                        <a:latin typeface="Verdana"/>
                        <a:ea typeface="Calibri"/>
                        <a:cs typeface="Times New Roman"/>
                      </a:endParaRPr>
                    </a:p>
                  </a:txBody>
                  <a:tcPr marL="68580" marR="68580" marT="0" marB="0"/>
                </a:tc>
              </a:tr>
              <a:tr h="435287">
                <a:tc rowSpan="2">
                  <a:txBody>
                    <a:bodyPr/>
                    <a:lstStyle/>
                    <a:p>
                      <a:pPr algn="ctr">
                        <a:lnSpc>
                          <a:spcPct val="150000"/>
                        </a:lnSpc>
                        <a:spcAft>
                          <a:spcPts val="0"/>
                        </a:spcAft>
                      </a:pPr>
                      <a:r>
                        <a:rPr lang="tr-TR" sz="1800" b="1"/>
                        <a:t>Suyun Bekleme Süresi</a:t>
                      </a:r>
                      <a:endParaRPr lang="tr-TR" sz="1800" b="1">
                        <a:latin typeface="Verdana"/>
                        <a:ea typeface="Calibri"/>
                        <a:cs typeface="Times New Roman"/>
                      </a:endParaRPr>
                    </a:p>
                  </a:txBody>
                  <a:tcPr marL="68580" marR="68580" marT="0" marB="0" anchor="ctr"/>
                </a:tc>
                <a:tc>
                  <a:txBody>
                    <a:bodyPr/>
                    <a:lstStyle/>
                    <a:p>
                      <a:pPr algn="ctr">
                        <a:lnSpc>
                          <a:spcPct val="150000"/>
                        </a:lnSpc>
                        <a:spcAft>
                          <a:spcPts val="0"/>
                        </a:spcAft>
                      </a:pPr>
                      <a:r>
                        <a:rPr lang="tr-TR" sz="1800" b="1"/>
                        <a:t>Uzun</a:t>
                      </a:r>
                      <a:endParaRPr lang="tr-TR" sz="1800" b="1">
                        <a:latin typeface="Verdana"/>
                        <a:ea typeface="Calibri"/>
                        <a:cs typeface="Times New Roman"/>
                      </a:endParaRPr>
                    </a:p>
                  </a:txBody>
                  <a:tcPr marL="68580" marR="68580" marT="0" marB="0"/>
                </a:tc>
                <a:tc>
                  <a:txBody>
                    <a:bodyPr/>
                    <a:lstStyle/>
                    <a:p>
                      <a:pPr algn="ctr">
                        <a:lnSpc>
                          <a:spcPct val="150000"/>
                        </a:lnSpc>
                        <a:spcAft>
                          <a:spcPts val="0"/>
                        </a:spcAft>
                      </a:pPr>
                      <a:r>
                        <a:rPr lang="tr-TR" sz="1800" b="1"/>
                        <a:t>B1</a:t>
                      </a:r>
                      <a:endParaRPr lang="tr-TR" sz="1800" b="1">
                        <a:latin typeface="Verdana"/>
                        <a:ea typeface="Calibri"/>
                        <a:cs typeface="Times New Roman"/>
                      </a:endParaRPr>
                    </a:p>
                  </a:txBody>
                  <a:tcPr marL="68580" marR="68580" marT="0" marB="0"/>
                </a:tc>
              </a:tr>
              <a:tr h="462682">
                <a:tc vMerge="1">
                  <a:txBody>
                    <a:bodyPr/>
                    <a:lstStyle/>
                    <a:p>
                      <a:endParaRPr lang="tr-TR"/>
                    </a:p>
                  </a:txBody>
                  <a:tcPr/>
                </a:tc>
                <a:tc>
                  <a:txBody>
                    <a:bodyPr/>
                    <a:lstStyle/>
                    <a:p>
                      <a:pPr algn="ctr">
                        <a:lnSpc>
                          <a:spcPct val="150000"/>
                        </a:lnSpc>
                        <a:spcAft>
                          <a:spcPts val="0"/>
                        </a:spcAft>
                      </a:pPr>
                      <a:r>
                        <a:rPr lang="tr-TR" sz="1800" b="1"/>
                        <a:t>Kısa</a:t>
                      </a:r>
                      <a:endParaRPr lang="tr-TR" sz="1800" b="1">
                        <a:latin typeface="Verdana"/>
                        <a:ea typeface="Calibri"/>
                        <a:cs typeface="Times New Roman"/>
                      </a:endParaRPr>
                    </a:p>
                  </a:txBody>
                  <a:tcPr marL="68580" marR="68580" marT="0" marB="0"/>
                </a:tc>
                <a:tc>
                  <a:txBody>
                    <a:bodyPr/>
                    <a:lstStyle/>
                    <a:p>
                      <a:pPr algn="ctr">
                        <a:lnSpc>
                          <a:spcPct val="150000"/>
                        </a:lnSpc>
                        <a:spcAft>
                          <a:spcPts val="0"/>
                        </a:spcAft>
                      </a:pPr>
                      <a:r>
                        <a:rPr lang="tr-TR" sz="1800" b="1" dirty="0"/>
                        <a:t>B2</a:t>
                      </a:r>
                      <a:endParaRPr lang="tr-TR" sz="1800" b="1" dirty="0">
                        <a:latin typeface="Verdana"/>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SU KÜTLELERİ ve TİPLERİ</a:t>
            </a:r>
            <a:endParaRPr lang="tr-TR" sz="2800" dirty="0">
              <a:latin typeface="+mn-lt"/>
              <a:cs typeface="Arial" charset="0"/>
            </a:endParaRPr>
          </a:p>
        </p:txBody>
      </p:sp>
      <p:sp>
        <p:nvSpPr>
          <p:cNvPr id="7" name="6 Metin kutusu"/>
          <p:cNvSpPr txBox="1"/>
          <p:nvPr/>
        </p:nvSpPr>
        <p:spPr>
          <a:xfrm>
            <a:off x="323850" y="1052513"/>
            <a:ext cx="7272338" cy="523875"/>
          </a:xfrm>
          <a:prstGeom prst="rect">
            <a:avLst/>
          </a:prstGeom>
          <a:noFill/>
        </p:spPr>
        <p:txBody>
          <a:bodyPr>
            <a:spAutoFit/>
          </a:bodyPr>
          <a:lstStyle/>
          <a:p>
            <a:pPr>
              <a:defRPr/>
            </a:pPr>
            <a:r>
              <a:rPr lang="tr-TR" sz="2800" b="1" dirty="0">
                <a:solidFill>
                  <a:srgbClr val="FF0000"/>
                </a:solidFill>
                <a:latin typeface="+mn-lt"/>
                <a:cs typeface="Arial" charset="0"/>
              </a:rPr>
              <a:t>Kıyı Suyu Tipleri İçin Belirleyici Kriterler </a:t>
            </a:r>
          </a:p>
        </p:txBody>
      </p:sp>
      <p:graphicFrame>
        <p:nvGraphicFramePr>
          <p:cNvPr id="5" name="4 Tablo"/>
          <p:cNvGraphicFramePr>
            <a:graphicFrameLocks noGrp="1"/>
          </p:cNvGraphicFramePr>
          <p:nvPr/>
        </p:nvGraphicFramePr>
        <p:xfrm>
          <a:off x="971550" y="1700213"/>
          <a:ext cx="7416800" cy="4608512"/>
        </p:xfrm>
        <a:graphic>
          <a:graphicData uri="http://schemas.openxmlformats.org/drawingml/2006/table">
            <a:tbl>
              <a:tblPr>
                <a:tableStyleId>{69CF1AB2-1976-4502-BF36-3FF5EA218861}</a:tableStyleId>
              </a:tblPr>
              <a:tblGrid>
                <a:gridCol w="2472275"/>
                <a:gridCol w="2472275"/>
                <a:gridCol w="2472275"/>
              </a:tblGrid>
              <a:tr h="370333">
                <a:tc>
                  <a:txBody>
                    <a:bodyPr/>
                    <a:lstStyle/>
                    <a:p>
                      <a:pPr algn="ctr">
                        <a:lnSpc>
                          <a:spcPct val="150000"/>
                        </a:lnSpc>
                        <a:spcAft>
                          <a:spcPts val="0"/>
                        </a:spcAft>
                      </a:pPr>
                      <a:r>
                        <a:rPr lang="tr-TR" sz="1800" b="1"/>
                        <a:t>Faktörler</a:t>
                      </a:r>
                      <a:endParaRPr lang="tr-TR" sz="1800" b="1">
                        <a:latin typeface="Verdana"/>
                        <a:ea typeface="Calibri"/>
                        <a:cs typeface="Times New Roman"/>
                      </a:endParaRPr>
                    </a:p>
                  </a:txBody>
                  <a:tcPr marL="68580" marR="68580" marT="0" marB="0" anchor="ctr"/>
                </a:tc>
                <a:tc>
                  <a:txBody>
                    <a:bodyPr/>
                    <a:lstStyle/>
                    <a:p>
                      <a:pPr algn="ctr">
                        <a:lnSpc>
                          <a:spcPct val="150000"/>
                        </a:lnSpc>
                        <a:spcAft>
                          <a:spcPts val="0"/>
                        </a:spcAft>
                      </a:pPr>
                      <a:r>
                        <a:rPr lang="tr-TR" sz="1800" b="1"/>
                        <a:t>Seçenekler</a:t>
                      </a:r>
                      <a:endParaRPr lang="tr-TR" sz="1800" b="1">
                        <a:latin typeface="Verdana"/>
                        <a:ea typeface="Calibri"/>
                        <a:cs typeface="Times New Roman"/>
                      </a:endParaRPr>
                    </a:p>
                  </a:txBody>
                  <a:tcPr marL="68580" marR="68580" marT="0" marB="0" anchor="ctr"/>
                </a:tc>
                <a:tc>
                  <a:txBody>
                    <a:bodyPr/>
                    <a:lstStyle/>
                    <a:p>
                      <a:pPr algn="ctr">
                        <a:lnSpc>
                          <a:spcPct val="150000"/>
                        </a:lnSpc>
                        <a:spcAft>
                          <a:spcPts val="0"/>
                        </a:spcAft>
                      </a:pPr>
                      <a:r>
                        <a:rPr lang="tr-TR" sz="1800" b="1"/>
                        <a:t>Kod</a:t>
                      </a:r>
                      <a:endParaRPr lang="tr-TR" sz="1800" b="1">
                        <a:latin typeface="Verdana"/>
                        <a:ea typeface="Calibri"/>
                        <a:cs typeface="Times New Roman"/>
                      </a:endParaRPr>
                    </a:p>
                  </a:txBody>
                  <a:tcPr marL="68580" marR="68580" marT="0" marB="0" anchor="ctr"/>
                </a:tc>
              </a:tr>
              <a:tr h="370333">
                <a:tc rowSpan="3">
                  <a:txBody>
                    <a:bodyPr/>
                    <a:lstStyle/>
                    <a:p>
                      <a:pPr algn="ctr">
                        <a:lnSpc>
                          <a:spcPct val="150000"/>
                        </a:lnSpc>
                        <a:spcAft>
                          <a:spcPts val="0"/>
                        </a:spcAft>
                      </a:pPr>
                      <a:r>
                        <a:rPr lang="tr-TR" sz="1800" b="1"/>
                        <a:t>Bölge</a:t>
                      </a:r>
                      <a:endParaRPr lang="tr-TR" sz="1800" b="1">
                        <a:latin typeface="Verdana"/>
                        <a:ea typeface="Calibri"/>
                        <a:cs typeface="Times New Roman"/>
                      </a:endParaRPr>
                    </a:p>
                  </a:txBody>
                  <a:tcPr marL="68580" marR="68580" marT="0" marB="0" anchor="ctr"/>
                </a:tc>
                <a:tc>
                  <a:txBody>
                    <a:bodyPr/>
                    <a:lstStyle/>
                    <a:p>
                      <a:pPr algn="ctr">
                        <a:lnSpc>
                          <a:spcPct val="150000"/>
                        </a:lnSpc>
                        <a:spcAft>
                          <a:spcPts val="0"/>
                        </a:spcAft>
                      </a:pPr>
                      <a:r>
                        <a:rPr lang="tr-TR" sz="1800" b="1"/>
                        <a:t>Akdeniz</a:t>
                      </a:r>
                      <a:endParaRPr lang="tr-TR" sz="1800" b="1">
                        <a:latin typeface="Verdana"/>
                        <a:ea typeface="Calibri"/>
                        <a:cs typeface="Times New Roman"/>
                      </a:endParaRPr>
                    </a:p>
                  </a:txBody>
                  <a:tcPr marL="68580" marR="68580" marT="0" marB="0"/>
                </a:tc>
                <a:tc>
                  <a:txBody>
                    <a:bodyPr/>
                    <a:lstStyle/>
                    <a:p>
                      <a:pPr algn="ctr">
                        <a:lnSpc>
                          <a:spcPct val="150000"/>
                        </a:lnSpc>
                        <a:spcAft>
                          <a:spcPts val="0"/>
                        </a:spcAft>
                      </a:pPr>
                      <a:r>
                        <a:rPr lang="tr-TR" sz="1800" b="1"/>
                        <a:t>A</a:t>
                      </a:r>
                      <a:endParaRPr lang="tr-TR" sz="1800" b="1">
                        <a:latin typeface="Verdana"/>
                        <a:ea typeface="Calibri"/>
                        <a:cs typeface="Times New Roman"/>
                      </a:endParaRPr>
                    </a:p>
                  </a:txBody>
                  <a:tcPr marL="68580" marR="68580" marT="0" marB="0"/>
                </a:tc>
              </a:tr>
              <a:tr h="370333">
                <a:tc vMerge="1">
                  <a:txBody>
                    <a:bodyPr/>
                    <a:lstStyle/>
                    <a:p>
                      <a:endParaRPr lang="tr-TR"/>
                    </a:p>
                  </a:txBody>
                  <a:tcPr/>
                </a:tc>
                <a:tc>
                  <a:txBody>
                    <a:bodyPr/>
                    <a:lstStyle/>
                    <a:p>
                      <a:pPr algn="ctr">
                        <a:lnSpc>
                          <a:spcPct val="150000"/>
                        </a:lnSpc>
                        <a:spcAft>
                          <a:spcPts val="0"/>
                        </a:spcAft>
                      </a:pPr>
                      <a:r>
                        <a:rPr lang="tr-TR" sz="1800" b="1"/>
                        <a:t>Karadeniz</a:t>
                      </a:r>
                      <a:endParaRPr lang="tr-TR" sz="1800" b="1">
                        <a:latin typeface="Verdana"/>
                        <a:ea typeface="Calibri"/>
                        <a:cs typeface="Times New Roman"/>
                      </a:endParaRPr>
                    </a:p>
                  </a:txBody>
                  <a:tcPr marL="68580" marR="68580" marT="0" marB="0"/>
                </a:tc>
                <a:tc>
                  <a:txBody>
                    <a:bodyPr/>
                    <a:lstStyle/>
                    <a:p>
                      <a:pPr algn="ctr">
                        <a:lnSpc>
                          <a:spcPct val="150000"/>
                        </a:lnSpc>
                        <a:spcAft>
                          <a:spcPts val="0"/>
                        </a:spcAft>
                      </a:pPr>
                      <a:r>
                        <a:rPr lang="tr-TR" sz="1800" b="1"/>
                        <a:t>K</a:t>
                      </a:r>
                      <a:endParaRPr lang="tr-TR" sz="1800" b="1">
                        <a:latin typeface="Verdana"/>
                        <a:ea typeface="Calibri"/>
                        <a:cs typeface="Times New Roman"/>
                      </a:endParaRPr>
                    </a:p>
                  </a:txBody>
                  <a:tcPr marL="68580" marR="68580" marT="0" marB="0"/>
                </a:tc>
              </a:tr>
              <a:tr h="370333">
                <a:tc vMerge="1">
                  <a:txBody>
                    <a:bodyPr/>
                    <a:lstStyle/>
                    <a:p>
                      <a:endParaRPr lang="tr-TR"/>
                    </a:p>
                  </a:txBody>
                  <a:tcPr/>
                </a:tc>
                <a:tc>
                  <a:txBody>
                    <a:bodyPr/>
                    <a:lstStyle/>
                    <a:p>
                      <a:pPr algn="ctr">
                        <a:lnSpc>
                          <a:spcPct val="150000"/>
                        </a:lnSpc>
                        <a:spcAft>
                          <a:spcPts val="0"/>
                        </a:spcAft>
                      </a:pPr>
                      <a:r>
                        <a:rPr lang="tr-TR" sz="1800" b="1"/>
                        <a:t>Marmara</a:t>
                      </a:r>
                      <a:endParaRPr lang="tr-TR" sz="1800" b="1">
                        <a:latin typeface="Verdana"/>
                        <a:ea typeface="Calibri"/>
                        <a:cs typeface="Times New Roman"/>
                      </a:endParaRPr>
                    </a:p>
                  </a:txBody>
                  <a:tcPr marL="68580" marR="68580" marT="0" marB="0"/>
                </a:tc>
                <a:tc>
                  <a:txBody>
                    <a:bodyPr/>
                    <a:lstStyle/>
                    <a:p>
                      <a:pPr algn="ctr">
                        <a:lnSpc>
                          <a:spcPct val="150000"/>
                        </a:lnSpc>
                        <a:spcAft>
                          <a:spcPts val="0"/>
                        </a:spcAft>
                      </a:pPr>
                      <a:r>
                        <a:rPr lang="tr-TR" sz="1800" b="1"/>
                        <a:t>M</a:t>
                      </a:r>
                      <a:endParaRPr lang="tr-TR" sz="1800" b="1">
                        <a:latin typeface="Verdana"/>
                        <a:ea typeface="Calibri"/>
                        <a:cs typeface="Times New Roman"/>
                      </a:endParaRPr>
                    </a:p>
                  </a:txBody>
                  <a:tcPr marL="68580" marR="68580" marT="0" marB="0"/>
                </a:tc>
              </a:tr>
              <a:tr h="370333">
                <a:tc rowSpan="4">
                  <a:txBody>
                    <a:bodyPr/>
                    <a:lstStyle/>
                    <a:p>
                      <a:pPr algn="ctr">
                        <a:lnSpc>
                          <a:spcPct val="150000"/>
                        </a:lnSpc>
                        <a:spcAft>
                          <a:spcPts val="0"/>
                        </a:spcAft>
                      </a:pPr>
                      <a:r>
                        <a:rPr lang="tr-TR" sz="1800" b="1"/>
                        <a:t>Tuzluluk</a:t>
                      </a:r>
                      <a:endParaRPr lang="tr-TR" sz="1800" b="1">
                        <a:latin typeface="Verdana"/>
                        <a:ea typeface="Calibri"/>
                        <a:cs typeface="Times New Roman"/>
                      </a:endParaRPr>
                    </a:p>
                  </a:txBody>
                  <a:tcPr marL="68580" marR="68580" marT="0" marB="0" anchor="ctr"/>
                </a:tc>
                <a:tc>
                  <a:txBody>
                    <a:bodyPr/>
                    <a:lstStyle/>
                    <a:p>
                      <a:pPr algn="ctr">
                        <a:lnSpc>
                          <a:spcPct val="150000"/>
                        </a:lnSpc>
                        <a:spcAft>
                          <a:spcPts val="0"/>
                        </a:spcAft>
                      </a:pPr>
                      <a:r>
                        <a:rPr lang="tr-TR" sz="1800" b="1"/>
                        <a:t>&gt; ‰ 37,5</a:t>
                      </a:r>
                      <a:endParaRPr lang="tr-TR" sz="1800" b="1">
                        <a:latin typeface="Verdana"/>
                        <a:ea typeface="Calibri"/>
                        <a:cs typeface="Times New Roman"/>
                      </a:endParaRPr>
                    </a:p>
                  </a:txBody>
                  <a:tcPr marL="68580" marR="68580" marT="0" marB="0" anchor="ctr"/>
                </a:tc>
                <a:tc>
                  <a:txBody>
                    <a:bodyPr/>
                    <a:lstStyle/>
                    <a:p>
                      <a:pPr algn="ctr">
                        <a:lnSpc>
                          <a:spcPct val="150000"/>
                        </a:lnSpc>
                        <a:spcAft>
                          <a:spcPts val="0"/>
                        </a:spcAft>
                      </a:pPr>
                      <a:r>
                        <a:rPr lang="tr-TR" sz="1800" b="1"/>
                        <a:t>T1</a:t>
                      </a:r>
                      <a:endParaRPr lang="tr-TR" sz="1800" b="1">
                        <a:latin typeface="Verdana"/>
                        <a:ea typeface="Calibri"/>
                        <a:cs typeface="Times New Roman"/>
                      </a:endParaRPr>
                    </a:p>
                  </a:txBody>
                  <a:tcPr marL="68580" marR="68580" marT="0" marB="0"/>
                </a:tc>
              </a:tr>
              <a:tr h="576050">
                <a:tc vMerge="1">
                  <a:txBody>
                    <a:bodyPr/>
                    <a:lstStyle/>
                    <a:p>
                      <a:endParaRPr lang="tr-TR"/>
                    </a:p>
                  </a:txBody>
                  <a:tcPr/>
                </a:tc>
                <a:tc>
                  <a:txBody>
                    <a:bodyPr/>
                    <a:lstStyle/>
                    <a:p>
                      <a:pPr algn="ctr">
                        <a:lnSpc>
                          <a:spcPct val="150000"/>
                        </a:lnSpc>
                        <a:spcAft>
                          <a:spcPts val="0"/>
                        </a:spcAft>
                      </a:pPr>
                      <a:r>
                        <a:rPr lang="tr-TR" sz="1800" b="1"/>
                        <a:t>‰34,5-37,5</a:t>
                      </a:r>
                      <a:endParaRPr lang="tr-TR" sz="1800" b="1">
                        <a:latin typeface="Verdana"/>
                        <a:ea typeface="Calibri"/>
                        <a:cs typeface="Times New Roman"/>
                      </a:endParaRPr>
                    </a:p>
                  </a:txBody>
                  <a:tcPr marL="68580" marR="68580" marT="0" marB="0" anchor="ctr"/>
                </a:tc>
                <a:tc>
                  <a:txBody>
                    <a:bodyPr/>
                    <a:lstStyle/>
                    <a:p>
                      <a:pPr algn="ctr">
                        <a:lnSpc>
                          <a:spcPct val="150000"/>
                        </a:lnSpc>
                        <a:spcAft>
                          <a:spcPts val="0"/>
                        </a:spcAft>
                      </a:pPr>
                      <a:r>
                        <a:rPr lang="tr-TR" sz="1800" b="1"/>
                        <a:t>T2</a:t>
                      </a:r>
                      <a:endParaRPr lang="tr-TR" sz="1800" b="1">
                        <a:latin typeface="Verdana"/>
                        <a:ea typeface="Calibri"/>
                        <a:cs typeface="Times New Roman"/>
                      </a:endParaRPr>
                    </a:p>
                  </a:txBody>
                  <a:tcPr marL="68580" marR="68580" marT="0" marB="0"/>
                </a:tc>
              </a:tr>
              <a:tr h="576050">
                <a:tc vMerge="1">
                  <a:txBody>
                    <a:bodyPr/>
                    <a:lstStyle/>
                    <a:p>
                      <a:endParaRPr lang="tr-TR"/>
                    </a:p>
                  </a:txBody>
                  <a:tcPr/>
                </a:tc>
                <a:tc>
                  <a:txBody>
                    <a:bodyPr/>
                    <a:lstStyle/>
                    <a:p>
                      <a:pPr algn="ctr">
                        <a:lnSpc>
                          <a:spcPct val="150000"/>
                        </a:lnSpc>
                        <a:spcAft>
                          <a:spcPts val="0"/>
                        </a:spcAft>
                      </a:pPr>
                      <a:r>
                        <a:rPr lang="tr-TR" sz="1800" b="1"/>
                        <a:t>‰ 30-34,5</a:t>
                      </a:r>
                      <a:endParaRPr lang="tr-TR" sz="1800" b="1">
                        <a:latin typeface="Verdana"/>
                        <a:ea typeface="Calibri"/>
                        <a:cs typeface="Times New Roman"/>
                      </a:endParaRPr>
                    </a:p>
                  </a:txBody>
                  <a:tcPr marL="68580" marR="68580" marT="0" marB="0" anchor="ctr"/>
                </a:tc>
                <a:tc>
                  <a:txBody>
                    <a:bodyPr/>
                    <a:lstStyle/>
                    <a:p>
                      <a:pPr algn="ctr">
                        <a:lnSpc>
                          <a:spcPct val="150000"/>
                        </a:lnSpc>
                        <a:spcAft>
                          <a:spcPts val="0"/>
                        </a:spcAft>
                      </a:pPr>
                      <a:r>
                        <a:rPr lang="tr-TR" sz="1800" b="1"/>
                        <a:t>T3</a:t>
                      </a:r>
                      <a:endParaRPr lang="tr-TR" sz="1800" b="1">
                        <a:latin typeface="Verdana"/>
                        <a:ea typeface="Calibri"/>
                        <a:cs typeface="Times New Roman"/>
                      </a:endParaRPr>
                    </a:p>
                  </a:txBody>
                  <a:tcPr marL="68580" marR="68580" marT="0" marB="0"/>
                </a:tc>
              </a:tr>
              <a:tr h="576050">
                <a:tc vMerge="1">
                  <a:txBody>
                    <a:bodyPr/>
                    <a:lstStyle/>
                    <a:p>
                      <a:endParaRPr lang="tr-TR"/>
                    </a:p>
                  </a:txBody>
                  <a:tcPr/>
                </a:tc>
                <a:tc>
                  <a:txBody>
                    <a:bodyPr/>
                    <a:lstStyle/>
                    <a:p>
                      <a:pPr algn="ctr">
                        <a:lnSpc>
                          <a:spcPct val="150000"/>
                        </a:lnSpc>
                        <a:spcAft>
                          <a:spcPts val="0"/>
                        </a:spcAft>
                      </a:pPr>
                      <a:r>
                        <a:rPr lang="tr-TR" sz="1800" b="1"/>
                        <a:t>&lt;‰ 30</a:t>
                      </a:r>
                      <a:endParaRPr lang="tr-TR" sz="1800" b="1">
                        <a:latin typeface="Verdana"/>
                        <a:ea typeface="Calibri"/>
                        <a:cs typeface="Times New Roman"/>
                      </a:endParaRPr>
                    </a:p>
                  </a:txBody>
                  <a:tcPr marL="68580" marR="68580" marT="0" marB="0" anchor="ctr"/>
                </a:tc>
                <a:tc>
                  <a:txBody>
                    <a:bodyPr/>
                    <a:lstStyle/>
                    <a:p>
                      <a:pPr algn="ctr">
                        <a:lnSpc>
                          <a:spcPct val="150000"/>
                        </a:lnSpc>
                        <a:spcAft>
                          <a:spcPts val="0"/>
                        </a:spcAft>
                      </a:pPr>
                      <a:r>
                        <a:rPr lang="tr-TR" sz="1800" b="1"/>
                        <a:t>T4</a:t>
                      </a:r>
                      <a:endParaRPr lang="tr-TR" sz="1800" b="1">
                        <a:latin typeface="Verdana"/>
                        <a:ea typeface="Calibri"/>
                        <a:cs typeface="Times New Roman"/>
                      </a:endParaRPr>
                    </a:p>
                  </a:txBody>
                  <a:tcPr marL="68580" marR="68580" marT="0" marB="0"/>
                </a:tc>
              </a:tr>
              <a:tr h="370333">
                <a:tc rowSpan="2">
                  <a:txBody>
                    <a:bodyPr/>
                    <a:lstStyle/>
                    <a:p>
                      <a:pPr algn="ctr">
                        <a:lnSpc>
                          <a:spcPct val="150000"/>
                        </a:lnSpc>
                        <a:spcAft>
                          <a:spcPts val="0"/>
                        </a:spcAft>
                      </a:pPr>
                      <a:r>
                        <a:rPr lang="tr-TR" sz="1800" b="1"/>
                        <a:t>Dip Yapısı</a:t>
                      </a:r>
                      <a:endParaRPr lang="tr-TR" sz="1800" b="1">
                        <a:latin typeface="Verdana"/>
                        <a:ea typeface="Calibri"/>
                        <a:cs typeface="Times New Roman"/>
                      </a:endParaRPr>
                    </a:p>
                  </a:txBody>
                  <a:tcPr marL="68580" marR="68580" marT="0" marB="0" anchor="ctr"/>
                </a:tc>
                <a:tc>
                  <a:txBody>
                    <a:bodyPr/>
                    <a:lstStyle/>
                    <a:p>
                      <a:pPr algn="ctr">
                        <a:lnSpc>
                          <a:spcPct val="150000"/>
                        </a:lnSpc>
                        <a:spcAft>
                          <a:spcPts val="0"/>
                        </a:spcAft>
                      </a:pPr>
                      <a:r>
                        <a:rPr lang="tr-TR" sz="1800" b="1"/>
                        <a:t>Sert</a:t>
                      </a:r>
                      <a:endParaRPr lang="tr-TR" sz="1800" b="1">
                        <a:latin typeface="Verdana"/>
                        <a:ea typeface="Calibri"/>
                        <a:cs typeface="Times New Roman"/>
                      </a:endParaRPr>
                    </a:p>
                  </a:txBody>
                  <a:tcPr marL="68580" marR="68580" marT="0" marB="0"/>
                </a:tc>
                <a:tc>
                  <a:txBody>
                    <a:bodyPr/>
                    <a:lstStyle/>
                    <a:p>
                      <a:pPr algn="ctr">
                        <a:lnSpc>
                          <a:spcPct val="150000"/>
                        </a:lnSpc>
                        <a:spcAft>
                          <a:spcPts val="0"/>
                        </a:spcAft>
                      </a:pPr>
                      <a:r>
                        <a:rPr lang="tr-TR" sz="1800" b="1"/>
                        <a:t>S1</a:t>
                      </a:r>
                      <a:endParaRPr lang="tr-TR" sz="1800" b="1">
                        <a:latin typeface="Verdana"/>
                        <a:ea typeface="Calibri"/>
                        <a:cs typeface="Times New Roman"/>
                      </a:endParaRPr>
                    </a:p>
                  </a:txBody>
                  <a:tcPr marL="68580" marR="68580" marT="0" marB="0"/>
                </a:tc>
              </a:tr>
              <a:tr h="370333">
                <a:tc vMerge="1">
                  <a:txBody>
                    <a:bodyPr/>
                    <a:lstStyle/>
                    <a:p>
                      <a:endParaRPr lang="tr-TR"/>
                    </a:p>
                  </a:txBody>
                  <a:tcPr/>
                </a:tc>
                <a:tc>
                  <a:txBody>
                    <a:bodyPr/>
                    <a:lstStyle/>
                    <a:p>
                      <a:pPr algn="ctr">
                        <a:lnSpc>
                          <a:spcPct val="150000"/>
                        </a:lnSpc>
                        <a:spcAft>
                          <a:spcPts val="0"/>
                        </a:spcAft>
                      </a:pPr>
                      <a:r>
                        <a:rPr lang="tr-TR" sz="1800" b="1"/>
                        <a:t>Yumuşak</a:t>
                      </a:r>
                      <a:endParaRPr lang="tr-TR" sz="1800" b="1">
                        <a:latin typeface="Verdana"/>
                        <a:ea typeface="Calibri"/>
                        <a:cs typeface="Times New Roman"/>
                      </a:endParaRPr>
                    </a:p>
                  </a:txBody>
                  <a:tcPr marL="68580" marR="68580" marT="0" marB="0"/>
                </a:tc>
                <a:tc>
                  <a:txBody>
                    <a:bodyPr/>
                    <a:lstStyle/>
                    <a:p>
                      <a:pPr algn="ctr">
                        <a:lnSpc>
                          <a:spcPct val="150000"/>
                        </a:lnSpc>
                        <a:spcAft>
                          <a:spcPts val="0"/>
                        </a:spcAft>
                      </a:pPr>
                      <a:r>
                        <a:rPr lang="tr-TR" sz="1800" b="1" dirty="0"/>
                        <a:t>S2</a:t>
                      </a:r>
                      <a:endParaRPr lang="tr-TR" sz="1800" b="1" dirty="0">
                        <a:latin typeface="Verdana"/>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SU KÜTLELERİ ve TİPLERİ</a:t>
            </a:r>
            <a:endParaRPr lang="tr-TR" sz="2800" dirty="0">
              <a:latin typeface="+mn-lt"/>
              <a:cs typeface="Arial" charset="0"/>
            </a:endParaRPr>
          </a:p>
        </p:txBody>
      </p:sp>
      <p:graphicFrame>
        <p:nvGraphicFramePr>
          <p:cNvPr id="6" name="5 Tablo"/>
          <p:cNvGraphicFramePr>
            <a:graphicFrameLocks noGrp="1"/>
          </p:cNvGraphicFramePr>
          <p:nvPr/>
        </p:nvGraphicFramePr>
        <p:xfrm>
          <a:off x="250825" y="44450"/>
          <a:ext cx="8640763" cy="6789738"/>
        </p:xfrm>
        <a:graphic>
          <a:graphicData uri="http://schemas.openxmlformats.org/drawingml/2006/table">
            <a:tbl>
              <a:tblPr>
                <a:tableStyleId>{D7AC3CCA-C797-4891-BE02-D94E43425B78}</a:tableStyleId>
              </a:tblPr>
              <a:tblGrid>
                <a:gridCol w="2201176"/>
                <a:gridCol w="1864392"/>
                <a:gridCol w="1747170"/>
                <a:gridCol w="1951844"/>
                <a:gridCol w="876377"/>
              </a:tblGrid>
              <a:tr h="225968">
                <a:tc>
                  <a:txBody>
                    <a:bodyPr/>
                    <a:lstStyle/>
                    <a:p>
                      <a:pPr algn="ctr">
                        <a:lnSpc>
                          <a:spcPct val="150000"/>
                        </a:lnSpc>
                        <a:spcAft>
                          <a:spcPts val="0"/>
                        </a:spcAft>
                        <a:tabLst>
                          <a:tab pos="765810" algn="l"/>
                        </a:tabLst>
                      </a:pPr>
                      <a:r>
                        <a:rPr lang="tr-TR" sz="1100" b="1" dirty="0"/>
                        <a:t>Havza Adı</a:t>
                      </a:r>
                      <a:endParaRPr lang="tr-TR" sz="1100" b="1" dirty="0">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Nehir Suyu Kütlesi</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Nehir Tipi</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Göl Suyu Kütlesi</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Göl Tipi</a:t>
                      </a:r>
                      <a:endParaRPr lang="tr-TR" sz="1100" b="1">
                        <a:latin typeface="Verdana"/>
                        <a:ea typeface="Calibri"/>
                        <a:cs typeface="Times New Roman"/>
                      </a:endParaRPr>
                    </a:p>
                  </a:txBody>
                  <a:tcPr marL="29029" marR="29029" marT="0" marB="0"/>
                </a:tc>
              </a:tr>
              <a:tr h="225968">
                <a:tc>
                  <a:txBody>
                    <a:bodyPr/>
                    <a:lstStyle/>
                    <a:p>
                      <a:pPr algn="just">
                        <a:lnSpc>
                          <a:spcPct val="150000"/>
                        </a:lnSpc>
                        <a:spcAft>
                          <a:spcPts val="0"/>
                        </a:spcAft>
                        <a:tabLst>
                          <a:tab pos="765810" algn="l"/>
                        </a:tabLst>
                      </a:pPr>
                      <a:r>
                        <a:rPr lang="tr-TR" sz="1100" b="1"/>
                        <a:t>Akarçay Havzası</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29</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11</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11</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pPr>
                      <a:r>
                        <a:rPr lang="tr-TR" sz="1100" b="1"/>
                        <a:t>6</a:t>
                      </a:r>
                      <a:endParaRPr lang="tr-TR" sz="1100" b="1">
                        <a:latin typeface="Verdana"/>
                        <a:ea typeface="Calibri"/>
                        <a:cs typeface="Times New Roman"/>
                      </a:endParaRPr>
                    </a:p>
                  </a:txBody>
                  <a:tcPr marL="29029" marR="29029" marT="0" marB="0"/>
                </a:tc>
              </a:tr>
              <a:tr h="225968">
                <a:tc>
                  <a:txBody>
                    <a:bodyPr/>
                    <a:lstStyle/>
                    <a:p>
                      <a:pPr algn="just">
                        <a:lnSpc>
                          <a:spcPct val="150000"/>
                        </a:lnSpc>
                        <a:spcAft>
                          <a:spcPts val="0"/>
                        </a:spcAft>
                        <a:tabLst>
                          <a:tab pos="765810" algn="l"/>
                        </a:tabLst>
                      </a:pPr>
                      <a:r>
                        <a:rPr lang="tr-TR" sz="1100" b="1"/>
                        <a:t>Antalya Havzası</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54</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21</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20</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pPr>
                      <a:r>
                        <a:rPr lang="tr-TR" sz="1100" b="1"/>
                        <a:t>6</a:t>
                      </a:r>
                      <a:endParaRPr lang="tr-TR" sz="1100" b="1">
                        <a:latin typeface="Verdana"/>
                        <a:ea typeface="Calibri"/>
                        <a:cs typeface="Times New Roman"/>
                      </a:endParaRPr>
                    </a:p>
                  </a:txBody>
                  <a:tcPr marL="29029" marR="29029" marT="0" marB="0"/>
                </a:tc>
              </a:tr>
              <a:tr h="225968">
                <a:tc>
                  <a:txBody>
                    <a:bodyPr/>
                    <a:lstStyle/>
                    <a:p>
                      <a:pPr algn="just">
                        <a:lnSpc>
                          <a:spcPct val="150000"/>
                        </a:lnSpc>
                        <a:spcAft>
                          <a:spcPts val="0"/>
                        </a:spcAft>
                        <a:tabLst>
                          <a:tab pos="765810" algn="l"/>
                        </a:tabLst>
                      </a:pPr>
                      <a:r>
                        <a:rPr lang="tr-TR" sz="1100" b="1"/>
                        <a:t>Aras Havzası</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48</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10</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16</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pPr>
                      <a:r>
                        <a:rPr lang="tr-TR" sz="1100" b="1"/>
                        <a:t>3</a:t>
                      </a:r>
                      <a:endParaRPr lang="tr-TR" sz="1100" b="1">
                        <a:latin typeface="Verdana"/>
                        <a:ea typeface="Calibri"/>
                        <a:cs typeface="Times New Roman"/>
                      </a:endParaRPr>
                    </a:p>
                  </a:txBody>
                  <a:tcPr marL="29029" marR="29029" marT="0" marB="0"/>
                </a:tc>
              </a:tr>
              <a:tr h="225968">
                <a:tc>
                  <a:txBody>
                    <a:bodyPr/>
                    <a:lstStyle/>
                    <a:p>
                      <a:pPr algn="just">
                        <a:lnSpc>
                          <a:spcPct val="150000"/>
                        </a:lnSpc>
                        <a:spcAft>
                          <a:spcPts val="0"/>
                        </a:spcAft>
                        <a:tabLst>
                          <a:tab pos="765810" algn="l"/>
                        </a:tabLst>
                      </a:pPr>
                      <a:r>
                        <a:rPr lang="tr-TR" sz="1100" b="1"/>
                        <a:t>Asi Havzası</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33</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14</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7</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pPr>
                      <a:r>
                        <a:rPr lang="tr-TR" sz="1100" b="1"/>
                        <a:t>5</a:t>
                      </a:r>
                      <a:endParaRPr lang="tr-TR" sz="1100" b="1">
                        <a:latin typeface="Verdana"/>
                        <a:ea typeface="Calibri"/>
                        <a:cs typeface="Times New Roman"/>
                      </a:endParaRPr>
                    </a:p>
                  </a:txBody>
                  <a:tcPr marL="29029" marR="29029" marT="0" marB="0"/>
                </a:tc>
              </a:tr>
              <a:tr h="225968">
                <a:tc>
                  <a:txBody>
                    <a:bodyPr/>
                    <a:lstStyle/>
                    <a:p>
                      <a:pPr algn="just">
                        <a:lnSpc>
                          <a:spcPct val="150000"/>
                        </a:lnSpc>
                        <a:spcAft>
                          <a:spcPts val="0"/>
                        </a:spcAft>
                        <a:tabLst>
                          <a:tab pos="765810" algn="l"/>
                        </a:tabLst>
                      </a:pPr>
                      <a:r>
                        <a:rPr lang="tr-TR" sz="1100" b="1"/>
                        <a:t>Batı Akdeniz Havzası</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53</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19</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23</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pPr>
                      <a:r>
                        <a:rPr lang="tr-TR" sz="1100" b="1"/>
                        <a:t>10</a:t>
                      </a:r>
                      <a:endParaRPr lang="tr-TR" sz="1100" b="1">
                        <a:latin typeface="Verdana"/>
                        <a:ea typeface="Calibri"/>
                        <a:cs typeface="Times New Roman"/>
                      </a:endParaRPr>
                    </a:p>
                  </a:txBody>
                  <a:tcPr marL="29029" marR="29029" marT="0" marB="0"/>
                </a:tc>
              </a:tr>
              <a:tr h="225968">
                <a:tc>
                  <a:txBody>
                    <a:bodyPr/>
                    <a:lstStyle/>
                    <a:p>
                      <a:pPr algn="just">
                        <a:lnSpc>
                          <a:spcPct val="150000"/>
                        </a:lnSpc>
                        <a:spcAft>
                          <a:spcPts val="0"/>
                        </a:spcAft>
                        <a:tabLst>
                          <a:tab pos="765810" algn="l"/>
                        </a:tabLst>
                      </a:pPr>
                      <a:r>
                        <a:rPr lang="tr-TR" sz="1100" b="1"/>
                        <a:t>Batı Karadeniz Havzası</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67</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13</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22</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pPr>
                      <a:r>
                        <a:rPr lang="tr-TR" sz="1100" b="1"/>
                        <a:t>8</a:t>
                      </a:r>
                      <a:endParaRPr lang="tr-TR" sz="1100" b="1">
                        <a:latin typeface="Verdana"/>
                        <a:ea typeface="Calibri"/>
                        <a:cs typeface="Times New Roman"/>
                      </a:endParaRPr>
                    </a:p>
                  </a:txBody>
                  <a:tcPr marL="29029" marR="29029" marT="0" marB="0"/>
                </a:tc>
              </a:tr>
              <a:tr h="225968">
                <a:tc>
                  <a:txBody>
                    <a:bodyPr/>
                    <a:lstStyle/>
                    <a:p>
                      <a:pPr algn="just">
                        <a:lnSpc>
                          <a:spcPct val="150000"/>
                        </a:lnSpc>
                        <a:spcAft>
                          <a:spcPts val="0"/>
                        </a:spcAft>
                        <a:tabLst>
                          <a:tab pos="765810" algn="l"/>
                        </a:tabLst>
                      </a:pPr>
                      <a:r>
                        <a:rPr lang="tr-TR" sz="1100" b="1"/>
                        <a:t>Burdur Havzası</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15</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7</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11</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pPr>
                      <a:r>
                        <a:rPr lang="tr-TR" sz="1100" b="1"/>
                        <a:t>4</a:t>
                      </a:r>
                      <a:endParaRPr lang="tr-TR" sz="1100" b="1">
                        <a:latin typeface="Verdana"/>
                        <a:ea typeface="Calibri"/>
                        <a:cs typeface="Times New Roman"/>
                      </a:endParaRPr>
                    </a:p>
                  </a:txBody>
                  <a:tcPr marL="29029" marR="29029" marT="0" marB="0"/>
                </a:tc>
              </a:tr>
              <a:tr h="225968">
                <a:tc>
                  <a:txBody>
                    <a:bodyPr/>
                    <a:lstStyle/>
                    <a:p>
                      <a:pPr algn="just">
                        <a:lnSpc>
                          <a:spcPct val="150000"/>
                        </a:lnSpc>
                        <a:spcAft>
                          <a:spcPts val="0"/>
                        </a:spcAft>
                        <a:tabLst>
                          <a:tab pos="765810" algn="l"/>
                        </a:tabLst>
                      </a:pPr>
                      <a:r>
                        <a:rPr lang="tr-TR" sz="1100" b="1"/>
                        <a:t>Büyük Menderes Havzası</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dirty="0"/>
                        <a:t>78</a:t>
                      </a:r>
                      <a:endParaRPr lang="tr-TR" sz="1100" b="1" dirty="0">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17</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48</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pPr>
                      <a:r>
                        <a:rPr lang="tr-TR" sz="1100" b="1"/>
                        <a:t>11</a:t>
                      </a:r>
                      <a:endParaRPr lang="tr-TR" sz="1100" b="1">
                        <a:latin typeface="Verdana"/>
                        <a:ea typeface="Calibri"/>
                        <a:cs typeface="Times New Roman"/>
                      </a:endParaRPr>
                    </a:p>
                  </a:txBody>
                  <a:tcPr marL="29029" marR="29029" marT="0" marB="0"/>
                </a:tc>
              </a:tr>
              <a:tr h="225968">
                <a:tc>
                  <a:txBody>
                    <a:bodyPr/>
                    <a:lstStyle/>
                    <a:p>
                      <a:pPr algn="just">
                        <a:lnSpc>
                          <a:spcPct val="150000"/>
                        </a:lnSpc>
                        <a:spcAft>
                          <a:spcPts val="0"/>
                        </a:spcAft>
                        <a:tabLst>
                          <a:tab pos="765810" algn="l"/>
                        </a:tabLst>
                      </a:pPr>
                      <a:r>
                        <a:rPr lang="tr-TR" sz="1100" b="1"/>
                        <a:t>Ceyhan Havzası</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dirty="0"/>
                        <a:t>80</a:t>
                      </a:r>
                      <a:endParaRPr lang="tr-TR" sz="1100" b="1" dirty="0">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22</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22</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pPr>
                      <a:r>
                        <a:rPr lang="tr-TR" sz="1100" b="1"/>
                        <a:t>12</a:t>
                      </a:r>
                      <a:endParaRPr lang="tr-TR" sz="1100" b="1">
                        <a:latin typeface="Verdana"/>
                        <a:ea typeface="Calibri"/>
                        <a:cs typeface="Times New Roman"/>
                      </a:endParaRPr>
                    </a:p>
                  </a:txBody>
                  <a:tcPr marL="29029" marR="29029" marT="0" marB="0"/>
                </a:tc>
              </a:tr>
              <a:tr h="225968">
                <a:tc>
                  <a:txBody>
                    <a:bodyPr/>
                    <a:lstStyle/>
                    <a:p>
                      <a:pPr algn="just">
                        <a:lnSpc>
                          <a:spcPct val="150000"/>
                        </a:lnSpc>
                        <a:spcAft>
                          <a:spcPts val="0"/>
                        </a:spcAft>
                        <a:tabLst>
                          <a:tab pos="765810" algn="l"/>
                        </a:tabLst>
                      </a:pPr>
                      <a:r>
                        <a:rPr lang="tr-TR" sz="1100" b="1"/>
                        <a:t>Çoruh Havzası</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32</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8</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13</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pPr>
                      <a:r>
                        <a:rPr lang="tr-TR" sz="1100" b="1"/>
                        <a:t>5</a:t>
                      </a:r>
                      <a:endParaRPr lang="tr-TR" sz="1100" b="1">
                        <a:latin typeface="Verdana"/>
                        <a:ea typeface="Calibri"/>
                        <a:cs typeface="Times New Roman"/>
                      </a:endParaRPr>
                    </a:p>
                  </a:txBody>
                  <a:tcPr marL="29029" marR="29029" marT="0" marB="0"/>
                </a:tc>
              </a:tr>
              <a:tr h="225968">
                <a:tc>
                  <a:txBody>
                    <a:bodyPr/>
                    <a:lstStyle/>
                    <a:p>
                      <a:pPr algn="just">
                        <a:lnSpc>
                          <a:spcPct val="150000"/>
                        </a:lnSpc>
                        <a:spcAft>
                          <a:spcPts val="0"/>
                        </a:spcAft>
                        <a:tabLst>
                          <a:tab pos="765810" algn="l"/>
                        </a:tabLst>
                      </a:pPr>
                      <a:r>
                        <a:rPr lang="tr-TR" sz="1100" b="1"/>
                        <a:t>Doğu Akdeniz Havzası</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67</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22</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11</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pPr>
                      <a:r>
                        <a:rPr lang="tr-TR" sz="1100" b="1"/>
                        <a:t>8</a:t>
                      </a:r>
                      <a:endParaRPr lang="tr-TR" sz="1100" b="1">
                        <a:latin typeface="Verdana"/>
                        <a:ea typeface="Calibri"/>
                        <a:cs typeface="Times New Roman"/>
                      </a:endParaRPr>
                    </a:p>
                  </a:txBody>
                  <a:tcPr marL="29029" marR="29029" marT="0" marB="0"/>
                </a:tc>
              </a:tr>
              <a:tr h="225968">
                <a:tc>
                  <a:txBody>
                    <a:bodyPr/>
                    <a:lstStyle/>
                    <a:p>
                      <a:pPr algn="just">
                        <a:lnSpc>
                          <a:spcPct val="150000"/>
                        </a:lnSpc>
                        <a:spcAft>
                          <a:spcPts val="0"/>
                        </a:spcAft>
                        <a:tabLst>
                          <a:tab pos="765810" algn="l"/>
                        </a:tabLst>
                      </a:pPr>
                      <a:r>
                        <a:rPr lang="tr-TR" sz="1100" b="1"/>
                        <a:t>Doğu Karadeniz Havzası</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52</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12</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6</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pPr>
                      <a:r>
                        <a:rPr lang="tr-TR" sz="1100" b="1"/>
                        <a:t>4</a:t>
                      </a:r>
                      <a:endParaRPr lang="tr-TR" sz="1100" b="1">
                        <a:latin typeface="Verdana"/>
                        <a:ea typeface="Calibri"/>
                        <a:cs typeface="Times New Roman"/>
                      </a:endParaRPr>
                    </a:p>
                  </a:txBody>
                  <a:tcPr marL="29029" marR="29029" marT="0" marB="0"/>
                </a:tc>
              </a:tr>
              <a:tr h="225968">
                <a:tc>
                  <a:txBody>
                    <a:bodyPr/>
                    <a:lstStyle/>
                    <a:p>
                      <a:pPr algn="just">
                        <a:lnSpc>
                          <a:spcPct val="150000"/>
                        </a:lnSpc>
                        <a:spcAft>
                          <a:spcPts val="0"/>
                        </a:spcAft>
                        <a:tabLst>
                          <a:tab pos="765810" algn="l"/>
                        </a:tabLst>
                      </a:pPr>
                      <a:r>
                        <a:rPr lang="tr-TR" sz="1100" b="1"/>
                        <a:t>Fırat Dicle Havzası</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228</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31</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62</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pPr>
                      <a:r>
                        <a:rPr lang="tr-TR" sz="1100" b="1"/>
                        <a:t>13</a:t>
                      </a:r>
                      <a:endParaRPr lang="tr-TR" sz="1100" b="1">
                        <a:latin typeface="Verdana"/>
                        <a:ea typeface="Calibri"/>
                        <a:cs typeface="Times New Roman"/>
                      </a:endParaRPr>
                    </a:p>
                  </a:txBody>
                  <a:tcPr marL="29029" marR="29029" marT="0" marB="0"/>
                </a:tc>
              </a:tr>
              <a:tr h="225968">
                <a:tc>
                  <a:txBody>
                    <a:bodyPr/>
                    <a:lstStyle/>
                    <a:p>
                      <a:pPr algn="just">
                        <a:lnSpc>
                          <a:spcPct val="150000"/>
                        </a:lnSpc>
                        <a:spcAft>
                          <a:spcPts val="0"/>
                        </a:spcAft>
                        <a:tabLst>
                          <a:tab pos="765810" algn="l"/>
                        </a:tabLst>
                      </a:pPr>
                      <a:r>
                        <a:rPr lang="tr-TR" sz="1100" b="1"/>
                        <a:t>Gediz Havzası</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85</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9</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11</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pPr>
                      <a:r>
                        <a:rPr lang="tr-TR" sz="1100" b="1"/>
                        <a:t>4</a:t>
                      </a:r>
                      <a:endParaRPr lang="tr-TR" sz="1100" b="1">
                        <a:latin typeface="Verdana"/>
                        <a:ea typeface="Calibri"/>
                        <a:cs typeface="Times New Roman"/>
                      </a:endParaRPr>
                    </a:p>
                  </a:txBody>
                  <a:tcPr marL="29029" marR="29029" marT="0" marB="0"/>
                </a:tc>
              </a:tr>
              <a:tr h="225968">
                <a:tc>
                  <a:txBody>
                    <a:bodyPr/>
                    <a:lstStyle/>
                    <a:p>
                      <a:pPr algn="just">
                        <a:lnSpc>
                          <a:spcPct val="150000"/>
                        </a:lnSpc>
                        <a:spcAft>
                          <a:spcPts val="0"/>
                        </a:spcAft>
                        <a:tabLst>
                          <a:tab pos="765810" algn="l"/>
                        </a:tabLst>
                      </a:pPr>
                      <a:r>
                        <a:rPr lang="tr-TR" sz="1100" b="1"/>
                        <a:t>Kızılırmak Havzası</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109</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15</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71</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pPr>
                      <a:r>
                        <a:rPr lang="tr-TR" sz="1100" b="1"/>
                        <a:t>13</a:t>
                      </a:r>
                      <a:endParaRPr lang="tr-TR" sz="1100" b="1">
                        <a:latin typeface="Verdana"/>
                        <a:ea typeface="Calibri"/>
                        <a:cs typeface="Times New Roman"/>
                      </a:endParaRPr>
                    </a:p>
                  </a:txBody>
                  <a:tcPr marL="29029" marR="29029" marT="0" marB="0"/>
                </a:tc>
              </a:tr>
              <a:tr h="225968">
                <a:tc>
                  <a:txBody>
                    <a:bodyPr/>
                    <a:lstStyle/>
                    <a:p>
                      <a:pPr algn="just">
                        <a:lnSpc>
                          <a:spcPct val="150000"/>
                        </a:lnSpc>
                        <a:spcAft>
                          <a:spcPts val="0"/>
                        </a:spcAft>
                        <a:tabLst>
                          <a:tab pos="765810" algn="l"/>
                        </a:tabLst>
                      </a:pPr>
                      <a:r>
                        <a:rPr lang="tr-TR" sz="1100" b="1"/>
                        <a:t>Konya Kapalı Havzası</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57</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21</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34</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pPr>
                      <a:r>
                        <a:rPr lang="tr-TR" sz="1100" b="1"/>
                        <a:t>13</a:t>
                      </a:r>
                      <a:endParaRPr lang="tr-TR" sz="1100" b="1">
                        <a:latin typeface="Verdana"/>
                        <a:ea typeface="Calibri"/>
                        <a:cs typeface="Times New Roman"/>
                      </a:endParaRPr>
                    </a:p>
                  </a:txBody>
                  <a:tcPr marL="29029" marR="29029" marT="0" marB="0"/>
                </a:tc>
              </a:tr>
              <a:tr h="225968">
                <a:tc>
                  <a:txBody>
                    <a:bodyPr/>
                    <a:lstStyle/>
                    <a:p>
                      <a:pPr algn="just">
                        <a:lnSpc>
                          <a:spcPct val="150000"/>
                        </a:lnSpc>
                        <a:spcAft>
                          <a:spcPts val="0"/>
                        </a:spcAft>
                        <a:tabLst>
                          <a:tab pos="765810" algn="l"/>
                        </a:tabLst>
                      </a:pPr>
                      <a:r>
                        <a:rPr lang="tr-TR" sz="1100" b="1"/>
                        <a:t>Kuzey Ege Havzası</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34</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8</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11</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pPr>
                      <a:r>
                        <a:rPr lang="tr-TR" sz="1100" b="1"/>
                        <a:t>3</a:t>
                      </a:r>
                      <a:endParaRPr lang="tr-TR" sz="1100" b="1">
                        <a:latin typeface="Verdana"/>
                        <a:ea typeface="Calibri"/>
                        <a:cs typeface="Times New Roman"/>
                      </a:endParaRPr>
                    </a:p>
                  </a:txBody>
                  <a:tcPr marL="29029" marR="29029" marT="0" marB="0"/>
                </a:tc>
              </a:tr>
              <a:tr h="225968">
                <a:tc>
                  <a:txBody>
                    <a:bodyPr/>
                    <a:lstStyle/>
                    <a:p>
                      <a:pPr algn="just">
                        <a:lnSpc>
                          <a:spcPct val="150000"/>
                        </a:lnSpc>
                        <a:spcAft>
                          <a:spcPts val="0"/>
                        </a:spcAft>
                        <a:tabLst>
                          <a:tab pos="765810" algn="l"/>
                        </a:tabLst>
                      </a:pPr>
                      <a:r>
                        <a:rPr lang="tr-TR" sz="1100" b="1"/>
                        <a:t>Küçük Menderes Havzası</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dirty="0"/>
                        <a:t>36</a:t>
                      </a:r>
                      <a:endParaRPr lang="tr-TR" sz="1100" b="1" dirty="0">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9</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10</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pPr>
                      <a:r>
                        <a:rPr lang="tr-TR" sz="1100" b="1"/>
                        <a:t>4</a:t>
                      </a:r>
                      <a:endParaRPr lang="tr-TR" sz="1100" b="1">
                        <a:latin typeface="Verdana"/>
                        <a:ea typeface="Calibri"/>
                        <a:cs typeface="Times New Roman"/>
                      </a:endParaRPr>
                    </a:p>
                  </a:txBody>
                  <a:tcPr marL="29029" marR="29029" marT="0" marB="0"/>
                </a:tc>
              </a:tr>
              <a:tr h="225968">
                <a:tc>
                  <a:txBody>
                    <a:bodyPr/>
                    <a:lstStyle/>
                    <a:p>
                      <a:pPr algn="just">
                        <a:lnSpc>
                          <a:spcPct val="150000"/>
                        </a:lnSpc>
                        <a:spcAft>
                          <a:spcPts val="0"/>
                        </a:spcAft>
                        <a:tabLst>
                          <a:tab pos="765810" algn="l"/>
                        </a:tabLst>
                      </a:pPr>
                      <a:r>
                        <a:rPr lang="tr-TR" sz="1100" b="1"/>
                        <a:t>Marmara Havzası</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166</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6</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dirty="0"/>
                        <a:t>40</a:t>
                      </a:r>
                      <a:endParaRPr lang="tr-TR" sz="1100" b="1" dirty="0">
                        <a:latin typeface="Verdana"/>
                        <a:ea typeface="Calibri"/>
                        <a:cs typeface="Times New Roman"/>
                      </a:endParaRPr>
                    </a:p>
                  </a:txBody>
                  <a:tcPr marL="29029" marR="29029" marT="0" marB="0"/>
                </a:tc>
                <a:tc>
                  <a:txBody>
                    <a:bodyPr/>
                    <a:lstStyle/>
                    <a:p>
                      <a:pPr algn="ctr">
                        <a:lnSpc>
                          <a:spcPct val="150000"/>
                        </a:lnSpc>
                        <a:spcAft>
                          <a:spcPts val="0"/>
                        </a:spcAft>
                      </a:pPr>
                      <a:r>
                        <a:rPr lang="tr-TR" sz="1100" b="1"/>
                        <a:t>5</a:t>
                      </a:r>
                      <a:endParaRPr lang="tr-TR" sz="1100" b="1">
                        <a:latin typeface="Verdana"/>
                        <a:ea typeface="Calibri"/>
                        <a:cs typeface="Times New Roman"/>
                      </a:endParaRPr>
                    </a:p>
                  </a:txBody>
                  <a:tcPr marL="29029" marR="29029" marT="0" marB="0"/>
                </a:tc>
              </a:tr>
              <a:tr h="225968">
                <a:tc>
                  <a:txBody>
                    <a:bodyPr/>
                    <a:lstStyle/>
                    <a:p>
                      <a:pPr algn="just">
                        <a:lnSpc>
                          <a:spcPct val="150000"/>
                        </a:lnSpc>
                        <a:spcAft>
                          <a:spcPts val="0"/>
                        </a:spcAft>
                        <a:tabLst>
                          <a:tab pos="765810" algn="l"/>
                        </a:tabLst>
                      </a:pPr>
                      <a:r>
                        <a:rPr lang="tr-TR" sz="1100" b="1"/>
                        <a:t>Meriç-Ergene Havzası</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78</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4</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37</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pPr>
                      <a:r>
                        <a:rPr lang="tr-TR" sz="1100" b="1" dirty="0"/>
                        <a:t>4</a:t>
                      </a:r>
                      <a:endParaRPr lang="tr-TR" sz="1100" b="1" dirty="0">
                        <a:latin typeface="Verdana"/>
                        <a:ea typeface="Calibri"/>
                        <a:cs typeface="Times New Roman"/>
                      </a:endParaRPr>
                    </a:p>
                  </a:txBody>
                  <a:tcPr marL="29029" marR="29029" marT="0" marB="0"/>
                </a:tc>
              </a:tr>
              <a:tr h="225968">
                <a:tc>
                  <a:txBody>
                    <a:bodyPr/>
                    <a:lstStyle/>
                    <a:p>
                      <a:pPr algn="just">
                        <a:lnSpc>
                          <a:spcPct val="150000"/>
                        </a:lnSpc>
                        <a:spcAft>
                          <a:spcPts val="0"/>
                        </a:spcAft>
                        <a:tabLst>
                          <a:tab pos="765810" algn="l"/>
                        </a:tabLst>
                      </a:pPr>
                      <a:r>
                        <a:rPr lang="tr-TR" sz="1100" b="1"/>
                        <a:t>Sakarya Havzası</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155</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24</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58</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pPr>
                      <a:r>
                        <a:rPr lang="tr-TR" sz="1100" b="1"/>
                        <a:t>12</a:t>
                      </a:r>
                      <a:endParaRPr lang="tr-TR" sz="1100" b="1">
                        <a:latin typeface="Verdana"/>
                        <a:ea typeface="Calibri"/>
                        <a:cs typeface="Times New Roman"/>
                      </a:endParaRPr>
                    </a:p>
                  </a:txBody>
                  <a:tcPr marL="29029" marR="29029" marT="0" marB="0"/>
                </a:tc>
              </a:tr>
              <a:tr h="225968">
                <a:tc>
                  <a:txBody>
                    <a:bodyPr/>
                    <a:lstStyle/>
                    <a:p>
                      <a:pPr algn="just">
                        <a:lnSpc>
                          <a:spcPct val="150000"/>
                        </a:lnSpc>
                        <a:spcAft>
                          <a:spcPts val="0"/>
                        </a:spcAft>
                        <a:tabLst>
                          <a:tab pos="765810" algn="l"/>
                        </a:tabLst>
                      </a:pPr>
                      <a:r>
                        <a:rPr lang="tr-TR" sz="1100" b="1"/>
                        <a:t>Seyhan Havzası</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61</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22</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18</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pPr>
                      <a:r>
                        <a:rPr lang="tr-TR" sz="1100" b="1"/>
                        <a:t>8</a:t>
                      </a:r>
                      <a:endParaRPr lang="tr-TR" sz="1100" b="1">
                        <a:latin typeface="Verdana"/>
                        <a:ea typeface="Calibri"/>
                        <a:cs typeface="Times New Roman"/>
                      </a:endParaRPr>
                    </a:p>
                  </a:txBody>
                  <a:tcPr marL="29029" marR="29029" marT="0" marB="0"/>
                </a:tc>
              </a:tr>
              <a:tr h="225968">
                <a:tc>
                  <a:txBody>
                    <a:bodyPr/>
                    <a:lstStyle/>
                    <a:p>
                      <a:pPr algn="just">
                        <a:lnSpc>
                          <a:spcPct val="150000"/>
                        </a:lnSpc>
                        <a:spcAft>
                          <a:spcPts val="0"/>
                        </a:spcAft>
                        <a:tabLst>
                          <a:tab pos="765810" algn="l"/>
                        </a:tabLst>
                      </a:pPr>
                      <a:r>
                        <a:rPr lang="tr-TR" sz="1100" b="1"/>
                        <a:t>Susurluk Havzası</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107</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16</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37</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pPr>
                      <a:r>
                        <a:rPr lang="tr-TR" sz="1100" b="1"/>
                        <a:t>9</a:t>
                      </a:r>
                      <a:endParaRPr lang="tr-TR" sz="1100" b="1">
                        <a:latin typeface="Verdana"/>
                        <a:ea typeface="Calibri"/>
                        <a:cs typeface="Times New Roman"/>
                      </a:endParaRPr>
                    </a:p>
                  </a:txBody>
                  <a:tcPr marL="29029" marR="29029" marT="0" marB="0"/>
                </a:tc>
              </a:tr>
              <a:tr h="225968">
                <a:tc>
                  <a:txBody>
                    <a:bodyPr/>
                    <a:lstStyle/>
                    <a:p>
                      <a:pPr algn="just">
                        <a:lnSpc>
                          <a:spcPct val="150000"/>
                        </a:lnSpc>
                        <a:spcAft>
                          <a:spcPts val="0"/>
                        </a:spcAft>
                        <a:tabLst>
                          <a:tab pos="765810" algn="l"/>
                        </a:tabLst>
                      </a:pPr>
                      <a:r>
                        <a:rPr lang="tr-TR" sz="1100" b="1"/>
                        <a:t>Van Gölü Havzası</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21</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4</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17</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pPr>
                      <a:r>
                        <a:rPr lang="tr-TR" sz="1100" b="1"/>
                        <a:t>4</a:t>
                      </a:r>
                      <a:endParaRPr lang="tr-TR" sz="1100" b="1">
                        <a:latin typeface="Verdana"/>
                        <a:ea typeface="Calibri"/>
                        <a:cs typeface="Times New Roman"/>
                      </a:endParaRPr>
                    </a:p>
                  </a:txBody>
                  <a:tcPr marL="29029" marR="29029" marT="0" marB="0"/>
                </a:tc>
              </a:tr>
              <a:tr h="225968">
                <a:tc>
                  <a:txBody>
                    <a:bodyPr/>
                    <a:lstStyle/>
                    <a:p>
                      <a:pPr algn="just">
                        <a:lnSpc>
                          <a:spcPct val="150000"/>
                        </a:lnSpc>
                        <a:spcAft>
                          <a:spcPts val="0"/>
                        </a:spcAft>
                        <a:tabLst>
                          <a:tab pos="765810" algn="l"/>
                        </a:tabLst>
                      </a:pPr>
                      <a:r>
                        <a:rPr lang="tr-TR" sz="1100" b="1"/>
                        <a:t>Yeşilırmak Havzası</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69</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14</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40</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pPr>
                      <a:r>
                        <a:rPr lang="tr-TR" sz="1100" b="1"/>
                        <a:t>8</a:t>
                      </a:r>
                      <a:endParaRPr lang="tr-TR" sz="1100" b="1">
                        <a:latin typeface="Verdana"/>
                        <a:ea typeface="Calibri"/>
                        <a:cs typeface="Times New Roman"/>
                      </a:endParaRPr>
                    </a:p>
                  </a:txBody>
                  <a:tcPr marL="29029" marR="29029" marT="0" marB="0"/>
                </a:tc>
              </a:tr>
              <a:tr h="225968">
                <a:tc>
                  <a:txBody>
                    <a:bodyPr/>
                    <a:lstStyle/>
                    <a:p>
                      <a:pPr algn="just">
                        <a:lnSpc>
                          <a:spcPct val="150000"/>
                        </a:lnSpc>
                        <a:spcAft>
                          <a:spcPts val="0"/>
                        </a:spcAft>
                        <a:tabLst>
                          <a:tab pos="765810" algn="l"/>
                        </a:tabLst>
                      </a:pPr>
                      <a:r>
                        <a:rPr lang="tr-TR" sz="1100" b="1"/>
                        <a:t>Toplam</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1814</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dirty="0" smtClean="0">
                          <a:solidFill>
                            <a:srgbClr val="FF0000"/>
                          </a:solidFill>
                          <a:latin typeface="Times New Roman"/>
                          <a:ea typeface="Calibri"/>
                          <a:cs typeface="Times New Roman"/>
                        </a:rPr>
                        <a:t>56 TÜR</a:t>
                      </a:r>
                      <a:endParaRPr lang="tr-TR" sz="1100" b="1" dirty="0">
                        <a:solidFill>
                          <a:srgbClr val="FF0000"/>
                        </a:solidFill>
                        <a:latin typeface="Times New Roman"/>
                        <a:ea typeface="Calibri"/>
                        <a:cs typeface="Times New Roman"/>
                      </a:endParaRPr>
                    </a:p>
                  </a:txBody>
                  <a:tcPr marL="29029" marR="29029" marT="0" marB="0"/>
                </a:tc>
                <a:tc>
                  <a:txBody>
                    <a:bodyPr/>
                    <a:lstStyle/>
                    <a:p>
                      <a:pPr algn="ctr">
                        <a:lnSpc>
                          <a:spcPct val="150000"/>
                        </a:lnSpc>
                        <a:spcAft>
                          <a:spcPts val="0"/>
                        </a:spcAft>
                        <a:tabLst>
                          <a:tab pos="765810" algn="l"/>
                        </a:tabLst>
                      </a:pPr>
                      <a:r>
                        <a:rPr lang="tr-TR" sz="1100" b="1"/>
                        <a:t>656</a:t>
                      </a:r>
                      <a:endParaRPr lang="tr-TR" sz="1100" b="1">
                        <a:latin typeface="Verdana"/>
                        <a:ea typeface="Calibri"/>
                        <a:cs typeface="Times New Roman"/>
                      </a:endParaRPr>
                    </a:p>
                  </a:txBody>
                  <a:tcPr marL="29029" marR="29029" marT="0" marB="0"/>
                </a:tc>
                <a:tc>
                  <a:txBody>
                    <a:bodyPr/>
                    <a:lstStyle/>
                    <a:p>
                      <a:pPr algn="ctr">
                        <a:lnSpc>
                          <a:spcPct val="150000"/>
                        </a:lnSpc>
                        <a:spcAft>
                          <a:spcPts val="0"/>
                        </a:spcAft>
                      </a:pPr>
                      <a:r>
                        <a:rPr lang="tr-TR" sz="1100" b="1" dirty="0" smtClean="0">
                          <a:solidFill>
                            <a:srgbClr val="FF0000"/>
                          </a:solidFill>
                          <a:latin typeface="Times New Roman"/>
                          <a:ea typeface="Calibri"/>
                          <a:cs typeface="Times New Roman"/>
                        </a:rPr>
                        <a:t>23 TÜR</a:t>
                      </a:r>
                      <a:endParaRPr lang="tr-TR" sz="1100" b="1" dirty="0">
                        <a:solidFill>
                          <a:srgbClr val="FF0000"/>
                        </a:solidFill>
                        <a:latin typeface="Times New Roman"/>
                        <a:ea typeface="Calibri"/>
                        <a:cs typeface="Times New Roman"/>
                      </a:endParaRPr>
                    </a:p>
                  </a:txBody>
                  <a:tcPr marL="29029" marR="29029" marT="0" marB="0"/>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7 Resim"/>
          <p:cNvPicPr>
            <a:picLocks noChangeAspect="1" noChangeArrowheads="1"/>
          </p:cNvPicPr>
          <p:nvPr/>
        </p:nvPicPr>
        <p:blipFill>
          <a:blip r:embed="rId2" cstate="print"/>
          <a:srcRect/>
          <a:stretch>
            <a:fillRect/>
          </a:stretch>
        </p:blipFill>
        <p:spPr bwMode="auto">
          <a:xfrm>
            <a:off x="179388" y="4221163"/>
            <a:ext cx="4248150" cy="2376487"/>
          </a:xfrm>
          <a:prstGeom prst="rect">
            <a:avLst/>
          </a:prstGeom>
          <a:noFill/>
          <a:ln w="9525">
            <a:solidFill>
              <a:schemeClr val="tx1"/>
            </a:solidFill>
            <a:miter lim="800000"/>
            <a:headEnd/>
            <a:tailEnd/>
          </a:ln>
        </p:spPr>
      </p:pic>
      <p:sp>
        <p:nvSpPr>
          <p:cNvPr id="12"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SU KÜTLELERİ ve TİPLERİ</a:t>
            </a:r>
            <a:endParaRPr lang="tr-TR" sz="2800" dirty="0">
              <a:latin typeface="+mn-lt"/>
              <a:cs typeface="Arial" charset="0"/>
            </a:endParaRPr>
          </a:p>
        </p:txBody>
      </p:sp>
      <p:sp>
        <p:nvSpPr>
          <p:cNvPr id="7" name="6 Metin kutusu"/>
          <p:cNvSpPr txBox="1"/>
          <p:nvPr/>
        </p:nvSpPr>
        <p:spPr>
          <a:xfrm>
            <a:off x="144463" y="1628775"/>
            <a:ext cx="3419475" cy="1384300"/>
          </a:xfrm>
          <a:prstGeom prst="rect">
            <a:avLst/>
          </a:prstGeom>
          <a:noFill/>
        </p:spPr>
        <p:txBody>
          <a:bodyPr>
            <a:spAutoFit/>
          </a:bodyPr>
          <a:lstStyle/>
          <a:p>
            <a:pPr algn="ctr">
              <a:defRPr/>
            </a:pPr>
            <a:r>
              <a:rPr lang="tr-TR" sz="2800" b="1" dirty="0">
                <a:solidFill>
                  <a:srgbClr val="FF0000"/>
                </a:solidFill>
                <a:latin typeface="+mn-lt"/>
                <a:cs typeface="Arial" charset="0"/>
              </a:rPr>
              <a:t>Ülkemiz Havzaları İçin Belirlenmiş Nehir ve Göl Tipleri</a:t>
            </a:r>
          </a:p>
        </p:txBody>
      </p:sp>
      <p:graphicFrame>
        <p:nvGraphicFramePr>
          <p:cNvPr id="6" name="5 Grafik"/>
          <p:cNvGraphicFramePr/>
          <p:nvPr/>
        </p:nvGraphicFramePr>
        <p:xfrm>
          <a:off x="3851920" y="1052736"/>
          <a:ext cx="5040560"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46086" name="8 Metin kutusu"/>
          <p:cNvSpPr txBox="1">
            <a:spLocks noChangeArrowheads="1"/>
          </p:cNvSpPr>
          <p:nvPr/>
        </p:nvSpPr>
        <p:spPr bwMode="auto">
          <a:xfrm>
            <a:off x="5148263" y="5157788"/>
            <a:ext cx="3419475" cy="1384300"/>
          </a:xfrm>
          <a:prstGeom prst="rect">
            <a:avLst/>
          </a:prstGeom>
          <a:noFill/>
          <a:ln w="9525">
            <a:noFill/>
            <a:miter lim="800000"/>
            <a:headEnd/>
            <a:tailEnd/>
          </a:ln>
        </p:spPr>
        <p:txBody>
          <a:bodyPr>
            <a:spAutoFit/>
          </a:bodyPr>
          <a:lstStyle/>
          <a:p>
            <a:pPr algn="ctr"/>
            <a:r>
              <a:rPr lang="tr-TR" sz="2800" b="1">
                <a:solidFill>
                  <a:srgbClr val="133699"/>
                </a:solidFill>
              </a:rPr>
              <a:t>TOPLAM</a:t>
            </a:r>
          </a:p>
          <a:p>
            <a:pPr algn="ctr"/>
            <a:r>
              <a:rPr lang="tr-TR" sz="2800" b="1">
                <a:solidFill>
                  <a:srgbClr val="133699"/>
                </a:solidFill>
              </a:rPr>
              <a:t>56 NEHİR</a:t>
            </a:r>
          </a:p>
          <a:p>
            <a:pPr algn="ctr"/>
            <a:r>
              <a:rPr lang="tr-TR" sz="2800" b="1">
                <a:solidFill>
                  <a:srgbClr val="133699"/>
                </a:solidFill>
              </a:rPr>
              <a:t>23 GÖL TİPİ</a:t>
            </a:r>
          </a:p>
        </p:txBody>
      </p:sp>
      <p:pic>
        <p:nvPicPr>
          <p:cNvPr id="46087" name="Picture 5" descr="C:\Users\Administrator\AppData\Local\Microsoft\Windows\Temporary Internet Files\Content.IE5\011T7R3W\MC900346317[1].wmf"/>
          <p:cNvPicPr>
            <a:picLocks noChangeAspect="1" noChangeArrowheads="1"/>
          </p:cNvPicPr>
          <p:nvPr/>
        </p:nvPicPr>
        <p:blipFill>
          <a:blip r:embed="rId4" cstate="print"/>
          <a:srcRect/>
          <a:stretch>
            <a:fillRect/>
          </a:stretch>
        </p:blipFill>
        <p:spPr bwMode="auto">
          <a:xfrm>
            <a:off x="8027988" y="5445125"/>
            <a:ext cx="942975" cy="75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Diyagram"/>
          <p:cNvGraphicFramePr/>
          <p:nvPr/>
        </p:nvGraphicFramePr>
        <p:xfrm>
          <a:off x="971600" y="1196752"/>
          <a:ext cx="727280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SU ÇERÇEVE DİREKTİFİ ve İZLEME</a:t>
            </a:r>
            <a:endParaRPr lang="tr-TR" sz="2800" dirty="0">
              <a:latin typeface="+mn-lt"/>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İZLENECEK PARAMETRELER</a:t>
            </a:r>
            <a:endParaRPr lang="tr-TR" sz="2800" dirty="0">
              <a:latin typeface="+mn-lt"/>
              <a:cs typeface="Arial" charset="0"/>
            </a:endParaRPr>
          </a:p>
        </p:txBody>
      </p:sp>
      <p:graphicFrame>
        <p:nvGraphicFramePr>
          <p:cNvPr id="8" name="7 Diyagram"/>
          <p:cNvGraphicFramePr/>
          <p:nvPr/>
        </p:nvGraphicFramePr>
        <p:xfrm>
          <a:off x="467544" y="1124744"/>
          <a:ext cx="842493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İZLENECEK PARAMETRELER</a:t>
            </a:r>
            <a:endParaRPr lang="tr-TR" sz="2800" dirty="0">
              <a:latin typeface="+mn-lt"/>
              <a:cs typeface="Arial" charset="0"/>
            </a:endParaRPr>
          </a:p>
        </p:txBody>
      </p:sp>
      <p:sp>
        <p:nvSpPr>
          <p:cNvPr id="4" name="3 Metin kutusu"/>
          <p:cNvSpPr txBox="1"/>
          <p:nvPr/>
        </p:nvSpPr>
        <p:spPr>
          <a:xfrm>
            <a:off x="0" y="817563"/>
            <a:ext cx="8675688" cy="523875"/>
          </a:xfrm>
          <a:prstGeom prst="rect">
            <a:avLst/>
          </a:prstGeom>
          <a:noFill/>
        </p:spPr>
        <p:txBody>
          <a:bodyPr>
            <a:spAutoFit/>
          </a:bodyPr>
          <a:lstStyle/>
          <a:p>
            <a:pPr algn="ctr">
              <a:defRPr/>
            </a:pPr>
            <a:r>
              <a:rPr lang="tr-TR" sz="2800" b="1" dirty="0">
                <a:solidFill>
                  <a:srgbClr val="FF0000"/>
                </a:solidFill>
                <a:latin typeface="+mn-lt"/>
                <a:cs typeface="Arial" charset="0"/>
              </a:rPr>
              <a:t>Genel Kimyasal ve Fizikokimyasal Parametreler</a:t>
            </a:r>
          </a:p>
        </p:txBody>
      </p:sp>
      <p:graphicFrame>
        <p:nvGraphicFramePr>
          <p:cNvPr id="5" name="4 Tablo"/>
          <p:cNvGraphicFramePr>
            <a:graphicFrameLocks noGrp="1"/>
          </p:cNvGraphicFramePr>
          <p:nvPr/>
        </p:nvGraphicFramePr>
        <p:xfrm>
          <a:off x="395288" y="2124075"/>
          <a:ext cx="2087562" cy="3105150"/>
        </p:xfrm>
        <a:graphic>
          <a:graphicData uri="http://schemas.openxmlformats.org/drawingml/2006/table">
            <a:tbl>
              <a:tblPr>
                <a:tableStyleId>{69CF1AB2-1976-4502-BF36-3FF5EA218861}</a:tableStyleId>
              </a:tblPr>
              <a:tblGrid>
                <a:gridCol w="2088232"/>
              </a:tblGrid>
              <a:tr h="504056">
                <a:tc>
                  <a:txBody>
                    <a:bodyPr/>
                    <a:lstStyle/>
                    <a:p>
                      <a:pPr algn="just">
                        <a:lnSpc>
                          <a:spcPct val="100000"/>
                        </a:lnSpc>
                        <a:spcBef>
                          <a:spcPts val="0"/>
                        </a:spcBef>
                        <a:spcAft>
                          <a:spcPts val="0"/>
                        </a:spcAft>
                      </a:pPr>
                      <a:r>
                        <a:rPr lang="tr-TR" sz="2400" kern="1200" dirty="0"/>
                        <a:t>Termal Şartlar </a:t>
                      </a:r>
                      <a:endParaRPr lang="tr-TR" sz="2400" dirty="0">
                        <a:latin typeface="Verdana"/>
                        <a:ea typeface="Calibri"/>
                        <a:cs typeface="Times New Roman"/>
                      </a:endParaRPr>
                    </a:p>
                  </a:txBody>
                  <a:tcPr marL="68580" marR="68580" marT="10795" marB="0"/>
                </a:tc>
              </a:tr>
              <a:tr h="789718">
                <a:tc>
                  <a:txBody>
                    <a:bodyPr/>
                    <a:lstStyle/>
                    <a:p>
                      <a:pPr algn="just">
                        <a:lnSpc>
                          <a:spcPct val="100000"/>
                        </a:lnSpc>
                        <a:spcBef>
                          <a:spcPts val="0"/>
                        </a:spcBef>
                        <a:spcAft>
                          <a:spcPts val="0"/>
                        </a:spcAft>
                      </a:pPr>
                      <a:r>
                        <a:rPr lang="tr-TR" sz="2400" kern="1200"/>
                        <a:t>Oksijen Durumu </a:t>
                      </a:r>
                      <a:endParaRPr lang="tr-TR" sz="2400">
                        <a:latin typeface="Verdana"/>
                        <a:ea typeface="Calibri"/>
                        <a:cs typeface="Times New Roman"/>
                      </a:endParaRPr>
                    </a:p>
                  </a:txBody>
                  <a:tcPr marL="68580" marR="68580" marT="10795" marB="0"/>
                </a:tc>
              </a:tr>
              <a:tr h="508796">
                <a:tc>
                  <a:txBody>
                    <a:bodyPr/>
                    <a:lstStyle/>
                    <a:p>
                      <a:pPr algn="just">
                        <a:lnSpc>
                          <a:spcPct val="100000"/>
                        </a:lnSpc>
                        <a:spcBef>
                          <a:spcPts val="0"/>
                        </a:spcBef>
                        <a:spcAft>
                          <a:spcPts val="0"/>
                        </a:spcAft>
                      </a:pPr>
                      <a:r>
                        <a:rPr lang="tr-TR" sz="2400" kern="1200"/>
                        <a:t>Tuzluluk </a:t>
                      </a:r>
                      <a:endParaRPr lang="tr-TR" sz="2400">
                        <a:latin typeface="Verdana"/>
                        <a:ea typeface="Calibri"/>
                        <a:cs typeface="Times New Roman"/>
                      </a:endParaRPr>
                    </a:p>
                  </a:txBody>
                  <a:tcPr marL="68580" marR="68580" marT="10795" marB="0"/>
                </a:tc>
              </a:tr>
              <a:tr h="871206">
                <a:tc>
                  <a:txBody>
                    <a:bodyPr/>
                    <a:lstStyle/>
                    <a:p>
                      <a:pPr algn="just">
                        <a:lnSpc>
                          <a:spcPct val="100000"/>
                        </a:lnSpc>
                        <a:spcBef>
                          <a:spcPts val="0"/>
                        </a:spcBef>
                        <a:spcAft>
                          <a:spcPts val="0"/>
                        </a:spcAft>
                      </a:pPr>
                      <a:r>
                        <a:rPr lang="tr-TR" sz="2400" kern="1200"/>
                        <a:t>Besin Maddeleri</a:t>
                      </a:r>
                      <a:endParaRPr lang="tr-TR" sz="2400">
                        <a:latin typeface="Verdana"/>
                        <a:ea typeface="Calibri"/>
                        <a:cs typeface="Times New Roman"/>
                      </a:endParaRPr>
                    </a:p>
                  </a:txBody>
                  <a:tcPr marL="68580" marR="68580" marT="10795" marB="0"/>
                </a:tc>
              </a:tr>
              <a:tr h="432048">
                <a:tc>
                  <a:txBody>
                    <a:bodyPr/>
                    <a:lstStyle/>
                    <a:p>
                      <a:pPr algn="just">
                        <a:lnSpc>
                          <a:spcPct val="100000"/>
                        </a:lnSpc>
                        <a:spcBef>
                          <a:spcPts val="0"/>
                        </a:spcBef>
                        <a:spcAft>
                          <a:spcPts val="0"/>
                        </a:spcAft>
                      </a:pPr>
                      <a:r>
                        <a:rPr lang="tr-TR" sz="2400" kern="1200" dirty="0" err="1"/>
                        <a:t>Asidifikasyon</a:t>
                      </a:r>
                      <a:r>
                        <a:rPr lang="tr-TR" sz="2400" kern="1200" dirty="0"/>
                        <a:t> </a:t>
                      </a:r>
                      <a:endParaRPr lang="tr-TR" sz="2400" dirty="0">
                        <a:latin typeface="Verdana"/>
                        <a:ea typeface="Calibri"/>
                        <a:cs typeface="Times New Roman"/>
                      </a:endParaRPr>
                    </a:p>
                  </a:txBody>
                  <a:tcPr marL="68580" marR="68580" marT="10795" marB="0"/>
                </a:tc>
              </a:tr>
            </a:tbl>
          </a:graphicData>
        </a:graphic>
      </p:graphicFrame>
      <p:graphicFrame>
        <p:nvGraphicFramePr>
          <p:cNvPr id="7" name="6 Tablo"/>
          <p:cNvGraphicFramePr>
            <a:graphicFrameLocks noGrp="1"/>
          </p:cNvGraphicFramePr>
          <p:nvPr/>
        </p:nvGraphicFramePr>
        <p:xfrm>
          <a:off x="3203575" y="1268413"/>
          <a:ext cx="5627688" cy="5272087"/>
        </p:xfrm>
        <a:graphic>
          <a:graphicData uri="http://schemas.openxmlformats.org/drawingml/2006/table">
            <a:tbl>
              <a:tblPr>
                <a:tableStyleId>{D7AC3CCA-C797-4891-BE02-D94E43425B78}</a:tableStyleId>
              </a:tblPr>
              <a:tblGrid>
                <a:gridCol w="2248096"/>
                <a:gridCol w="2248096"/>
                <a:gridCol w="1131654"/>
              </a:tblGrid>
              <a:tr h="197379">
                <a:tc>
                  <a:txBody>
                    <a:bodyPr/>
                    <a:lstStyle/>
                    <a:p>
                      <a:pPr algn="ctr">
                        <a:lnSpc>
                          <a:spcPct val="150000"/>
                        </a:lnSpc>
                        <a:spcAft>
                          <a:spcPts val="0"/>
                        </a:spcAft>
                      </a:pPr>
                      <a:r>
                        <a:rPr lang="tr-TR" sz="1050" b="1" dirty="0">
                          <a:latin typeface="Times New Roman" pitchFamily="18" charset="0"/>
                          <a:cs typeface="Times New Roman" pitchFamily="18" charset="0"/>
                        </a:rPr>
                        <a:t>Grup Adı</a:t>
                      </a:r>
                      <a:endParaRPr lang="tr-TR" sz="1050" b="1" dirty="0">
                        <a:latin typeface="Times New Roman" pitchFamily="18" charset="0"/>
                        <a:ea typeface="Calibri"/>
                        <a:cs typeface="Times New Roman" pitchFamily="18" charset="0"/>
                      </a:endParaRPr>
                    </a:p>
                  </a:txBody>
                  <a:tcPr marL="28448" marR="28448" marT="0" marB="0" anchor="ctr"/>
                </a:tc>
                <a:tc>
                  <a:txBody>
                    <a:bodyPr/>
                    <a:lstStyle/>
                    <a:p>
                      <a:pPr algn="ctr">
                        <a:lnSpc>
                          <a:spcPct val="150000"/>
                        </a:lnSpc>
                        <a:spcAft>
                          <a:spcPts val="0"/>
                        </a:spcAft>
                      </a:pPr>
                      <a:r>
                        <a:rPr lang="tr-TR" sz="1050" b="1">
                          <a:latin typeface="Times New Roman" pitchFamily="18" charset="0"/>
                          <a:cs typeface="Times New Roman" pitchFamily="18" charset="0"/>
                        </a:rPr>
                        <a:t>Parametre</a:t>
                      </a:r>
                      <a:endParaRPr lang="tr-TR" sz="1050" b="1">
                        <a:latin typeface="Times New Roman" pitchFamily="18" charset="0"/>
                        <a:ea typeface="Calibri"/>
                        <a:cs typeface="Times New Roman" pitchFamily="18" charset="0"/>
                      </a:endParaRPr>
                    </a:p>
                  </a:txBody>
                  <a:tcPr marL="28448" marR="28448" marT="0" marB="0" anchor="ctr"/>
                </a:tc>
                <a:tc>
                  <a:txBody>
                    <a:bodyPr/>
                    <a:lstStyle/>
                    <a:p>
                      <a:pPr algn="ctr">
                        <a:lnSpc>
                          <a:spcPct val="150000"/>
                        </a:lnSpc>
                        <a:spcAft>
                          <a:spcPts val="0"/>
                        </a:spcAft>
                      </a:pPr>
                      <a:r>
                        <a:rPr lang="tr-TR" sz="1050" b="1">
                          <a:latin typeface="Times New Roman" pitchFamily="18" charset="0"/>
                          <a:cs typeface="Times New Roman" pitchFamily="18" charset="0"/>
                        </a:rPr>
                        <a:t>Birim</a:t>
                      </a:r>
                      <a:endParaRPr lang="tr-TR" sz="1050" b="1">
                        <a:latin typeface="Times New Roman" pitchFamily="18" charset="0"/>
                        <a:ea typeface="Calibri"/>
                        <a:cs typeface="Times New Roman" pitchFamily="18" charset="0"/>
                      </a:endParaRPr>
                    </a:p>
                  </a:txBody>
                  <a:tcPr marL="28448" marR="28448" marT="0" marB="0" anchor="ctr"/>
                </a:tc>
              </a:tr>
              <a:tr h="335944">
                <a:tc rowSpan="4">
                  <a:txBody>
                    <a:bodyPr/>
                    <a:lstStyle/>
                    <a:p>
                      <a:pPr algn="ctr">
                        <a:lnSpc>
                          <a:spcPct val="150000"/>
                        </a:lnSpc>
                        <a:spcAft>
                          <a:spcPts val="0"/>
                        </a:spcAft>
                      </a:pPr>
                      <a:r>
                        <a:rPr lang="tr-TR" sz="1050" b="1" dirty="0">
                          <a:latin typeface="Times New Roman" pitchFamily="18" charset="0"/>
                          <a:cs typeface="Times New Roman" pitchFamily="18" charset="0"/>
                        </a:rPr>
                        <a:t>Genel Şartlar</a:t>
                      </a:r>
                      <a:endParaRPr lang="tr-TR" sz="1050" b="1" dirty="0">
                        <a:latin typeface="Times New Roman" pitchFamily="18" charset="0"/>
                        <a:ea typeface="Calibri"/>
                        <a:cs typeface="Times New Roman" pitchFamily="18" charset="0"/>
                      </a:endParaRPr>
                    </a:p>
                  </a:txBody>
                  <a:tcPr marL="28448" marR="28448" marT="0" marB="0" anchor="ctr"/>
                </a:tc>
                <a:tc>
                  <a:txBody>
                    <a:bodyPr/>
                    <a:lstStyle/>
                    <a:p>
                      <a:pPr algn="ctr">
                        <a:lnSpc>
                          <a:spcPct val="150000"/>
                        </a:lnSpc>
                        <a:spcAft>
                          <a:spcPts val="0"/>
                        </a:spcAft>
                      </a:pPr>
                      <a:r>
                        <a:rPr lang="tr-TR" sz="1050" b="1">
                          <a:latin typeface="Times New Roman" pitchFamily="18" charset="0"/>
                          <a:cs typeface="Times New Roman" pitchFamily="18" charset="0"/>
                        </a:rPr>
                        <a:t>Sıcaklık </a:t>
                      </a:r>
                      <a:endParaRPr lang="tr-TR" sz="1050" b="1">
                        <a:latin typeface="Times New Roman" pitchFamily="18" charset="0"/>
                        <a:ea typeface="Calibri"/>
                        <a:cs typeface="Times New Roman" pitchFamily="18" charset="0"/>
                      </a:endParaRPr>
                    </a:p>
                  </a:txBody>
                  <a:tcPr marL="28448" marR="28448" marT="0" marB="0" anchor="ctr"/>
                </a:tc>
                <a:tc>
                  <a:txBody>
                    <a:bodyPr/>
                    <a:lstStyle/>
                    <a:p>
                      <a:pPr algn="ctr">
                        <a:lnSpc>
                          <a:spcPct val="150000"/>
                        </a:lnSpc>
                        <a:spcAft>
                          <a:spcPts val="0"/>
                        </a:spcAft>
                      </a:pPr>
                      <a:r>
                        <a:rPr lang="tr-TR" sz="1050" b="1" baseline="30000">
                          <a:latin typeface="Times New Roman" pitchFamily="18" charset="0"/>
                          <a:cs typeface="Times New Roman" pitchFamily="18" charset="0"/>
                        </a:rPr>
                        <a:t>o</a:t>
                      </a:r>
                      <a:r>
                        <a:rPr lang="tr-TR" sz="1050" b="1">
                          <a:latin typeface="Times New Roman" pitchFamily="18" charset="0"/>
                          <a:cs typeface="Times New Roman" pitchFamily="18" charset="0"/>
                        </a:rPr>
                        <a:t>C</a:t>
                      </a:r>
                      <a:endParaRPr lang="tr-TR" sz="1050" b="1">
                        <a:latin typeface="Times New Roman" pitchFamily="18" charset="0"/>
                        <a:ea typeface="Calibri"/>
                        <a:cs typeface="Times New Roman" pitchFamily="18" charset="0"/>
                      </a:endParaRPr>
                    </a:p>
                  </a:txBody>
                  <a:tcPr marL="28448" marR="28448" marT="0" marB="0" anchor="ctr"/>
                </a:tc>
              </a:tr>
              <a:tr h="197379">
                <a:tc vMerge="1">
                  <a:txBody>
                    <a:bodyPr/>
                    <a:lstStyle/>
                    <a:p>
                      <a:endParaRPr lang="tr-TR"/>
                    </a:p>
                  </a:txBody>
                  <a:tcPr/>
                </a:tc>
                <a:tc>
                  <a:txBody>
                    <a:bodyPr/>
                    <a:lstStyle/>
                    <a:p>
                      <a:pPr algn="ctr">
                        <a:lnSpc>
                          <a:spcPct val="150000"/>
                        </a:lnSpc>
                        <a:spcAft>
                          <a:spcPts val="0"/>
                        </a:spcAft>
                      </a:pPr>
                      <a:r>
                        <a:rPr lang="tr-TR" sz="1050" b="1">
                          <a:latin typeface="Times New Roman" pitchFamily="18" charset="0"/>
                          <a:cs typeface="Times New Roman" pitchFamily="18" charset="0"/>
                        </a:rPr>
                        <a:t>pH</a:t>
                      </a:r>
                      <a:endParaRPr lang="tr-TR" sz="1050" b="1">
                        <a:latin typeface="Times New Roman" pitchFamily="18" charset="0"/>
                        <a:ea typeface="Calibri"/>
                        <a:cs typeface="Times New Roman" pitchFamily="18" charset="0"/>
                      </a:endParaRPr>
                    </a:p>
                  </a:txBody>
                  <a:tcPr marL="28448" marR="28448" marT="0" marB="0" anchor="ctr"/>
                </a:tc>
                <a:tc>
                  <a:txBody>
                    <a:bodyPr/>
                    <a:lstStyle/>
                    <a:p>
                      <a:pPr algn="ctr">
                        <a:lnSpc>
                          <a:spcPct val="150000"/>
                        </a:lnSpc>
                        <a:spcAft>
                          <a:spcPts val="0"/>
                        </a:spcAft>
                      </a:pPr>
                      <a:r>
                        <a:rPr lang="tr-TR" sz="1050" b="1">
                          <a:latin typeface="Times New Roman" pitchFamily="18" charset="0"/>
                          <a:cs typeface="Times New Roman" pitchFamily="18" charset="0"/>
                        </a:rPr>
                        <a:t> </a:t>
                      </a:r>
                      <a:endParaRPr lang="tr-TR" sz="1050" b="1">
                        <a:latin typeface="Times New Roman" pitchFamily="18" charset="0"/>
                        <a:ea typeface="Calibri"/>
                        <a:cs typeface="Times New Roman" pitchFamily="18" charset="0"/>
                      </a:endParaRPr>
                    </a:p>
                  </a:txBody>
                  <a:tcPr marL="28448" marR="28448" marT="0" marB="0" anchor="ctr"/>
                </a:tc>
              </a:tr>
              <a:tr h="306038">
                <a:tc vMerge="1">
                  <a:txBody>
                    <a:bodyPr/>
                    <a:lstStyle/>
                    <a:p>
                      <a:endParaRPr lang="tr-TR"/>
                    </a:p>
                  </a:txBody>
                  <a:tcPr/>
                </a:tc>
                <a:tc>
                  <a:txBody>
                    <a:bodyPr/>
                    <a:lstStyle/>
                    <a:p>
                      <a:pPr algn="ctr">
                        <a:lnSpc>
                          <a:spcPct val="150000"/>
                        </a:lnSpc>
                        <a:spcAft>
                          <a:spcPts val="0"/>
                        </a:spcAft>
                      </a:pPr>
                      <a:r>
                        <a:rPr lang="tr-TR" sz="1050" b="1">
                          <a:latin typeface="Times New Roman" pitchFamily="18" charset="0"/>
                          <a:cs typeface="Times New Roman" pitchFamily="18" charset="0"/>
                        </a:rPr>
                        <a:t>İletkenlik </a:t>
                      </a:r>
                      <a:endParaRPr lang="tr-TR" sz="1050" b="1">
                        <a:latin typeface="Times New Roman" pitchFamily="18" charset="0"/>
                        <a:ea typeface="Calibri"/>
                        <a:cs typeface="Times New Roman" pitchFamily="18" charset="0"/>
                      </a:endParaRPr>
                    </a:p>
                  </a:txBody>
                  <a:tcPr marL="28448" marR="28448" marT="0" marB="0" anchor="ctr"/>
                </a:tc>
                <a:tc>
                  <a:txBody>
                    <a:bodyPr/>
                    <a:lstStyle/>
                    <a:p>
                      <a:pPr algn="ctr">
                        <a:lnSpc>
                          <a:spcPct val="150000"/>
                        </a:lnSpc>
                        <a:spcAft>
                          <a:spcPts val="0"/>
                        </a:spcAft>
                      </a:pPr>
                      <a:r>
                        <a:rPr lang="tr-TR" sz="1050" b="1">
                          <a:latin typeface="Times New Roman" pitchFamily="18" charset="0"/>
                          <a:cs typeface="Times New Roman" pitchFamily="18" charset="0"/>
                        </a:rPr>
                        <a:t>µS/cm</a:t>
                      </a:r>
                      <a:endParaRPr lang="tr-TR" sz="1050" b="1">
                        <a:latin typeface="Times New Roman" pitchFamily="18" charset="0"/>
                        <a:ea typeface="Calibri"/>
                        <a:cs typeface="Times New Roman" pitchFamily="18" charset="0"/>
                      </a:endParaRPr>
                    </a:p>
                  </a:txBody>
                  <a:tcPr marL="28448" marR="28448" marT="0" marB="0" anchor="ctr"/>
                </a:tc>
              </a:tr>
              <a:tr h="197379">
                <a:tc vMerge="1">
                  <a:txBody>
                    <a:bodyPr/>
                    <a:lstStyle/>
                    <a:p>
                      <a:endParaRPr lang="tr-TR"/>
                    </a:p>
                  </a:txBody>
                  <a:tcPr/>
                </a:tc>
                <a:tc>
                  <a:txBody>
                    <a:bodyPr/>
                    <a:lstStyle/>
                    <a:p>
                      <a:pPr algn="ctr">
                        <a:lnSpc>
                          <a:spcPct val="150000"/>
                        </a:lnSpc>
                        <a:spcAft>
                          <a:spcPts val="0"/>
                        </a:spcAft>
                      </a:pPr>
                      <a:r>
                        <a:rPr lang="tr-TR" sz="1050" b="1">
                          <a:latin typeface="Times New Roman" pitchFamily="18" charset="0"/>
                          <a:cs typeface="Times New Roman" pitchFamily="18" charset="0"/>
                        </a:rPr>
                        <a:t>Renk </a:t>
                      </a:r>
                      <a:endParaRPr lang="tr-TR" sz="1050" b="1">
                        <a:latin typeface="Times New Roman" pitchFamily="18" charset="0"/>
                        <a:ea typeface="Calibri"/>
                        <a:cs typeface="Times New Roman" pitchFamily="18" charset="0"/>
                      </a:endParaRPr>
                    </a:p>
                  </a:txBody>
                  <a:tcPr marL="28448" marR="28448" marT="0" marB="0" anchor="ctr"/>
                </a:tc>
                <a:tc>
                  <a:txBody>
                    <a:bodyPr/>
                    <a:lstStyle/>
                    <a:p>
                      <a:pPr algn="ctr">
                        <a:lnSpc>
                          <a:spcPct val="150000"/>
                        </a:lnSpc>
                        <a:spcAft>
                          <a:spcPts val="0"/>
                        </a:spcAft>
                      </a:pPr>
                      <a:r>
                        <a:rPr lang="tr-TR" sz="1050" b="1">
                          <a:latin typeface="Times New Roman" pitchFamily="18" charset="0"/>
                          <a:cs typeface="Times New Roman" pitchFamily="18" charset="0"/>
                        </a:rPr>
                        <a:t>RES</a:t>
                      </a:r>
                      <a:endParaRPr lang="tr-TR" sz="1050" b="1">
                        <a:latin typeface="Times New Roman" pitchFamily="18" charset="0"/>
                        <a:ea typeface="Calibri"/>
                        <a:cs typeface="Times New Roman" pitchFamily="18" charset="0"/>
                      </a:endParaRPr>
                    </a:p>
                  </a:txBody>
                  <a:tcPr marL="28448" marR="28448" marT="0" marB="0" anchor="ctr"/>
                </a:tc>
              </a:tr>
              <a:tr h="197379">
                <a:tc rowSpan="4">
                  <a:txBody>
                    <a:bodyPr/>
                    <a:lstStyle/>
                    <a:p>
                      <a:pPr algn="ctr">
                        <a:lnSpc>
                          <a:spcPct val="150000"/>
                        </a:lnSpc>
                        <a:spcAft>
                          <a:spcPts val="0"/>
                        </a:spcAft>
                      </a:pPr>
                      <a:r>
                        <a:rPr lang="tr-TR" sz="1050" b="1">
                          <a:latin typeface="Times New Roman" pitchFamily="18" charset="0"/>
                          <a:cs typeface="Times New Roman" pitchFamily="18" charset="0"/>
                        </a:rPr>
                        <a:t>Oksijenlendirme Parametreleri</a:t>
                      </a:r>
                      <a:endParaRPr lang="tr-TR" sz="1050" b="1">
                        <a:latin typeface="Times New Roman" pitchFamily="18" charset="0"/>
                        <a:ea typeface="Calibri"/>
                        <a:cs typeface="Times New Roman" pitchFamily="18" charset="0"/>
                      </a:endParaRPr>
                    </a:p>
                  </a:txBody>
                  <a:tcPr marL="28448" marR="28448" marT="0" marB="0" anchor="ctr"/>
                </a:tc>
                <a:tc>
                  <a:txBody>
                    <a:bodyPr/>
                    <a:lstStyle/>
                    <a:p>
                      <a:pPr algn="ctr">
                        <a:lnSpc>
                          <a:spcPct val="150000"/>
                        </a:lnSpc>
                        <a:spcAft>
                          <a:spcPts val="0"/>
                        </a:spcAft>
                      </a:pPr>
                      <a:r>
                        <a:rPr lang="tr-TR" sz="1050" b="1">
                          <a:latin typeface="Times New Roman" pitchFamily="18" charset="0"/>
                          <a:cs typeface="Times New Roman" pitchFamily="18" charset="0"/>
                        </a:rPr>
                        <a:t>Çözünmüş oksijen </a:t>
                      </a:r>
                      <a:endParaRPr lang="tr-TR" sz="1050" b="1">
                        <a:latin typeface="Times New Roman" pitchFamily="18" charset="0"/>
                        <a:ea typeface="Calibri"/>
                        <a:cs typeface="Times New Roman" pitchFamily="18" charset="0"/>
                      </a:endParaRPr>
                    </a:p>
                  </a:txBody>
                  <a:tcPr marL="28448" marR="28448" marT="0" marB="0" anchor="ctr"/>
                </a:tc>
                <a:tc>
                  <a:txBody>
                    <a:bodyPr/>
                    <a:lstStyle/>
                    <a:p>
                      <a:pPr algn="ctr">
                        <a:lnSpc>
                          <a:spcPct val="150000"/>
                        </a:lnSpc>
                        <a:spcAft>
                          <a:spcPts val="0"/>
                        </a:spcAft>
                      </a:pPr>
                      <a:r>
                        <a:rPr lang="tr-TR" sz="1050" b="1">
                          <a:latin typeface="Times New Roman" pitchFamily="18" charset="0"/>
                          <a:cs typeface="Times New Roman" pitchFamily="18" charset="0"/>
                        </a:rPr>
                        <a:t>mg /L</a:t>
                      </a:r>
                      <a:endParaRPr lang="tr-TR" sz="1050" b="1">
                        <a:latin typeface="Times New Roman" pitchFamily="18" charset="0"/>
                        <a:ea typeface="Calibri"/>
                        <a:cs typeface="Times New Roman" pitchFamily="18" charset="0"/>
                      </a:endParaRPr>
                    </a:p>
                  </a:txBody>
                  <a:tcPr marL="28448" marR="28448" marT="0" marB="0" anchor="ctr"/>
                </a:tc>
              </a:tr>
              <a:tr h="197379">
                <a:tc vMerge="1">
                  <a:txBody>
                    <a:bodyPr/>
                    <a:lstStyle/>
                    <a:p>
                      <a:endParaRPr lang="tr-TR"/>
                    </a:p>
                  </a:txBody>
                  <a:tcPr/>
                </a:tc>
                <a:tc>
                  <a:txBody>
                    <a:bodyPr/>
                    <a:lstStyle/>
                    <a:p>
                      <a:pPr algn="ctr">
                        <a:lnSpc>
                          <a:spcPct val="150000"/>
                        </a:lnSpc>
                        <a:spcAft>
                          <a:spcPts val="0"/>
                        </a:spcAft>
                      </a:pPr>
                      <a:r>
                        <a:rPr lang="tr-TR" sz="1050" b="1">
                          <a:latin typeface="Times New Roman" pitchFamily="18" charset="0"/>
                          <a:cs typeface="Times New Roman" pitchFamily="18" charset="0"/>
                        </a:rPr>
                        <a:t>Oksijen doygunluğu </a:t>
                      </a:r>
                      <a:endParaRPr lang="tr-TR" sz="1050" b="1">
                        <a:latin typeface="Times New Roman" pitchFamily="18" charset="0"/>
                        <a:ea typeface="Calibri"/>
                        <a:cs typeface="Times New Roman" pitchFamily="18" charset="0"/>
                      </a:endParaRPr>
                    </a:p>
                  </a:txBody>
                  <a:tcPr marL="28448" marR="28448" marT="0" marB="0" anchor="ctr"/>
                </a:tc>
                <a:tc>
                  <a:txBody>
                    <a:bodyPr/>
                    <a:lstStyle/>
                    <a:p>
                      <a:pPr algn="ctr">
                        <a:lnSpc>
                          <a:spcPct val="150000"/>
                        </a:lnSpc>
                        <a:spcAft>
                          <a:spcPts val="0"/>
                        </a:spcAft>
                      </a:pPr>
                      <a:r>
                        <a:rPr lang="tr-TR" sz="1050" b="1">
                          <a:latin typeface="Times New Roman" pitchFamily="18" charset="0"/>
                          <a:cs typeface="Times New Roman" pitchFamily="18" charset="0"/>
                        </a:rPr>
                        <a:t>%</a:t>
                      </a:r>
                      <a:endParaRPr lang="tr-TR" sz="1050" b="1">
                        <a:latin typeface="Times New Roman" pitchFamily="18" charset="0"/>
                        <a:ea typeface="Calibri"/>
                        <a:cs typeface="Times New Roman" pitchFamily="18" charset="0"/>
                      </a:endParaRPr>
                    </a:p>
                  </a:txBody>
                  <a:tcPr marL="28448" marR="28448" marT="0" marB="0" anchor="ctr"/>
                </a:tc>
              </a:tr>
              <a:tr h="394759">
                <a:tc vMerge="1">
                  <a:txBody>
                    <a:bodyPr/>
                    <a:lstStyle/>
                    <a:p>
                      <a:endParaRPr lang="tr-TR"/>
                    </a:p>
                  </a:txBody>
                  <a:tcPr/>
                </a:tc>
                <a:tc>
                  <a:txBody>
                    <a:bodyPr/>
                    <a:lstStyle/>
                    <a:p>
                      <a:pPr algn="ctr">
                        <a:lnSpc>
                          <a:spcPct val="150000"/>
                        </a:lnSpc>
                        <a:spcAft>
                          <a:spcPts val="0"/>
                        </a:spcAft>
                      </a:pPr>
                      <a:r>
                        <a:rPr lang="tr-TR" sz="1050" b="1">
                          <a:latin typeface="Times New Roman" pitchFamily="18" charset="0"/>
                          <a:cs typeface="Times New Roman" pitchFamily="18" charset="0"/>
                        </a:rPr>
                        <a:t>Kimyasal Oksijen İhtiyacı (KOİ) </a:t>
                      </a:r>
                      <a:endParaRPr lang="tr-TR" sz="1050" b="1">
                        <a:latin typeface="Times New Roman" pitchFamily="18" charset="0"/>
                        <a:ea typeface="Calibri"/>
                        <a:cs typeface="Times New Roman" pitchFamily="18" charset="0"/>
                      </a:endParaRPr>
                    </a:p>
                  </a:txBody>
                  <a:tcPr marL="28448" marR="28448" marT="0" marB="0" anchor="ctr"/>
                </a:tc>
                <a:tc>
                  <a:txBody>
                    <a:bodyPr/>
                    <a:lstStyle/>
                    <a:p>
                      <a:pPr algn="ctr">
                        <a:lnSpc>
                          <a:spcPct val="150000"/>
                        </a:lnSpc>
                        <a:spcAft>
                          <a:spcPts val="0"/>
                        </a:spcAft>
                      </a:pPr>
                      <a:r>
                        <a:rPr lang="tr-TR" sz="1050" b="1">
                          <a:latin typeface="Times New Roman" pitchFamily="18" charset="0"/>
                          <a:cs typeface="Times New Roman" pitchFamily="18" charset="0"/>
                        </a:rPr>
                        <a:t>mg/L</a:t>
                      </a:r>
                      <a:endParaRPr lang="tr-TR" sz="1050" b="1">
                        <a:latin typeface="Times New Roman" pitchFamily="18" charset="0"/>
                        <a:ea typeface="Calibri"/>
                        <a:cs typeface="Times New Roman" pitchFamily="18" charset="0"/>
                      </a:endParaRPr>
                    </a:p>
                  </a:txBody>
                  <a:tcPr marL="28448" marR="28448" marT="0" marB="0" anchor="ctr"/>
                </a:tc>
              </a:tr>
              <a:tr h="394759">
                <a:tc vMerge="1">
                  <a:txBody>
                    <a:bodyPr/>
                    <a:lstStyle/>
                    <a:p>
                      <a:endParaRPr lang="tr-TR"/>
                    </a:p>
                  </a:txBody>
                  <a:tcPr/>
                </a:tc>
                <a:tc>
                  <a:txBody>
                    <a:bodyPr/>
                    <a:lstStyle/>
                    <a:p>
                      <a:pPr algn="ctr">
                        <a:lnSpc>
                          <a:spcPct val="150000"/>
                        </a:lnSpc>
                        <a:spcAft>
                          <a:spcPts val="0"/>
                        </a:spcAft>
                      </a:pPr>
                      <a:r>
                        <a:rPr lang="tr-TR" sz="1050" b="1">
                          <a:latin typeface="Times New Roman" pitchFamily="18" charset="0"/>
                          <a:cs typeface="Times New Roman" pitchFamily="18" charset="0"/>
                        </a:rPr>
                        <a:t>Biyolojik Oksijen İhtiyacı (BOİ</a:t>
                      </a:r>
                      <a:r>
                        <a:rPr lang="tr-TR" sz="1050" b="1" baseline="-25000">
                          <a:latin typeface="Times New Roman" pitchFamily="18" charset="0"/>
                          <a:cs typeface="Times New Roman" pitchFamily="18" charset="0"/>
                        </a:rPr>
                        <a:t>5</a:t>
                      </a:r>
                      <a:r>
                        <a:rPr lang="tr-TR" sz="1050" b="1">
                          <a:latin typeface="Times New Roman" pitchFamily="18" charset="0"/>
                          <a:cs typeface="Times New Roman" pitchFamily="18" charset="0"/>
                        </a:rPr>
                        <a:t>) </a:t>
                      </a:r>
                      <a:endParaRPr lang="tr-TR" sz="1050" b="1">
                        <a:latin typeface="Times New Roman" pitchFamily="18" charset="0"/>
                        <a:ea typeface="Calibri"/>
                        <a:cs typeface="Times New Roman" pitchFamily="18" charset="0"/>
                      </a:endParaRPr>
                    </a:p>
                  </a:txBody>
                  <a:tcPr marL="28448" marR="28448" marT="0" marB="0" anchor="ctr"/>
                </a:tc>
                <a:tc>
                  <a:txBody>
                    <a:bodyPr/>
                    <a:lstStyle/>
                    <a:p>
                      <a:pPr algn="ctr">
                        <a:lnSpc>
                          <a:spcPct val="150000"/>
                        </a:lnSpc>
                        <a:spcAft>
                          <a:spcPts val="0"/>
                        </a:spcAft>
                      </a:pPr>
                      <a:r>
                        <a:rPr lang="tr-TR" sz="1050" b="1">
                          <a:latin typeface="Times New Roman" pitchFamily="18" charset="0"/>
                          <a:cs typeface="Times New Roman" pitchFamily="18" charset="0"/>
                        </a:rPr>
                        <a:t>mg/L</a:t>
                      </a:r>
                      <a:endParaRPr lang="tr-TR" sz="1050" b="1">
                        <a:latin typeface="Times New Roman" pitchFamily="18" charset="0"/>
                        <a:ea typeface="Calibri"/>
                        <a:cs typeface="Times New Roman" pitchFamily="18" charset="0"/>
                      </a:endParaRPr>
                    </a:p>
                  </a:txBody>
                  <a:tcPr marL="28448" marR="28448" marT="0" marB="0" anchor="ctr"/>
                </a:tc>
              </a:tr>
              <a:tr h="197379">
                <a:tc rowSpan="5">
                  <a:txBody>
                    <a:bodyPr/>
                    <a:lstStyle/>
                    <a:p>
                      <a:pPr algn="ctr">
                        <a:lnSpc>
                          <a:spcPct val="150000"/>
                        </a:lnSpc>
                        <a:spcAft>
                          <a:spcPts val="0"/>
                        </a:spcAft>
                      </a:pPr>
                      <a:r>
                        <a:rPr lang="tr-TR" sz="1050" b="1">
                          <a:latin typeface="Times New Roman" pitchFamily="18" charset="0"/>
                          <a:cs typeface="Times New Roman" pitchFamily="18" charset="0"/>
                        </a:rPr>
                        <a:t>Nutrient (Besin Elementleri) Parametreleri</a:t>
                      </a:r>
                      <a:endParaRPr lang="tr-TR" sz="1050" b="1">
                        <a:latin typeface="Times New Roman" pitchFamily="18" charset="0"/>
                        <a:ea typeface="Calibri"/>
                        <a:cs typeface="Times New Roman" pitchFamily="18" charset="0"/>
                      </a:endParaRPr>
                    </a:p>
                  </a:txBody>
                  <a:tcPr marL="28448" marR="28448" marT="0" marB="0" anchor="ctr"/>
                </a:tc>
                <a:tc>
                  <a:txBody>
                    <a:bodyPr/>
                    <a:lstStyle/>
                    <a:p>
                      <a:pPr algn="ctr">
                        <a:lnSpc>
                          <a:spcPct val="150000"/>
                        </a:lnSpc>
                        <a:spcAft>
                          <a:spcPts val="0"/>
                        </a:spcAft>
                      </a:pPr>
                      <a:r>
                        <a:rPr lang="tr-TR" sz="1050" b="1">
                          <a:latin typeface="Times New Roman" pitchFamily="18" charset="0"/>
                          <a:cs typeface="Times New Roman" pitchFamily="18" charset="0"/>
                        </a:rPr>
                        <a:t>Amonyum Azotu </a:t>
                      </a:r>
                      <a:endParaRPr lang="tr-TR" sz="1050" b="1">
                        <a:latin typeface="Times New Roman" pitchFamily="18" charset="0"/>
                        <a:ea typeface="Calibri"/>
                        <a:cs typeface="Times New Roman" pitchFamily="18" charset="0"/>
                      </a:endParaRPr>
                    </a:p>
                  </a:txBody>
                  <a:tcPr marL="28448" marR="28448" marT="0" marB="0" anchor="ctr"/>
                </a:tc>
                <a:tc>
                  <a:txBody>
                    <a:bodyPr/>
                    <a:lstStyle/>
                    <a:p>
                      <a:pPr algn="ctr">
                        <a:lnSpc>
                          <a:spcPct val="150000"/>
                        </a:lnSpc>
                        <a:spcAft>
                          <a:spcPts val="0"/>
                        </a:spcAft>
                      </a:pPr>
                      <a:r>
                        <a:rPr lang="tr-TR" sz="1050" b="1">
                          <a:latin typeface="Times New Roman" pitchFamily="18" charset="0"/>
                          <a:cs typeface="Times New Roman" pitchFamily="18" charset="0"/>
                        </a:rPr>
                        <a:t>mg/L</a:t>
                      </a:r>
                      <a:endParaRPr lang="tr-TR" sz="1050" b="1">
                        <a:latin typeface="Times New Roman" pitchFamily="18" charset="0"/>
                        <a:ea typeface="Calibri"/>
                        <a:cs typeface="Times New Roman" pitchFamily="18" charset="0"/>
                      </a:endParaRPr>
                    </a:p>
                  </a:txBody>
                  <a:tcPr marL="28448" marR="28448" marT="0" marB="0" anchor="ctr"/>
                </a:tc>
              </a:tr>
              <a:tr h="197379">
                <a:tc vMerge="1">
                  <a:txBody>
                    <a:bodyPr/>
                    <a:lstStyle/>
                    <a:p>
                      <a:endParaRPr lang="tr-TR"/>
                    </a:p>
                  </a:txBody>
                  <a:tcPr/>
                </a:tc>
                <a:tc>
                  <a:txBody>
                    <a:bodyPr/>
                    <a:lstStyle/>
                    <a:p>
                      <a:pPr algn="ctr">
                        <a:lnSpc>
                          <a:spcPct val="150000"/>
                        </a:lnSpc>
                        <a:spcAft>
                          <a:spcPts val="0"/>
                        </a:spcAft>
                      </a:pPr>
                      <a:r>
                        <a:rPr lang="tr-TR" sz="1050" b="1">
                          <a:latin typeface="Times New Roman" pitchFamily="18" charset="0"/>
                          <a:cs typeface="Times New Roman" pitchFamily="18" charset="0"/>
                        </a:rPr>
                        <a:t>Nitrit Azotu </a:t>
                      </a:r>
                      <a:endParaRPr lang="tr-TR" sz="1050" b="1">
                        <a:latin typeface="Times New Roman" pitchFamily="18" charset="0"/>
                        <a:ea typeface="Calibri"/>
                        <a:cs typeface="Times New Roman" pitchFamily="18" charset="0"/>
                      </a:endParaRPr>
                    </a:p>
                  </a:txBody>
                  <a:tcPr marL="28448" marR="28448" marT="0" marB="0" anchor="ctr"/>
                </a:tc>
                <a:tc>
                  <a:txBody>
                    <a:bodyPr/>
                    <a:lstStyle/>
                    <a:p>
                      <a:pPr algn="ctr">
                        <a:lnSpc>
                          <a:spcPct val="150000"/>
                        </a:lnSpc>
                        <a:spcAft>
                          <a:spcPts val="0"/>
                        </a:spcAft>
                      </a:pPr>
                      <a:r>
                        <a:rPr lang="tr-TR" sz="1050" b="1">
                          <a:latin typeface="Times New Roman" pitchFamily="18" charset="0"/>
                          <a:cs typeface="Times New Roman" pitchFamily="18" charset="0"/>
                        </a:rPr>
                        <a:t>mg/L</a:t>
                      </a:r>
                      <a:endParaRPr lang="tr-TR" sz="1050" b="1">
                        <a:latin typeface="Times New Roman" pitchFamily="18" charset="0"/>
                        <a:ea typeface="Calibri"/>
                        <a:cs typeface="Times New Roman" pitchFamily="18" charset="0"/>
                      </a:endParaRPr>
                    </a:p>
                  </a:txBody>
                  <a:tcPr marL="28448" marR="28448" marT="0" marB="0" anchor="ctr"/>
                </a:tc>
              </a:tr>
              <a:tr h="197379">
                <a:tc vMerge="1">
                  <a:txBody>
                    <a:bodyPr/>
                    <a:lstStyle/>
                    <a:p>
                      <a:endParaRPr lang="tr-TR"/>
                    </a:p>
                  </a:txBody>
                  <a:tcPr/>
                </a:tc>
                <a:tc>
                  <a:txBody>
                    <a:bodyPr/>
                    <a:lstStyle/>
                    <a:p>
                      <a:pPr algn="ctr">
                        <a:lnSpc>
                          <a:spcPct val="150000"/>
                        </a:lnSpc>
                        <a:spcAft>
                          <a:spcPts val="0"/>
                        </a:spcAft>
                      </a:pPr>
                      <a:r>
                        <a:rPr lang="tr-TR" sz="1050" b="1">
                          <a:latin typeface="Times New Roman" pitchFamily="18" charset="0"/>
                          <a:cs typeface="Times New Roman" pitchFamily="18" charset="0"/>
                        </a:rPr>
                        <a:t>Nitrat Azotu </a:t>
                      </a:r>
                      <a:endParaRPr lang="tr-TR" sz="1050" b="1">
                        <a:latin typeface="Times New Roman" pitchFamily="18" charset="0"/>
                        <a:ea typeface="Calibri"/>
                        <a:cs typeface="Times New Roman" pitchFamily="18" charset="0"/>
                      </a:endParaRPr>
                    </a:p>
                  </a:txBody>
                  <a:tcPr marL="28448" marR="28448" marT="0" marB="0" anchor="ctr"/>
                </a:tc>
                <a:tc>
                  <a:txBody>
                    <a:bodyPr/>
                    <a:lstStyle/>
                    <a:p>
                      <a:pPr algn="ctr">
                        <a:lnSpc>
                          <a:spcPct val="150000"/>
                        </a:lnSpc>
                        <a:spcAft>
                          <a:spcPts val="0"/>
                        </a:spcAft>
                      </a:pPr>
                      <a:r>
                        <a:rPr lang="tr-TR" sz="1050" b="1">
                          <a:latin typeface="Times New Roman" pitchFamily="18" charset="0"/>
                          <a:cs typeface="Times New Roman" pitchFamily="18" charset="0"/>
                        </a:rPr>
                        <a:t>mg/L</a:t>
                      </a:r>
                      <a:endParaRPr lang="tr-TR" sz="1050" b="1">
                        <a:latin typeface="Times New Roman" pitchFamily="18" charset="0"/>
                        <a:ea typeface="Calibri"/>
                        <a:cs typeface="Times New Roman" pitchFamily="18" charset="0"/>
                      </a:endParaRPr>
                    </a:p>
                  </a:txBody>
                  <a:tcPr marL="28448" marR="28448" marT="0" marB="0" anchor="ctr"/>
                </a:tc>
              </a:tr>
              <a:tr h="197379">
                <a:tc vMerge="1">
                  <a:txBody>
                    <a:bodyPr/>
                    <a:lstStyle/>
                    <a:p>
                      <a:endParaRPr lang="tr-TR"/>
                    </a:p>
                  </a:txBody>
                  <a:tcPr/>
                </a:tc>
                <a:tc>
                  <a:txBody>
                    <a:bodyPr/>
                    <a:lstStyle/>
                    <a:p>
                      <a:pPr algn="ctr">
                        <a:lnSpc>
                          <a:spcPct val="150000"/>
                        </a:lnSpc>
                        <a:spcAft>
                          <a:spcPts val="0"/>
                        </a:spcAft>
                      </a:pPr>
                      <a:r>
                        <a:rPr lang="tr-TR" sz="1050" b="1">
                          <a:latin typeface="Times New Roman" pitchFamily="18" charset="0"/>
                          <a:cs typeface="Times New Roman" pitchFamily="18" charset="0"/>
                        </a:rPr>
                        <a:t>Toplam Kjeldahl Azotu </a:t>
                      </a:r>
                      <a:endParaRPr lang="tr-TR" sz="1050" b="1">
                        <a:latin typeface="Times New Roman" pitchFamily="18" charset="0"/>
                        <a:ea typeface="Calibri"/>
                        <a:cs typeface="Times New Roman" pitchFamily="18" charset="0"/>
                      </a:endParaRPr>
                    </a:p>
                  </a:txBody>
                  <a:tcPr marL="28448" marR="28448" marT="0" marB="0" anchor="ctr"/>
                </a:tc>
                <a:tc>
                  <a:txBody>
                    <a:bodyPr/>
                    <a:lstStyle/>
                    <a:p>
                      <a:pPr algn="ctr">
                        <a:lnSpc>
                          <a:spcPct val="150000"/>
                        </a:lnSpc>
                        <a:spcAft>
                          <a:spcPts val="0"/>
                        </a:spcAft>
                      </a:pPr>
                      <a:r>
                        <a:rPr lang="tr-TR" sz="1050" b="1">
                          <a:latin typeface="Times New Roman" pitchFamily="18" charset="0"/>
                          <a:cs typeface="Times New Roman" pitchFamily="18" charset="0"/>
                        </a:rPr>
                        <a:t>mg/L</a:t>
                      </a:r>
                      <a:endParaRPr lang="tr-TR" sz="1050" b="1">
                        <a:latin typeface="Times New Roman" pitchFamily="18" charset="0"/>
                        <a:ea typeface="Calibri"/>
                        <a:cs typeface="Times New Roman" pitchFamily="18" charset="0"/>
                      </a:endParaRPr>
                    </a:p>
                  </a:txBody>
                  <a:tcPr marL="28448" marR="28448" marT="0" marB="0" anchor="ctr"/>
                </a:tc>
              </a:tr>
              <a:tr h="197379">
                <a:tc vMerge="1">
                  <a:txBody>
                    <a:bodyPr/>
                    <a:lstStyle/>
                    <a:p>
                      <a:endParaRPr lang="tr-TR"/>
                    </a:p>
                  </a:txBody>
                  <a:tcPr/>
                </a:tc>
                <a:tc>
                  <a:txBody>
                    <a:bodyPr/>
                    <a:lstStyle/>
                    <a:p>
                      <a:pPr algn="ctr">
                        <a:lnSpc>
                          <a:spcPct val="150000"/>
                        </a:lnSpc>
                        <a:spcAft>
                          <a:spcPts val="0"/>
                        </a:spcAft>
                      </a:pPr>
                      <a:r>
                        <a:rPr lang="tr-TR" sz="1050" b="1">
                          <a:latin typeface="Times New Roman" pitchFamily="18" charset="0"/>
                          <a:cs typeface="Times New Roman" pitchFamily="18" charset="0"/>
                        </a:rPr>
                        <a:t>Toplam fosfor </a:t>
                      </a:r>
                      <a:endParaRPr lang="tr-TR" sz="1050" b="1">
                        <a:latin typeface="Times New Roman" pitchFamily="18" charset="0"/>
                        <a:ea typeface="Calibri"/>
                        <a:cs typeface="Times New Roman" pitchFamily="18" charset="0"/>
                      </a:endParaRPr>
                    </a:p>
                  </a:txBody>
                  <a:tcPr marL="28448" marR="28448" marT="0" marB="0" anchor="ctr"/>
                </a:tc>
                <a:tc>
                  <a:txBody>
                    <a:bodyPr/>
                    <a:lstStyle/>
                    <a:p>
                      <a:pPr algn="ctr">
                        <a:lnSpc>
                          <a:spcPct val="150000"/>
                        </a:lnSpc>
                        <a:spcAft>
                          <a:spcPts val="0"/>
                        </a:spcAft>
                      </a:pPr>
                      <a:r>
                        <a:rPr lang="tr-TR" sz="1050" b="1">
                          <a:latin typeface="Times New Roman" pitchFamily="18" charset="0"/>
                          <a:cs typeface="Times New Roman" pitchFamily="18" charset="0"/>
                        </a:rPr>
                        <a:t>mg/L</a:t>
                      </a:r>
                      <a:endParaRPr lang="tr-TR" sz="1050" b="1">
                        <a:latin typeface="Times New Roman" pitchFamily="18" charset="0"/>
                        <a:ea typeface="Calibri"/>
                        <a:cs typeface="Times New Roman" pitchFamily="18" charset="0"/>
                      </a:endParaRPr>
                    </a:p>
                  </a:txBody>
                  <a:tcPr marL="28448" marR="28448" marT="0" marB="0" anchor="ctr"/>
                </a:tc>
              </a:tr>
              <a:tr h="197379">
                <a:tc rowSpan="6">
                  <a:txBody>
                    <a:bodyPr/>
                    <a:lstStyle/>
                    <a:p>
                      <a:pPr algn="ctr">
                        <a:lnSpc>
                          <a:spcPct val="150000"/>
                        </a:lnSpc>
                        <a:spcAft>
                          <a:spcPts val="0"/>
                        </a:spcAft>
                      </a:pPr>
                      <a:r>
                        <a:rPr lang="tr-TR" sz="1050" b="1">
                          <a:latin typeface="Times New Roman" pitchFamily="18" charset="0"/>
                          <a:cs typeface="Times New Roman" pitchFamily="18" charset="0"/>
                        </a:rPr>
                        <a:t>İz Elementler (Metaller)</a:t>
                      </a:r>
                      <a:endParaRPr lang="tr-TR" sz="1050" b="1">
                        <a:latin typeface="Times New Roman" pitchFamily="18" charset="0"/>
                        <a:ea typeface="Calibri"/>
                        <a:cs typeface="Times New Roman" pitchFamily="18" charset="0"/>
                      </a:endParaRPr>
                    </a:p>
                  </a:txBody>
                  <a:tcPr marL="28448" marR="28448" marT="0" marB="0" anchor="ctr"/>
                </a:tc>
                <a:tc>
                  <a:txBody>
                    <a:bodyPr/>
                    <a:lstStyle/>
                    <a:p>
                      <a:pPr algn="ctr">
                        <a:lnSpc>
                          <a:spcPct val="150000"/>
                        </a:lnSpc>
                        <a:spcAft>
                          <a:spcPts val="0"/>
                        </a:spcAft>
                      </a:pPr>
                      <a:r>
                        <a:rPr lang="tr-TR" sz="1050" b="1">
                          <a:latin typeface="Times New Roman" pitchFamily="18" charset="0"/>
                          <a:cs typeface="Times New Roman" pitchFamily="18" charset="0"/>
                        </a:rPr>
                        <a:t>Cıva </a:t>
                      </a:r>
                      <a:endParaRPr lang="tr-TR" sz="1050" b="1">
                        <a:latin typeface="Times New Roman" pitchFamily="18" charset="0"/>
                        <a:ea typeface="Calibri"/>
                        <a:cs typeface="Times New Roman" pitchFamily="18" charset="0"/>
                      </a:endParaRPr>
                    </a:p>
                  </a:txBody>
                  <a:tcPr marL="28448" marR="28448" marT="0" marB="0" anchor="ctr"/>
                </a:tc>
                <a:tc>
                  <a:txBody>
                    <a:bodyPr/>
                    <a:lstStyle/>
                    <a:p>
                      <a:pPr algn="ctr">
                        <a:lnSpc>
                          <a:spcPct val="150000"/>
                        </a:lnSpc>
                        <a:spcAft>
                          <a:spcPts val="0"/>
                        </a:spcAft>
                      </a:pPr>
                      <a:r>
                        <a:rPr lang="tr-TR" sz="1050" b="1">
                          <a:latin typeface="Times New Roman" pitchFamily="18" charset="0"/>
                          <a:cs typeface="Times New Roman" pitchFamily="18" charset="0"/>
                        </a:rPr>
                        <a:t>μg/L</a:t>
                      </a:r>
                      <a:endParaRPr lang="tr-TR" sz="1050" b="1">
                        <a:latin typeface="Times New Roman" pitchFamily="18" charset="0"/>
                        <a:ea typeface="Calibri"/>
                        <a:cs typeface="Times New Roman" pitchFamily="18" charset="0"/>
                      </a:endParaRPr>
                    </a:p>
                  </a:txBody>
                  <a:tcPr marL="28448" marR="28448" marT="0" marB="0" anchor="ctr"/>
                </a:tc>
              </a:tr>
              <a:tr h="197379">
                <a:tc vMerge="1">
                  <a:txBody>
                    <a:bodyPr/>
                    <a:lstStyle/>
                    <a:p>
                      <a:endParaRPr lang="tr-TR"/>
                    </a:p>
                  </a:txBody>
                  <a:tcPr/>
                </a:tc>
                <a:tc>
                  <a:txBody>
                    <a:bodyPr/>
                    <a:lstStyle/>
                    <a:p>
                      <a:pPr algn="ctr">
                        <a:lnSpc>
                          <a:spcPct val="150000"/>
                        </a:lnSpc>
                        <a:spcAft>
                          <a:spcPts val="0"/>
                        </a:spcAft>
                      </a:pPr>
                      <a:r>
                        <a:rPr lang="tr-TR" sz="1050" b="1">
                          <a:latin typeface="Times New Roman" pitchFamily="18" charset="0"/>
                          <a:cs typeface="Times New Roman" pitchFamily="18" charset="0"/>
                        </a:rPr>
                        <a:t>Kadmiyum </a:t>
                      </a:r>
                      <a:endParaRPr lang="tr-TR" sz="1050" b="1">
                        <a:latin typeface="Times New Roman" pitchFamily="18" charset="0"/>
                        <a:ea typeface="Calibri"/>
                        <a:cs typeface="Times New Roman" pitchFamily="18" charset="0"/>
                      </a:endParaRPr>
                    </a:p>
                  </a:txBody>
                  <a:tcPr marL="28448" marR="28448" marT="0" marB="0" anchor="ctr"/>
                </a:tc>
                <a:tc>
                  <a:txBody>
                    <a:bodyPr/>
                    <a:lstStyle/>
                    <a:p>
                      <a:pPr algn="ctr">
                        <a:lnSpc>
                          <a:spcPct val="150000"/>
                        </a:lnSpc>
                        <a:spcAft>
                          <a:spcPts val="0"/>
                        </a:spcAft>
                      </a:pPr>
                      <a:r>
                        <a:rPr lang="tr-TR" sz="1050" b="1">
                          <a:latin typeface="Times New Roman" pitchFamily="18" charset="0"/>
                          <a:cs typeface="Times New Roman" pitchFamily="18" charset="0"/>
                        </a:rPr>
                        <a:t>μg/L</a:t>
                      </a:r>
                      <a:endParaRPr lang="tr-TR" sz="1050" b="1">
                        <a:latin typeface="Times New Roman" pitchFamily="18" charset="0"/>
                        <a:ea typeface="Calibri"/>
                        <a:cs typeface="Times New Roman" pitchFamily="18" charset="0"/>
                      </a:endParaRPr>
                    </a:p>
                  </a:txBody>
                  <a:tcPr marL="28448" marR="28448" marT="0" marB="0" anchor="ctr"/>
                </a:tc>
              </a:tr>
              <a:tr h="197379">
                <a:tc vMerge="1">
                  <a:txBody>
                    <a:bodyPr/>
                    <a:lstStyle/>
                    <a:p>
                      <a:endParaRPr lang="tr-TR"/>
                    </a:p>
                  </a:txBody>
                  <a:tcPr/>
                </a:tc>
                <a:tc>
                  <a:txBody>
                    <a:bodyPr/>
                    <a:lstStyle/>
                    <a:p>
                      <a:pPr algn="ctr">
                        <a:lnSpc>
                          <a:spcPct val="150000"/>
                        </a:lnSpc>
                        <a:spcAft>
                          <a:spcPts val="0"/>
                        </a:spcAft>
                      </a:pPr>
                      <a:r>
                        <a:rPr lang="tr-TR" sz="1050" b="1">
                          <a:latin typeface="Times New Roman" pitchFamily="18" charset="0"/>
                          <a:cs typeface="Times New Roman" pitchFamily="18" charset="0"/>
                        </a:rPr>
                        <a:t>Kurşun </a:t>
                      </a:r>
                      <a:endParaRPr lang="tr-TR" sz="1050" b="1">
                        <a:latin typeface="Times New Roman" pitchFamily="18" charset="0"/>
                        <a:ea typeface="Calibri"/>
                        <a:cs typeface="Times New Roman" pitchFamily="18" charset="0"/>
                      </a:endParaRPr>
                    </a:p>
                  </a:txBody>
                  <a:tcPr marL="28448" marR="28448" marT="0" marB="0" anchor="ctr"/>
                </a:tc>
                <a:tc>
                  <a:txBody>
                    <a:bodyPr/>
                    <a:lstStyle/>
                    <a:p>
                      <a:pPr algn="ctr">
                        <a:lnSpc>
                          <a:spcPct val="150000"/>
                        </a:lnSpc>
                        <a:spcAft>
                          <a:spcPts val="0"/>
                        </a:spcAft>
                      </a:pPr>
                      <a:r>
                        <a:rPr lang="tr-TR" sz="1050" b="1">
                          <a:latin typeface="Times New Roman" pitchFamily="18" charset="0"/>
                          <a:cs typeface="Times New Roman" pitchFamily="18" charset="0"/>
                        </a:rPr>
                        <a:t>μg/L</a:t>
                      </a:r>
                      <a:endParaRPr lang="tr-TR" sz="1050" b="1">
                        <a:latin typeface="Times New Roman" pitchFamily="18" charset="0"/>
                        <a:ea typeface="Calibri"/>
                        <a:cs typeface="Times New Roman" pitchFamily="18" charset="0"/>
                      </a:endParaRPr>
                    </a:p>
                  </a:txBody>
                  <a:tcPr marL="28448" marR="28448" marT="0" marB="0" anchor="ctr"/>
                </a:tc>
              </a:tr>
              <a:tr h="197379">
                <a:tc vMerge="1">
                  <a:txBody>
                    <a:bodyPr/>
                    <a:lstStyle/>
                    <a:p>
                      <a:endParaRPr lang="tr-TR"/>
                    </a:p>
                  </a:txBody>
                  <a:tcPr/>
                </a:tc>
                <a:tc>
                  <a:txBody>
                    <a:bodyPr/>
                    <a:lstStyle/>
                    <a:p>
                      <a:pPr algn="ctr">
                        <a:lnSpc>
                          <a:spcPct val="150000"/>
                        </a:lnSpc>
                        <a:spcAft>
                          <a:spcPts val="0"/>
                        </a:spcAft>
                      </a:pPr>
                      <a:r>
                        <a:rPr lang="tr-TR" sz="1050" b="1">
                          <a:latin typeface="Times New Roman" pitchFamily="18" charset="0"/>
                          <a:cs typeface="Times New Roman" pitchFamily="18" charset="0"/>
                        </a:rPr>
                        <a:t>Bakır</a:t>
                      </a:r>
                      <a:endParaRPr lang="tr-TR" sz="1050" b="1">
                        <a:latin typeface="Times New Roman" pitchFamily="18" charset="0"/>
                        <a:ea typeface="Calibri"/>
                        <a:cs typeface="Times New Roman" pitchFamily="18" charset="0"/>
                      </a:endParaRPr>
                    </a:p>
                  </a:txBody>
                  <a:tcPr marL="28448" marR="28448" marT="0" marB="0" anchor="ctr"/>
                </a:tc>
                <a:tc>
                  <a:txBody>
                    <a:bodyPr/>
                    <a:lstStyle/>
                    <a:p>
                      <a:pPr algn="ctr">
                        <a:lnSpc>
                          <a:spcPct val="150000"/>
                        </a:lnSpc>
                        <a:spcAft>
                          <a:spcPts val="0"/>
                        </a:spcAft>
                      </a:pPr>
                      <a:r>
                        <a:rPr lang="tr-TR" sz="1050" b="1">
                          <a:latin typeface="Times New Roman" pitchFamily="18" charset="0"/>
                          <a:cs typeface="Times New Roman" pitchFamily="18" charset="0"/>
                        </a:rPr>
                        <a:t>μg/L</a:t>
                      </a:r>
                      <a:endParaRPr lang="tr-TR" sz="1050" b="1">
                        <a:latin typeface="Times New Roman" pitchFamily="18" charset="0"/>
                        <a:ea typeface="Calibri"/>
                        <a:cs typeface="Times New Roman" pitchFamily="18" charset="0"/>
                      </a:endParaRPr>
                    </a:p>
                  </a:txBody>
                  <a:tcPr marL="28448" marR="28448" marT="0" marB="0" anchor="ctr"/>
                </a:tc>
              </a:tr>
              <a:tr h="197379">
                <a:tc vMerge="1">
                  <a:txBody>
                    <a:bodyPr/>
                    <a:lstStyle/>
                    <a:p>
                      <a:endParaRPr lang="tr-TR"/>
                    </a:p>
                  </a:txBody>
                  <a:tcPr/>
                </a:tc>
                <a:tc>
                  <a:txBody>
                    <a:bodyPr/>
                    <a:lstStyle/>
                    <a:p>
                      <a:pPr algn="ctr">
                        <a:lnSpc>
                          <a:spcPct val="150000"/>
                        </a:lnSpc>
                        <a:spcAft>
                          <a:spcPts val="0"/>
                        </a:spcAft>
                      </a:pPr>
                      <a:r>
                        <a:rPr lang="tr-TR" sz="1050" b="1">
                          <a:latin typeface="Times New Roman" pitchFamily="18" charset="0"/>
                          <a:cs typeface="Times New Roman" pitchFamily="18" charset="0"/>
                        </a:rPr>
                        <a:t>Nikel </a:t>
                      </a:r>
                      <a:endParaRPr lang="tr-TR" sz="1050" b="1">
                        <a:latin typeface="Times New Roman" pitchFamily="18" charset="0"/>
                        <a:ea typeface="Calibri"/>
                        <a:cs typeface="Times New Roman" pitchFamily="18" charset="0"/>
                      </a:endParaRPr>
                    </a:p>
                  </a:txBody>
                  <a:tcPr marL="28448" marR="28448" marT="0" marB="0" anchor="ctr"/>
                </a:tc>
                <a:tc>
                  <a:txBody>
                    <a:bodyPr/>
                    <a:lstStyle/>
                    <a:p>
                      <a:pPr algn="ctr">
                        <a:lnSpc>
                          <a:spcPct val="150000"/>
                        </a:lnSpc>
                        <a:spcAft>
                          <a:spcPts val="0"/>
                        </a:spcAft>
                      </a:pPr>
                      <a:r>
                        <a:rPr lang="tr-TR" sz="1050" b="1">
                          <a:latin typeface="Times New Roman" pitchFamily="18" charset="0"/>
                          <a:cs typeface="Times New Roman" pitchFamily="18" charset="0"/>
                        </a:rPr>
                        <a:t>μg/L</a:t>
                      </a:r>
                      <a:endParaRPr lang="tr-TR" sz="1050" b="1">
                        <a:latin typeface="Times New Roman" pitchFamily="18" charset="0"/>
                        <a:ea typeface="Calibri"/>
                        <a:cs typeface="Times New Roman" pitchFamily="18" charset="0"/>
                      </a:endParaRPr>
                    </a:p>
                  </a:txBody>
                  <a:tcPr marL="28448" marR="28448" marT="0" marB="0" anchor="ctr"/>
                </a:tc>
              </a:tr>
              <a:tr h="197379">
                <a:tc vMerge="1">
                  <a:txBody>
                    <a:bodyPr/>
                    <a:lstStyle/>
                    <a:p>
                      <a:endParaRPr lang="tr-TR"/>
                    </a:p>
                  </a:txBody>
                  <a:tcPr/>
                </a:tc>
                <a:tc>
                  <a:txBody>
                    <a:bodyPr/>
                    <a:lstStyle/>
                    <a:p>
                      <a:pPr algn="ctr">
                        <a:lnSpc>
                          <a:spcPct val="150000"/>
                        </a:lnSpc>
                        <a:spcAft>
                          <a:spcPts val="0"/>
                        </a:spcAft>
                      </a:pPr>
                      <a:r>
                        <a:rPr lang="tr-TR" sz="1050" b="1">
                          <a:latin typeface="Times New Roman" pitchFamily="18" charset="0"/>
                          <a:cs typeface="Times New Roman" pitchFamily="18" charset="0"/>
                        </a:rPr>
                        <a:t>Çinko </a:t>
                      </a:r>
                      <a:endParaRPr lang="tr-TR" sz="1050" b="1">
                        <a:latin typeface="Times New Roman" pitchFamily="18" charset="0"/>
                        <a:ea typeface="Calibri"/>
                        <a:cs typeface="Times New Roman" pitchFamily="18" charset="0"/>
                      </a:endParaRPr>
                    </a:p>
                  </a:txBody>
                  <a:tcPr marL="28448" marR="28448" marT="0" marB="0" anchor="ctr"/>
                </a:tc>
                <a:tc>
                  <a:txBody>
                    <a:bodyPr/>
                    <a:lstStyle/>
                    <a:p>
                      <a:pPr algn="ctr">
                        <a:lnSpc>
                          <a:spcPct val="150000"/>
                        </a:lnSpc>
                        <a:spcAft>
                          <a:spcPts val="0"/>
                        </a:spcAft>
                      </a:pPr>
                      <a:r>
                        <a:rPr lang="tr-TR" sz="1050" b="1" dirty="0" err="1">
                          <a:latin typeface="Times New Roman" pitchFamily="18" charset="0"/>
                          <a:cs typeface="Times New Roman" pitchFamily="18" charset="0"/>
                        </a:rPr>
                        <a:t>μg</a:t>
                      </a:r>
                      <a:r>
                        <a:rPr lang="tr-TR" sz="1050" b="1" dirty="0">
                          <a:latin typeface="Times New Roman" pitchFamily="18" charset="0"/>
                          <a:cs typeface="Times New Roman" pitchFamily="18" charset="0"/>
                        </a:rPr>
                        <a:t>/L</a:t>
                      </a:r>
                      <a:endParaRPr lang="tr-TR" sz="1050" b="1" dirty="0">
                        <a:latin typeface="Times New Roman" pitchFamily="18" charset="0"/>
                        <a:ea typeface="Calibri"/>
                        <a:cs typeface="Times New Roman" pitchFamily="18" charset="0"/>
                      </a:endParaRPr>
                    </a:p>
                  </a:txBody>
                  <a:tcPr marL="28448" marR="28448" marT="0" marB="0" anchor="ct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İZLENECEK PARAMETRELER</a:t>
            </a:r>
            <a:endParaRPr lang="tr-TR" sz="2800" dirty="0">
              <a:latin typeface="+mn-lt"/>
              <a:cs typeface="Arial" charset="0"/>
            </a:endParaRPr>
          </a:p>
        </p:txBody>
      </p:sp>
      <p:sp>
        <p:nvSpPr>
          <p:cNvPr id="4" name="3 Metin kutusu"/>
          <p:cNvSpPr txBox="1"/>
          <p:nvPr/>
        </p:nvSpPr>
        <p:spPr>
          <a:xfrm>
            <a:off x="0" y="836613"/>
            <a:ext cx="8675688" cy="523875"/>
          </a:xfrm>
          <a:prstGeom prst="rect">
            <a:avLst/>
          </a:prstGeom>
          <a:noFill/>
        </p:spPr>
        <p:txBody>
          <a:bodyPr>
            <a:spAutoFit/>
          </a:bodyPr>
          <a:lstStyle/>
          <a:p>
            <a:pPr algn="ctr">
              <a:defRPr/>
            </a:pPr>
            <a:r>
              <a:rPr lang="tr-TR" sz="2800" b="1" dirty="0">
                <a:solidFill>
                  <a:srgbClr val="FF0000"/>
                </a:solidFill>
                <a:latin typeface="+mn-lt"/>
                <a:cs typeface="Arial" charset="0"/>
              </a:rPr>
              <a:t>Öncelikli Maddeler</a:t>
            </a:r>
          </a:p>
        </p:txBody>
      </p:sp>
      <p:graphicFrame>
        <p:nvGraphicFramePr>
          <p:cNvPr id="12" name="11 Diyagram"/>
          <p:cNvGraphicFramePr/>
          <p:nvPr/>
        </p:nvGraphicFramePr>
        <p:xfrm>
          <a:off x="467544" y="1268760"/>
          <a:ext cx="828092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o"/>
          <p:cNvGraphicFramePr>
            <a:graphicFrameLocks noGrp="1"/>
          </p:cNvGraphicFramePr>
          <p:nvPr/>
        </p:nvGraphicFramePr>
        <p:xfrm>
          <a:off x="395288" y="1058863"/>
          <a:ext cx="8353425" cy="5611812"/>
        </p:xfrm>
        <a:graphic>
          <a:graphicData uri="http://schemas.openxmlformats.org/drawingml/2006/table">
            <a:tbl>
              <a:tblPr firstRow="1" bandRow="1">
                <a:tableStyleId>{69CF1AB2-1976-4502-BF36-3FF5EA218861}</a:tableStyleId>
              </a:tblPr>
              <a:tblGrid>
                <a:gridCol w="1670586"/>
                <a:gridCol w="1670586"/>
                <a:gridCol w="1670586"/>
                <a:gridCol w="1670586"/>
                <a:gridCol w="1670586"/>
              </a:tblGrid>
              <a:tr h="447080">
                <a:tc>
                  <a:txBody>
                    <a:bodyPr/>
                    <a:lstStyle/>
                    <a:p>
                      <a:pPr algn="l">
                        <a:lnSpc>
                          <a:spcPct val="150000"/>
                        </a:lnSpc>
                        <a:spcAft>
                          <a:spcPts val="0"/>
                        </a:spcAft>
                      </a:pPr>
                      <a:r>
                        <a:rPr lang="tr-TR" sz="1200" b="1" dirty="0" err="1">
                          <a:latin typeface="Times New Roman" pitchFamily="18" charset="0"/>
                          <a:cs typeface="Times New Roman" pitchFamily="18" charset="0"/>
                        </a:rPr>
                        <a:t>Alaklor</a:t>
                      </a:r>
                      <a:endParaRPr lang="tr-TR" sz="1200" b="1" dirty="0">
                        <a:latin typeface="Times New Roman" pitchFamily="18" charset="0"/>
                        <a:ea typeface="Calibri"/>
                        <a:cs typeface="Times New Roman" pitchFamily="18" charset="0"/>
                      </a:endParaRPr>
                    </a:p>
                  </a:txBody>
                  <a:tcPr marL="44450" marR="44450" marT="0" marB="0"/>
                </a:tc>
                <a:tc>
                  <a:txBody>
                    <a:bodyPr/>
                    <a:lstStyle/>
                    <a:p>
                      <a:pPr algn="l">
                        <a:lnSpc>
                          <a:spcPct val="150000"/>
                        </a:lnSpc>
                        <a:spcAft>
                          <a:spcPts val="0"/>
                        </a:spcAft>
                      </a:pPr>
                      <a:r>
                        <a:rPr lang="tr-TR" sz="1200" b="1" dirty="0">
                          <a:latin typeface="Times New Roman" pitchFamily="18" charset="0"/>
                          <a:cs typeface="Times New Roman" pitchFamily="18" charset="0"/>
                        </a:rPr>
                        <a:t>1,2-</a:t>
                      </a:r>
                      <a:r>
                        <a:rPr lang="tr-TR" sz="1200" b="1" dirty="0" err="1">
                          <a:latin typeface="Times New Roman" pitchFamily="18" charset="0"/>
                          <a:cs typeface="Times New Roman" pitchFamily="18" charset="0"/>
                        </a:rPr>
                        <a:t>dikloroetan</a:t>
                      </a:r>
                      <a:endParaRPr lang="tr-TR" sz="1200" b="1" dirty="0">
                        <a:latin typeface="Times New Roman" pitchFamily="18" charset="0"/>
                        <a:ea typeface="Calibri"/>
                        <a:cs typeface="Times New Roman" pitchFamily="18" charset="0"/>
                      </a:endParaRPr>
                    </a:p>
                  </a:txBody>
                  <a:tcPr marL="44450" marR="44450" marT="0" marB="0"/>
                </a:tc>
                <a:tc>
                  <a:txBody>
                    <a:bodyPr/>
                    <a:lstStyle/>
                    <a:p>
                      <a:pPr algn="l">
                        <a:lnSpc>
                          <a:spcPct val="150000"/>
                        </a:lnSpc>
                        <a:spcAft>
                          <a:spcPts val="0"/>
                        </a:spcAft>
                      </a:pPr>
                      <a:r>
                        <a:rPr lang="tr-TR" sz="1200" b="1" dirty="0" err="1">
                          <a:latin typeface="Times New Roman" pitchFamily="18" charset="0"/>
                          <a:cs typeface="Times New Roman" pitchFamily="18" charset="0"/>
                        </a:rPr>
                        <a:t>Isoproturon</a:t>
                      </a:r>
                      <a:endParaRPr lang="tr-TR" sz="1200" b="1" dirty="0">
                        <a:latin typeface="Times New Roman" pitchFamily="18" charset="0"/>
                        <a:ea typeface="Calibri"/>
                        <a:cs typeface="Times New Roman" pitchFamily="18" charset="0"/>
                      </a:endParaRPr>
                    </a:p>
                  </a:txBody>
                  <a:tcPr marL="44450" marR="44450" marT="0" marB="0"/>
                </a:tc>
                <a:tc>
                  <a:txBody>
                    <a:bodyPr/>
                    <a:lstStyle/>
                    <a:p>
                      <a:pPr algn="l">
                        <a:lnSpc>
                          <a:spcPct val="150000"/>
                        </a:lnSpc>
                        <a:spcAft>
                          <a:spcPts val="0"/>
                        </a:spcAft>
                      </a:pPr>
                      <a:r>
                        <a:rPr lang="tr-TR" sz="1200" b="1" dirty="0" err="1">
                          <a:latin typeface="Times New Roman" pitchFamily="18" charset="0"/>
                          <a:cs typeface="Times New Roman" pitchFamily="18" charset="0"/>
                        </a:rPr>
                        <a:t>Poliaromatik</a:t>
                      </a:r>
                      <a:r>
                        <a:rPr lang="tr-TR" sz="1200" b="1" dirty="0">
                          <a:latin typeface="Times New Roman" pitchFamily="18" charset="0"/>
                          <a:cs typeface="Times New Roman" pitchFamily="18" charset="0"/>
                        </a:rPr>
                        <a:t> hidrokarbonlar (PAH)*</a:t>
                      </a:r>
                      <a:endParaRPr lang="tr-TR" sz="1200" b="1" dirty="0">
                        <a:latin typeface="Times New Roman" pitchFamily="18" charset="0"/>
                        <a:ea typeface="Calibri"/>
                        <a:cs typeface="Times New Roman" pitchFamily="18" charset="0"/>
                      </a:endParaRPr>
                    </a:p>
                  </a:txBody>
                  <a:tcPr marL="44450" marR="44450" marT="0" marB="0"/>
                </a:tc>
                <a:tc>
                  <a:txBody>
                    <a:bodyPr/>
                    <a:lstStyle/>
                    <a:p>
                      <a:pPr algn="l">
                        <a:lnSpc>
                          <a:spcPct val="150000"/>
                        </a:lnSpc>
                        <a:spcAft>
                          <a:spcPts val="0"/>
                        </a:spcAft>
                      </a:pPr>
                      <a:r>
                        <a:rPr lang="tr-TR" sz="1200" b="1" dirty="0" err="1">
                          <a:latin typeface="Times New Roman" pitchFamily="18" charset="0"/>
                          <a:cs typeface="Times New Roman" pitchFamily="18" charset="0"/>
                        </a:rPr>
                        <a:t>Dioksin</a:t>
                      </a:r>
                      <a:r>
                        <a:rPr lang="tr-TR" sz="1200" b="1" dirty="0">
                          <a:latin typeface="Times New Roman" pitchFamily="18" charset="0"/>
                          <a:cs typeface="Times New Roman" pitchFamily="18" charset="0"/>
                        </a:rPr>
                        <a:t> ve </a:t>
                      </a:r>
                      <a:r>
                        <a:rPr lang="tr-TR" sz="1200" b="1" dirty="0" err="1">
                          <a:latin typeface="Times New Roman" pitchFamily="18" charset="0"/>
                          <a:cs typeface="Times New Roman" pitchFamily="18" charset="0"/>
                        </a:rPr>
                        <a:t>Dioksin</a:t>
                      </a:r>
                      <a:r>
                        <a:rPr lang="tr-TR" sz="1200" b="1" dirty="0">
                          <a:latin typeface="Times New Roman" pitchFamily="18" charset="0"/>
                          <a:cs typeface="Times New Roman" pitchFamily="18" charset="0"/>
                        </a:rPr>
                        <a:t> benzeri bileşikler*</a:t>
                      </a:r>
                      <a:endParaRPr lang="tr-TR" sz="1200" b="1" dirty="0">
                        <a:latin typeface="Times New Roman" pitchFamily="18" charset="0"/>
                        <a:ea typeface="Calibri"/>
                        <a:cs typeface="Times New Roman" pitchFamily="18" charset="0"/>
                      </a:endParaRPr>
                    </a:p>
                  </a:txBody>
                  <a:tcPr marL="44450" marR="44450" marT="0" marB="0"/>
                </a:tc>
              </a:tr>
              <a:tr h="685229">
                <a:tc>
                  <a:txBody>
                    <a:bodyPr/>
                    <a:lstStyle/>
                    <a:p>
                      <a:pPr algn="l">
                        <a:lnSpc>
                          <a:spcPct val="150000"/>
                        </a:lnSpc>
                        <a:spcAft>
                          <a:spcPts val="0"/>
                        </a:spcAft>
                      </a:pPr>
                      <a:r>
                        <a:rPr lang="tr-TR" sz="1200" b="1" dirty="0" err="1">
                          <a:latin typeface="Times New Roman" pitchFamily="18" charset="0"/>
                          <a:cs typeface="Times New Roman" pitchFamily="18" charset="0"/>
                        </a:rPr>
                        <a:t>Antrasen</a:t>
                      </a:r>
                      <a:r>
                        <a:rPr lang="tr-TR" sz="1200" b="1" dirty="0">
                          <a:latin typeface="Times New Roman" pitchFamily="18" charset="0"/>
                          <a:cs typeface="Times New Roman" pitchFamily="18" charset="0"/>
                        </a:rPr>
                        <a:t>*</a:t>
                      </a:r>
                      <a:endParaRPr lang="tr-TR" sz="1200" b="1" dirty="0">
                        <a:latin typeface="Times New Roman" pitchFamily="18" charset="0"/>
                        <a:ea typeface="Calibri"/>
                        <a:cs typeface="Times New Roman" pitchFamily="18" charset="0"/>
                      </a:endParaRPr>
                    </a:p>
                  </a:txBody>
                  <a:tcPr marL="44450" marR="44450" marT="0" marB="0"/>
                </a:tc>
                <a:tc>
                  <a:txBody>
                    <a:bodyPr/>
                    <a:lstStyle/>
                    <a:p>
                      <a:pPr algn="l">
                        <a:lnSpc>
                          <a:spcPct val="150000"/>
                        </a:lnSpc>
                        <a:spcAft>
                          <a:spcPts val="0"/>
                        </a:spcAft>
                      </a:pPr>
                      <a:r>
                        <a:rPr lang="tr-TR" sz="1200" b="1" dirty="0" err="1">
                          <a:latin typeface="Times New Roman" pitchFamily="18" charset="0"/>
                          <a:cs typeface="Times New Roman" pitchFamily="18" charset="0"/>
                        </a:rPr>
                        <a:t>Diklorometan</a:t>
                      </a:r>
                      <a:endParaRPr lang="tr-TR" sz="1200" b="1" dirty="0">
                        <a:latin typeface="Times New Roman" pitchFamily="18" charset="0"/>
                        <a:ea typeface="Calibri"/>
                        <a:cs typeface="Times New Roman" pitchFamily="18" charset="0"/>
                      </a:endParaRPr>
                    </a:p>
                  </a:txBody>
                  <a:tcPr marL="44450" marR="44450" marT="0" marB="0"/>
                </a:tc>
                <a:tc>
                  <a:txBody>
                    <a:bodyPr/>
                    <a:lstStyle/>
                    <a:p>
                      <a:pPr algn="l">
                        <a:lnSpc>
                          <a:spcPct val="150000"/>
                        </a:lnSpc>
                        <a:spcAft>
                          <a:spcPts val="0"/>
                        </a:spcAft>
                      </a:pPr>
                      <a:r>
                        <a:rPr lang="tr-TR" sz="1200" b="1" dirty="0">
                          <a:latin typeface="Times New Roman" pitchFamily="18" charset="0"/>
                          <a:cs typeface="Times New Roman" pitchFamily="18" charset="0"/>
                        </a:rPr>
                        <a:t>Kurşun ve bileşikleri</a:t>
                      </a:r>
                      <a:endParaRPr lang="tr-TR" sz="1200" b="1" dirty="0">
                        <a:latin typeface="Times New Roman" pitchFamily="18" charset="0"/>
                        <a:ea typeface="Calibri"/>
                        <a:cs typeface="Times New Roman" pitchFamily="18" charset="0"/>
                      </a:endParaRPr>
                    </a:p>
                  </a:txBody>
                  <a:tcPr marL="44450" marR="44450" marT="0" marB="0"/>
                </a:tc>
                <a:tc>
                  <a:txBody>
                    <a:bodyPr/>
                    <a:lstStyle/>
                    <a:p>
                      <a:pPr algn="l">
                        <a:lnSpc>
                          <a:spcPct val="150000"/>
                        </a:lnSpc>
                        <a:spcAft>
                          <a:spcPts val="0"/>
                        </a:spcAft>
                      </a:pPr>
                      <a:r>
                        <a:rPr lang="tr-TR" sz="1200" b="1" dirty="0" err="1">
                          <a:latin typeface="Times New Roman" pitchFamily="18" charset="0"/>
                          <a:cs typeface="Times New Roman" pitchFamily="18" charset="0"/>
                        </a:rPr>
                        <a:t>Simazin</a:t>
                      </a:r>
                      <a:endParaRPr lang="tr-TR" sz="1200" b="1" dirty="0">
                        <a:latin typeface="Times New Roman" pitchFamily="18" charset="0"/>
                        <a:ea typeface="Calibri"/>
                        <a:cs typeface="Times New Roman" pitchFamily="18" charset="0"/>
                      </a:endParaRPr>
                    </a:p>
                  </a:txBody>
                  <a:tcPr marL="44450" marR="44450" marT="0" marB="0"/>
                </a:tc>
                <a:tc>
                  <a:txBody>
                    <a:bodyPr/>
                    <a:lstStyle/>
                    <a:p>
                      <a:pPr algn="l">
                        <a:lnSpc>
                          <a:spcPct val="150000"/>
                        </a:lnSpc>
                        <a:spcAft>
                          <a:spcPts val="0"/>
                        </a:spcAft>
                      </a:pPr>
                      <a:r>
                        <a:rPr lang="tr-TR" sz="1200" b="1" dirty="0" err="1">
                          <a:latin typeface="Times New Roman" pitchFamily="18" charset="0"/>
                          <a:cs typeface="Times New Roman" pitchFamily="18" charset="0"/>
                        </a:rPr>
                        <a:t>Aklonifen</a:t>
                      </a:r>
                      <a:endParaRPr lang="tr-TR" sz="1200" b="1" dirty="0">
                        <a:latin typeface="Times New Roman" pitchFamily="18" charset="0"/>
                        <a:ea typeface="Calibri"/>
                        <a:cs typeface="Times New Roman" pitchFamily="18" charset="0"/>
                      </a:endParaRPr>
                    </a:p>
                  </a:txBody>
                  <a:tcPr marL="44450" marR="44450" marT="0" marB="0"/>
                </a:tc>
              </a:tr>
              <a:tr h="685229">
                <a:tc>
                  <a:txBody>
                    <a:bodyPr/>
                    <a:lstStyle/>
                    <a:p>
                      <a:pPr algn="l">
                        <a:lnSpc>
                          <a:spcPct val="150000"/>
                        </a:lnSpc>
                        <a:spcAft>
                          <a:spcPts val="0"/>
                        </a:spcAft>
                      </a:pPr>
                      <a:r>
                        <a:rPr lang="tr-TR" sz="1200" b="1" dirty="0" err="1">
                          <a:latin typeface="Times New Roman" pitchFamily="18" charset="0"/>
                          <a:cs typeface="Times New Roman" pitchFamily="18" charset="0"/>
                        </a:rPr>
                        <a:t>Atrazin</a:t>
                      </a:r>
                      <a:endParaRPr lang="tr-TR" sz="1200" b="1" dirty="0">
                        <a:latin typeface="Times New Roman" pitchFamily="18" charset="0"/>
                        <a:ea typeface="Calibri"/>
                        <a:cs typeface="Times New Roman" pitchFamily="18" charset="0"/>
                      </a:endParaRPr>
                    </a:p>
                  </a:txBody>
                  <a:tcPr marL="44450" marR="44450" marT="0" marB="0"/>
                </a:tc>
                <a:tc>
                  <a:txBody>
                    <a:bodyPr/>
                    <a:lstStyle/>
                    <a:p>
                      <a:pPr algn="l">
                        <a:lnSpc>
                          <a:spcPct val="150000"/>
                        </a:lnSpc>
                        <a:spcAft>
                          <a:spcPts val="0"/>
                        </a:spcAft>
                      </a:pPr>
                      <a:r>
                        <a:rPr lang="tr-TR" sz="1200" b="1" dirty="0" err="1">
                          <a:latin typeface="Times New Roman" pitchFamily="18" charset="0"/>
                          <a:cs typeface="Times New Roman" pitchFamily="18" charset="0"/>
                        </a:rPr>
                        <a:t>Di</a:t>
                      </a:r>
                      <a:r>
                        <a:rPr lang="tr-TR" sz="1200" b="1" dirty="0">
                          <a:latin typeface="Times New Roman" pitchFamily="18" charset="0"/>
                          <a:cs typeface="Times New Roman" pitchFamily="18" charset="0"/>
                        </a:rPr>
                        <a:t>(2-</a:t>
                      </a:r>
                      <a:r>
                        <a:rPr lang="tr-TR" sz="1200" b="1" dirty="0" err="1">
                          <a:latin typeface="Times New Roman" pitchFamily="18" charset="0"/>
                          <a:cs typeface="Times New Roman" pitchFamily="18" charset="0"/>
                        </a:rPr>
                        <a:t>etilhekzil</a:t>
                      </a:r>
                      <a:r>
                        <a:rPr lang="tr-TR" sz="1200" b="1" dirty="0">
                          <a:latin typeface="Times New Roman" pitchFamily="18" charset="0"/>
                          <a:cs typeface="Times New Roman" pitchFamily="18" charset="0"/>
                        </a:rPr>
                        <a:t>)</a:t>
                      </a:r>
                      <a:r>
                        <a:rPr lang="tr-TR" sz="1200" b="1" dirty="0" err="1">
                          <a:latin typeface="Times New Roman" pitchFamily="18" charset="0"/>
                          <a:cs typeface="Times New Roman" pitchFamily="18" charset="0"/>
                        </a:rPr>
                        <a:t>fitalat</a:t>
                      </a:r>
                      <a:r>
                        <a:rPr lang="tr-TR" sz="1200" b="1" dirty="0">
                          <a:latin typeface="Times New Roman" pitchFamily="18" charset="0"/>
                          <a:cs typeface="Times New Roman" pitchFamily="18" charset="0"/>
                        </a:rPr>
                        <a:t> (DEHP)*</a:t>
                      </a:r>
                      <a:endParaRPr lang="tr-TR" sz="1200" b="1" dirty="0">
                        <a:latin typeface="Times New Roman" pitchFamily="18" charset="0"/>
                        <a:ea typeface="Calibri"/>
                        <a:cs typeface="Times New Roman" pitchFamily="18" charset="0"/>
                      </a:endParaRPr>
                    </a:p>
                  </a:txBody>
                  <a:tcPr marL="44450" marR="44450" marT="0" marB="0"/>
                </a:tc>
                <a:tc>
                  <a:txBody>
                    <a:bodyPr/>
                    <a:lstStyle/>
                    <a:p>
                      <a:pPr algn="l">
                        <a:lnSpc>
                          <a:spcPct val="150000"/>
                        </a:lnSpc>
                        <a:spcAft>
                          <a:spcPts val="0"/>
                        </a:spcAft>
                      </a:pPr>
                      <a:r>
                        <a:rPr lang="tr-TR" sz="1200" b="1" dirty="0" err="1">
                          <a:latin typeface="Times New Roman" pitchFamily="18" charset="0"/>
                          <a:cs typeface="Times New Roman" pitchFamily="18" charset="0"/>
                        </a:rPr>
                        <a:t>Civa</a:t>
                      </a:r>
                      <a:r>
                        <a:rPr lang="tr-TR" sz="1200" b="1" dirty="0">
                          <a:latin typeface="Times New Roman" pitchFamily="18" charset="0"/>
                          <a:cs typeface="Times New Roman" pitchFamily="18" charset="0"/>
                        </a:rPr>
                        <a:t> ve bileşikleri*</a:t>
                      </a:r>
                      <a:endParaRPr lang="tr-TR" sz="1200" b="1" dirty="0">
                        <a:latin typeface="Times New Roman" pitchFamily="18" charset="0"/>
                        <a:ea typeface="Calibri"/>
                        <a:cs typeface="Times New Roman" pitchFamily="18" charset="0"/>
                      </a:endParaRPr>
                    </a:p>
                  </a:txBody>
                  <a:tcPr marL="44450" marR="44450" marT="0" marB="0"/>
                </a:tc>
                <a:tc>
                  <a:txBody>
                    <a:bodyPr/>
                    <a:lstStyle/>
                    <a:p>
                      <a:pPr algn="l">
                        <a:lnSpc>
                          <a:spcPct val="150000"/>
                        </a:lnSpc>
                        <a:spcAft>
                          <a:spcPts val="0"/>
                        </a:spcAft>
                      </a:pPr>
                      <a:r>
                        <a:rPr lang="tr-TR" sz="1200" b="1" dirty="0" err="1">
                          <a:latin typeface="Times New Roman" pitchFamily="18" charset="0"/>
                          <a:cs typeface="Times New Roman" pitchFamily="18" charset="0"/>
                        </a:rPr>
                        <a:t>Tributilkalay</a:t>
                      </a:r>
                      <a:r>
                        <a:rPr lang="tr-TR" sz="1200" b="1" dirty="0">
                          <a:latin typeface="Times New Roman" pitchFamily="18" charset="0"/>
                          <a:cs typeface="Times New Roman" pitchFamily="18" charset="0"/>
                        </a:rPr>
                        <a:t> bileşikleri*</a:t>
                      </a:r>
                      <a:endParaRPr lang="tr-TR" sz="1200" b="1" dirty="0">
                        <a:latin typeface="Times New Roman" pitchFamily="18" charset="0"/>
                        <a:ea typeface="Calibri"/>
                        <a:cs typeface="Times New Roman" pitchFamily="18" charset="0"/>
                      </a:endParaRPr>
                    </a:p>
                  </a:txBody>
                  <a:tcPr marL="44450" marR="44450" marT="0" marB="0"/>
                </a:tc>
                <a:tc>
                  <a:txBody>
                    <a:bodyPr/>
                    <a:lstStyle/>
                    <a:p>
                      <a:pPr algn="l">
                        <a:lnSpc>
                          <a:spcPct val="150000"/>
                        </a:lnSpc>
                        <a:spcAft>
                          <a:spcPts val="0"/>
                        </a:spcAft>
                      </a:pPr>
                      <a:r>
                        <a:rPr lang="tr-TR" sz="1200" b="1" dirty="0" err="1">
                          <a:latin typeface="Times New Roman" pitchFamily="18" charset="0"/>
                          <a:cs typeface="Times New Roman" pitchFamily="18" charset="0"/>
                        </a:rPr>
                        <a:t>Bifenoks</a:t>
                      </a:r>
                      <a:endParaRPr lang="tr-TR" sz="1200" b="1" dirty="0">
                        <a:latin typeface="Times New Roman" pitchFamily="18" charset="0"/>
                        <a:ea typeface="Calibri"/>
                        <a:cs typeface="Times New Roman" pitchFamily="18" charset="0"/>
                      </a:endParaRPr>
                    </a:p>
                  </a:txBody>
                  <a:tcPr marL="44450" marR="44450" marT="0" marB="0"/>
                </a:tc>
              </a:tr>
              <a:tr h="447080">
                <a:tc>
                  <a:txBody>
                    <a:bodyPr/>
                    <a:lstStyle/>
                    <a:p>
                      <a:pPr algn="l">
                        <a:lnSpc>
                          <a:spcPct val="150000"/>
                        </a:lnSpc>
                        <a:spcAft>
                          <a:spcPts val="0"/>
                        </a:spcAft>
                      </a:pPr>
                      <a:r>
                        <a:rPr lang="tr-TR" sz="1200" b="1" dirty="0">
                          <a:latin typeface="Times New Roman" pitchFamily="18" charset="0"/>
                          <a:cs typeface="Times New Roman" pitchFamily="18" charset="0"/>
                        </a:rPr>
                        <a:t>Benzen</a:t>
                      </a:r>
                      <a:endParaRPr lang="tr-TR" sz="1200" b="1" dirty="0">
                        <a:latin typeface="Times New Roman" pitchFamily="18" charset="0"/>
                        <a:ea typeface="Calibri"/>
                        <a:cs typeface="Times New Roman" pitchFamily="18" charset="0"/>
                      </a:endParaRPr>
                    </a:p>
                  </a:txBody>
                  <a:tcPr marL="44450" marR="44450" marT="0" marB="0"/>
                </a:tc>
                <a:tc>
                  <a:txBody>
                    <a:bodyPr/>
                    <a:lstStyle/>
                    <a:p>
                      <a:pPr algn="l">
                        <a:lnSpc>
                          <a:spcPct val="150000"/>
                        </a:lnSpc>
                        <a:spcAft>
                          <a:spcPts val="0"/>
                        </a:spcAft>
                      </a:pPr>
                      <a:r>
                        <a:rPr lang="tr-TR" sz="1200" b="1" dirty="0" err="1">
                          <a:latin typeface="Times New Roman" pitchFamily="18" charset="0"/>
                          <a:cs typeface="Times New Roman" pitchFamily="18" charset="0"/>
                        </a:rPr>
                        <a:t>Diuron</a:t>
                      </a:r>
                      <a:endParaRPr lang="tr-TR" sz="1200" b="1" dirty="0">
                        <a:latin typeface="Times New Roman" pitchFamily="18" charset="0"/>
                        <a:ea typeface="Calibri"/>
                        <a:cs typeface="Times New Roman" pitchFamily="18" charset="0"/>
                      </a:endParaRPr>
                    </a:p>
                  </a:txBody>
                  <a:tcPr marL="44450" marR="44450" marT="0" marB="0"/>
                </a:tc>
                <a:tc>
                  <a:txBody>
                    <a:bodyPr/>
                    <a:lstStyle/>
                    <a:p>
                      <a:pPr algn="l">
                        <a:lnSpc>
                          <a:spcPct val="150000"/>
                        </a:lnSpc>
                        <a:spcAft>
                          <a:spcPts val="0"/>
                        </a:spcAft>
                      </a:pPr>
                      <a:r>
                        <a:rPr lang="tr-TR" sz="1200" b="1" dirty="0">
                          <a:latin typeface="Times New Roman" pitchFamily="18" charset="0"/>
                          <a:cs typeface="Times New Roman" pitchFamily="18" charset="0"/>
                        </a:rPr>
                        <a:t>Naftalin</a:t>
                      </a:r>
                      <a:endParaRPr lang="tr-TR" sz="1200" b="1" dirty="0">
                        <a:latin typeface="Times New Roman" pitchFamily="18" charset="0"/>
                        <a:ea typeface="Calibri"/>
                        <a:cs typeface="Times New Roman" pitchFamily="18" charset="0"/>
                      </a:endParaRPr>
                    </a:p>
                  </a:txBody>
                  <a:tcPr marL="44450" marR="44450" marT="0" marB="0"/>
                </a:tc>
                <a:tc>
                  <a:txBody>
                    <a:bodyPr/>
                    <a:lstStyle/>
                    <a:p>
                      <a:r>
                        <a:rPr lang="tr-TR" sz="1200" b="1" kern="1200" dirty="0" err="1" smtClean="0">
                          <a:latin typeface="Times New Roman" pitchFamily="18" charset="0"/>
                          <a:cs typeface="Times New Roman" pitchFamily="18" charset="0"/>
                        </a:rPr>
                        <a:t>Triklorobenzenler</a:t>
                      </a:r>
                      <a:endParaRPr lang="tr-TR" sz="1200" b="1" dirty="0">
                        <a:latin typeface="Times New Roman" pitchFamily="18" charset="0"/>
                        <a:cs typeface="Times New Roman" pitchFamily="18" charset="0"/>
                      </a:endParaRPr>
                    </a:p>
                  </a:txBody>
                  <a:tcPr/>
                </a:tc>
                <a:tc>
                  <a:txBody>
                    <a:bodyPr/>
                    <a:lstStyle/>
                    <a:p>
                      <a:pPr algn="l">
                        <a:lnSpc>
                          <a:spcPct val="150000"/>
                        </a:lnSpc>
                        <a:spcAft>
                          <a:spcPts val="0"/>
                        </a:spcAft>
                      </a:pPr>
                      <a:r>
                        <a:rPr lang="tr-TR" sz="1200" b="1">
                          <a:latin typeface="Times New Roman" pitchFamily="18" charset="0"/>
                          <a:cs typeface="Times New Roman" pitchFamily="18" charset="0"/>
                        </a:rPr>
                        <a:t>Cybutryne</a:t>
                      </a:r>
                      <a:endParaRPr lang="tr-TR" sz="1200" b="1">
                        <a:latin typeface="Times New Roman" pitchFamily="18" charset="0"/>
                        <a:ea typeface="Calibri"/>
                        <a:cs typeface="Times New Roman" pitchFamily="18" charset="0"/>
                      </a:endParaRPr>
                    </a:p>
                  </a:txBody>
                  <a:tcPr marL="44450" marR="44450" marT="0" marB="0"/>
                </a:tc>
              </a:tr>
              <a:tr h="396915">
                <a:tc>
                  <a:txBody>
                    <a:bodyPr/>
                    <a:lstStyle/>
                    <a:p>
                      <a:r>
                        <a:rPr lang="tr-TR" sz="1200" b="1" kern="1200" dirty="0" smtClean="0">
                          <a:latin typeface="Times New Roman" pitchFamily="18" charset="0"/>
                          <a:cs typeface="Times New Roman" pitchFamily="18" charset="0"/>
                        </a:rPr>
                        <a:t>Bromlu </a:t>
                      </a:r>
                      <a:r>
                        <a:rPr lang="tr-TR" sz="1200" b="1" kern="1200" dirty="0" err="1" smtClean="0">
                          <a:latin typeface="Times New Roman" pitchFamily="18" charset="0"/>
                          <a:cs typeface="Times New Roman" pitchFamily="18" charset="0"/>
                        </a:rPr>
                        <a:t>difenileterler</a:t>
                      </a:r>
                      <a:r>
                        <a:rPr lang="tr-TR" sz="1200" b="1" kern="1200" dirty="0" smtClean="0">
                          <a:latin typeface="Times New Roman" pitchFamily="18" charset="0"/>
                          <a:cs typeface="Times New Roman" pitchFamily="18" charset="0"/>
                        </a:rPr>
                        <a:t>*</a:t>
                      </a:r>
                      <a:endParaRPr lang="tr-TR" sz="1200" b="1" dirty="0">
                        <a:latin typeface="Times New Roman" pitchFamily="18" charset="0"/>
                        <a:cs typeface="Times New Roman" pitchFamily="18" charset="0"/>
                      </a:endParaRPr>
                    </a:p>
                  </a:txBody>
                  <a:tcPr/>
                </a:tc>
                <a:tc>
                  <a:txBody>
                    <a:bodyPr/>
                    <a:lstStyle/>
                    <a:p>
                      <a:pPr algn="l">
                        <a:lnSpc>
                          <a:spcPct val="150000"/>
                        </a:lnSpc>
                        <a:spcAft>
                          <a:spcPts val="0"/>
                        </a:spcAft>
                      </a:pPr>
                      <a:r>
                        <a:rPr lang="tr-TR" sz="1200" b="1" dirty="0" err="1">
                          <a:latin typeface="Times New Roman" pitchFamily="18" charset="0"/>
                          <a:cs typeface="Times New Roman" pitchFamily="18" charset="0"/>
                        </a:rPr>
                        <a:t>Endosulfan</a:t>
                      </a:r>
                      <a:r>
                        <a:rPr lang="tr-TR" sz="1200" b="1" dirty="0">
                          <a:latin typeface="Times New Roman" pitchFamily="18" charset="0"/>
                          <a:cs typeface="Times New Roman" pitchFamily="18" charset="0"/>
                        </a:rPr>
                        <a:t>*</a:t>
                      </a:r>
                      <a:endParaRPr lang="tr-TR" sz="1200" b="1" dirty="0">
                        <a:latin typeface="Times New Roman" pitchFamily="18" charset="0"/>
                        <a:ea typeface="Calibri"/>
                        <a:cs typeface="Times New Roman" pitchFamily="18" charset="0"/>
                      </a:endParaRPr>
                    </a:p>
                  </a:txBody>
                  <a:tcPr marL="44450" marR="44450" marT="0" marB="0"/>
                </a:tc>
                <a:tc>
                  <a:txBody>
                    <a:bodyPr/>
                    <a:lstStyle/>
                    <a:p>
                      <a:pPr algn="l">
                        <a:lnSpc>
                          <a:spcPct val="150000"/>
                        </a:lnSpc>
                        <a:spcAft>
                          <a:spcPts val="0"/>
                        </a:spcAft>
                      </a:pPr>
                      <a:r>
                        <a:rPr lang="tr-TR" sz="1200" b="1" dirty="0">
                          <a:latin typeface="Times New Roman" pitchFamily="18" charset="0"/>
                          <a:cs typeface="Times New Roman" pitchFamily="18" charset="0"/>
                        </a:rPr>
                        <a:t>Nikel ve bileşikleri</a:t>
                      </a:r>
                      <a:endParaRPr lang="tr-TR" sz="1200" b="1" dirty="0">
                        <a:latin typeface="Times New Roman" pitchFamily="18" charset="0"/>
                        <a:ea typeface="Calibri"/>
                        <a:cs typeface="Times New Roman" pitchFamily="18" charset="0"/>
                      </a:endParaRPr>
                    </a:p>
                  </a:txBody>
                  <a:tcPr marL="44450" marR="44450" marT="0" marB="0"/>
                </a:tc>
                <a:tc>
                  <a:txBody>
                    <a:bodyPr/>
                    <a:lstStyle/>
                    <a:p>
                      <a:pPr algn="l">
                        <a:lnSpc>
                          <a:spcPct val="150000"/>
                        </a:lnSpc>
                        <a:spcAft>
                          <a:spcPts val="0"/>
                        </a:spcAft>
                      </a:pPr>
                      <a:r>
                        <a:rPr lang="tr-TR" sz="1200" b="1" dirty="0" err="1">
                          <a:latin typeface="Times New Roman" pitchFamily="18" charset="0"/>
                          <a:cs typeface="Times New Roman" pitchFamily="18" charset="0"/>
                        </a:rPr>
                        <a:t>Triklorometan</a:t>
                      </a:r>
                      <a:r>
                        <a:rPr lang="tr-TR" sz="1200" b="1" dirty="0">
                          <a:latin typeface="Times New Roman" pitchFamily="18" charset="0"/>
                          <a:cs typeface="Times New Roman" pitchFamily="18" charset="0"/>
                        </a:rPr>
                        <a:t> (kloroform)</a:t>
                      </a:r>
                      <a:endParaRPr lang="tr-TR" sz="1200" b="1" dirty="0">
                        <a:latin typeface="Times New Roman" pitchFamily="18" charset="0"/>
                        <a:ea typeface="Calibri"/>
                        <a:cs typeface="Times New Roman" pitchFamily="18" charset="0"/>
                      </a:endParaRPr>
                    </a:p>
                  </a:txBody>
                  <a:tcPr marL="44450" marR="44450" marT="0" marB="0"/>
                </a:tc>
                <a:tc>
                  <a:txBody>
                    <a:bodyPr/>
                    <a:lstStyle/>
                    <a:p>
                      <a:pPr algn="l">
                        <a:lnSpc>
                          <a:spcPct val="150000"/>
                        </a:lnSpc>
                        <a:spcAft>
                          <a:spcPts val="0"/>
                        </a:spcAft>
                      </a:pPr>
                      <a:r>
                        <a:rPr lang="tr-TR" sz="1200" b="1" dirty="0" err="1">
                          <a:latin typeface="Times New Roman" pitchFamily="18" charset="0"/>
                          <a:cs typeface="Times New Roman" pitchFamily="18" charset="0"/>
                        </a:rPr>
                        <a:t>Cypermethrin</a:t>
                      </a:r>
                      <a:r>
                        <a:rPr lang="tr-TR" sz="1200" b="1" dirty="0">
                          <a:latin typeface="Times New Roman" pitchFamily="18" charset="0"/>
                          <a:cs typeface="Times New Roman" pitchFamily="18" charset="0"/>
                        </a:rPr>
                        <a:t> </a:t>
                      </a:r>
                      <a:endParaRPr lang="tr-TR" sz="1200" b="1" dirty="0">
                        <a:latin typeface="Times New Roman" pitchFamily="18" charset="0"/>
                        <a:ea typeface="Calibri"/>
                        <a:cs typeface="Times New Roman" pitchFamily="18" charset="0"/>
                      </a:endParaRPr>
                    </a:p>
                  </a:txBody>
                  <a:tcPr marL="44450" marR="44450" marT="0" marB="0"/>
                </a:tc>
              </a:tr>
              <a:tr h="555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latin typeface="Times New Roman" pitchFamily="18" charset="0"/>
                          <a:cs typeface="Times New Roman" pitchFamily="18" charset="0"/>
                        </a:rPr>
                        <a:t>Kadmiyum ve bileşikleri* </a:t>
                      </a:r>
                    </a:p>
                    <a:p>
                      <a:endParaRPr lang="tr-TR" sz="1200" b="1" dirty="0">
                        <a:latin typeface="Times New Roman" pitchFamily="18" charset="0"/>
                        <a:cs typeface="Times New Roman" pitchFamily="18" charset="0"/>
                      </a:endParaRPr>
                    </a:p>
                  </a:txBody>
                  <a:tcPr/>
                </a:tc>
                <a:tc>
                  <a:txBody>
                    <a:bodyPr/>
                    <a:lstStyle/>
                    <a:p>
                      <a:pPr algn="l">
                        <a:lnSpc>
                          <a:spcPct val="150000"/>
                        </a:lnSpc>
                        <a:spcAft>
                          <a:spcPts val="0"/>
                        </a:spcAft>
                      </a:pPr>
                      <a:r>
                        <a:rPr lang="tr-TR" sz="1200" b="1" dirty="0" err="1">
                          <a:latin typeface="Times New Roman" pitchFamily="18" charset="0"/>
                          <a:cs typeface="Times New Roman" pitchFamily="18" charset="0"/>
                        </a:rPr>
                        <a:t>Floranten</a:t>
                      </a:r>
                      <a:endParaRPr lang="tr-TR" sz="1200" b="1" dirty="0">
                        <a:latin typeface="Times New Roman" pitchFamily="18" charset="0"/>
                        <a:ea typeface="Calibri"/>
                        <a:cs typeface="Times New Roman" pitchFamily="18" charset="0"/>
                      </a:endParaRPr>
                    </a:p>
                  </a:txBody>
                  <a:tcPr marL="44450" marR="44450" marT="0" marB="0"/>
                </a:tc>
                <a:tc>
                  <a:txBody>
                    <a:bodyPr/>
                    <a:lstStyle/>
                    <a:p>
                      <a:pPr algn="l">
                        <a:lnSpc>
                          <a:spcPct val="150000"/>
                        </a:lnSpc>
                        <a:spcAft>
                          <a:spcPts val="0"/>
                        </a:spcAft>
                      </a:pPr>
                      <a:r>
                        <a:rPr lang="tr-TR" sz="1200" b="1" dirty="0" err="1">
                          <a:latin typeface="Times New Roman" pitchFamily="18" charset="0"/>
                          <a:cs typeface="Times New Roman" pitchFamily="18" charset="0"/>
                        </a:rPr>
                        <a:t>Nonilfenol</a:t>
                      </a:r>
                      <a:r>
                        <a:rPr lang="tr-TR" sz="1200" b="1" dirty="0">
                          <a:latin typeface="Times New Roman" pitchFamily="18" charset="0"/>
                          <a:cs typeface="Times New Roman" pitchFamily="18" charset="0"/>
                        </a:rPr>
                        <a:t>*</a:t>
                      </a:r>
                      <a:endParaRPr lang="tr-TR" sz="1200" b="1" dirty="0">
                        <a:latin typeface="Times New Roman" pitchFamily="18" charset="0"/>
                        <a:ea typeface="Calibri"/>
                        <a:cs typeface="Times New Roman" pitchFamily="18" charset="0"/>
                      </a:endParaRPr>
                    </a:p>
                  </a:txBody>
                  <a:tcPr marL="44450" marR="44450" marT="0" marB="0"/>
                </a:tc>
                <a:tc>
                  <a:txBody>
                    <a:bodyPr/>
                    <a:lstStyle/>
                    <a:p>
                      <a:pPr algn="l">
                        <a:lnSpc>
                          <a:spcPct val="150000"/>
                        </a:lnSpc>
                        <a:spcAft>
                          <a:spcPts val="0"/>
                        </a:spcAft>
                      </a:pPr>
                      <a:r>
                        <a:rPr lang="tr-TR" sz="1200" b="1" dirty="0" err="1">
                          <a:latin typeface="Times New Roman" pitchFamily="18" charset="0"/>
                          <a:cs typeface="Times New Roman" pitchFamily="18" charset="0"/>
                        </a:rPr>
                        <a:t>Trifluralin</a:t>
                      </a:r>
                      <a:r>
                        <a:rPr lang="tr-TR" sz="1200" b="1" dirty="0">
                          <a:latin typeface="Times New Roman" pitchFamily="18" charset="0"/>
                          <a:cs typeface="Times New Roman" pitchFamily="18" charset="0"/>
                        </a:rPr>
                        <a:t>*</a:t>
                      </a:r>
                      <a:endParaRPr lang="tr-TR" sz="1200" b="1" dirty="0">
                        <a:latin typeface="Times New Roman" pitchFamily="18" charset="0"/>
                        <a:ea typeface="Calibri"/>
                        <a:cs typeface="Times New Roman" pitchFamily="18" charset="0"/>
                      </a:endParaRPr>
                    </a:p>
                  </a:txBody>
                  <a:tcPr marL="44450" marR="44450" marT="0" marB="0"/>
                </a:tc>
                <a:tc>
                  <a:txBody>
                    <a:bodyPr/>
                    <a:lstStyle/>
                    <a:p>
                      <a:pPr algn="l">
                        <a:lnSpc>
                          <a:spcPct val="150000"/>
                        </a:lnSpc>
                        <a:spcAft>
                          <a:spcPts val="0"/>
                        </a:spcAft>
                      </a:pPr>
                      <a:r>
                        <a:rPr lang="tr-TR" sz="1200" b="1" dirty="0" err="1">
                          <a:latin typeface="Times New Roman" pitchFamily="18" charset="0"/>
                          <a:cs typeface="Times New Roman" pitchFamily="18" charset="0"/>
                        </a:rPr>
                        <a:t>Dichlorvos</a:t>
                      </a:r>
                      <a:endParaRPr lang="tr-TR" sz="1200" b="1" dirty="0">
                        <a:latin typeface="Times New Roman" pitchFamily="18" charset="0"/>
                        <a:ea typeface="Calibri"/>
                        <a:cs typeface="Times New Roman" pitchFamily="18" charset="0"/>
                      </a:endParaRPr>
                    </a:p>
                  </a:txBody>
                  <a:tcPr marL="44450" marR="44450" marT="0" marB="0"/>
                </a:tc>
              </a:tr>
              <a:tr h="447080">
                <a:tc>
                  <a:txBody>
                    <a:bodyPr/>
                    <a:lstStyle/>
                    <a:p>
                      <a:pPr algn="l">
                        <a:lnSpc>
                          <a:spcPct val="150000"/>
                        </a:lnSpc>
                        <a:spcAft>
                          <a:spcPts val="0"/>
                        </a:spcAft>
                      </a:pPr>
                      <a:r>
                        <a:rPr lang="tr-TR" sz="1200" b="1" dirty="0">
                          <a:latin typeface="Times New Roman" pitchFamily="18" charset="0"/>
                          <a:cs typeface="Times New Roman" pitchFamily="18" charset="0"/>
                        </a:rPr>
                        <a:t>C10-13-</a:t>
                      </a:r>
                      <a:r>
                        <a:rPr lang="tr-TR" sz="1200" b="1" dirty="0" err="1">
                          <a:latin typeface="Times New Roman" pitchFamily="18" charset="0"/>
                          <a:cs typeface="Times New Roman" pitchFamily="18" charset="0"/>
                        </a:rPr>
                        <a:t>Kloroalkanlar</a:t>
                      </a:r>
                      <a:r>
                        <a:rPr lang="tr-TR" sz="1200" b="1" dirty="0">
                          <a:latin typeface="Times New Roman" pitchFamily="18" charset="0"/>
                          <a:cs typeface="Times New Roman" pitchFamily="18" charset="0"/>
                        </a:rPr>
                        <a:t>*</a:t>
                      </a:r>
                      <a:endParaRPr lang="tr-TR" sz="1200" b="1" dirty="0">
                        <a:latin typeface="Times New Roman" pitchFamily="18" charset="0"/>
                        <a:ea typeface="Calibri"/>
                        <a:cs typeface="Times New Roman" pitchFamily="18" charset="0"/>
                      </a:endParaRPr>
                    </a:p>
                  </a:txBody>
                  <a:tcPr marL="44450" marR="44450" marT="0" marB="0"/>
                </a:tc>
                <a:tc>
                  <a:txBody>
                    <a:bodyPr/>
                    <a:lstStyle/>
                    <a:p>
                      <a:pPr algn="l">
                        <a:lnSpc>
                          <a:spcPct val="150000"/>
                        </a:lnSpc>
                        <a:spcAft>
                          <a:spcPts val="0"/>
                        </a:spcAft>
                      </a:pPr>
                      <a:r>
                        <a:rPr lang="tr-TR" sz="1200" b="1" dirty="0" err="1">
                          <a:latin typeface="Times New Roman" pitchFamily="18" charset="0"/>
                          <a:cs typeface="Times New Roman" pitchFamily="18" charset="0"/>
                        </a:rPr>
                        <a:t>Hekzaklorobenzen</a:t>
                      </a:r>
                      <a:r>
                        <a:rPr lang="tr-TR" sz="1200" b="1" dirty="0">
                          <a:latin typeface="Times New Roman" pitchFamily="18" charset="0"/>
                          <a:cs typeface="Times New Roman" pitchFamily="18" charset="0"/>
                        </a:rPr>
                        <a:t>*</a:t>
                      </a:r>
                      <a:endParaRPr lang="tr-TR" sz="1200" b="1" dirty="0">
                        <a:latin typeface="Times New Roman" pitchFamily="18" charset="0"/>
                        <a:ea typeface="Calibri"/>
                        <a:cs typeface="Times New Roman" pitchFamily="18" charset="0"/>
                      </a:endParaRPr>
                    </a:p>
                  </a:txBody>
                  <a:tcPr marL="44450" marR="44450" marT="0" marB="0"/>
                </a:tc>
                <a:tc>
                  <a:txBody>
                    <a:bodyPr/>
                    <a:lstStyle/>
                    <a:p>
                      <a:r>
                        <a:rPr lang="tr-TR" sz="1200" b="1" kern="1200" dirty="0" err="1" smtClean="0">
                          <a:latin typeface="Times New Roman" pitchFamily="18" charset="0"/>
                          <a:cs typeface="Times New Roman" pitchFamily="18" charset="0"/>
                        </a:rPr>
                        <a:t>Oktilfenol</a:t>
                      </a:r>
                      <a:endParaRPr lang="tr-TR" sz="1200" b="1" dirty="0">
                        <a:latin typeface="Times New Roman" pitchFamily="18" charset="0"/>
                        <a:cs typeface="Times New Roman" pitchFamily="18" charset="0"/>
                      </a:endParaRPr>
                    </a:p>
                  </a:txBody>
                  <a:tcPr/>
                </a:tc>
                <a:tc>
                  <a:txBody>
                    <a:bodyPr/>
                    <a:lstStyle/>
                    <a:p>
                      <a:pPr algn="l">
                        <a:lnSpc>
                          <a:spcPct val="150000"/>
                        </a:lnSpc>
                        <a:spcAft>
                          <a:spcPts val="0"/>
                        </a:spcAft>
                      </a:pPr>
                      <a:r>
                        <a:rPr lang="tr-TR" sz="1200" b="1" dirty="0" err="1">
                          <a:latin typeface="Times New Roman" pitchFamily="18" charset="0"/>
                          <a:cs typeface="Times New Roman" pitchFamily="18" charset="0"/>
                        </a:rPr>
                        <a:t>Dikofol</a:t>
                      </a:r>
                      <a:r>
                        <a:rPr lang="tr-TR" sz="1200" b="1" dirty="0">
                          <a:latin typeface="Times New Roman" pitchFamily="18" charset="0"/>
                          <a:cs typeface="Times New Roman" pitchFamily="18" charset="0"/>
                        </a:rPr>
                        <a:t>*</a:t>
                      </a:r>
                      <a:endParaRPr lang="tr-TR" sz="1200" b="1" dirty="0">
                        <a:latin typeface="Times New Roman" pitchFamily="18" charset="0"/>
                        <a:ea typeface="Calibri"/>
                        <a:cs typeface="Times New Roman" pitchFamily="18" charset="0"/>
                      </a:endParaRPr>
                    </a:p>
                  </a:txBody>
                  <a:tcPr marL="44450" marR="44450" marT="0" marB="0"/>
                </a:tc>
                <a:tc>
                  <a:txBody>
                    <a:bodyPr/>
                    <a:lstStyle/>
                    <a:p>
                      <a:pPr algn="l">
                        <a:lnSpc>
                          <a:spcPct val="150000"/>
                        </a:lnSpc>
                        <a:spcAft>
                          <a:spcPts val="0"/>
                        </a:spcAft>
                      </a:pPr>
                      <a:r>
                        <a:rPr lang="tr-TR" sz="1200" b="1" dirty="0" err="1">
                          <a:latin typeface="Times New Roman" pitchFamily="18" charset="0"/>
                          <a:cs typeface="Times New Roman" pitchFamily="18" charset="0"/>
                        </a:rPr>
                        <a:t>Hekzabromosiklododekanlar</a:t>
                      </a:r>
                      <a:r>
                        <a:rPr lang="tr-TR" sz="1200" b="1" dirty="0">
                          <a:latin typeface="Times New Roman" pitchFamily="18" charset="0"/>
                          <a:cs typeface="Times New Roman" pitchFamily="18" charset="0"/>
                        </a:rPr>
                        <a:t> (HBCDD)*</a:t>
                      </a:r>
                      <a:endParaRPr lang="tr-TR" sz="1200" b="1" dirty="0">
                        <a:latin typeface="Times New Roman" pitchFamily="18" charset="0"/>
                        <a:ea typeface="Calibri"/>
                        <a:cs typeface="Times New Roman" pitchFamily="18" charset="0"/>
                      </a:endParaRPr>
                    </a:p>
                  </a:txBody>
                  <a:tcPr marL="44450" marR="44450" marT="0" marB="0"/>
                </a:tc>
              </a:tr>
              <a:tr h="685229">
                <a:tc>
                  <a:txBody>
                    <a:bodyPr/>
                    <a:lstStyle/>
                    <a:p>
                      <a:pPr algn="l">
                        <a:lnSpc>
                          <a:spcPct val="150000"/>
                        </a:lnSpc>
                        <a:spcAft>
                          <a:spcPts val="0"/>
                        </a:spcAft>
                      </a:pPr>
                      <a:r>
                        <a:rPr lang="tr-TR" sz="1200" b="1" dirty="0" err="1">
                          <a:latin typeface="Times New Roman" pitchFamily="18" charset="0"/>
                          <a:cs typeface="Times New Roman" pitchFamily="18" charset="0"/>
                        </a:rPr>
                        <a:t>Chlorfenvinphos</a:t>
                      </a:r>
                      <a:endParaRPr lang="tr-TR" sz="1200" b="1" dirty="0">
                        <a:latin typeface="Times New Roman" pitchFamily="18" charset="0"/>
                        <a:ea typeface="Calibri"/>
                        <a:cs typeface="Times New Roman" pitchFamily="18" charset="0"/>
                      </a:endParaRPr>
                    </a:p>
                  </a:txBody>
                  <a:tcPr marL="44450" marR="44450" marT="0" marB="0"/>
                </a:tc>
                <a:tc>
                  <a:txBody>
                    <a:bodyPr/>
                    <a:lstStyle/>
                    <a:p>
                      <a:pPr algn="l">
                        <a:lnSpc>
                          <a:spcPct val="150000"/>
                        </a:lnSpc>
                        <a:spcAft>
                          <a:spcPts val="0"/>
                        </a:spcAft>
                      </a:pPr>
                      <a:r>
                        <a:rPr lang="tr-TR" sz="1200" b="1" dirty="0" err="1">
                          <a:latin typeface="Times New Roman" pitchFamily="18" charset="0"/>
                          <a:cs typeface="Times New Roman" pitchFamily="18" charset="0"/>
                        </a:rPr>
                        <a:t>Hekzaklorobütadien</a:t>
                      </a:r>
                      <a:r>
                        <a:rPr lang="tr-TR" sz="1200" b="1" dirty="0">
                          <a:latin typeface="Times New Roman" pitchFamily="18" charset="0"/>
                          <a:cs typeface="Times New Roman" pitchFamily="18" charset="0"/>
                        </a:rPr>
                        <a:t>*</a:t>
                      </a:r>
                      <a:endParaRPr lang="tr-TR" sz="1200" b="1" dirty="0">
                        <a:latin typeface="Times New Roman" pitchFamily="18" charset="0"/>
                        <a:ea typeface="Calibri"/>
                        <a:cs typeface="Times New Roman" pitchFamily="18" charset="0"/>
                      </a:endParaRPr>
                    </a:p>
                  </a:txBody>
                  <a:tcPr marL="44450" marR="44450" marT="0" marB="0"/>
                </a:tc>
                <a:tc>
                  <a:txBody>
                    <a:bodyPr/>
                    <a:lstStyle/>
                    <a:p>
                      <a:r>
                        <a:rPr lang="tr-TR" sz="1200" b="1" kern="1200" dirty="0" err="1" smtClean="0">
                          <a:latin typeface="Times New Roman" pitchFamily="18" charset="0"/>
                          <a:cs typeface="Times New Roman" pitchFamily="18" charset="0"/>
                        </a:rPr>
                        <a:t>Pentaklorobenzen</a:t>
                      </a:r>
                      <a:r>
                        <a:rPr lang="tr-TR" sz="1200" b="1" kern="1200" dirty="0" smtClean="0">
                          <a:latin typeface="Times New Roman" pitchFamily="18" charset="0"/>
                          <a:cs typeface="Times New Roman" pitchFamily="18" charset="0"/>
                        </a:rPr>
                        <a:t>*</a:t>
                      </a:r>
                      <a:endParaRPr lang="tr-TR" sz="1200" b="1" dirty="0">
                        <a:latin typeface="Times New Roman" pitchFamily="18" charset="0"/>
                        <a:cs typeface="Times New Roman" pitchFamily="18" charset="0"/>
                      </a:endParaRPr>
                    </a:p>
                  </a:txBody>
                  <a:tcPr/>
                </a:tc>
                <a:tc>
                  <a:txBody>
                    <a:bodyPr/>
                    <a:lstStyle/>
                    <a:p>
                      <a:pPr algn="l">
                        <a:lnSpc>
                          <a:spcPct val="150000"/>
                        </a:lnSpc>
                        <a:spcAft>
                          <a:spcPts val="0"/>
                        </a:spcAft>
                      </a:pPr>
                      <a:r>
                        <a:rPr lang="tr-TR" sz="1200" b="1" dirty="0" err="1">
                          <a:latin typeface="Times New Roman" pitchFamily="18" charset="0"/>
                          <a:cs typeface="Times New Roman" pitchFamily="18" charset="0"/>
                        </a:rPr>
                        <a:t>Perflorooktansülfonik</a:t>
                      </a:r>
                      <a:r>
                        <a:rPr lang="tr-TR" sz="1200" b="1" dirty="0">
                          <a:latin typeface="Times New Roman" pitchFamily="18" charset="0"/>
                          <a:cs typeface="Times New Roman" pitchFamily="18" charset="0"/>
                        </a:rPr>
                        <a:t> asit (PFOS) ve türevleri*</a:t>
                      </a:r>
                      <a:endParaRPr lang="tr-TR" sz="1200" b="1" dirty="0">
                        <a:latin typeface="Times New Roman" pitchFamily="18" charset="0"/>
                        <a:ea typeface="Calibri"/>
                        <a:cs typeface="Times New Roman" pitchFamily="18" charset="0"/>
                      </a:endParaRPr>
                    </a:p>
                  </a:txBody>
                  <a:tcPr marL="44450" marR="44450" marT="0" marB="0"/>
                </a:tc>
                <a:tc>
                  <a:txBody>
                    <a:bodyPr/>
                    <a:lstStyle/>
                    <a:p>
                      <a:r>
                        <a:rPr lang="tr-TR" sz="1200" kern="1200" dirty="0" err="1" smtClean="0">
                          <a:solidFill>
                            <a:schemeClr val="dk1"/>
                          </a:solidFill>
                          <a:latin typeface="Times New Roman" pitchFamily="18" charset="0"/>
                          <a:ea typeface="+mn-ea"/>
                          <a:cs typeface="Times New Roman" pitchFamily="18" charset="0"/>
                        </a:rPr>
                        <a:t>Heptaklor</a:t>
                      </a:r>
                      <a:r>
                        <a:rPr lang="tr-TR" sz="1200" kern="1200" dirty="0" smtClean="0">
                          <a:solidFill>
                            <a:schemeClr val="dk1"/>
                          </a:solidFill>
                          <a:latin typeface="Times New Roman" pitchFamily="18" charset="0"/>
                          <a:ea typeface="+mn-ea"/>
                          <a:cs typeface="Times New Roman" pitchFamily="18" charset="0"/>
                        </a:rPr>
                        <a:t>*</a:t>
                      </a:r>
                      <a:endParaRPr lang="tr-TR" sz="1200" dirty="0">
                        <a:latin typeface="Times New Roman" pitchFamily="18" charset="0"/>
                        <a:cs typeface="Times New Roman" pitchFamily="18" charset="0"/>
                      </a:endParaRPr>
                    </a:p>
                  </a:txBody>
                  <a:tcPr marL="44450" marR="44450" marT="0" marB="0"/>
                </a:tc>
              </a:tr>
              <a:tr h="685229">
                <a:tc>
                  <a:txBody>
                    <a:bodyPr/>
                    <a:lstStyle/>
                    <a:p>
                      <a:pPr algn="l">
                        <a:lnSpc>
                          <a:spcPct val="150000"/>
                        </a:lnSpc>
                        <a:spcAft>
                          <a:spcPts val="0"/>
                        </a:spcAft>
                      </a:pPr>
                      <a:r>
                        <a:rPr lang="tr-TR" sz="1200" b="1" dirty="0" err="1">
                          <a:latin typeface="Times New Roman" pitchFamily="18" charset="0"/>
                          <a:cs typeface="Times New Roman" pitchFamily="18" charset="0"/>
                        </a:rPr>
                        <a:t>Chlorpyrifos</a:t>
                      </a:r>
                      <a:r>
                        <a:rPr lang="tr-TR" sz="1200" b="1" dirty="0">
                          <a:latin typeface="Times New Roman" pitchFamily="18" charset="0"/>
                          <a:cs typeface="Times New Roman" pitchFamily="18" charset="0"/>
                        </a:rPr>
                        <a:t> (</a:t>
                      </a:r>
                      <a:r>
                        <a:rPr lang="tr-TR" sz="1200" b="1" dirty="0" err="1">
                          <a:latin typeface="Times New Roman" pitchFamily="18" charset="0"/>
                          <a:cs typeface="Times New Roman" pitchFamily="18" charset="0"/>
                        </a:rPr>
                        <a:t>Chlorpyrifos</a:t>
                      </a:r>
                      <a:r>
                        <a:rPr lang="tr-TR" sz="1200" b="1" dirty="0">
                          <a:latin typeface="Times New Roman" pitchFamily="18" charset="0"/>
                          <a:cs typeface="Times New Roman" pitchFamily="18" charset="0"/>
                        </a:rPr>
                        <a:t>-</a:t>
                      </a:r>
                      <a:r>
                        <a:rPr lang="tr-TR" sz="1200" b="1" dirty="0" err="1">
                          <a:latin typeface="Times New Roman" pitchFamily="18" charset="0"/>
                          <a:cs typeface="Times New Roman" pitchFamily="18" charset="0"/>
                        </a:rPr>
                        <a:t>ethyl</a:t>
                      </a:r>
                      <a:r>
                        <a:rPr lang="tr-TR" sz="1200" b="1" dirty="0">
                          <a:latin typeface="Times New Roman" pitchFamily="18" charset="0"/>
                          <a:cs typeface="Times New Roman" pitchFamily="18" charset="0"/>
                        </a:rPr>
                        <a:t>)</a:t>
                      </a:r>
                      <a:endParaRPr lang="tr-TR" sz="1200" b="1" dirty="0">
                        <a:latin typeface="Times New Roman" pitchFamily="18" charset="0"/>
                        <a:ea typeface="Calibri"/>
                        <a:cs typeface="Times New Roman" pitchFamily="18" charset="0"/>
                      </a:endParaRPr>
                    </a:p>
                  </a:txBody>
                  <a:tcPr marL="44450" marR="4445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err="1" smtClean="0">
                          <a:latin typeface="Times New Roman" pitchFamily="18" charset="0"/>
                          <a:cs typeface="Times New Roman" pitchFamily="18" charset="0"/>
                        </a:rPr>
                        <a:t>Hekzaklorosiklohekzan</a:t>
                      </a:r>
                      <a:r>
                        <a:rPr lang="tr-TR" sz="1200" b="1" dirty="0" smtClean="0">
                          <a:latin typeface="Times New Roman" pitchFamily="18" charset="0"/>
                          <a:cs typeface="Times New Roman" pitchFamily="18" charset="0"/>
                        </a:rPr>
                        <a:t>*</a:t>
                      </a:r>
                      <a:endParaRPr lang="tr-TR" sz="1200" b="1" dirty="0" smtClean="0">
                        <a:latin typeface="Times New Roman" pitchFamily="18" charset="0"/>
                        <a:ea typeface="Calibri"/>
                        <a:cs typeface="Times New Roman" pitchFamily="18" charset="0"/>
                      </a:endParaRPr>
                    </a:p>
                    <a:p>
                      <a:endParaRPr lang="tr-TR" sz="1200" dirty="0">
                        <a:latin typeface="Times New Roman" pitchFamily="18" charset="0"/>
                        <a:cs typeface="Times New Roman" pitchFamily="18" charset="0"/>
                      </a:endParaRPr>
                    </a:p>
                  </a:txBody>
                  <a:tcPr marL="44450" marR="4445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err="1" smtClean="0">
                          <a:latin typeface="Times New Roman" pitchFamily="18" charset="0"/>
                          <a:cs typeface="Times New Roman" pitchFamily="18" charset="0"/>
                        </a:rPr>
                        <a:t>Pentaklorofenol</a:t>
                      </a:r>
                      <a:r>
                        <a:rPr lang="tr-TR" sz="1200" b="1" dirty="0" smtClean="0">
                          <a:latin typeface="Times New Roman" pitchFamily="18" charset="0"/>
                          <a:cs typeface="Times New Roman" pitchFamily="18" charset="0"/>
                        </a:rPr>
                        <a:t> </a:t>
                      </a:r>
                      <a:endParaRPr lang="tr-TR" sz="1200" b="1" dirty="0" smtClean="0">
                        <a:latin typeface="Times New Roman" pitchFamily="18" charset="0"/>
                        <a:ea typeface="Calibri"/>
                        <a:cs typeface="Times New Roman" pitchFamily="18" charset="0"/>
                      </a:endParaRPr>
                    </a:p>
                    <a:p>
                      <a:endParaRPr lang="tr-TR" sz="12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err="1" smtClean="0">
                          <a:latin typeface="Times New Roman" pitchFamily="18" charset="0"/>
                          <a:cs typeface="Times New Roman" pitchFamily="18" charset="0"/>
                        </a:rPr>
                        <a:t>Kinoksifen</a:t>
                      </a:r>
                      <a:r>
                        <a:rPr lang="tr-TR" sz="1200" b="1" dirty="0" smtClean="0">
                          <a:latin typeface="Times New Roman" pitchFamily="18" charset="0"/>
                          <a:cs typeface="Times New Roman" pitchFamily="18" charset="0"/>
                        </a:rPr>
                        <a:t>*</a:t>
                      </a:r>
                      <a:endParaRPr lang="tr-TR" sz="1200" b="1" dirty="0" smtClean="0">
                        <a:latin typeface="Times New Roman" pitchFamily="18" charset="0"/>
                        <a:ea typeface="Calibri"/>
                        <a:cs typeface="Times New Roman" pitchFamily="18" charset="0"/>
                      </a:endParaRPr>
                    </a:p>
                    <a:p>
                      <a:endParaRPr lang="tr-TR" sz="1200" dirty="0">
                        <a:latin typeface="Times New Roman" pitchFamily="18" charset="0"/>
                        <a:cs typeface="Times New Roman" pitchFamily="18" charset="0"/>
                      </a:endParaRPr>
                    </a:p>
                  </a:txBody>
                  <a:tcPr marL="44450" marR="44450" marT="0" marB="0"/>
                </a:tc>
                <a:tc>
                  <a:txBody>
                    <a:bodyPr/>
                    <a:lstStyle/>
                    <a:p>
                      <a:r>
                        <a:rPr lang="tr-TR" sz="1200" kern="1200" dirty="0" err="1" smtClean="0">
                          <a:solidFill>
                            <a:schemeClr val="dk1"/>
                          </a:solidFill>
                          <a:latin typeface="Times New Roman" pitchFamily="18" charset="0"/>
                          <a:ea typeface="+mn-ea"/>
                          <a:cs typeface="Times New Roman" pitchFamily="18" charset="0"/>
                        </a:rPr>
                        <a:t>Terbutirin</a:t>
                      </a:r>
                      <a:endParaRPr lang="tr-TR" sz="1200" b="1" dirty="0">
                        <a:latin typeface="Times New Roman" pitchFamily="18" charset="0"/>
                        <a:cs typeface="Times New Roman" pitchFamily="18" charset="0"/>
                      </a:endParaRPr>
                    </a:p>
                  </a:txBody>
                  <a:tcPr/>
                </a:tc>
              </a:tr>
            </a:tbl>
          </a:graphicData>
        </a:graphic>
      </p:graphicFrame>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İZLENECEK PARAMETRELER</a:t>
            </a:r>
            <a:endParaRPr lang="tr-TR" sz="2800" dirty="0">
              <a:latin typeface="+mn-lt"/>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İZLENECEK PARAMETRELER</a:t>
            </a:r>
            <a:endParaRPr lang="tr-TR" sz="2800" dirty="0">
              <a:latin typeface="+mn-lt"/>
              <a:cs typeface="Arial" charset="0"/>
            </a:endParaRPr>
          </a:p>
        </p:txBody>
      </p:sp>
      <p:sp>
        <p:nvSpPr>
          <p:cNvPr id="52227" name="3 Metin kutusu"/>
          <p:cNvSpPr txBox="1">
            <a:spLocks noChangeArrowheads="1"/>
          </p:cNvSpPr>
          <p:nvPr/>
        </p:nvSpPr>
        <p:spPr bwMode="auto">
          <a:xfrm>
            <a:off x="0" y="1052513"/>
            <a:ext cx="8893175" cy="646112"/>
          </a:xfrm>
          <a:prstGeom prst="rect">
            <a:avLst/>
          </a:prstGeom>
          <a:noFill/>
          <a:ln w="9525">
            <a:noFill/>
            <a:miter lim="800000"/>
            <a:headEnd/>
            <a:tailEnd/>
          </a:ln>
        </p:spPr>
        <p:txBody>
          <a:bodyPr>
            <a:spAutoFit/>
          </a:bodyPr>
          <a:lstStyle/>
          <a:p>
            <a:pPr algn="just"/>
            <a:r>
              <a:rPr lang="tr-TR" b="1">
                <a:solidFill>
                  <a:srgbClr val="FF0000"/>
                </a:solidFill>
              </a:rPr>
              <a:t>Belirli Kirleticiler: </a:t>
            </a:r>
            <a:r>
              <a:rPr lang="tr-TR" b="1">
                <a:solidFill>
                  <a:srgbClr val="133699"/>
                </a:solidFill>
              </a:rPr>
              <a:t>Havzaya “önemli miktarda” deşarj edilen kimyasal maddelerdir.</a:t>
            </a:r>
          </a:p>
        </p:txBody>
      </p:sp>
      <p:pic>
        <p:nvPicPr>
          <p:cNvPr id="52228" name="4 Resim"/>
          <p:cNvPicPr>
            <a:picLocks noChangeAspect="1" noChangeArrowheads="1"/>
          </p:cNvPicPr>
          <p:nvPr/>
        </p:nvPicPr>
        <p:blipFill>
          <a:blip r:embed="rId2" cstate="print"/>
          <a:srcRect/>
          <a:stretch>
            <a:fillRect/>
          </a:stretch>
        </p:blipFill>
        <p:spPr bwMode="auto">
          <a:xfrm>
            <a:off x="1476375" y="1844675"/>
            <a:ext cx="6551613" cy="410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SU ÇERÇEVE DİREKTİFİ ve İZLEME</a:t>
            </a:r>
            <a:endParaRPr lang="tr-TR" sz="2800" dirty="0">
              <a:latin typeface="+mn-lt"/>
              <a:cs typeface="Arial" charset="0"/>
            </a:endParaRPr>
          </a:p>
        </p:txBody>
      </p:sp>
      <p:pic>
        <p:nvPicPr>
          <p:cNvPr id="16387" name="Picture 5" descr="http://www.isprambiente.gov.it/contentimages/00001700/1740-goccia-flood.jpg">
            <a:hlinkClick r:id="rId2"/>
          </p:cNvPr>
          <p:cNvPicPr>
            <a:picLocks noChangeAspect="1" noChangeArrowheads="1"/>
          </p:cNvPicPr>
          <p:nvPr/>
        </p:nvPicPr>
        <p:blipFill>
          <a:blip r:embed="rId3" cstate="print"/>
          <a:srcRect/>
          <a:stretch>
            <a:fillRect/>
          </a:stretch>
        </p:blipFill>
        <p:spPr bwMode="auto">
          <a:xfrm>
            <a:off x="395288" y="1628775"/>
            <a:ext cx="1104900" cy="1438275"/>
          </a:xfrm>
          <a:prstGeom prst="rect">
            <a:avLst/>
          </a:prstGeom>
          <a:noFill/>
          <a:ln w="9525">
            <a:noFill/>
            <a:miter lim="800000"/>
            <a:headEnd/>
            <a:tailEnd/>
          </a:ln>
        </p:spPr>
      </p:pic>
      <p:sp>
        <p:nvSpPr>
          <p:cNvPr id="5" name="4 Metin kutusu"/>
          <p:cNvSpPr txBox="1"/>
          <p:nvPr/>
        </p:nvSpPr>
        <p:spPr>
          <a:xfrm>
            <a:off x="1763713" y="1268413"/>
            <a:ext cx="3960812" cy="461962"/>
          </a:xfrm>
          <a:prstGeom prst="rect">
            <a:avLst/>
          </a:prstGeom>
          <a:noFill/>
        </p:spPr>
        <p:txBody>
          <a:bodyPr>
            <a:spAutoFit/>
          </a:bodyPr>
          <a:lstStyle/>
          <a:p>
            <a:pPr>
              <a:defRPr/>
            </a:pPr>
            <a:r>
              <a:rPr lang="tr-TR" sz="2400" b="1" dirty="0" err="1">
                <a:solidFill>
                  <a:srgbClr val="FF0000"/>
                </a:solidFill>
                <a:latin typeface="+mn-lt"/>
                <a:cs typeface="Arial" charset="0"/>
              </a:rPr>
              <a:t>SÇD’ye</a:t>
            </a:r>
            <a:r>
              <a:rPr lang="tr-TR" sz="2400" b="1" dirty="0">
                <a:solidFill>
                  <a:srgbClr val="FF0000"/>
                </a:solidFill>
                <a:latin typeface="+mn-lt"/>
                <a:cs typeface="Arial" charset="0"/>
              </a:rPr>
              <a:t> Göre İzleme </a:t>
            </a:r>
          </a:p>
        </p:txBody>
      </p:sp>
      <p:sp>
        <p:nvSpPr>
          <p:cNvPr id="7" name="İçerik Yer Tutucusu 2"/>
          <p:cNvSpPr>
            <a:spLocks noGrp="1"/>
          </p:cNvSpPr>
          <p:nvPr>
            <p:ph sz="quarter" idx="4294967295"/>
          </p:nvPr>
        </p:nvSpPr>
        <p:spPr>
          <a:xfrm>
            <a:off x="1692275" y="1700213"/>
            <a:ext cx="7272338" cy="1512887"/>
          </a:xfrm>
        </p:spPr>
        <p:txBody>
          <a:bodyPr>
            <a:normAutofit/>
          </a:bodyPr>
          <a:lstStyle/>
          <a:p>
            <a:pPr marL="45720" indent="0" algn="just">
              <a:buFont typeface="Arial" charset="0"/>
              <a:buNone/>
              <a:defRPr/>
            </a:pPr>
            <a:r>
              <a:rPr lang="tr-TR" sz="2000" u="sng" dirty="0">
                <a:solidFill>
                  <a:srgbClr val="11318B"/>
                </a:solidFill>
                <a:latin typeface="Arial" pitchFamily="34" charset="0"/>
                <a:cs typeface="Arial" pitchFamily="34" charset="0"/>
              </a:rPr>
              <a:t>MADDE</a:t>
            </a:r>
            <a:r>
              <a:rPr lang="fr-BE" sz="2000" u="sng" dirty="0">
                <a:solidFill>
                  <a:srgbClr val="11318B"/>
                </a:solidFill>
                <a:latin typeface="Arial" pitchFamily="34" charset="0"/>
                <a:cs typeface="Arial" pitchFamily="34" charset="0"/>
              </a:rPr>
              <a:t> </a:t>
            </a:r>
            <a:r>
              <a:rPr lang="fr-BE" sz="2000" u="sng" dirty="0" smtClean="0">
                <a:solidFill>
                  <a:srgbClr val="11318B"/>
                </a:solidFill>
                <a:latin typeface="Arial" pitchFamily="34" charset="0"/>
                <a:cs typeface="Arial" pitchFamily="34" charset="0"/>
              </a:rPr>
              <a:t>8</a:t>
            </a:r>
            <a:endParaRPr lang="tr-TR" sz="2000" u="sng" dirty="0" smtClean="0">
              <a:solidFill>
                <a:srgbClr val="11318B"/>
              </a:solidFill>
              <a:latin typeface="Arial" pitchFamily="34" charset="0"/>
              <a:cs typeface="Arial" pitchFamily="34" charset="0"/>
            </a:endParaRPr>
          </a:p>
          <a:p>
            <a:pPr algn="just">
              <a:buFont typeface="Arial" charset="0"/>
              <a:buChar char="•"/>
              <a:defRPr/>
            </a:pPr>
            <a:r>
              <a:rPr lang="fr-BE" sz="2000" dirty="0" smtClean="0">
                <a:solidFill>
                  <a:srgbClr val="11318B"/>
                </a:solidFill>
                <a:latin typeface="Arial" pitchFamily="34" charset="0"/>
                <a:cs typeface="Arial" pitchFamily="34" charset="0"/>
              </a:rPr>
              <a:t> </a:t>
            </a:r>
            <a:r>
              <a:rPr lang="tr-TR" sz="2000" dirty="0">
                <a:solidFill>
                  <a:srgbClr val="11318B"/>
                </a:solidFill>
                <a:latin typeface="Arial" pitchFamily="34" charset="0"/>
                <a:cs typeface="Arial" pitchFamily="34" charset="0"/>
              </a:rPr>
              <a:t>Yüzey suyu izleme </a:t>
            </a:r>
            <a:r>
              <a:rPr lang="fr-BE" sz="2000" dirty="0" smtClean="0">
                <a:solidFill>
                  <a:srgbClr val="11318B"/>
                </a:solidFill>
                <a:latin typeface="Arial" pitchFamily="34" charset="0"/>
                <a:cs typeface="Arial" pitchFamily="34" charset="0"/>
              </a:rPr>
              <a:t>(</a:t>
            </a:r>
            <a:r>
              <a:rPr lang="tr-TR" sz="2000" dirty="0">
                <a:solidFill>
                  <a:srgbClr val="11318B"/>
                </a:solidFill>
                <a:latin typeface="Arial" pitchFamily="34" charset="0"/>
                <a:cs typeface="Arial" pitchFamily="34" charset="0"/>
              </a:rPr>
              <a:t>ekolojik ve kimyasal durum ve ekolojik potansiyel</a:t>
            </a:r>
            <a:r>
              <a:rPr lang="fr-BE" sz="2000" dirty="0">
                <a:solidFill>
                  <a:srgbClr val="11318B"/>
                </a:solidFill>
                <a:latin typeface="Arial" pitchFamily="34" charset="0"/>
                <a:cs typeface="Arial" pitchFamily="34" charset="0"/>
              </a:rPr>
              <a:t>) </a:t>
            </a:r>
            <a:endParaRPr lang="tr-TR" sz="2000" dirty="0">
              <a:solidFill>
                <a:srgbClr val="11318B"/>
              </a:solidFill>
              <a:latin typeface="Arial" pitchFamily="34" charset="0"/>
              <a:cs typeface="Arial" pitchFamily="34" charset="0"/>
            </a:endParaRPr>
          </a:p>
          <a:p>
            <a:pPr algn="just">
              <a:buFont typeface="Arial" charset="0"/>
              <a:buChar char="•"/>
              <a:defRPr/>
            </a:pPr>
            <a:r>
              <a:rPr lang="fr-BE" sz="2000" dirty="0">
                <a:solidFill>
                  <a:srgbClr val="11318B"/>
                </a:solidFill>
                <a:latin typeface="Arial" pitchFamily="34" charset="0"/>
                <a:cs typeface="Arial" pitchFamily="34" charset="0"/>
              </a:rPr>
              <a:t> </a:t>
            </a:r>
            <a:r>
              <a:rPr lang="tr-TR" sz="2000" dirty="0">
                <a:solidFill>
                  <a:srgbClr val="11318B"/>
                </a:solidFill>
                <a:latin typeface="Arial" pitchFamily="34" charset="0"/>
                <a:cs typeface="Arial" pitchFamily="34" charset="0"/>
              </a:rPr>
              <a:t>Yer altı suyu izleme </a:t>
            </a:r>
            <a:r>
              <a:rPr lang="fr-BE" sz="2000" dirty="0">
                <a:solidFill>
                  <a:srgbClr val="11318B"/>
                </a:solidFill>
                <a:latin typeface="Arial" pitchFamily="34" charset="0"/>
                <a:cs typeface="Arial" pitchFamily="34" charset="0"/>
              </a:rPr>
              <a:t>(</a:t>
            </a:r>
            <a:r>
              <a:rPr lang="tr-TR" sz="2000" dirty="0">
                <a:solidFill>
                  <a:srgbClr val="11318B"/>
                </a:solidFill>
                <a:latin typeface="Arial" pitchFamily="34" charset="0"/>
                <a:cs typeface="Arial" pitchFamily="34" charset="0"/>
              </a:rPr>
              <a:t>miktar </a:t>
            </a:r>
            <a:r>
              <a:rPr lang="tr-TR" sz="2000" dirty="0" smtClean="0">
                <a:solidFill>
                  <a:srgbClr val="11318B"/>
                </a:solidFill>
                <a:latin typeface="Arial" pitchFamily="34" charset="0"/>
                <a:cs typeface="Arial" pitchFamily="34" charset="0"/>
              </a:rPr>
              <a:t>ve kimyasal durum</a:t>
            </a:r>
            <a:r>
              <a:rPr lang="fr-BE" sz="2000" dirty="0" smtClean="0">
                <a:solidFill>
                  <a:srgbClr val="11318B"/>
                </a:solidFill>
                <a:latin typeface="Arial" pitchFamily="34" charset="0"/>
                <a:cs typeface="Arial" pitchFamily="34" charset="0"/>
              </a:rPr>
              <a:t>)</a:t>
            </a:r>
            <a:endParaRPr lang="tr-TR" sz="2000" dirty="0" smtClean="0">
              <a:solidFill>
                <a:srgbClr val="11318B"/>
              </a:solidFill>
              <a:latin typeface="Arial" pitchFamily="34" charset="0"/>
              <a:cs typeface="Arial" pitchFamily="34" charset="0"/>
            </a:endParaRPr>
          </a:p>
          <a:p>
            <a:pPr algn="just">
              <a:buFont typeface="Arial" charset="0"/>
              <a:buNone/>
              <a:defRPr/>
            </a:pPr>
            <a:endParaRPr lang="en-US" sz="2000" b="1" kern="0" spc="50" dirty="0">
              <a:ln w="11430"/>
              <a:solidFill>
                <a:schemeClr val="bg2">
                  <a:lumMod val="25000"/>
                </a:schemeClr>
              </a:solidFill>
              <a:latin typeface="Arial" pitchFamily="34" charset="0"/>
              <a:cs typeface="Arial" pitchFamily="34" charset="0"/>
            </a:endParaRPr>
          </a:p>
          <a:p>
            <a:pPr marL="228600" lvl="1">
              <a:buFont typeface="Arial" charset="0"/>
              <a:buChar char="–"/>
              <a:defRPr/>
            </a:pPr>
            <a:endParaRPr lang="tr-TR" sz="2000" b="1" kern="0" spc="50" dirty="0">
              <a:ln w="11430"/>
              <a:solidFill>
                <a:schemeClr val="bg2">
                  <a:lumMod val="25000"/>
                </a:schemeClr>
              </a:solidFill>
              <a:latin typeface="Arial" pitchFamily="34" charset="0"/>
              <a:cs typeface="Arial" pitchFamily="34" charset="0"/>
            </a:endParaRPr>
          </a:p>
          <a:p>
            <a:pPr>
              <a:buFont typeface="Arial" charset="0"/>
              <a:buChar char="•"/>
              <a:defRPr/>
            </a:pPr>
            <a:endParaRPr lang="tr-TR" sz="2000" dirty="0">
              <a:latin typeface="Arial" pitchFamily="34" charset="0"/>
              <a:cs typeface="Arial" pitchFamily="34" charset="0"/>
            </a:endParaRPr>
          </a:p>
        </p:txBody>
      </p:sp>
      <p:sp>
        <p:nvSpPr>
          <p:cNvPr id="8" name="İçerik Yer Tutucusu 2"/>
          <p:cNvSpPr>
            <a:spLocks noGrp="1"/>
          </p:cNvSpPr>
          <p:nvPr>
            <p:ph sz="quarter" idx="4294967295"/>
          </p:nvPr>
        </p:nvSpPr>
        <p:spPr>
          <a:xfrm>
            <a:off x="395288" y="3429000"/>
            <a:ext cx="7921625" cy="3024188"/>
          </a:xfrm>
        </p:spPr>
        <p:txBody>
          <a:bodyPr>
            <a:normAutofit lnSpcReduction="10000"/>
          </a:bodyPr>
          <a:lstStyle/>
          <a:p>
            <a:pPr algn="just">
              <a:lnSpc>
                <a:spcPct val="80000"/>
              </a:lnSpc>
              <a:buFont typeface="Arial" charset="0"/>
              <a:buChar char="•"/>
              <a:defRPr/>
            </a:pPr>
            <a:r>
              <a:rPr lang="tr-TR" sz="2000" u="sng" dirty="0" smtClean="0">
                <a:solidFill>
                  <a:srgbClr val="11318B"/>
                </a:solidFill>
                <a:latin typeface="Arial" pitchFamily="34" charset="0"/>
                <a:cs typeface="Arial" pitchFamily="34" charset="0"/>
              </a:rPr>
              <a:t>EK-V</a:t>
            </a:r>
          </a:p>
          <a:p>
            <a:pPr algn="just">
              <a:lnSpc>
                <a:spcPct val="80000"/>
              </a:lnSpc>
              <a:buFont typeface="Arial" charset="0"/>
              <a:buChar char="•"/>
              <a:defRPr/>
            </a:pPr>
            <a:r>
              <a:rPr lang="tr-TR" sz="2000" dirty="0" smtClean="0">
                <a:solidFill>
                  <a:srgbClr val="11318B"/>
                </a:solidFill>
                <a:latin typeface="Arial" pitchFamily="34" charset="0"/>
                <a:cs typeface="Arial" pitchFamily="34" charset="0"/>
              </a:rPr>
              <a:t>Ekolojik ve kimyasal durumunun değerlendirilmesi</a:t>
            </a:r>
          </a:p>
          <a:p>
            <a:pPr algn="just">
              <a:lnSpc>
                <a:spcPct val="80000"/>
              </a:lnSpc>
              <a:buFont typeface="Arial" charset="0"/>
              <a:buChar char="•"/>
              <a:defRPr/>
            </a:pPr>
            <a:r>
              <a:rPr lang="tr-TR" sz="2000" dirty="0" smtClean="0">
                <a:solidFill>
                  <a:srgbClr val="11318B"/>
                </a:solidFill>
                <a:latin typeface="Arial" pitchFamily="34" charset="0"/>
                <a:cs typeface="Arial" pitchFamily="34" charset="0"/>
              </a:rPr>
              <a:t>Risk değerlendirme </a:t>
            </a:r>
          </a:p>
          <a:p>
            <a:pPr algn="just">
              <a:lnSpc>
                <a:spcPct val="80000"/>
              </a:lnSpc>
              <a:buFont typeface="Arial" charset="0"/>
              <a:buChar char="•"/>
              <a:defRPr/>
            </a:pPr>
            <a:r>
              <a:rPr lang="tr-TR" sz="2000" dirty="0" smtClean="0">
                <a:solidFill>
                  <a:srgbClr val="11318B"/>
                </a:solidFill>
                <a:latin typeface="Arial" pitchFamily="34" charset="0"/>
                <a:cs typeface="Arial" pitchFamily="34" charset="0"/>
              </a:rPr>
              <a:t>Gelecek izleme programlarının tasarımı</a:t>
            </a:r>
          </a:p>
          <a:p>
            <a:pPr algn="just">
              <a:lnSpc>
                <a:spcPct val="80000"/>
              </a:lnSpc>
              <a:buFont typeface="Arial" charset="0"/>
              <a:buChar char="•"/>
              <a:defRPr/>
            </a:pPr>
            <a:r>
              <a:rPr lang="tr-TR" sz="2000" dirty="0" smtClean="0">
                <a:solidFill>
                  <a:srgbClr val="11318B"/>
                </a:solidFill>
                <a:latin typeface="Arial" pitchFamily="34" charset="0"/>
                <a:cs typeface="Arial" pitchFamily="34" charset="0"/>
              </a:rPr>
              <a:t>Uzun vadeli değişimlerin değerlendirilmesi</a:t>
            </a:r>
          </a:p>
          <a:p>
            <a:pPr algn="just">
              <a:lnSpc>
                <a:spcPct val="80000"/>
              </a:lnSpc>
              <a:buFont typeface="Arial" charset="0"/>
              <a:buChar char="•"/>
              <a:defRPr/>
            </a:pPr>
            <a:r>
              <a:rPr lang="tr-TR" sz="2000" dirty="0" err="1" smtClean="0">
                <a:solidFill>
                  <a:srgbClr val="11318B"/>
                </a:solidFill>
                <a:latin typeface="Arial" pitchFamily="34" charset="0"/>
                <a:cs typeface="Arial" pitchFamily="34" charset="0"/>
              </a:rPr>
              <a:t>Sınıraşan</a:t>
            </a:r>
            <a:r>
              <a:rPr lang="tr-TR" sz="2000" dirty="0" smtClean="0">
                <a:solidFill>
                  <a:srgbClr val="11318B"/>
                </a:solidFill>
                <a:latin typeface="Arial" pitchFamily="34" charset="0"/>
                <a:cs typeface="Arial" pitchFamily="34" charset="0"/>
              </a:rPr>
              <a:t> suların değerlendirilmesi</a:t>
            </a:r>
          </a:p>
          <a:p>
            <a:pPr algn="just">
              <a:lnSpc>
                <a:spcPct val="80000"/>
              </a:lnSpc>
              <a:buFont typeface="Arial" charset="0"/>
              <a:buChar char="•"/>
              <a:defRPr/>
            </a:pPr>
            <a:r>
              <a:rPr lang="tr-TR" sz="2000" dirty="0" smtClean="0">
                <a:solidFill>
                  <a:srgbClr val="11318B"/>
                </a:solidFill>
                <a:latin typeface="Arial" pitchFamily="34" charset="0"/>
                <a:cs typeface="Arial" pitchFamily="34" charset="0"/>
              </a:rPr>
              <a:t>Kazara oluşan kirliliğin tespiti</a:t>
            </a:r>
          </a:p>
          <a:p>
            <a:pPr algn="just">
              <a:lnSpc>
                <a:spcPct val="80000"/>
              </a:lnSpc>
              <a:buFont typeface="Arial" charset="0"/>
              <a:buChar char="•"/>
              <a:defRPr/>
            </a:pPr>
            <a:r>
              <a:rPr lang="tr-TR" sz="2000" dirty="0" err="1" smtClean="0">
                <a:solidFill>
                  <a:srgbClr val="11318B"/>
                </a:solidFill>
                <a:latin typeface="Arial" pitchFamily="34" charset="0"/>
                <a:cs typeface="Arial" pitchFamily="34" charset="0"/>
              </a:rPr>
              <a:t>İnterkalibrasyon</a:t>
            </a:r>
            <a:r>
              <a:rPr lang="tr-TR" sz="2000" dirty="0" smtClean="0">
                <a:solidFill>
                  <a:srgbClr val="11318B"/>
                </a:solidFill>
                <a:latin typeface="Arial" pitchFamily="34" charset="0"/>
                <a:cs typeface="Arial" pitchFamily="34" charset="0"/>
              </a:rPr>
              <a:t> deneyleri</a:t>
            </a:r>
          </a:p>
          <a:p>
            <a:pPr algn="just">
              <a:lnSpc>
                <a:spcPct val="80000"/>
              </a:lnSpc>
              <a:buFont typeface="Arial" charset="0"/>
              <a:buChar char="•"/>
              <a:defRPr/>
            </a:pPr>
            <a:r>
              <a:rPr lang="tr-TR" sz="2000" dirty="0" smtClean="0">
                <a:solidFill>
                  <a:srgbClr val="11318B"/>
                </a:solidFill>
                <a:latin typeface="Arial" pitchFamily="34" charset="0"/>
                <a:cs typeface="Arial" pitchFamily="34" charset="0"/>
              </a:rPr>
              <a:t>Korunan alanların değerlendirilmesi</a:t>
            </a:r>
          </a:p>
          <a:p>
            <a:pPr algn="just">
              <a:lnSpc>
                <a:spcPct val="80000"/>
              </a:lnSpc>
              <a:buFont typeface="Arial" charset="0"/>
              <a:buChar char="•"/>
              <a:defRPr/>
            </a:pPr>
            <a:r>
              <a:rPr lang="tr-TR" sz="2000" dirty="0" smtClean="0">
                <a:solidFill>
                  <a:srgbClr val="11318B"/>
                </a:solidFill>
                <a:latin typeface="Arial" pitchFamily="34" charset="0"/>
                <a:cs typeface="Arial" pitchFamily="34" charset="0"/>
              </a:rPr>
              <a:t>Referans alanların değerlendirilmesi</a:t>
            </a:r>
          </a:p>
          <a:p>
            <a:pPr algn="just">
              <a:lnSpc>
                <a:spcPct val="80000"/>
              </a:lnSpc>
              <a:buFont typeface="Arial" charset="0"/>
              <a:buChar char="•"/>
              <a:defRPr/>
            </a:pPr>
            <a:endParaRPr lang="en-US" sz="1800" b="1" kern="0" spc="50" dirty="0">
              <a:ln w="11430"/>
              <a:solidFill>
                <a:schemeClr val="bg2">
                  <a:lumMod val="25000"/>
                </a:schemeClr>
              </a:solidFill>
            </a:endParaRPr>
          </a:p>
          <a:p>
            <a:pPr marL="228600" lvl="1">
              <a:buFont typeface="Arial" charset="0"/>
              <a:buChar char="–"/>
              <a:defRPr/>
            </a:pPr>
            <a:endParaRPr lang="tr-TR" sz="1800" b="1" kern="0" spc="50" dirty="0">
              <a:ln w="11430"/>
              <a:solidFill>
                <a:schemeClr val="bg2">
                  <a:lumMod val="25000"/>
                </a:schemeClr>
              </a:solidFill>
            </a:endParaRPr>
          </a:p>
          <a:p>
            <a:pPr>
              <a:buFont typeface="Arial" charset="0"/>
              <a:buChar char="•"/>
              <a:defRPr/>
            </a:pPr>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İZLENECEK PARAMETRELER</a:t>
            </a:r>
            <a:endParaRPr lang="tr-TR" sz="2800" dirty="0">
              <a:latin typeface="+mn-lt"/>
              <a:cs typeface="Arial" charset="0"/>
            </a:endParaRPr>
          </a:p>
        </p:txBody>
      </p:sp>
      <p:sp>
        <p:nvSpPr>
          <p:cNvPr id="53251" name="3 Metin kutusu"/>
          <p:cNvSpPr txBox="1">
            <a:spLocks noChangeArrowheads="1"/>
          </p:cNvSpPr>
          <p:nvPr/>
        </p:nvSpPr>
        <p:spPr bwMode="auto">
          <a:xfrm>
            <a:off x="0" y="981075"/>
            <a:ext cx="8893175" cy="368300"/>
          </a:xfrm>
          <a:prstGeom prst="rect">
            <a:avLst/>
          </a:prstGeom>
          <a:noFill/>
          <a:ln w="9525">
            <a:noFill/>
            <a:miter lim="800000"/>
            <a:headEnd/>
            <a:tailEnd/>
          </a:ln>
        </p:spPr>
        <p:txBody>
          <a:bodyPr>
            <a:spAutoFit/>
          </a:bodyPr>
          <a:lstStyle/>
          <a:p>
            <a:pPr algn="just"/>
            <a:r>
              <a:rPr lang="tr-TR" b="1">
                <a:solidFill>
                  <a:srgbClr val="FF0000"/>
                </a:solidFill>
              </a:rPr>
              <a:t>Avrupa Ülkeleri Belirli Kirletici Sayıları:</a:t>
            </a:r>
            <a:endParaRPr lang="tr-TR" b="1">
              <a:solidFill>
                <a:srgbClr val="133699"/>
              </a:solidFill>
            </a:endParaRPr>
          </a:p>
        </p:txBody>
      </p:sp>
      <p:graphicFrame>
        <p:nvGraphicFramePr>
          <p:cNvPr id="7" name="6 Tablo"/>
          <p:cNvGraphicFramePr>
            <a:graphicFrameLocks noGrp="1"/>
          </p:cNvGraphicFramePr>
          <p:nvPr/>
        </p:nvGraphicFramePr>
        <p:xfrm>
          <a:off x="611188" y="1557338"/>
          <a:ext cx="3960812" cy="4114800"/>
        </p:xfrm>
        <a:graphic>
          <a:graphicData uri="http://schemas.openxmlformats.org/drawingml/2006/table">
            <a:tbl>
              <a:tblPr>
                <a:tableStyleId>{69CF1AB2-1976-4502-BF36-3FF5EA218861}</a:tableStyleId>
              </a:tblPr>
              <a:tblGrid>
                <a:gridCol w="1362882"/>
                <a:gridCol w="934348"/>
                <a:gridCol w="1663209"/>
              </a:tblGrid>
              <a:tr h="244100">
                <a:tc>
                  <a:txBody>
                    <a:bodyPr/>
                    <a:lstStyle/>
                    <a:p>
                      <a:pPr algn="ctr">
                        <a:lnSpc>
                          <a:spcPct val="150000"/>
                        </a:lnSpc>
                        <a:spcAft>
                          <a:spcPts val="0"/>
                        </a:spcAft>
                      </a:pPr>
                      <a:r>
                        <a:rPr lang="tr-TR" sz="1200" dirty="0"/>
                        <a:t>Ülke Adı</a:t>
                      </a:r>
                      <a:endParaRPr lang="tr-TR" sz="1200" dirty="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Kısaltması</a:t>
                      </a:r>
                      <a:endParaRPr lang="tr-TR" sz="120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 Belirli Kirletici Sayısı</a:t>
                      </a:r>
                      <a:endParaRPr lang="tr-TR" sz="1200">
                        <a:latin typeface="Verdana"/>
                        <a:ea typeface="Calibri"/>
                        <a:cs typeface="Times New Roman"/>
                      </a:endParaRPr>
                    </a:p>
                  </a:txBody>
                  <a:tcPr marL="23693" marR="23693" marT="0" marB="0" anchor="b"/>
                </a:tc>
              </a:tr>
              <a:tr h="244100">
                <a:tc>
                  <a:txBody>
                    <a:bodyPr/>
                    <a:lstStyle/>
                    <a:p>
                      <a:pPr algn="l">
                        <a:lnSpc>
                          <a:spcPct val="150000"/>
                        </a:lnSpc>
                        <a:spcAft>
                          <a:spcPts val="0"/>
                        </a:spcAft>
                      </a:pPr>
                      <a:r>
                        <a:rPr lang="tr-TR" sz="1200" dirty="0"/>
                        <a:t>Avusturya</a:t>
                      </a:r>
                      <a:endParaRPr lang="tr-TR" sz="1200" dirty="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AT</a:t>
                      </a:r>
                      <a:endParaRPr lang="tr-TR" sz="120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70</a:t>
                      </a:r>
                      <a:endParaRPr lang="tr-TR" sz="1200">
                        <a:latin typeface="Verdana"/>
                        <a:ea typeface="Calibri"/>
                        <a:cs typeface="Times New Roman"/>
                      </a:endParaRPr>
                    </a:p>
                  </a:txBody>
                  <a:tcPr marL="23693" marR="23693" marT="0" marB="0" anchor="b"/>
                </a:tc>
              </a:tr>
              <a:tr h="244100">
                <a:tc>
                  <a:txBody>
                    <a:bodyPr/>
                    <a:lstStyle/>
                    <a:p>
                      <a:pPr algn="l">
                        <a:lnSpc>
                          <a:spcPct val="150000"/>
                        </a:lnSpc>
                        <a:spcAft>
                          <a:spcPts val="0"/>
                        </a:spcAft>
                      </a:pPr>
                      <a:r>
                        <a:rPr lang="tr-TR" sz="1200" dirty="0"/>
                        <a:t>Belçika</a:t>
                      </a:r>
                      <a:endParaRPr lang="tr-TR" sz="1200" dirty="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BE</a:t>
                      </a:r>
                      <a:endParaRPr lang="tr-TR" sz="120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158</a:t>
                      </a:r>
                      <a:endParaRPr lang="tr-TR" sz="1200">
                        <a:latin typeface="Verdana"/>
                        <a:ea typeface="Calibri"/>
                        <a:cs typeface="Times New Roman"/>
                      </a:endParaRPr>
                    </a:p>
                  </a:txBody>
                  <a:tcPr marL="23693" marR="23693" marT="0" marB="0" anchor="b"/>
                </a:tc>
              </a:tr>
              <a:tr h="244100">
                <a:tc>
                  <a:txBody>
                    <a:bodyPr/>
                    <a:lstStyle/>
                    <a:p>
                      <a:pPr algn="l">
                        <a:lnSpc>
                          <a:spcPct val="150000"/>
                        </a:lnSpc>
                        <a:spcAft>
                          <a:spcPts val="0"/>
                        </a:spcAft>
                      </a:pPr>
                      <a:r>
                        <a:rPr lang="tr-TR" sz="1200" dirty="0"/>
                        <a:t>Bulgaristan</a:t>
                      </a:r>
                      <a:endParaRPr lang="tr-TR" sz="1200" dirty="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BG</a:t>
                      </a:r>
                      <a:endParaRPr lang="tr-TR" sz="120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10</a:t>
                      </a:r>
                      <a:endParaRPr lang="tr-TR" sz="1200">
                        <a:latin typeface="Verdana"/>
                        <a:ea typeface="Calibri"/>
                        <a:cs typeface="Times New Roman"/>
                      </a:endParaRPr>
                    </a:p>
                  </a:txBody>
                  <a:tcPr marL="23693" marR="23693" marT="0" marB="0" anchor="b"/>
                </a:tc>
              </a:tr>
              <a:tr h="244100">
                <a:tc>
                  <a:txBody>
                    <a:bodyPr/>
                    <a:lstStyle/>
                    <a:p>
                      <a:pPr algn="l">
                        <a:lnSpc>
                          <a:spcPct val="150000"/>
                        </a:lnSpc>
                        <a:spcAft>
                          <a:spcPts val="0"/>
                        </a:spcAft>
                      </a:pPr>
                      <a:r>
                        <a:rPr lang="tr-TR" sz="1200" dirty="0"/>
                        <a:t>Kıbrıs Rum Kesimi</a:t>
                      </a:r>
                      <a:endParaRPr lang="tr-TR" sz="1200" dirty="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CY</a:t>
                      </a:r>
                      <a:endParaRPr lang="tr-TR" sz="120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dirty="0"/>
                        <a:t>236</a:t>
                      </a:r>
                      <a:endParaRPr lang="tr-TR" sz="1200" dirty="0">
                        <a:latin typeface="Verdana"/>
                        <a:ea typeface="Calibri"/>
                        <a:cs typeface="Times New Roman"/>
                      </a:endParaRPr>
                    </a:p>
                  </a:txBody>
                  <a:tcPr marL="23693" marR="23693" marT="0" marB="0" anchor="b"/>
                </a:tc>
              </a:tr>
              <a:tr h="244100">
                <a:tc>
                  <a:txBody>
                    <a:bodyPr/>
                    <a:lstStyle/>
                    <a:p>
                      <a:pPr algn="l">
                        <a:lnSpc>
                          <a:spcPct val="150000"/>
                        </a:lnSpc>
                        <a:spcAft>
                          <a:spcPts val="0"/>
                        </a:spcAft>
                      </a:pPr>
                      <a:r>
                        <a:rPr lang="tr-TR" sz="1200" dirty="0"/>
                        <a:t>Çek Cumhuriyeti</a:t>
                      </a:r>
                      <a:endParaRPr lang="tr-TR" sz="1200" dirty="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CZ</a:t>
                      </a:r>
                      <a:endParaRPr lang="tr-TR" sz="120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94</a:t>
                      </a:r>
                      <a:endParaRPr lang="tr-TR" sz="1200">
                        <a:latin typeface="Verdana"/>
                        <a:ea typeface="Calibri"/>
                        <a:cs typeface="Times New Roman"/>
                      </a:endParaRPr>
                    </a:p>
                  </a:txBody>
                  <a:tcPr marL="23693" marR="23693" marT="0" marB="0" anchor="b"/>
                </a:tc>
              </a:tr>
              <a:tr h="244100">
                <a:tc>
                  <a:txBody>
                    <a:bodyPr/>
                    <a:lstStyle/>
                    <a:p>
                      <a:pPr algn="l">
                        <a:lnSpc>
                          <a:spcPct val="150000"/>
                        </a:lnSpc>
                        <a:spcAft>
                          <a:spcPts val="0"/>
                        </a:spcAft>
                      </a:pPr>
                      <a:r>
                        <a:rPr lang="tr-TR" sz="1200" dirty="0"/>
                        <a:t>Almanya</a:t>
                      </a:r>
                      <a:endParaRPr lang="tr-TR" sz="1200" dirty="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DE</a:t>
                      </a:r>
                      <a:endParaRPr lang="tr-TR" sz="120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14</a:t>
                      </a:r>
                      <a:endParaRPr lang="tr-TR" sz="1200">
                        <a:latin typeface="Verdana"/>
                        <a:ea typeface="Calibri"/>
                        <a:cs typeface="Times New Roman"/>
                      </a:endParaRPr>
                    </a:p>
                  </a:txBody>
                  <a:tcPr marL="23693" marR="23693" marT="0" marB="0" anchor="b"/>
                </a:tc>
              </a:tr>
              <a:tr h="244100">
                <a:tc>
                  <a:txBody>
                    <a:bodyPr/>
                    <a:lstStyle/>
                    <a:p>
                      <a:pPr algn="l">
                        <a:lnSpc>
                          <a:spcPct val="150000"/>
                        </a:lnSpc>
                        <a:spcAft>
                          <a:spcPts val="0"/>
                        </a:spcAft>
                      </a:pPr>
                      <a:r>
                        <a:rPr lang="tr-TR" sz="1200" dirty="0"/>
                        <a:t>Danimarka</a:t>
                      </a:r>
                      <a:endParaRPr lang="tr-TR" sz="1200" dirty="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DK</a:t>
                      </a:r>
                      <a:endParaRPr lang="tr-TR" sz="120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163</a:t>
                      </a:r>
                      <a:endParaRPr lang="tr-TR" sz="1200">
                        <a:latin typeface="Verdana"/>
                        <a:ea typeface="Calibri"/>
                        <a:cs typeface="Times New Roman"/>
                      </a:endParaRPr>
                    </a:p>
                  </a:txBody>
                  <a:tcPr marL="23693" marR="23693" marT="0" marB="0" anchor="b"/>
                </a:tc>
              </a:tr>
              <a:tr h="244100">
                <a:tc>
                  <a:txBody>
                    <a:bodyPr/>
                    <a:lstStyle/>
                    <a:p>
                      <a:pPr algn="l">
                        <a:lnSpc>
                          <a:spcPct val="150000"/>
                        </a:lnSpc>
                        <a:spcAft>
                          <a:spcPts val="0"/>
                        </a:spcAft>
                      </a:pPr>
                      <a:r>
                        <a:rPr lang="tr-TR" sz="1200" dirty="0"/>
                        <a:t>Estonya</a:t>
                      </a:r>
                      <a:endParaRPr lang="tr-TR" sz="1200" dirty="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EE</a:t>
                      </a:r>
                      <a:endParaRPr lang="tr-TR" sz="1200">
                        <a:latin typeface="Verdana"/>
                        <a:ea typeface="Calibri"/>
                        <a:cs typeface="Times New Roman"/>
                      </a:endParaRPr>
                    </a:p>
                  </a:txBody>
                  <a:tcPr marL="23693" marR="23693" marT="0" marB="0" anchor="b"/>
                </a:tc>
                <a:tc>
                  <a:txBody>
                    <a:bodyPr/>
                    <a:lstStyle/>
                    <a:p>
                      <a:pPr algn="ctr">
                        <a:lnSpc>
                          <a:spcPct val="150000"/>
                        </a:lnSpc>
                        <a:spcAft>
                          <a:spcPts val="0"/>
                        </a:spcAft>
                      </a:pPr>
                      <a:endParaRPr lang="tr-TR" sz="1200" dirty="0">
                        <a:latin typeface="Verdana"/>
                        <a:ea typeface="Calibri"/>
                        <a:cs typeface="Times New Roman"/>
                      </a:endParaRPr>
                    </a:p>
                  </a:txBody>
                  <a:tcPr marL="23693" marR="23693" marT="0" marB="0" anchor="b"/>
                </a:tc>
              </a:tr>
              <a:tr h="244100">
                <a:tc>
                  <a:txBody>
                    <a:bodyPr/>
                    <a:lstStyle/>
                    <a:p>
                      <a:pPr algn="l">
                        <a:lnSpc>
                          <a:spcPct val="150000"/>
                        </a:lnSpc>
                        <a:spcAft>
                          <a:spcPts val="0"/>
                        </a:spcAft>
                      </a:pPr>
                      <a:r>
                        <a:rPr lang="tr-TR" sz="1200" dirty="0"/>
                        <a:t>Yunanistan</a:t>
                      </a:r>
                      <a:endParaRPr lang="tr-TR" sz="1200" dirty="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EL</a:t>
                      </a:r>
                      <a:endParaRPr lang="tr-TR" sz="1200">
                        <a:latin typeface="Verdana"/>
                        <a:ea typeface="Calibri"/>
                        <a:cs typeface="Times New Roman"/>
                      </a:endParaRPr>
                    </a:p>
                  </a:txBody>
                  <a:tcPr marL="23693" marR="23693" marT="0" marB="0" anchor="b"/>
                </a:tc>
                <a:tc>
                  <a:txBody>
                    <a:bodyPr/>
                    <a:lstStyle/>
                    <a:p>
                      <a:pPr algn="ctr">
                        <a:lnSpc>
                          <a:spcPct val="150000"/>
                        </a:lnSpc>
                        <a:spcAft>
                          <a:spcPts val="0"/>
                        </a:spcAft>
                      </a:pPr>
                      <a:endParaRPr lang="tr-TR" sz="1200" dirty="0">
                        <a:latin typeface="Verdana"/>
                        <a:ea typeface="Calibri"/>
                        <a:cs typeface="Times New Roman"/>
                      </a:endParaRPr>
                    </a:p>
                  </a:txBody>
                  <a:tcPr marL="23693" marR="23693" marT="0" marB="0" anchor="b"/>
                </a:tc>
              </a:tr>
              <a:tr h="244100">
                <a:tc>
                  <a:txBody>
                    <a:bodyPr/>
                    <a:lstStyle/>
                    <a:p>
                      <a:pPr algn="l">
                        <a:lnSpc>
                          <a:spcPct val="150000"/>
                        </a:lnSpc>
                        <a:spcAft>
                          <a:spcPts val="0"/>
                        </a:spcAft>
                      </a:pPr>
                      <a:r>
                        <a:rPr lang="tr-TR" sz="1200" dirty="0"/>
                        <a:t>İspanya</a:t>
                      </a:r>
                      <a:endParaRPr lang="tr-TR" sz="1200" dirty="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ES</a:t>
                      </a:r>
                      <a:endParaRPr lang="tr-TR" sz="1200">
                        <a:latin typeface="Verdana"/>
                        <a:ea typeface="Calibri"/>
                        <a:cs typeface="Times New Roman"/>
                      </a:endParaRPr>
                    </a:p>
                  </a:txBody>
                  <a:tcPr marL="23693" marR="23693" marT="0" marB="0" anchor="b"/>
                </a:tc>
                <a:tc>
                  <a:txBody>
                    <a:bodyPr/>
                    <a:lstStyle/>
                    <a:p>
                      <a:pPr algn="ctr">
                        <a:lnSpc>
                          <a:spcPct val="150000"/>
                        </a:lnSpc>
                        <a:spcAft>
                          <a:spcPts val="0"/>
                        </a:spcAft>
                      </a:pPr>
                      <a:endParaRPr lang="tr-TR" sz="1200" dirty="0">
                        <a:latin typeface="Verdana"/>
                        <a:ea typeface="Calibri"/>
                        <a:cs typeface="Times New Roman"/>
                      </a:endParaRPr>
                    </a:p>
                  </a:txBody>
                  <a:tcPr marL="23693" marR="23693" marT="0" marB="0" anchor="b"/>
                </a:tc>
              </a:tr>
              <a:tr h="244100">
                <a:tc>
                  <a:txBody>
                    <a:bodyPr/>
                    <a:lstStyle/>
                    <a:p>
                      <a:pPr algn="l">
                        <a:lnSpc>
                          <a:spcPct val="150000"/>
                        </a:lnSpc>
                        <a:spcAft>
                          <a:spcPts val="0"/>
                        </a:spcAft>
                      </a:pPr>
                      <a:r>
                        <a:rPr lang="tr-TR" sz="1200" dirty="0"/>
                        <a:t>Finlandiya</a:t>
                      </a:r>
                      <a:endParaRPr lang="tr-TR" sz="1200" dirty="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FI</a:t>
                      </a:r>
                      <a:endParaRPr lang="tr-TR" sz="120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16</a:t>
                      </a:r>
                      <a:endParaRPr lang="tr-TR" sz="1200">
                        <a:latin typeface="Verdana"/>
                        <a:ea typeface="Calibri"/>
                        <a:cs typeface="Times New Roman"/>
                      </a:endParaRPr>
                    </a:p>
                  </a:txBody>
                  <a:tcPr marL="23693" marR="23693" marT="0" marB="0" anchor="b"/>
                </a:tc>
              </a:tr>
              <a:tr h="244100">
                <a:tc>
                  <a:txBody>
                    <a:bodyPr/>
                    <a:lstStyle/>
                    <a:p>
                      <a:pPr algn="l">
                        <a:lnSpc>
                          <a:spcPct val="150000"/>
                        </a:lnSpc>
                        <a:spcAft>
                          <a:spcPts val="0"/>
                        </a:spcAft>
                      </a:pPr>
                      <a:r>
                        <a:rPr lang="tr-TR" sz="1200" dirty="0"/>
                        <a:t>Fransa</a:t>
                      </a:r>
                      <a:endParaRPr lang="tr-TR" sz="1200" dirty="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FR</a:t>
                      </a:r>
                      <a:endParaRPr lang="tr-TR" sz="120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10</a:t>
                      </a:r>
                      <a:endParaRPr lang="tr-TR" sz="1200">
                        <a:latin typeface="Verdana"/>
                        <a:ea typeface="Calibri"/>
                        <a:cs typeface="Times New Roman"/>
                      </a:endParaRPr>
                    </a:p>
                  </a:txBody>
                  <a:tcPr marL="23693" marR="23693" marT="0" marB="0" anchor="b"/>
                </a:tc>
              </a:tr>
              <a:tr h="244100">
                <a:tc>
                  <a:txBody>
                    <a:bodyPr/>
                    <a:lstStyle/>
                    <a:p>
                      <a:pPr algn="l">
                        <a:lnSpc>
                          <a:spcPct val="150000"/>
                        </a:lnSpc>
                        <a:spcAft>
                          <a:spcPts val="0"/>
                        </a:spcAft>
                      </a:pPr>
                      <a:r>
                        <a:rPr lang="tr-TR" sz="1200" dirty="0"/>
                        <a:t>Macaristan</a:t>
                      </a:r>
                      <a:endParaRPr lang="tr-TR" sz="1200" dirty="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HU</a:t>
                      </a:r>
                      <a:endParaRPr lang="tr-TR" sz="120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4</a:t>
                      </a:r>
                      <a:endParaRPr lang="tr-TR" sz="1200">
                        <a:latin typeface="Verdana"/>
                        <a:ea typeface="Calibri"/>
                        <a:cs typeface="Times New Roman"/>
                      </a:endParaRPr>
                    </a:p>
                  </a:txBody>
                  <a:tcPr marL="23693" marR="23693" marT="0" marB="0" anchor="b"/>
                </a:tc>
              </a:tr>
              <a:tr h="244100">
                <a:tc>
                  <a:txBody>
                    <a:bodyPr/>
                    <a:lstStyle/>
                    <a:p>
                      <a:pPr algn="l">
                        <a:lnSpc>
                          <a:spcPct val="150000"/>
                        </a:lnSpc>
                        <a:spcAft>
                          <a:spcPts val="0"/>
                        </a:spcAft>
                      </a:pPr>
                      <a:r>
                        <a:rPr lang="tr-TR" sz="1200" dirty="0"/>
                        <a:t>İrlanda</a:t>
                      </a:r>
                      <a:endParaRPr lang="tr-TR" sz="1200" dirty="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IE</a:t>
                      </a:r>
                      <a:endParaRPr lang="tr-TR" sz="120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dirty="0"/>
                        <a:t>16</a:t>
                      </a:r>
                      <a:endParaRPr lang="tr-TR" sz="1200" dirty="0">
                        <a:latin typeface="Verdana"/>
                        <a:ea typeface="Calibri"/>
                        <a:cs typeface="Times New Roman"/>
                      </a:endParaRPr>
                    </a:p>
                  </a:txBody>
                  <a:tcPr marL="23693" marR="23693" marT="0" marB="0" anchor="b"/>
                </a:tc>
              </a:tr>
            </a:tbl>
          </a:graphicData>
        </a:graphic>
      </p:graphicFrame>
      <p:graphicFrame>
        <p:nvGraphicFramePr>
          <p:cNvPr id="8" name="7 Tablo"/>
          <p:cNvGraphicFramePr>
            <a:graphicFrameLocks noGrp="1"/>
          </p:cNvGraphicFramePr>
          <p:nvPr/>
        </p:nvGraphicFramePr>
        <p:xfrm>
          <a:off x="4572000" y="1557338"/>
          <a:ext cx="4032250" cy="4114800"/>
        </p:xfrm>
        <a:graphic>
          <a:graphicData uri="http://schemas.openxmlformats.org/drawingml/2006/table">
            <a:tbl>
              <a:tblPr>
                <a:tableStyleId>{69CF1AB2-1976-4502-BF36-3FF5EA218861}</a:tableStyleId>
              </a:tblPr>
              <a:tblGrid>
                <a:gridCol w="1387662"/>
                <a:gridCol w="951337"/>
                <a:gridCol w="1693450"/>
              </a:tblGrid>
              <a:tr h="273630">
                <a:tc>
                  <a:txBody>
                    <a:bodyPr/>
                    <a:lstStyle/>
                    <a:p>
                      <a:pPr algn="l">
                        <a:lnSpc>
                          <a:spcPct val="150000"/>
                        </a:lnSpc>
                        <a:spcAft>
                          <a:spcPts val="0"/>
                        </a:spcAft>
                      </a:pPr>
                      <a:r>
                        <a:rPr lang="tr-TR" sz="1200" dirty="0"/>
                        <a:t>İtalya</a:t>
                      </a:r>
                      <a:endParaRPr lang="tr-TR" sz="1200" dirty="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IT</a:t>
                      </a:r>
                      <a:endParaRPr lang="tr-TR" sz="120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51</a:t>
                      </a:r>
                      <a:endParaRPr lang="tr-TR" sz="1200">
                        <a:latin typeface="Verdana"/>
                        <a:ea typeface="Calibri"/>
                        <a:cs typeface="Times New Roman"/>
                      </a:endParaRPr>
                    </a:p>
                  </a:txBody>
                  <a:tcPr marL="23693" marR="23693" marT="0" marB="0" anchor="b"/>
                </a:tc>
              </a:tr>
              <a:tr h="273630">
                <a:tc>
                  <a:txBody>
                    <a:bodyPr/>
                    <a:lstStyle/>
                    <a:p>
                      <a:pPr algn="l">
                        <a:lnSpc>
                          <a:spcPct val="150000"/>
                        </a:lnSpc>
                        <a:spcAft>
                          <a:spcPts val="0"/>
                        </a:spcAft>
                      </a:pPr>
                      <a:r>
                        <a:rPr lang="tr-TR" sz="1200" dirty="0" err="1"/>
                        <a:t>Litvanya</a:t>
                      </a:r>
                      <a:endParaRPr lang="tr-TR" sz="1200" dirty="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LT</a:t>
                      </a:r>
                      <a:endParaRPr lang="tr-TR" sz="120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2</a:t>
                      </a:r>
                      <a:endParaRPr lang="tr-TR" sz="1200">
                        <a:latin typeface="Verdana"/>
                        <a:ea typeface="Calibri"/>
                        <a:cs typeface="Times New Roman"/>
                      </a:endParaRPr>
                    </a:p>
                  </a:txBody>
                  <a:tcPr marL="23693" marR="23693" marT="0" marB="0" anchor="b"/>
                </a:tc>
              </a:tr>
              <a:tr h="273630">
                <a:tc>
                  <a:txBody>
                    <a:bodyPr/>
                    <a:lstStyle/>
                    <a:p>
                      <a:pPr algn="l">
                        <a:lnSpc>
                          <a:spcPct val="150000"/>
                        </a:lnSpc>
                        <a:spcAft>
                          <a:spcPts val="0"/>
                        </a:spcAft>
                      </a:pPr>
                      <a:r>
                        <a:rPr lang="tr-TR" sz="1200" dirty="0"/>
                        <a:t>Lüksemburg</a:t>
                      </a:r>
                      <a:endParaRPr lang="tr-TR" sz="1200" dirty="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LU</a:t>
                      </a:r>
                      <a:endParaRPr lang="tr-TR" sz="1200">
                        <a:latin typeface="Verdana"/>
                        <a:ea typeface="Calibri"/>
                        <a:cs typeface="Times New Roman"/>
                      </a:endParaRPr>
                    </a:p>
                  </a:txBody>
                  <a:tcPr marL="23693" marR="23693" marT="0" marB="0" anchor="b"/>
                </a:tc>
                <a:tc>
                  <a:txBody>
                    <a:bodyPr/>
                    <a:lstStyle/>
                    <a:p>
                      <a:pPr algn="ctr">
                        <a:lnSpc>
                          <a:spcPct val="150000"/>
                        </a:lnSpc>
                        <a:spcAft>
                          <a:spcPts val="0"/>
                        </a:spcAft>
                      </a:pPr>
                      <a:endParaRPr lang="tr-TR" sz="1200" dirty="0">
                        <a:latin typeface="Verdana"/>
                        <a:ea typeface="Calibri"/>
                        <a:cs typeface="Times New Roman"/>
                      </a:endParaRPr>
                    </a:p>
                  </a:txBody>
                  <a:tcPr marL="23693" marR="23693" marT="0" marB="0" anchor="b"/>
                </a:tc>
              </a:tr>
              <a:tr h="273630">
                <a:tc>
                  <a:txBody>
                    <a:bodyPr/>
                    <a:lstStyle/>
                    <a:p>
                      <a:pPr algn="l">
                        <a:lnSpc>
                          <a:spcPct val="150000"/>
                        </a:lnSpc>
                        <a:spcAft>
                          <a:spcPts val="0"/>
                        </a:spcAft>
                      </a:pPr>
                      <a:r>
                        <a:rPr lang="tr-TR" sz="1200" dirty="0"/>
                        <a:t>Letonya</a:t>
                      </a:r>
                      <a:endParaRPr lang="tr-TR" sz="1200" dirty="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LV</a:t>
                      </a:r>
                      <a:endParaRPr lang="tr-TR" sz="1200">
                        <a:latin typeface="Verdana"/>
                        <a:ea typeface="Calibri"/>
                        <a:cs typeface="Times New Roman"/>
                      </a:endParaRPr>
                    </a:p>
                  </a:txBody>
                  <a:tcPr marL="23693" marR="23693" marT="0" marB="0" anchor="b"/>
                </a:tc>
                <a:tc>
                  <a:txBody>
                    <a:bodyPr/>
                    <a:lstStyle/>
                    <a:p>
                      <a:pPr algn="ctr">
                        <a:lnSpc>
                          <a:spcPct val="150000"/>
                        </a:lnSpc>
                        <a:spcAft>
                          <a:spcPts val="0"/>
                        </a:spcAft>
                      </a:pPr>
                      <a:endParaRPr lang="tr-TR" sz="1200" dirty="0">
                        <a:latin typeface="Verdana"/>
                        <a:ea typeface="Calibri"/>
                        <a:cs typeface="Times New Roman"/>
                      </a:endParaRPr>
                    </a:p>
                  </a:txBody>
                  <a:tcPr marL="23693" marR="23693" marT="0" marB="0" anchor="b"/>
                </a:tc>
              </a:tr>
              <a:tr h="273630">
                <a:tc>
                  <a:txBody>
                    <a:bodyPr/>
                    <a:lstStyle/>
                    <a:p>
                      <a:pPr algn="l">
                        <a:lnSpc>
                          <a:spcPct val="150000"/>
                        </a:lnSpc>
                        <a:spcAft>
                          <a:spcPts val="0"/>
                        </a:spcAft>
                      </a:pPr>
                      <a:r>
                        <a:rPr lang="tr-TR" sz="1200" dirty="0"/>
                        <a:t>Hollanda</a:t>
                      </a:r>
                      <a:endParaRPr lang="tr-TR" sz="1200" dirty="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dirty="0"/>
                        <a:t>NL</a:t>
                      </a:r>
                      <a:endParaRPr lang="tr-TR" sz="1200" dirty="0">
                        <a:latin typeface="Verdana"/>
                        <a:ea typeface="Calibri"/>
                        <a:cs typeface="Times New Roman"/>
                      </a:endParaRPr>
                    </a:p>
                  </a:txBody>
                  <a:tcPr marL="23693" marR="23693" marT="0" marB="0" anchor="b"/>
                </a:tc>
                <a:tc>
                  <a:txBody>
                    <a:bodyPr/>
                    <a:lstStyle/>
                    <a:p>
                      <a:pPr algn="ctr">
                        <a:lnSpc>
                          <a:spcPct val="150000"/>
                        </a:lnSpc>
                        <a:spcAft>
                          <a:spcPts val="0"/>
                        </a:spcAft>
                      </a:pPr>
                      <a:endParaRPr lang="tr-TR" sz="1200" dirty="0">
                        <a:latin typeface="Verdana"/>
                        <a:ea typeface="Calibri"/>
                        <a:cs typeface="Times New Roman"/>
                      </a:endParaRPr>
                    </a:p>
                  </a:txBody>
                  <a:tcPr marL="23693" marR="23693" marT="0" marB="0" anchor="b"/>
                </a:tc>
              </a:tr>
              <a:tr h="273630">
                <a:tc>
                  <a:txBody>
                    <a:bodyPr/>
                    <a:lstStyle/>
                    <a:p>
                      <a:pPr algn="l">
                        <a:lnSpc>
                          <a:spcPct val="150000"/>
                        </a:lnSpc>
                        <a:spcAft>
                          <a:spcPts val="0"/>
                        </a:spcAft>
                      </a:pPr>
                      <a:r>
                        <a:rPr lang="tr-TR" sz="1200" dirty="0"/>
                        <a:t>Polonya</a:t>
                      </a:r>
                      <a:endParaRPr lang="tr-TR" sz="1200" dirty="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PL</a:t>
                      </a:r>
                      <a:endParaRPr lang="tr-TR" sz="1200">
                        <a:latin typeface="Verdana"/>
                        <a:ea typeface="Calibri"/>
                        <a:cs typeface="Times New Roman"/>
                      </a:endParaRPr>
                    </a:p>
                  </a:txBody>
                  <a:tcPr marL="23693" marR="23693" marT="0" marB="0" anchor="b"/>
                </a:tc>
                <a:tc>
                  <a:txBody>
                    <a:bodyPr/>
                    <a:lstStyle/>
                    <a:p>
                      <a:pPr algn="ctr">
                        <a:lnSpc>
                          <a:spcPct val="150000"/>
                        </a:lnSpc>
                        <a:spcAft>
                          <a:spcPts val="0"/>
                        </a:spcAft>
                      </a:pPr>
                      <a:endParaRPr lang="tr-TR" sz="1200" dirty="0">
                        <a:latin typeface="Verdana"/>
                        <a:ea typeface="Calibri"/>
                        <a:cs typeface="Times New Roman"/>
                      </a:endParaRPr>
                    </a:p>
                  </a:txBody>
                  <a:tcPr marL="23693" marR="23693" marT="0" marB="0" anchor="b"/>
                </a:tc>
              </a:tr>
              <a:tr h="273630">
                <a:tc>
                  <a:txBody>
                    <a:bodyPr/>
                    <a:lstStyle/>
                    <a:p>
                      <a:pPr algn="l">
                        <a:lnSpc>
                          <a:spcPct val="150000"/>
                        </a:lnSpc>
                        <a:spcAft>
                          <a:spcPts val="0"/>
                        </a:spcAft>
                      </a:pPr>
                      <a:r>
                        <a:rPr lang="tr-TR" sz="1200" dirty="0"/>
                        <a:t>Portekiz</a:t>
                      </a:r>
                      <a:endParaRPr lang="tr-TR" sz="1200" dirty="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PT</a:t>
                      </a:r>
                      <a:endParaRPr lang="tr-TR" sz="1200">
                        <a:latin typeface="Verdana"/>
                        <a:ea typeface="Calibri"/>
                        <a:cs typeface="Times New Roman"/>
                      </a:endParaRPr>
                    </a:p>
                  </a:txBody>
                  <a:tcPr marL="23693" marR="23693" marT="0" marB="0" anchor="b"/>
                </a:tc>
                <a:tc>
                  <a:txBody>
                    <a:bodyPr/>
                    <a:lstStyle/>
                    <a:p>
                      <a:pPr algn="ctr">
                        <a:lnSpc>
                          <a:spcPct val="150000"/>
                        </a:lnSpc>
                        <a:spcAft>
                          <a:spcPts val="0"/>
                        </a:spcAft>
                      </a:pPr>
                      <a:endParaRPr lang="tr-TR" sz="1200" dirty="0">
                        <a:latin typeface="Verdana"/>
                        <a:ea typeface="Calibri"/>
                        <a:cs typeface="Times New Roman"/>
                      </a:endParaRPr>
                    </a:p>
                  </a:txBody>
                  <a:tcPr marL="23693" marR="23693" marT="0" marB="0" anchor="b"/>
                </a:tc>
              </a:tr>
              <a:tr h="273630">
                <a:tc>
                  <a:txBody>
                    <a:bodyPr/>
                    <a:lstStyle/>
                    <a:p>
                      <a:pPr algn="l">
                        <a:lnSpc>
                          <a:spcPct val="150000"/>
                        </a:lnSpc>
                        <a:spcAft>
                          <a:spcPts val="0"/>
                        </a:spcAft>
                      </a:pPr>
                      <a:r>
                        <a:rPr lang="tr-TR" sz="1200" dirty="0"/>
                        <a:t>Romanya</a:t>
                      </a:r>
                      <a:endParaRPr lang="tr-TR" sz="1200" dirty="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RO</a:t>
                      </a:r>
                      <a:endParaRPr lang="tr-TR" sz="120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51</a:t>
                      </a:r>
                      <a:endParaRPr lang="tr-TR" sz="1200">
                        <a:latin typeface="Verdana"/>
                        <a:ea typeface="Calibri"/>
                        <a:cs typeface="Times New Roman"/>
                      </a:endParaRPr>
                    </a:p>
                  </a:txBody>
                  <a:tcPr marL="23693" marR="23693" marT="0" marB="0" anchor="b"/>
                </a:tc>
              </a:tr>
              <a:tr h="273630">
                <a:tc>
                  <a:txBody>
                    <a:bodyPr/>
                    <a:lstStyle/>
                    <a:p>
                      <a:pPr algn="l">
                        <a:lnSpc>
                          <a:spcPct val="150000"/>
                        </a:lnSpc>
                        <a:spcAft>
                          <a:spcPts val="0"/>
                        </a:spcAft>
                      </a:pPr>
                      <a:r>
                        <a:rPr lang="tr-TR" sz="1200" dirty="0"/>
                        <a:t>İsveç</a:t>
                      </a:r>
                      <a:endParaRPr lang="tr-TR" sz="1200" dirty="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SE</a:t>
                      </a:r>
                      <a:endParaRPr lang="tr-TR" sz="120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32</a:t>
                      </a:r>
                      <a:endParaRPr lang="tr-TR" sz="1200">
                        <a:latin typeface="Verdana"/>
                        <a:ea typeface="Calibri"/>
                        <a:cs typeface="Times New Roman"/>
                      </a:endParaRPr>
                    </a:p>
                  </a:txBody>
                  <a:tcPr marL="23693" marR="23693" marT="0" marB="0" anchor="b"/>
                </a:tc>
              </a:tr>
              <a:tr h="273630">
                <a:tc>
                  <a:txBody>
                    <a:bodyPr/>
                    <a:lstStyle/>
                    <a:p>
                      <a:pPr algn="l">
                        <a:lnSpc>
                          <a:spcPct val="150000"/>
                        </a:lnSpc>
                        <a:spcAft>
                          <a:spcPts val="0"/>
                        </a:spcAft>
                      </a:pPr>
                      <a:r>
                        <a:rPr lang="tr-TR" sz="1200" dirty="0"/>
                        <a:t>Slovenya</a:t>
                      </a:r>
                      <a:endParaRPr lang="tr-TR" sz="1200" dirty="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SI</a:t>
                      </a:r>
                      <a:endParaRPr lang="tr-TR" sz="120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35</a:t>
                      </a:r>
                      <a:endParaRPr lang="tr-TR" sz="1200">
                        <a:latin typeface="Verdana"/>
                        <a:ea typeface="Calibri"/>
                        <a:cs typeface="Times New Roman"/>
                      </a:endParaRPr>
                    </a:p>
                  </a:txBody>
                  <a:tcPr marL="23693" marR="23693" marT="0" marB="0" anchor="b"/>
                </a:tc>
              </a:tr>
              <a:tr h="273630">
                <a:tc>
                  <a:txBody>
                    <a:bodyPr/>
                    <a:lstStyle/>
                    <a:p>
                      <a:pPr algn="l">
                        <a:lnSpc>
                          <a:spcPct val="150000"/>
                        </a:lnSpc>
                        <a:spcAft>
                          <a:spcPts val="0"/>
                        </a:spcAft>
                      </a:pPr>
                      <a:r>
                        <a:rPr lang="tr-TR" sz="1200" dirty="0"/>
                        <a:t>Slovakya</a:t>
                      </a:r>
                      <a:endParaRPr lang="tr-TR" sz="1200" dirty="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SK</a:t>
                      </a:r>
                      <a:endParaRPr lang="tr-TR" sz="120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26</a:t>
                      </a:r>
                      <a:endParaRPr lang="tr-TR" sz="1200">
                        <a:latin typeface="Verdana"/>
                        <a:ea typeface="Calibri"/>
                        <a:cs typeface="Times New Roman"/>
                      </a:endParaRPr>
                    </a:p>
                  </a:txBody>
                  <a:tcPr marL="23693" marR="23693" marT="0" marB="0" anchor="b"/>
                </a:tc>
              </a:tr>
              <a:tr h="273630">
                <a:tc>
                  <a:txBody>
                    <a:bodyPr/>
                    <a:lstStyle/>
                    <a:p>
                      <a:pPr algn="l">
                        <a:lnSpc>
                          <a:spcPct val="150000"/>
                        </a:lnSpc>
                        <a:spcAft>
                          <a:spcPts val="0"/>
                        </a:spcAft>
                      </a:pPr>
                      <a:r>
                        <a:rPr lang="tr-TR" sz="1200" dirty="0"/>
                        <a:t>İngiltere</a:t>
                      </a:r>
                      <a:endParaRPr lang="tr-TR" sz="1200" dirty="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UK</a:t>
                      </a:r>
                      <a:endParaRPr lang="tr-TR" sz="120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dirty="0"/>
                        <a:t>18</a:t>
                      </a:r>
                      <a:endParaRPr lang="tr-TR" sz="1200" dirty="0">
                        <a:latin typeface="Verdana"/>
                        <a:ea typeface="Calibri"/>
                        <a:cs typeface="Times New Roman"/>
                      </a:endParaRPr>
                    </a:p>
                  </a:txBody>
                  <a:tcPr marL="23693" marR="23693" marT="0" marB="0" anchor="b"/>
                </a:tc>
              </a:tr>
              <a:tr h="273630">
                <a:tc>
                  <a:txBody>
                    <a:bodyPr/>
                    <a:lstStyle/>
                    <a:p>
                      <a:pPr algn="l">
                        <a:lnSpc>
                          <a:spcPct val="150000"/>
                        </a:lnSpc>
                        <a:spcAft>
                          <a:spcPts val="0"/>
                        </a:spcAft>
                      </a:pPr>
                      <a:r>
                        <a:rPr lang="tr-TR" sz="1200" dirty="0"/>
                        <a:t>Malta</a:t>
                      </a:r>
                      <a:endParaRPr lang="tr-TR" sz="1200" dirty="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MT</a:t>
                      </a:r>
                      <a:endParaRPr lang="tr-TR" sz="120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dirty="0"/>
                        <a:t>9</a:t>
                      </a:r>
                      <a:endParaRPr lang="tr-TR" sz="1200" dirty="0">
                        <a:latin typeface="Verdana"/>
                        <a:ea typeface="Calibri"/>
                        <a:cs typeface="Times New Roman"/>
                      </a:endParaRPr>
                    </a:p>
                  </a:txBody>
                  <a:tcPr marL="23693" marR="23693" marT="0" marB="0" anchor="b"/>
                </a:tc>
              </a:tr>
              <a:tr h="273630">
                <a:tc>
                  <a:txBody>
                    <a:bodyPr/>
                    <a:lstStyle/>
                    <a:p>
                      <a:pPr algn="l">
                        <a:lnSpc>
                          <a:spcPct val="150000"/>
                        </a:lnSpc>
                        <a:spcAft>
                          <a:spcPts val="0"/>
                        </a:spcAft>
                      </a:pPr>
                      <a:r>
                        <a:rPr lang="tr-TR" sz="1200" dirty="0"/>
                        <a:t>Norveç</a:t>
                      </a:r>
                      <a:endParaRPr lang="tr-TR" sz="1200" dirty="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NO</a:t>
                      </a:r>
                      <a:endParaRPr lang="tr-TR" sz="120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a:t>32</a:t>
                      </a:r>
                      <a:endParaRPr lang="tr-TR" sz="1200">
                        <a:latin typeface="Verdana"/>
                        <a:ea typeface="Calibri"/>
                        <a:cs typeface="Times New Roman"/>
                      </a:endParaRPr>
                    </a:p>
                  </a:txBody>
                  <a:tcPr marL="23693" marR="23693" marT="0" marB="0" anchor="b"/>
                </a:tc>
              </a:tr>
              <a:tr h="273630">
                <a:tc>
                  <a:txBody>
                    <a:bodyPr/>
                    <a:lstStyle/>
                    <a:p>
                      <a:pPr algn="l">
                        <a:lnSpc>
                          <a:spcPct val="150000"/>
                        </a:lnSpc>
                        <a:spcAft>
                          <a:spcPts val="0"/>
                        </a:spcAft>
                      </a:pPr>
                      <a:r>
                        <a:rPr lang="tr-TR" sz="1200" dirty="0"/>
                        <a:t>İsviçre</a:t>
                      </a:r>
                      <a:endParaRPr lang="tr-TR" sz="1200" dirty="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dirty="0"/>
                        <a:t>CH</a:t>
                      </a:r>
                      <a:endParaRPr lang="tr-TR" sz="1200" dirty="0">
                        <a:latin typeface="Verdana"/>
                        <a:ea typeface="Calibri"/>
                        <a:cs typeface="Times New Roman"/>
                      </a:endParaRPr>
                    </a:p>
                  </a:txBody>
                  <a:tcPr marL="23693" marR="23693" marT="0" marB="0" anchor="b"/>
                </a:tc>
                <a:tc>
                  <a:txBody>
                    <a:bodyPr/>
                    <a:lstStyle/>
                    <a:p>
                      <a:pPr algn="ctr">
                        <a:lnSpc>
                          <a:spcPct val="150000"/>
                        </a:lnSpc>
                        <a:spcAft>
                          <a:spcPts val="0"/>
                        </a:spcAft>
                      </a:pPr>
                      <a:r>
                        <a:rPr lang="tr-TR" sz="1200" dirty="0"/>
                        <a:t>14</a:t>
                      </a:r>
                      <a:endParaRPr lang="tr-TR" sz="1200" dirty="0">
                        <a:latin typeface="Verdana"/>
                        <a:ea typeface="Calibri"/>
                        <a:cs typeface="Times New Roman"/>
                      </a:endParaRPr>
                    </a:p>
                  </a:txBody>
                  <a:tcPr marL="23693" marR="23693" marT="0" marB="0" anchor="b"/>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İZLENECEK PARAMETRELER</a:t>
            </a:r>
            <a:endParaRPr lang="tr-TR" sz="2800" dirty="0">
              <a:latin typeface="+mn-lt"/>
              <a:cs typeface="Arial" charset="0"/>
            </a:endParaRPr>
          </a:p>
        </p:txBody>
      </p:sp>
      <p:sp>
        <p:nvSpPr>
          <p:cNvPr id="54275" name="3 Metin kutusu"/>
          <p:cNvSpPr txBox="1">
            <a:spLocks noChangeArrowheads="1"/>
          </p:cNvSpPr>
          <p:nvPr/>
        </p:nvSpPr>
        <p:spPr bwMode="auto">
          <a:xfrm>
            <a:off x="0" y="981075"/>
            <a:ext cx="8893175" cy="368300"/>
          </a:xfrm>
          <a:prstGeom prst="rect">
            <a:avLst/>
          </a:prstGeom>
          <a:noFill/>
          <a:ln w="9525">
            <a:noFill/>
            <a:miter lim="800000"/>
            <a:headEnd/>
            <a:tailEnd/>
          </a:ln>
        </p:spPr>
        <p:txBody>
          <a:bodyPr>
            <a:spAutoFit/>
          </a:bodyPr>
          <a:lstStyle/>
          <a:p>
            <a:pPr algn="just"/>
            <a:r>
              <a:rPr lang="tr-TR" b="1">
                <a:solidFill>
                  <a:srgbClr val="FF0000"/>
                </a:solidFill>
              </a:rPr>
              <a:t>Avrupa Ülkeleri Belirli Kirletici Sayıları:</a:t>
            </a:r>
            <a:endParaRPr lang="tr-TR" b="1">
              <a:solidFill>
                <a:srgbClr val="133699"/>
              </a:solidFill>
            </a:endParaRPr>
          </a:p>
        </p:txBody>
      </p:sp>
      <p:graphicFrame>
        <p:nvGraphicFramePr>
          <p:cNvPr id="9" name="8 Grafik"/>
          <p:cNvGraphicFramePr/>
          <p:nvPr/>
        </p:nvGraphicFramePr>
        <p:xfrm>
          <a:off x="1187624" y="1484784"/>
          <a:ext cx="6984776" cy="47525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İZLENECEK PARAMETRELER</a:t>
            </a:r>
            <a:endParaRPr lang="tr-TR" sz="2800" dirty="0">
              <a:latin typeface="+mn-lt"/>
              <a:cs typeface="Arial" charset="0"/>
            </a:endParaRPr>
          </a:p>
        </p:txBody>
      </p:sp>
      <p:sp>
        <p:nvSpPr>
          <p:cNvPr id="55299" name="3 Metin kutusu"/>
          <p:cNvSpPr txBox="1">
            <a:spLocks noChangeArrowheads="1"/>
          </p:cNvSpPr>
          <p:nvPr/>
        </p:nvSpPr>
        <p:spPr bwMode="auto">
          <a:xfrm>
            <a:off x="611188" y="1052513"/>
            <a:ext cx="2987675" cy="369887"/>
          </a:xfrm>
          <a:prstGeom prst="rect">
            <a:avLst/>
          </a:prstGeom>
          <a:noFill/>
          <a:ln w="9525">
            <a:noFill/>
            <a:miter lim="800000"/>
            <a:headEnd/>
            <a:tailEnd/>
          </a:ln>
        </p:spPr>
        <p:txBody>
          <a:bodyPr>
            <a:spAutoFit/>
          </a:bodyPr>
          <a:lstStyle/>
          <a:p>
            <a:pPr algn="just"/>
            <a:r>
              <a:rPr lang="tr-TR" b="1">
                <a:solidFill>
                  <a:srgbClr val="FF0000"/>
                </a:solidFill>
              </a:rPr>
              <a:t>Ülkemizdeki Çalışmalar:</a:t>
            </a:r>
            <a:endParaRPr lang="tr-TR" b="1">
              <a:solidFill>
                <a:srgbClr val="133699"/>
              </a:solidFill>
            </a:endParaRPr>
          </a:p>
        </p:txBody>
      </p:sp>
      <p:graphicFrame>
        <p:nvGraphicFramePr>
          <p:cNvPr id="5" name="4 Diyagram"/>
          <p:cNvGraphicFramePr/>
          <p:nvPr/>
        </p:nvGraphicFramePr>
        <p:xfrm>
          <a:off x="1115616" y="1484784"/>
          <a:ext cx="6792416"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İZLENECEK PARAMETRELER</a:t>
            </a:r>
            <a:endParaRPr lang="tr-TR" sz="2800" dirty="0">
              <a:latin typeface="+mn-lt"/>
              <a:cs typeface="Arial" charset="0"/>
            </a:endParaRPr>
          </a:p>
        </p:txBody>
      </p:sp>
      <p:sp>
        <p:nvSpPr>
          <p:cNvPr id="56323" name="3 Metin kutusu"/>
          <p:cNvSpPr txBox="1">
            <a:spLocks noChangeArrowheads="1"/>
          </p:cNvSpPr>
          <p:nvPr/>
        </p:nvSpPr>
        <p:spPr bwMode="auto">
          <a:xfrm>
            <a:off x="611188" y="1052513"/>
            <a:ext cx="2987675" cy="369887"/>
          </a:xfrm>
          <a:prstGeom prst="rect">
            <a:avLst/>
          </a:prstGeom>
          <a:noFill/>
          <a:ln w="9525">
            <a:noFill/>
            <a:miter lim="800000"/>
            <a:headEnd/>
            <a:tailEnd/>
          </a:ln>
        </p:spPr>
        <p:txBody>
          <a:bodyPr>
            <a:spAutoFit/>
          </a:bodyPr>
          <a:lstStyle/>
          <a:p>
            <a:pPr algn="just"/>
            <a:r>
              <a:rPr lang="tr-TR" b="1">
                <a:solidFill>
                  <a:srgbClr val="FF0000"/>
                </a:solidFill>
              </a:rPr>
              <a:t>Ülkemizdeki Çalışmalar:</a:t>
            </a:r>
            <a:endParaRPr lang="tr-TR" b="1">
              <a:solidFill>
                <a:srgbClr val="133699"/>
              </a:solidFill>
            </a:endParaRPr>
          </a:p>
        </p:txBody>
      </p:sp>
      <p:sp>
        <p:nvSpPr>
          <p:cNvPr id="56324" name="Rectangle 1"/>
          <p:cNvSpPr>
            <a:spLocks noChangeArrowheads="1"/>
          </p:cNvSpPr>
          <p:nvPr/>
        </p:nvSpPr>
        <p:spPr bwMode="auto">
          <a:xfrm>
            <a:off x="395288" y="1531938"/>
            <a:ext cx="8208962" cy="4402137"/>
          </a:xfrm>
          <a:prstGeom prst="rect">
            <a:avLst/>
          </a:prstGeom>
          <a:noFill/>
          <a:ln w="9525">
            <a:noFill/>
            <a:miter lim="800000"/>
            <a:headEnd/>
            <a:tailEnd/>
          </a:ln>
        </p:spPr>
        <p:txBody>
          <a:bodyPr anchor="ctr">
            <a:spAutoFit/>
          </a:bodyPr>
          <a:lstStyle/>
          <a:p>
            <a:pPr algn="just">
              <a:buFontTx/>
              <a:buChar char="•"/>
            </a:pPr>
            <a:r>
              <a:rPr lang="tr-TR" sz="2000" b="1">
                <a:solidFill>
                  <a:srgbClr val="133699"/>
                </a:solidFill>
              </a:rPr>
              <a:t>Aday parametre listelerinin oluşturulması,</a:t>
            </a:r>
          </a:p>
          <a:p>
            <a:pPr lvl="1" algn="just">
              <a:buFont typeface="Symbol" pitchFamily="18" charset="2"/>
              <a:buChar char=""/>
            </a:pPr>
            <a:r>
              <a:rPr lang="tr-TR" sz="2000" b="1">
                <a:solidFill>
                  <a:srgbClr val="133699"/>
                </a:solidFill>
              </a:rPr>
              <a:t>Mevzuat ve literatür araştırmaları</a:t>
            </a:r>
          </a:p>
          <a:p>
            <a:pPr lvl="1" algn="just">
              <a:buFont typeface="Symbol" pitchFamily="18" charset="2"/>
              <a:buChar char=""/>
            </a:pPr>
            <a:r>
              <a:rPr lang="tr-TR" sz="2000" b="1">
                <a:solidFill>
                  <a:srgbClr val="133699"/>
                </a:solidFill>
              </a:rPr>
              <a:t>TOBB kapasite raporları</a:t>
            </a:r>
          </a:p>
          <a:p>
            <a:pPr lvl="1" algn="just">
              <a:buFont typeface="Symbol" pitchFamily="18" charset="2"/>
              <a:buChar char=""/>
            </a:pPr>
            <a:r>
              <a:rPr lang="tr-TR" sz="2000" b="1">
                <a:solidFill>
                  <a:srgbClr val="133699"/>
                </a:solidFill>
              </a:rPr>
              <a:t>ÇŞB 1 ton ve üzeri üretilen yada ithal edilen kimyasallar</a:t>
            </a:r>
          </a:p>
          <a:p>
            <a:pPr lvl="1" algn="just">
              <a:buFont typeface="Symbol" pitchFamily="18" charset="2"/>
              <a:buChar char=""/>
            </a:pPr>
            <a:endParaRPr lang="tr-TR" sz="2000" b="1">
              <a:solidFill>
                <a:srgbClr val="133699"/>
              </a:solidFill>
            </a:endParaRPr>
          </a:p>
          <a:p>
            <a:pPr algn="just">
              <a:buFontTx/>
              <a:buChar char="•"/>
            </a:pPr>
            <a:r>
              <a:rPr lang="tr-TR" sz="2000" b="1">
                <a:solidFill>
                  <a:srgbClr val="133699"/>
                </a:solidFill>
              </a:rPr>
              <a:t>Ön değerlendirme yapılması,</a:t>
            </a:r>
          </a:p>
          <a:p>
            <a:pPr lvl="1" algn="just">
              <a:buFont typeface="Symbol" pitchFamily="18" charset="2"/>
              <a:buChar char=""/>
            </a:pPr>
            <a:r>
              <a:rPr lang="tr-TR" sz="2000" b="1">
                <a:solidFill>
                  <a:srgbClr val="133699"/>
                </a:solidFill>
              </a:rPr>
              <a:t>Risk kodu olup olmaması</a:t>
            </a:r>
          </a:p>
          <a:p>
            <a:pPr lvl="1" algn="just">
              <a:buFont typeface="Symbol" pitchFamily="18" charset="2"/>
              <a:buChar char=""/>
            </a:pPr>
            <a:r>
              <a:rPr lang="tr-TR" sz="2000" b="1">
                <a:solidFill>
                  <a:srgbClr val="133699"/>
                </a:solidFill>
              </a:rPr>
              <a:t>Akut toksisite verileri</a:t>
            </a:r>
          </a:p>
          <a:p>
            <a:pPr lvl="1" algn="just">
              <a:buFont typeface="Symbol" pitchFamily="18" charset="2"/>
              <a:buChar char=""/>
            </a:pPr>
            <a:r>
              <a:rPr lang="tr-TR" sz="2000" b="1">
                <a:solidFill>
                  <a:srgbClr val="133699"/>
                </a:solidFill>
              </a:rPr>
              <a:t>Biyoakümülasyon verileri</a:t>
            </a:r>
          </a:p>
          <a:p>
            <a:pPr lvl="1" algn="just">
              <a:buFont typeface="Symbol" pitchFamily="18" charset="2"/>
              <a:buChar char=""/>
            </a:pPr>
            <a:endParaRPr lang="tr-TR" sz="2000" b="1">
              <a:solidFill>
                <a:srgbClr val="133699"/>
              </a:solidFill>
            </a:endParaRPr>
          </a:p>
          <a:p>
            <a:pPr algn="just">
              <a:buFontTx/>
              <a:buChar char="•"/>
            </a:pPr>
            <a:r>
              <a:rPr lang="tr-TR" sz="2000" b="1">
                <a:solidFill>
                  <a:srgbClr val="133699"/>
                </a:solidFill>
              </a:rPr>
              <a:t>Nihai değerlendirme yapılması,</a:t>
            </a:r>
          </a:p>
          <a:p>
            <a:pPr lvl="1" algn="just">
              <a:buFont typeface="Symbol" pitchFamily="18" charset="2"/>
              <a:buChar char=""/>
            </a:pPr>
            <a:r>
              <a:rPr lang="tr-TR" sz="2000" b="1">
                <a:solidFill>
                  <a:srgbClr val="133699"/>
                </a:solidFill>
              </a:rPr>
              <a:t>Toplam tehlike değerlendirmesi (TTD)</a:t>
            </a:r>
          </a:p>
          <a:p>
            <a:pPr lvl="1" algn="just">
              <a:buFont typeface="Symbol" pitchFamily="18" charset="2"/>
              <a:buChar char=""/>
            </a:pPr>
            <a:r>
              <a:rPr lang="tr-TR" sz="2000" b="1">
                <a:solidFill>
                  <a:srgbClr val="133699"/>
                </a:solidFill>
              </a:rPr>
              <a:t>Toplam etki değerlendirmesi (TED)</a:t>
            </a:r>
          </a:p>
          <a:p>
            <a:pPr lvl="1" algn="just">
              <a:buFont typeface="Symbol" pitchFamily="18" charset="2"/>
              <a:buChar char=""/>
            </a:pPr>
            <a:r>
              <a:rPr lang="tr-TR" sz="2000" b="1">
                <a:solidFill>
                  <a:srgbClr val="133699"/>
                </a:solidFill>
              </a:rPr>
              <a:t>COMMPS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İZLENECEK PARAMETRELER</a:t>
            </a:r>
            <a:endParaRPr lang="tr-TR" sz="2800" dirty="0">
              <a:latin typeface="+mn-lt"/>
              <a:cs typeface="Arial" charset="0"/>
            </a:endParaRPr>
          </a:p>
        </p:txBody>
      </p:sp>
      <p:sp>
        <p:nvSpPr>
          <p:cNvPr id="57347" name="3 Metin kutusu"/>
          <p:cNvSpPr txBox="1">
            <a:spLocks noChangeArrowheads="1"/>
          </p:cNvSpPr>
          <p:nvPr/>
        </p:nvSpPr>
        <p:spPr bwMode="auto">
          <a:xfrm>
            <a:off x="611188" y="1052513"/>
            <a:ext cx="4176712" cy="369887"/>
          </a:xfrm>
          <a:prstGeom prst="rect">
            <a:avLst/>
          </a:prstGeom>
          <a:noFill/>
          <a:ln w="9525">
            <a:noFill/>
            <a:miter lim="800000"/>
            <a:headEnd/>
            <a:tailEnd/>
          </a:ln>
        </p:spPr>
        <p:txBody>
          <a:bodyPr>
            <a:spAutoFit/>
          </a:bodyPr>
          <a:lstStyle/>
          <a:p>
            <a:pPr algn="just"/>
            <a:r>
              <a:rPr lang="tr-TR" b="1">
                <a:solidFill>
                  <a:srgbClr val="FF0000"/>
                </a:solidFill>
              </a:rPr>
              <a:t>Taslak Belirli Kirletici Listesi:</a:t>
            </a:r>
            <a:endParaRPr lang="tr-TR" b="1">
              <a:solidFill>
                <a:srgbClr val="133699"/>
              </a:solidFill>
            </a:endParaRPr>
          </a:p>
        </p:txBody>
      </p:sp>
      <p:graphicFrame>
        <p:nvGraphicFramePr>
          <p:cNvPr id="7" name="6 Tablo"/>
          <p:cNvGraphicFramePr>
            <a:graphicFrameLocks noGrp="1"/>
          </p:cNvGraphicFramePr>
          <p:nvPr/>
        </p:nvGraphicFramePr>
        <p:xfrm>
          <a:off x="755650" y="1628775"/>
          <a:ext cx="7632700" cy="4537075"/>
        </p:xfrm>
        <a:graphic>
          <a:graphicData uri="http://schemas.openxmlformats.org/drawingml/2006/table">
            <a:tbl>
              <a:tblPr>
                <a:tableStyleId>{D7AC3CCA-C797-4891-BE02-D94E43425B78}</a:tableStyleId>
              </a:tblPr>
              <a:tblGrid>
                <a:gridCol w="2057216"/>
                <a:gridCol w="1884179"/>
                <a:gridCol w="1884179"/>
                <a:gridCol w="1807274"/>
              </a:tblGrid>
              <a:tr h="227910">
                <a:tc>
                  <a:txBody>
                    <a:bodyPr/>
                    <a:lstStyle/>
                    <a:p>
                      <a:pPr algn="l" fontAlgn="b"/>
                      <a:r>
                        <a:rPr lang="tr-TR" sz="1200" b="1" u="none" strike="noStrike" dirty="0" err="1"/>
                        <a:t>Propilbenzen</a:t>
                      </a:r>
                      <a:endParaRPr lang="tr-TR" sz="1200" b="1" i="0" u="none" strike="noStrike" dirty="0">
                        <a:solidFill>
                          <a:srgbClr val="000000"/>
                        </a:solidFill>
                        <a:latin typeface="Times New Roman"/>
                      </a:endParaRPr>
                    </a:p>
                  </a:txBody>
                  <a:tcPr marL="9525" marR="9525" marT="9525" marB="0" anchor="b"/>
                </a:tc>
                <a:tc>
                  <a:txBody>
                    <a:bodyPr/>
                    <a:lstStyle/>
                    <a:p>
                      <a:pPr algn="l" fontAlgn="b"/>
                      <a:r>
                        <a:rPr lang="tr-TR" sz="1200" b="1" u="none" strike="noStrike"/>
                        <a:t>Endrin</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a:t>Asetaklor;</a:t>
                      </a:r>
                      <a:endParaRPr lang="tr-TR" sz="1200" b="1" i="0" u="none" strike="noStrike">
                        <a:solidFill>
                          <a:srgbClr val="000000"/>
                        </a:solidFill>
                        <a:latin typeface="Times New Roman"/>
                      </a:endParaRPr>
                    </a:p>
                  </a:txBody>
                  <a:tcPr marL="9525" marR="9525" marT="9525" marB="0" anchor="b"/>
                </a:tc>
                <a:tc rowSpan="2">
                  <a:txBody>
                    <a:bodyPr/>
                    <a:lstStyle/>
                    <a:p>
                      <a:pPr algn="l" fontAlgn="b"/>
                      <a:r>
                        <a:rPr lang="tr-TR" sz="1200" b="1" u="none" strike="noStrike" dirty="0"/>
                        <a:t>p-(1,1-</a:t>
                      </a:r>
                      <a:r>
                        <a:rPr lang="tr-TR" sz="1200" b="1" u="none" strike="noStrike" dirty="0" err="1"/>
                        <a:t>dimetilpropil</a:t>
                      </a:r>
                      <a:r>
                        <a:rPr lang="tr-TR" sz="1200" b="1" u="none" strike="noStrike" dirty="0"/>
                        <a:t>)fenol*</a:t>
                      </a:r>
                      <a:endParaRPr lang="tr-TR" sz="1200" b="1" i="0" u="none" strike="noStrike" dirty="0">
                        <a:solidFill>
                          <a:srgbClr val="000000"/>
                        </a:solidFill>
                        <a:latin typeface="Times New Roman"/>
                      </a:endParaRPr>
                    </a:p>
                  </a:txBody>
                  <a:tcPr marL="9525" marR="9525" marT="9525" marB="0" anchor="b"/>
                </a:tc>
              </a:tr>
              <a:tr h="575203">
                <a:tc>
                  <a:txBody>
                    <a:bodyPr/>
                    <a:lstStyle/>
                    <a:p>
                      <a:pPr algn="l" fontAlgn="b"/>
                      <a:r>
                        <a:rPr lang="tr-TR" sz="1200" b="1" u="none" strike="noStrike"/>
                        <a:t>1,4-diklorobenzen</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a:t>4,4'-DDD</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a:t>2-kloro-N-(etoksimetil)-N-(2-etil-6-metilfenil)asetamid*</a:t>
                      </a:r>
                      <a:endParaRPr lang="tr-TR" sz="1200" b="1" i="0" u="none" strike="noStrike">
                        <a:solidFill>
                          <a:srgbClr val="000000"/>
                        </a:solidFill>
                        <a:latin typeface="Times New Roman"/>
                      </a:endParaRPr>
                    </a:p>
                  </a:txBody>
                  <a:tcPr marL="9525" marR="9525" marT="9525" marB="0" anchor="b"/>
                </a:tc>
                <a:tc vMerge="1">
                  <a:txBody>
                    <a:bodyPr/>
                    <a:lstStyle/>
                    <a:p>
                      <a:endParaRPr lang="tr-TR"/>
                    </a:p>
                  </a:txBody>
                  <a:tcPr/>
                </a:tc>
              </a:tr>
              <a:tr h="227910">
                <a:tc>
                  <a:txBody>
                    <a:bodyPr/>
                    <a:lstStyle/>
                    <a:p>
                      <a:pPr algn="l" fontAlgn="b"/>
                      <a:r>
                        <a:rPr lang="tr-TR" sz="1200" b="1" u="none" strike="noStrike"/>
                        <a:t>4-kloroanilin</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a:t>2,4,6-tri-tert-butilfenol</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a:t>PCB 153</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a:t>Demeton</a:t>
                      </a:r>
                      <a:endParaRPr lang="tr-TR" sz="1200" b="1" i="0" u="none" strike="noStrike">
                        <a:solidFill>
                          <a:srgbClr val="000000"/>
                        </a:solidFill>
                        <a:latin typeface="Times New Roman"/>
                      </a:endParaRPr>
                    </a:p>
                  </a:txBody>
                  <a:tcPr marL="9525" marR="9525" marT="9525" marB="0" anchor="b"/>
                </a:tc>
              </a:tr>
              <a:tr h="390704">
                <a:tc>
                  <a:txBody>
                    <a:bodyPr/>
                    <a:lstStyle/>
                    <a:p>
                      <a:pPr algn="l" fontAlgn="b"/>
                      <a:r>
                        <a:rPr lang="tr-TR" sz="1200" b="1" u="none" strike="noStrike"/>
                        <a:t>1,3,5-trimetilbenzen; Mesitilen</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a:t>Alüminyum</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a:t>PCB 138</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a:t>Ksilen misk</a:t>
                      </a:r>
                      <a:endParaRPr lang="tr-TR" sz="1200" b="1" i="0" u="none" strike="noStrike">
                        <a:solidFill>
                          <a:srgbClr val="000000"/>
                        </a:solidFill>
                        <a:latin typeface="Times New Roman"/>
                      </a:endParaRPr>
                    </a:p>
                  </a:txBody>
                  <a:tcPr marL="9525" marR="9525" marT="9525" marB="0" anchor="b"/>
                </a:tc>
              </a:tr>
              <a:tr h="227910">
                <a:tc>
                  <a:txBody>
                    <a:bodyPr/>
                    <a:lstStyle/>
                    <a:p>
                      <a:pPr algn="l" fontAlgn="b"/>
                      <a:r>
                        <a:rPr lang="tr-TR" sz="1200" b="1" u="none" strike="noStrike"/>
                        <a:t>n-bütilkalay triklorür*</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a:t>Demir</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a:t>PCB 180</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a:t>Dibutilkalay oksit</a:t>
                      </a:r>
                      <a:endParaRPr lang="tr-TR" sz="1200" b="1" i="0" u="none" strike="noStrike">
                        <a:solidFill>
                          <a:srgbClr val="000000"/>
                        </a:solidFill>
                        <a:latin typeface="Times New Roman"/>
                      </a:endParaRPr>
                    </a:p>
                  </a:txBody>
                  <a:tcPr marL="9525" marR="9525" marT="9525" marB="0" anchor="b"/>
                </a:tc>
              </a:tr>
              <a:tr h="575203">
                <a:tc>
                  <a:txBody>
                    <a:bodyPr/>
                    <a:lstStyle/>
                    <a:p>
                      <a:pPr algn="l" fontAlgn="b"/>
                      <a:r>
                        <a:rPr lang="tr-TR" sz="1200" b="1" u="none" strike="noStrike"/>
                        <a:t>Fenitrotiyon (ISO); O,O-dimetil O-4-nitro-m-tolil fosforotiyoat</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a:t>Silisyum*</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a:t>PCB 52</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a:t>Asenaften</a:t>
                      </a:r>
                      <a:endParaRPr lang="tr-TR" sz="1200" b="1" i="0" u="none" strike="noStrike">
                        <a:solidFill>
                          <a:srgbClr val="000000"/>
                        </a:solidFill>
                        <a:latin typeface="Times New Roman"/>
                      </a:endParaRPr>
                    </a:p>
                  </a:txBody>
                  <a:tcPr marL="9525" marR="9525" marT="9525" marB="0" anchor="b"/>
                </a:tc>
              </a:tr>
              <a:tr h="227910">
                <a:tc>
                  <a:txBody>
                    <a:bodyPr/>
                    <a:lstStyle/>
                    <a:p>
                      <a:pPr algn="l" fontAlgn="b"/>
                      <a:r>
                        <a:rPr lang="tr-TR" sz="1200" b="1" u="none" strike="noStrike"/>
                        <a:t>Difenilamin</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a:t>Gümüş</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a:t>PCB 101</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a:t>Dietil Fitalat</a:t>
                      </a:r>
                      <a:endParaRPr lang="tr-TR" sz="1200" b="1" i="0" u="none" strike="noStrike">
                        <a:solidFill>
                          <a:srgbClr val="000000"/>
                        </a:solidFill>
                        <a:latin typeface="Times New Roman"/>
                      </a:endParaRPr>
                    </a:p>
                  </a:txBody>
                  <a:tcPr marL="9525" marR="9525" marT="9525" marB="0" anchor="b"/>
                </a:tc>
              </a:tr>
              <a:tr h="227910">
                <a:tc>
                  <a:txBody>
                    <a:bodyPr/>
                    <a:lstStyle/>
                    <a:p>
                      <a:pPr algn="l" fontAlgn="b"/>
                      <a:r>
                        <a:rPr lang="tr-TR" sz="1200" b="1" u="none" strike="noStrike"/>
                        <a:t>Tributil fosfat*</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a:t>Kalay</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a:t>İsodrin</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a:t>Dibutilfitalat (DBP)</a:t>
                      </a:r>
                      <a:endParaRPr lang="tr-TR" sz="1200" b="1" i="0" u="none" strike="noStrike">
                        <a:solidFill>
                          <a:srgbClr val="000000"/>
                        </a:solidFill>
                        <a:latin typeface="Times New Roman"/>
                      </a:endParaRPr>
                    </a:p>
                  </a:txBody>
                  <a:tcPr marL="9525" marR="9525" marT="9525" marB="0" anchor="b"/>
                </a:tc>
              </a:tr>
              <a:tr h="227910">
                <a:tc>
                  <a:txBody>
                    <a:bodyPr/>
                    <a:lstStyle/>
                    <a:p>
                      <a:pPr algn="l" fontAlgn="b"/>
                      <a:r>
                        <a:rPr lang="tr-TR" sz="1200" b="1" u="none" strike="noStrike"/>
                        <a:t>2,6-di-ter-butilfenol;</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a:t>Titanyum</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a:t>Tribromodifenil eter*</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a:t>Fenantren</a:t>
                      </a:r>
                      <a:endParaRPr lang="tr-TR" sz="1200" b="1" i="0" u="none" strike="noStrike">
                        <a:solidFill>
                          <a:srgbClr val="000000"/>
                        </a:solidFill>
                        <a:latin typeface="Times New Roman"/>
                      </a:endParaRPr>
                    </a:p>
                  </a:txBody>
                  <a:tcPr marL="9525" marR="9525" marT="9525" marB="0" anchor="b"/>
                </a:tc>
              </a:tr>
              <a:tr h="390704">
                <a:tc>
                  <a:txBody>
                    <a:bodyPr/>
                    <a:lstStyle/>
                    <a:p>
                      <a:pPr algn="l" fontAlgn="b"/>
                      <a:r>
                        <a:rPr lang="tr-TR" sz="1200" b="1" u="none" strike="noStrike"/>
                        <a:t>2,6-di-tersiyer-butilfenol</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a:t>Antimon</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a:t>17-beta-estradiyol*</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a:t>Benzilbutilfitalat (BBP)</a:t>
                      </a:r>
                      <a:endParaRPr lang="tr-TR" sz="1200" b="1" i="0" u="none" strike="noStrike">
                        <a:solidFill>
                          <a:srgbClr val="000000"/>
                        </a:solidFill>
                        <a:latin typeface="Times New Roman"/>
                      </a:endParaRPr>
                    </a:p>
                  </a:txBody>
                  <a:tcPr marL="9525" marR="9525" marT="9525" marB="0" anchor="b"/>
                </a:tc>
              </a:tr>
              <a:tr h="227910">
                <a:tc>
                  <a:txBody>
                    <a:bodyPr/>
                    <a:lstStyle/>
                    <a:p>
                      <a:pPr algn="l" fontAlgn="b"/>
                      <a:r>
                        <a:rPr lang="tr-TR" sz="1200" b="1" u="none" strike="noStrike"/>
                        <a:t>Piren</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dirty="0"/>
                        <a:t>Arsenik</a:t>
                      </a:r>
                      <a:endParaRPr lang="tr-TR" sz="1200" b="1" i="0" u="none" strike="noStrike" dirty="0">
                        <a:solidFill>
                          <a:srgbClr val="000000"/>
                        </a:solidFill>
                        <a:latin typeface="Times New Roman"/>
                      </a:endParaRPr>
                    </a:p>
                  </a:txBody>
                  <a:tcPr marL="9525" marR="9525" marT="9525" marB="0" anchor="b"/>
                </a:tc>
                <a:tc>
                  <a:txBody>
                    <a:bodyPr/>
                    <a:lstStyle/>
                    <a:p>
                      <a:pPr algn="l" fontAlgn="b"/>
                      <a:r>
                        <a:rPr lang="tr-TR" sz="1200" b="1" u="none" strike="noStrike"/>
                        <a:t>DDT (toplam)</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a:t>Azinfos-metil</a:t>
                      </a:r>
                      <a:endParaRPr lang="tr-TR" sz="1200" b="1" i="0" u="none" strike="noStrike">
                        <a:solidFill>
                          <a:srgbClr val="000000"/>
                        </a:solidFill>
                        <a:latin typeface="Times New Roman"/>
                      </a:endParaRPr>
                    </a:p>
                  </a:txBody>
                  <a:tcPr marL="9525" marR="9525" marT="9525" marB="0" anchor="b"/>
                </a:tc>
              </a:tr>
              <a:tr h="390704">
                <a:tc>
                  <a:txBody>
                    <a:bodyPr/>
                    <a:lstStyle/>
                    <a:p>
                      <a:pPr algn="l" fontAlgn="b"/>
                      <a:r>
                        <a:rPr lang="tr-TR" sz="1200" b="1" u="none" strike="noStrike"/>
                        <a:t>Poliklorlubifeniller (PCB'ler)</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a:t>Baryum</a:t>
                      </a:r>
                      <a:endParaRPr lang="tr-TR" sz="1200" b="1" i="0" u="none" strike="noStrike">
                        <a:solidFill>
                          <a:srgbClr val="000000"/>
                        </a:solidFill>
                        <a:latin typeface="Times New Roman"/>
                      </a:endParaRPr>
                    </a:p>
                  </a:txBody>
                  <a:tcPr marL="9525" marR="9525" marT="9525" marB="0" anchor="b"/>
                </a:tc>
                <a:tc rowSpan="2">
                  <a:txBody>
                    <a:bodyPr/>
                    <a:lstStyle/>
                    <a:p>
                      <a:pPr algn="l" fontAlgn="b"/>
                      <a:r>
                        <a:rPr lang="tr-TR" sz="1200" b="1" u="none" strike="noStrike"/>
                        <a:t>Permetrin</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a:t>2,3,4,5,6-Pentaklorotoluen ;</a:t>
                      </a:r>
                      <a:endParaRPr lang="tr-TR" sz="1200" b="1" i="0" u="none" strike="noStrike">
                        <a:solidFill>
                          <a:srgbClr val="000000"/>
                        </a:solidFill>
                        <a:latin typeface="Times New Roman"/>
                      </a:endParaRPr>
                    </a:p>
                  </a:txBody>
                  <a:tcPr marL="9525" marR="9525" marT="9525" marB="0" anchor="b"/>
                </a:tc>
              </a:tr>
              <a:tr h="227910">
                <a:tc>
                  <a:txBody>
                    <a:bodyPr/>
                    <a:lstStyle/>
                    <a:p>
                      <a:pPr algn="l" fontAlgn="b"/>
                      <a:r>
                        <a:rPr lang="tr-TR" sz="1200" b="1" u="none" strike="noStrike"/>
                        <a:t>Diklofenak</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a:t>Berilyum</a:t>
                      </a:r>
                      <a:endParaRPr lang="tr-TR" sz="1200" b="1" i="0" u="none" strike="noStrike">
                        <a:solidFill>
                          <a:srgbClr val="000000"/>
                        </a:solidFill>
                        <a:latin typeface="Times New Roman"/>
                      </a:endParaRPr>
                    </a:p>
                  </a:txBody>
                  <a:tcPr marL="9525" marR="9525" marT="9525" marB="0" anchor="b"/>
                </a:tc>
                <a:tc vMerge="1">
                  <a:txBody>
                    <a:bodyPr/>
                    <a:lstStyle/>
                    <a:p>
                      <a:endParaRPr lang="tr-TR"/>
                    </a:p>
                  </a:txBody>
                  <a:tcPr/>
                </a:tc>
                <a:tc>
                  <a:txBody>
                    <a:bodyPr/>
                    <a:lstStyle/>
                    <a:p>
                      <a:pPr algn="l" fontAlgn="b"/>
                      <a:r>
                        <a:rPr lang="tr-TR" sz="1200" b="1" u="none" strike="noStrike"/>
                        <a:t>Pentaklorotoluen *</a:t>
                      </a:r>
                      <a:endParaRPr lang="tr-TR" sz="1200" b="1" i="0" u="none" strike="noStrike">
                        <a:solidFill>
                          <a:srgbClr val="000000"/>
                        </a:solidFill>
                        <a:latin typeface="Times New Roman"/>
                      </a:endParaRPr>
                    </a:p>
                  </a:txBody>
                  <a:tcPr marL="9525" marR="9525" marT="9525" marB="0" anchor="b"/>
                </a:tc>
              </a:tr>
              <a:tr h="390704">
                <a:tc>
                  <a:txBody>
                    <a:bodyPr/>
                    <a:lstStyle/>
                    <a:p>
                      <a:pPr algn="l" fontAlgn="b"/>
                      <a:r>
                        <a:rPr lang="tr-TR" sz="1200" b="1" u="none" strike="noStrike"/>
                        <a:t>3,6-dimetilfenantren</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a:t>Bor</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a:t>1,3-diklorobenzen</a:t>
                      </a:r>
                      <a:endParaRPr lang="tr-TR" sz="1200" b="1" i="0" u="none" strike="noStrike">
                        <a:solidFill>
                          <a:srgbClr val="000000"/>
                        </a:solidFill>
                        <a:latin typeface="Times New Roman"/>
                      </a:endParaRPr>
                    </a:p>
                  </a:txBody>
                  <a:tcPr marL="9525" marR="9525" marT="9525" marB="0" anchor="b"/>
                </a:tc>
                <a:tc>
                  <a:txBody>
                    <a:bodyPr/>
                    <a:lstStyle/>
                    <a:p>
                      <a:pPr algn="l" fontAlgn="b"/>
                      <a:r>
                        <a:rPr lang="tr-TR" sz="1200" b="1" u="none" strike="noStrike" dirty="0" err="1"/>
                        <a:t>Dioktil</a:t>
                      </a:r>
                      <a:r>
                        <a:rPr lang="tr-TR" sz="1200" b="1" u="none" strike="noStrike" dirty="0"/>
                        <a:t> </a:t>
                      </a:r>
                      <a:r>
                        <a:rPr lang="tr-TR" sz="1200" b="1" u="none" strike="noStrike" dirty="0" err="1"/>
                        <a:t>fitalat</a:t>
                      </a:r>
                      <a:r>
                        <a:rPr lang="tr-TR" sz="1200" b="1" u="none" strike="noStrike" dirty="0"/>
                        <a:t> (</a:t>
                      </a:r>
                      <a:r>
                        <a:rPr lang="tr-TR" sz="1200" b="1" u="none" strike="noStrike" dirty="0" err="1"/>
                        <a:t>DnOP</a:t>
                      </a:r>
                      <a:r>
                        <a:rPr lang="tr-TR" sz="1200" b="1" u="none" strike="noStrike" dirty="0"/>
                        <a:t>)*</a:t>
                      </a:r>
                      <a:endParaRPr lang="tr-TR" sz="1200" b="1" i="0" u="none" strike="noStrike" dirty="0">
                        <a:solidFill>
                          <a:srgbClr val="000000"/>
                        </a:solidFill>
                        <a:latin typeface="Times New Roman"/>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İZLENECEK PARAMETRELER</a:t>
            </a:r>
            <a:endParaRPr lang="tr-TR" sz="2800" dirty="0">
              <a:latin typeface="+mn-lt"/>
              <a:cs typeface="Arial" charset="0"/>
            </a:endParaRPr>
          </a:p>
        </p:txBody>
      </p:sp>
      <p:sp>
        <p:nvSpPr>
          <p:cNvPr id="58371" name="3 Metin kutusu"/>
          <p:cNvSpPr txBox="1">
            <a:spLocks noChangeArrowheads="1"/>
          </p:cNvSpPr>
          <p:nvPr/>
        </p:nvSpPr>
        <p:spPr bwMode="auto">
          <a:xfrm>
            <a:off x="611188" y="1052513"/>
            <a:ext cx="5256212" cy="369887"/>
          </a:xfrm>
          <a:prstGeom prst="rect">
            <a:avLst/>
          </a:prstGeom>
          <a:noFill/>
          <a:ln w="9525">
            <a:noFill/>
            <a:miter lim="800000"/>
            <a:headEnd/>
            <a:tailEnd/>
          </a:ln>
        </p:spPr>
        <p:txBody>
          <a:bodyPr>
            <a:spAutoFit/>
          </a:bodyPr>
          <a:lstStyle/>
          <a:p>
            <a:pPr algn="just"/>
            <a:r>
              <a:rPr lang="tr-TR" b="1">
                <a:solidFill>
                  <a:srgbClr val="FF0000"/>
                </a:solidFill>
              </a:rPr>
              <a:t>Taslak Belirli Kirletici Listesi (Devam):</a:t>
            </a:r>
            <a:endParaRPr lang="tr-TR" b="1">
              <a:solidFill>
                <a:srgbClr val="133699"/>
              </a:solidFill>
            </a:endParaRPr>
          </a:p>
        </p:txBody>
      </p:sp>
      <p:graphicFrame>
        <p:nvGraphicFramePr>
          <p:cNvPr id="5" name="4 Tablo"/>
          <p:cNvGraphicFramePr>
            <a:graphicFrameLocks noGrp="1"/>
          </p:cNvGraphicFramePr>
          <p:nvPr/>
        </p:nvGraphicFramePr>
        <p:xfrm>
          <a:off x="1042988" y="1484313"/>
          <a:ext cx="7129462" cy="4784725"/>
        </p:xfrm>
        <a:graphic>
          <a:graphicData uri="http://schemas.openxmlformats.org/drawingml/2006/table">
            <a:tbl>
              <a:tblPr>
                <a:tableStyleId>{D7AC3CCA-C797-4891-BE02-D94E43425B78}</a:tableStyleId>
              </a:tblPr>
              <a:tblGrid>
                <a:gridCol w="1921362"/>
                <a:gridCol w="1759752"/>
                <a:gridCol w="1759752"/>
                <a:gridCol w="1687925"/>
              </a:tblGrid>
              <a:tr h="207923">
                <a:tc>
                  <a:txBody>
                    <a:bodyPr/>
                    <a:lstStyle/>
                    <a:p>
                      <a:pPr algn="l" fontAlgn="b"/>
                      <a:r>
                        <a:rPr lang="tr-TR" sz="1200" b="1" u="none" strike="noStrike" dirty="0"/>
                        <a:t>PCB 31*</a:t>
                      </a:r>
                      <a:endParaRPr lang="tr-TR" sz="1200" b="1" i="0" u="none" strike="noStrike" dirty="0">
                        <a:solidFill>
                          <a:srgbClr val="000000"/>
                        </a:solidFill>
                        <a:latin typeface="Times New Roman"/>
                      </a:endParaRPr>
                    </a:p>
                  </a:txBody>
                  <a:tcPr marL="8467" marR="8467" marT="8467" marB="0" anchor="b"/>
                </a:tc>
                <a:tc>
                  <a:txBody>
                    <a:bodyPr/>
                    <a:lstStyle/>
                    <a:p>
                      <a:pPr algn="l" fontAlgn="b"/>
                      <a:r>
                        <a:rPr lang="tr-TR" sz="1200" b="1" u="none" strike="noStrike"/>
                        <a:t>Krom</a:t>
                      </a:r>
                      <a:endParaRPr lang="tr-TR" sz="1200" b="1" i="0" u="none" strike="noStrike">
                        <a:solidFill>
                          <a:srgbClr val="000000"/>
                        </a:solidFill>
                        <a:latin typeface="Times New Roman"/>
                      </a:endParaRPr>
                    </a:p>
                  </a:txBody>
                  <a:tcPr marL="8467" marR="8467" marT="8467" marB="0" anchor="b"/>
                </a:tc>
                <a:tc>
                  <a:txBody>
                    <a:bodyPr/>
                    <a:lstStyle/>
                    <a:p>
                      <a:pPr algn="l" fontAlgn="b"/>
                      <a:r>
                        <a:rPr lang="tr-TR" sz="1200" b="1" u="none" strike="noStrike"/>
                        <a:t>Triadimenol;</a:t>
                      </a:r>
                      <a:endParaRPr lang="tr-TR" sz="1200" b="1" i="0" u="none" strike="noStrike">
                        <a:solidFill>
                          <a:srgbClr val="000000"/>
                        </a:solidFill>
                        <a:latin typeface="Times New Roman"/>
                      </a:endParaRPr>
                    </a:p>
                  </a:txBody>
                  <a:tcPr marL="8467" marR="8467" marT="8467" marB="0" anchor="b"/>
                </a:tc>
                <a:tc>
                  <a:txBody>
                    <a:bodyPr/>
                    <a:lstStyle/>
                    <a:p>
                      <a:pPr algn="l" fontAlgn="b"/>
                      <a:r>
                        <a:rPr lang="tr-TR" sz="1200" b="1" u="none" strike="noStrike"/>
                        <a:t>1-metilnaftalin</a:t>
                      </a:r>
                      <a:endParaRPr lang="tr-TR" sz="1200" b="1" i="0" u="none" strike="noStrike">
                        <a:solidFill>
                          <a:srgbClr val="000000"/>
                        </a:solidFill>
                        <a:latin typeface="Times New Roman"/>
                      </a:endParaRPr>
                    </a:p>
                  </a:txBody>
                  <a:tcPr marL="8467" marR="8467" marT="8467" marB="0" anchor="b"/>
                </a:tc>
              </a:tr>
              <a:tr h="524758">
                <a:tc>
                  <a:txBody>
                    <a:bodyPr/>
                    <a:lstStyle/>
                    <a:p>
                      <a:pPr algn="l" fontAlgn="b"/>
                      <a:r>
                        <a:rPr lang="tr-TR" sz="1200" b="1" u="none" strike="noStrike"/>
                        <a:t>Klorotalonil</a:t>
                      </a:r>
                      <a:endParaRPr lang="tr-TR" sz="1200" b="1" i="0" u="none" strike="noStrike">
                        <a:solidFill>
                          <a:srgbClr val="000000"/>
                        </a:solidFill>
                        <a:latin typeface="Times New Roman"/>
                      </a:endParaRPr>
                    </a:p>
                  </a:txBody>
                  <a:tcPr marL="8467" marR="8467" marT="8467" marB="0" anchor="b"/>
                </a:tc>
                <a:tc>
                  <a:txBody>
                    <a:bodyPr/>
                    <a:lstStyle/>
                    <a:p>
                      <a:pPr algn="l" fontAlgn="b"/>
                      <a:r>
                        <a:rPr lang="tr-TR" sz="1200" b="1" u="none" strike="noStrike"/>
                        <a:t>Kobalt</a:t>
                      </a:r>
                      <a:endParaRPr lang="tr-TR" sz="1200" b="1" i="0" u="none" strike="noStrike">
                        <a:solidFill>
                          <a:srgbClr val="000000"/>
                        </a:solidFill>
                        <a:latin typeface="Times New Roman"/>
                      </a:endParaRPr>
                    </a:p>
                  </a:txBody>
                  <a:tcPr marL="8467" marR="8467" marT="8467" marB="0" anchor="b"/>
                </a:tc>
                <a:tc>
                  <a:txBody>
                    <a:bodyPr/>
                    <a:lstStyle/>
                    <a:p>
                      <a:pPr algn="l" fontAlgn="b"/>
                      <a:r>
                        <a:rPr lang="el-GR" sz="1200" b="1" u="none" strike="noStrike"/>
                        <a:t>α-</a:t>
                      </a:r>
                      <a:r>
                        <a:rPr lang="tr-TR" sz="1200" b="1" u="none" strike="noStrike"/>
                        <a:t>ter-bütil-</a:t>
                      </a:r>
                      <a:r>
                        <a:rPr lang="el-GR" sz="1200" b="1" u="none" strike="noStrike"/>
                        <a:t>β-(4-</a:t>
                      </a:r>
                      <a:r>
                        <a:rPr lang="tr-TR" sz="1200" b="1" u="none" strike="noStrike"/>
                        <a:t>klorofenoksi)-1H-1,2,4-triazol-1-etanol*</a:t>
                      </a:r>
                      <a:endParaRPr lang="tr-TR" sz="1200" b="1" i="0" u="none" strike="noStrike">
                        <a:solidFill>
                          <a:srgbClr val="000000"/>
                        </a:solidFill>
                        <a:latin typeface="Times New Roman"/>
                      </a:endParaRPr>
                    </a:p>
                  </a:txBody>
                  <a:tcPr marL="8467" marR="8467" marT="8467" marB="0" anchor="b"/>
                </a:tc>
                <a:tc>
                  <a:txBody>
                    <a:bodyPr/>
                    <a:lstStyle/>
                    <a:p>
                      <a:pPr algn="l" fontAlgn="b"/>
                      <a:r>
                        <a:rPr lang="tr-TR" sz="1200" b="1" u="none" strike="noStrike"/>
                        <a:t>1-Kloronaftalin</a:t>
                      </a:r>
                      <a:endParaRPr lang="tr-TR" sz="1200" b="1" i="0" u="none" strike="noStrike">
                        <a:solidFill>
                          <a:srgbClr val="000000"/>
                        </a:solidFill>
                        <a:latin typeface="Times New Roman"/>
                      </a:endParaRPr>
                    </a:p>
                  </a:txBody>
                  <a:tcPr marL="8467" marR="8467" marT="8467" marB="0" anchor="b"/>
                </a:tc>
              </a:tr>
              <a:tr h="207923">
                <a:tc>
                  <a:txBody>
                    <a:bodyPr/>
                    <a:lstStyle/>
                    <a:p>
                      <a:pPr algn="l" fontAlgn="b"/>
                      <a:r>
                        <a:rPr lang="tr-TR" sz="1200" b="1" u="none" strike="noStrike"/>
                        <a:t>Benzo(e)piren</a:t>
                      </a:r>
                      <a:endParaRPr lang="tr-TR" sz="1200" b="1" i="0" u="none" strike="noStrike">
                        <a:solidFill>
                          <a:srgbClr val="000000"/>
                        </a:solidFill>
                        <a:latin typeface="Times New Roman"/>
                      </a:endParaRPr>
                    </a:p>
                  </a:txBody>
                  <a:tcPr marL="8467" marR="8467" marT="8467" marB="0" anchor="b"/>
                </a:tc>
                <a:tc>
                  <a:txBody>
                    <a:bodyPr/>
                    <a:lstStyle/>
                    <a:p>
                      <a:pPr algn="l" fontAlgn="b"/>
                      <a:r>
                        <a:rPr lang="tr-TR" sz="1200" b="1" u="none" strike="noStrike"/>
                        <a:t>Bakır</a:t>
                      </a:r>
                      <a:endParaRPr lang="tr-TR" sz="1200" b="1" i="0" u="none" strike="noStrike">
                        <a:solidFill>
                          <a:srgbClr val="000000"/>
                        </a:solidFill>
                        <a:latin typeface="Times New Roman"/>
                      </a:endParaRPr>
                    </a:p>
                  </a:txBody>
                  <a:tcPr marL="8467" marR="8467" marT="8467" marB="0" anchor="b"/>
                </a:tc>
                <a:tc>
                  <a:txBody>
                    <a:bodyPr/>
                    <a:lstStyle/>
                    <a:p>
                      <a:pPr algn="l" fontAlgn="b"/>
                      <a:r>
                        <a:rPr lang="tr-TR" sz="1200" b="1" u="none" strike="noStrike"/>
                        <a:t>Fentiyon</a:t>
                      </a:r>
                      <a:endParaRPr lang="tr-TR" sz="1200" b="1" i="0" u="none" strike="noStrike">
                        <a:solidFill>
                          <a:srgbClr val="000000"/>
                        </a:solidFill>
                        <a:latin typeface="Times New Roman"/>
                      </a:endParaRPr>
                    </a:p>
                  </a:txBody>
                  <a:tcPr marL="8467" marR="8467" marT="8467" marB="0" anchor="b"/>
                </a:tc>
                <a:tc>
                  <a:txBody>
                    <a:bodyPr/>
                    <a:lstStyle/>
                    <a:p>
                      <a:pPr algn="l" fontAlgn="b"/>
                      <a:r>
                        <a:rPr lang="tr-TR" sz="1200" b="1" u="none" strike="noStrike"/>
                        <a:t>2-kloronaftalin</a:t>
                      </a:r>
                      <a:endParaRPr lang="tr-TR" sz="1200" b="1" i="0" u="none" strike="noStrike">
                        <a:solidFill>
                          <a:srgbClr val="000000"/>
                        </a:solidFill>
                        <a:latin typeface="Times New Roman"/>
                      </a:endParaRPr>
                    </a:p>
                  </a:txBody>
                  <a:tcPr marL="8467" marR="8467" marT="8467" marB="0" anchor="b"/>
                </a:tc>
              </a:tr>
              <a:tr h="207923">
                <a:tc>
                  <a:txBody>
                    <a:bodyPr/>
                    <a:lstStyle/>
                    <a:p>
                      <a:pPr algn="l" fontAlgn="b"/>
                      <a:r>
                        <a:rPr lang="tr-TR" sz="1200" b="1" u="none" strike="noStrike"/>
                        <a:t>Perilen</a:t>
                      </a:r>
                      <a:endParaRPr lang="tr-TR" sz="1200" b="1" i="0" u="none" strike="noStrike">
                        <a:solidFill>
                          <a:srgbClr val="000000"/>
                        </a:solidFill>
                        <a:latin typeface="Times New Roman"/>
                      </a:endParaRPr>
                    </a:p>
                  </a:txBody>
                  <a:tcPr marL="8467" marR="8467" marT="8467" marB="0" anchor="b"/>
                </a:tc>
                <a:tc>
                  <a:txBody>
                    <a:bodyPr/>
                    <a:lstStyle/>
                    <a:p>
                      <a:pPr algn="l" fontAlgn="b"/>
                      <a:r>
                        <a:rPr lang="tr-TR" sz="1200" b="1" u="none" strike="noStrike"/>
                        <a:t>Vanadyum</a:t>
                      </a:r>
                      <a:endParaRPr lang="tr-TR" sz="1200" b="1" i="0" u="none" strike="noStrike">
                        <a:solidFill>
                          <a:srgbClr val="000000"/>
                        </a:solidFill>
                        <a:latin typeface="Times New Roman"/>
                      </a:endParaRPr>
                    </a:p>
                  </a:txBody>
                  <a:tcPr marL="8467" marR="8467" marT="8467" marB="0" anchor="b"/>
                </a:tc>
                <a:tc>
                  <a:txBody>
                    <a:bodyPr/>
                    <a:lstStyle/>
                    <a:p>
                      <a:pPr algn="l" fontAlgn="b"/>
                      <a:r>
                        <a:rPr lang="tr-TR" sz="1200" b="1" u="none" strike="noStrike"/>
                        <a:t>Karbontetraklorür</a:t>
                      </a:r>
                      <a:endParaRPr lang="tr-TR" sz="1200" b="1" i="0" u="none" strike="noStrike">
                        <a:solidFill>
                          <a:srgbClr val="000000"/>
                        </a:solidFill>
                        <a:latin typeface="Times New Roman"/>
                      </a:endParaRPr>
                    </a:p>
                  </a:txBody>
                  <a:tcPr marL="8467" marR="8467" marT="8467" marB="0" anchor="b"/>
                </a:tc>
                <a:tc>
                  <a:txBody>
                    <a:bodyPr/>
                    <a:lstStyle/>
                    <a:p>
                      <a:pPr algn="l" fontAlgn="b"/>
                      <a:r>
                        <a:rPr lang="tr-TR" sz="1200" b="1" u="none" strike="noStrike"/>
                        <a:t>Ksilen (o)</a:t>
                      </a:r>
                      <a:endParaRPr lang="tr-TR" sz="1200" b="1" i="0" u="none" strike="noStrike">
                        <a:solidFill>
                          <a:srgbClr val="000000"/>
                        </a:solidFill>
                        <a:latin typeface="Times New Roman"/>
                      </a:endParaRPr>
                    </a:p>
                  </a:txBody>
                  <a:tcPr marL="8467" marR="8467" marT="8467" marB="0" anchor="b"/>
                </a:tc>
              </a:tr>
              <a:tr h="207923">
                <a:tc>
                  <a:txBody>
                    <a:bodyPr/>
                    <a:lstStyle/>
                    <a:p>
                      <a:pPr algn="l" fontAlgn="b"/>
                      <a:r>
                        <a:rPr lang="tr-TR" sz="1200" b="1" u="none" strike="noStrike"/>
                        <a:t>4,4'-Dibromodifenil eter*</a:t>
                      </a:r>
                      <a:endParaRPr lang="tr-TR" sz="1200" b="1" i="0" u="none" strike="noStrike">
                        <a:solidFill>
                          <a:srgbClr val="000000"/>
                        </a:solidFill>
                        <a:latin typeface="Times New Roman"/>
                      </a:endParaRPr>
                    </a:p>
                  </a:txBody>
                  <a:tcPr marL="8467" marR="8467" marT="8467" marB="0" anchor="b"/>
                </a:tc>
                <a:tc>
                  <a:txBody>
                    <a:bodyPr/>
                    <a:lstStyle/>
                    <a:p>
                      <a:pPr algn="l" fontAlgn="b"/>
                      <a:r>
                        <a:rPr lang="tr-TR" sz="1200" b="1" u="none" strike="noStrike"/>
                        <a:t>Çinko</a:t>
                      </a:r>
                      <a:endParaRPr lang="tr-TR" sz="1200" b="1" i="0" u="none" strike="noStrike">
                        <a:solidFill>
                          <a:srgbClr val="000000"/>
                        </a:solidFill>
                        <a:latin typeface="Times New Roman"/>
                      </a:endParaRPr>
                    </a:p>
                  </a:txBody>
                  <a:tcPr marL="8467" marR="8467" marT="8467" marB="0" anchor="b"/>
                </a:tc>
                <a:tc>
                  <a:txBody>
                    <a:bodyPr/>
                    <a:lstStyle/>
                    <a:p>
                      <a:pPr algn="l" fontAlgn="b"/>
                      <a:r>
                        <a:rPr lang="tr-TR" sz="1200" b="1" u="none" strike="noStrike"/>
                        <a:t>Serbest CN</a:t>
                      </a:r>
                      <a:endParaRPr lang="tr-TR" sz="1200" b="1" i="0" u="none" strike="noStrike">
                        <a:solidFill>
                          <a:srgbClr val="000000"/>
                        </a:solidFill>
                        <a:latin typeface="Times New Roman"/>
                      </a:endParaRPr>
                    </a:p>
                  </a:txBody>
                  <a:tcPr marL="8467" marR="8467" marT="8467" marB="0" anchor="b"/>
                </a:tc>
                <a:tc>
                  <a:txBody>
                    <a:bodyPr/>
                    <a:lstStyle/>
                    <a:p>
                      <a:pPr algn="l" fontAlgn="b"/>
                      <a:r>
                        <a:rPr lang="tr-TR" sz="1200" b="1" u="none" strike="noStrike"/>
                        <a:t>1,2,4-trimetilbenzen</a:t>
                      </a:r>
                      <a:endParaRPr lang="tr-TR" sz="1200" b="1" i="0" u="none" strike="noStrike">
                        <a:solidFill>
                          <a:srgbClr val="000000"/>
                        </a:solidFill>
                        <a:latin typeface="Times New Roman"/>
                      </a:endParaRPr>
                    </a:p>
                  </a:txBody>
                  <a:tcPr marL="8467" marR="8467" marT="8467" marB="0" anchor="b"/>
                </a:tc>
              </a:tr>
              <a:tr h="207923">
                <a:tc>
                  <a:txBody>
                    <a:bodyPr/>
                    <a:lstStyle/>
                    <a:p>
                      <a:pPr algn="l" fontAlgn="b"/>
                      <a:r>
                        <a:rPr lang="tr-TR" sz="1200" b="1" u="none" strike="noStrike"/>
                        <a:t>Benzo(a)floren</a:t>
                      </a:r>
                      <a:endParaRPr lang="tr-TR" sz="1200" b="1" i="0" u="none" strike="noStrike">
                        <a:solidFill>
                          <a:srgbClr val="000000"/>
                        </a:solidFill>
                        <a:latin typeface="Times New Roman"/>
                      </a:endParaRPr>
                    </a:p>
                  </a:txBody>
                  <a:tcPr marL="8467" marR="8467" marT="8467" marB="0" anchor="b"/>
                </a:tc>
                <a:tc>
                  <a:txBody>
                    <a:bodyPr/>
                    <a:lstStyle/>
                    <a:p>
                      <a:pPr algn="l" fontAlgn="b"/>
                      <a:r>
                        <a:rPr lang="tr-TR" sz="1200" b="1" u="none" strike="noStrike"/>
                        <a:t>PCB 28</a:t>
                      </a:r>
                      <a:endParaRPr lang="tr-TR" sz="1200" b="1" i="0" u="none" strike="noStrike">
                        <a:solidFill>
                          <a:srgbClr val="000000"/>
                        </a:solidFill>
                        <a:latin typeface="Times New Roman"/>
                      </a:endParaRPr>
                    </a:p>
                  </a:txBody>
                  <a:tcPr marL="8467" marR="8467" marT="8467" marB="0" anchor="b"/>
                </a:tc>
                <a:tc>
                  <a:txBody>
                    <a:bodyPr/>
                    <a:lstStyle/>
                    <a:p>
                      <a:pPr algn="l" fontAlgn="b"/>
                      <a:r>
                        <a:rPr lang="tr-TR" sz="1200" b="1" u="none" strike="noStrike"/>
                        <a:t>2,6-ksilenol*</a:t>
                      </a:r>
                      <a:endParaRPr lang="tr-TR" sz="1200" b="1" i="0" u="none" strike="noStrike">
                        <a:solidFill>
                          <a:srgbClr val="000000"/>
                        </a:solidFill>
                        <a:latin typeface="Times New Roman"/>
                      </a:endParaRPr>
                    </a:p>
                  </a:txBody>
                  <a:tcPr marL="8467" marR="8467" marT="8467" marB="0" anchor="b"/>
                </a:tc>
                <a:tc>
                  <a:txBody>
                    <a:bodyPr/>
                    <a:lstStyle/>
                    <a:p>
                      <a:pPr algn="l" fontAlgn="b"/>
                      <a:r>
                        <a:rPr lang="tr-TR" sz="1200" b="1" u="none" strike="noStrike"/>
                        <a:t>Piriproksifen*</a:t>
                      </a:r>
                      <a:endParaRPr lang="tr-TR" sz="1200" b="1" i="0" u="none" strike="noStrike">
                        <a:solidFill>
                          <a:srgbClr val="000000"/>
                        </a:solidFill>
                        <a:latin typeface="Times New Roman"/>
                      </a:endParaRPr>
                    </a:p>
                  </a:txBody>
                  <a:tcPr marL="8467" marR="8467" marT="8467" marB="0" anchor="b"/>
                </a:tc>
              </a:tr>
              <a:tr h="356439">
                <a:tc>
                  <a:txBody>
                    <a:bodyPr/>
                    <a:lstStyle/>
                    <a:p>
                      <a:pPr algn="l" fontAlgn="b"/>
                      <a:r>
                        <a:rPr lang="tr-TR" sz="1200" b="1" u="none" strike="noStrike"/>
                        <a:t>Aldrin</a:t>
                      </a:r>
                      <a:endParaRPr lang="tr-TR" sz="1200" b="1" i="0" u="none" strike="noStrike">
                        <a:solidFill>
                          <a:srgbClr val="000000"/>
                        </a:solidFill>
                        <a:latin typeface="Times New Roman"/>
                      </a:endParaRPr>
                    </a:p>
                  </a:txBody>
                  <a:tcPr marL="8467" marR="8467" marT="8467" marB="0" anchor="b"/>
                </a:tc>
                <a:tc>
                  <a:txBody>
                    <a:bodyPr/>
                    <a:lstStyle/>
                    <a:p>
                      <a:pPr algn="l" fontAlgn="b"/>
                      <a:r>
                        <a:rPr lang="tr-TR" sz="1200" b="1" u="none" strike="noStrike"/>
                        <a:t>1,1-Dikloroetan</a:t>
                      </a:r>
                      <a:endParaRPr lang="tr-TR" sz="1200" b="1" i="0" u="none" strike="noStrike">
                        <a:solidFill>
                          <a:srgbClr val="000000"/>
                        </a:solidFill>
                        <a:latin typeface="Times New Roman"/>
                      </a:endParaRPr>
                    </a:p>
                  </a:txBody>
                  <a:tcPr marL="8467" marR="8467" marT="8467" marB="0" anchor="b"/>
                </a:tc>
                <a:tc>
                  <a:txBody>
                    <a:bodyPr/>
                    <a:lstStyle/>
                    <a:p>
                      <a:pPr algn="l" fontAlgn="b"/>
                      <a:r>
                        <a:rPr lang="tr-TR" sz="1200" b="1" u="none" strike="noStrike"/>
                        <a:t>17-alfa-etinilestradiyol*</a:t>
                      </a:r>
                      <a:endParaRPr lang="tr-TR" sz="1200" b="1" i="0" u="none" strike="noStrike">
                        <a:solidFill>
                          <a:srgbClr val="000000"/>
                        </a:solidFill>
                        <a:latin typeface="Times New Roman"/>
                      </a:endParaRPr>
                    </a:p>
                  </a:txBody>
                  <a:tcPr marL="8467" marR="8467" marT="8467" marB="0" anchor="b"/>
                </a:tc>
                <a:tc>
                  <a:txBody>
                    <a:bodyPr/>
                    <a:lstStyle/>
                    <a:p>
                      <a:pPr algn="l" fontAlgn="b"/>
                      <a:r>
                        <a:rPr lang="tr-TR" sz="1200" b="1" u="none" strike="noStrike"/>
                        <a:t>2-amino-4-klorofenol</a:t>
                      </a:r>
                      <a:endParaRPr lang="tr-TR" sz="1200" b="1" i="0" u="none" strike="noStrike">
                        <a:solidFill>
                          <a:srgbClr val="000000"/>
                        </a:solidFill>
                        <a:latin typeface="Times New Roman"/>
                      </a:endParaRPr>
                    </a:p>
                  </a:txBody>
                  <a:tcPr marL="8467" marR="8467" marT="8467" marB="0" anchor="b"/>
                </a:tc>
              </a:tr>
              <a:tr h="693077">
                <a:tc>
                  <a:txBody>
                    <a:bodyPr/>
                    <a:lstStyle/>
                    <a:p>
                      <a:pPr algn="l" fontAlgn="b"/>
                      <a:r>
                        <a:rPr lang="tr-TR" sz="1200" b="1" u="none" strike="noStrike"/>
                        <a:t>Propetamfos*</a:t>
                      </a:r>
                      <a:endParaRPr lang="tr-TR" sz="1200" b="1" i="0" u="none" strike="noStrike">
                        <a:solidFill>
                          <a:srgbClr val="000000"/>
                        </a:solidFill>
                        <a:latin typeface="Times New Roman"/>
                      </a:endParaRPr>
                    </a:p>
                  </a:txBody>
                  <a:tcPr marL="8467" marR="8467" marT="8467" marB="0" anchor="b"/>
                </a:tc>
                <a:tc>
                  <a:txBody>
                    <a:bodyPr/>
                    <a:lstStyle/>
                    <a:p>
                      <a:pPr algn="l" fontAlgn="b"/>
                      <a:r>
                        <a:rPr lang="tr-TR" sz="1200" b="1" u="none" strike="noStrike"/>
                        <a:t>Bromür*</a:t>
                      </a:r>
                      <a:endParaRPr lang="tr-TR" sz="1200" b="1" i="0" u="none" strike="noStrike">
                        <a:solidFill>
                          <a:srgbClr val="000000"/>
                        </a:solidFill>
                        <a:latin typeface="Times New Roman"/>
                      </a:endParaRPr>
                    </a:p>
                  </a:txBody>
                  <a:tcPr marL="8467" marR="8467" marT="8467" marB="0" anchor="b"/>
                </a:tc>
                <a:tc>
                  <a:txBody>
                    <a:bodyPr/>
                    <a:lstStyle/>
                    <a:p>
                      <a:pPr algn="l" fontAlgn="b"/>
                      <a:r>
                        <a:rPr lang="tr-TR" sz="1200" b="1" u="none" strike="noStrike"/>
                        <a:t>4-Kloro-3-metilfenol; Paraklorometakresol </a:t>
                      </a:r>
                      <a:endParaRPr lang="tr-TR" sz="1200" b="1" i="0" u="none" strike="noStrike">
                        <a:solidFill>
                          <a:srgbClr val="000000"/>
                        </a:solidFill>
                        <a:latin typeface="Times New Roman"/>
                      </a:endParaRPr>
                    </a:p>
                  </a:txBody>
                  <a:tcPr marL="8467" marR="8467" marT="8467" marB="0" anchor="b"/>
                </a:tc>
                <a:tc>
                  <a:txBody>
                    <a:bodyPr/>
                    <a:lstStyle/>
                    <a:p>
                      <a:pPr algn="l" fontAlgn="b"/>
                      <a:r>
                        <a:rPr lang="tr-TR" sz="1200" b="1" u="none" strike="noStrike"/>
                        <a:t>1,2,4,5-tetraklorobenzen</a:t>
                      </a:r>
                      <a:endParaRPr lang="tr-TR" sz="1200" b="1" i="0" u="none" strike="noStrike">
                        <a:solidFill>
                          <a:srgbClr val="000000"/>
                        </a:solidFill>
                        <a:latin typeface="Times New Roman"/>
                      </a:endParaRPr>
                    </a:p>
                  </a:txBody>
                  <a:tcPr marL="8467" marR="8467" marT="8467" marB="0" anchor="b"/>
                </a:tc>
              </a:tr>
              <a:tr h="524758">
                <a:tc>
                  <a:txBody>
                    <a:bodyPr/>
                    <a:lstStyle/>
                    <a:p>
                      <a:pPr algn="l" fontAlgn="b"/>
                      <a:r>
                        <a:rPr lang="tr-TR" sz="1200" b="1" u="none" strike="noStrike"/>
                        <a:t>PCB 118</a:t>
                      </a:r>
                      <a:endParaRPr lang="tr-TR" sz="1200" b="1" i="0" u="none" strike="noStrike">
                        <a:solidFill>
                          <a:srgbClr val="000000"/>
                        </a:solidFill>
                        <a:latin typeface="Times New Roman"/>
                      </a:endParaRPr>
                    </a:p>
                  </a:txBody>
                  <a:tcPr marL="8467" marR="8467" marT="8467" marB="0" anchor="b"/>
                </a:tc>
                <a:tc>
                  <a:txBody>
                    <a:bodyPr/>
                    <a:lstStyle/>
                    <a:p>
                      <a:pPr algn="l" fontAlgn="b"/>
                      <a:r>
                        <a:rPr lang="tr-TR" sz="1200" b="1" u="none" strike="noStrike"/>
                        <a:t>Trikloroetilen (TRI)</a:t>
                      </a:r>
                      <a:endParaRPr lang="tr-TR" sz="1200" b="1" i="0" u="none" strike="noStrike">
                        <a:solidFill>
                          <a:srgbClr val="000000"/>
                        </a:solidFill>
                        <a:latin typeface="Times New Roman"/>
                      </a:endParaRPr>
                    </a:p>
                  </a:txBody>
                  <a:tcPr marL="8467" marR="8467" marT="8467" marB="0" anchor="b"/>
                </a:tc>
                <a:tc>
                  <a:txBody>
                    <a:bodyPr/>
                    <a:lstStyle/>
                    <a:p>
                      <a:pPr algn="l" fontAlgn="b"/>
                      <a:r>
                        <a:rPr lang="tr-TR" sz="1200" b="1" u="none" strike="noStrike"/>
                        <a:t>EDTA</a:t>
                      </a:r>
                      <a:endParaRPr lang="tr-TR" sz="1200" b="1" i="0" u="none" strike="noStrike">
                        <a:solidFill>
                          <a:srgbClr val="000000"/>
                        </a:solidFill>
                        <a:latin typeface="Times New Roman"/>
                      </a:endParaRPr>
                    </a:p>
                  </a:txBody>
                  <a:tcPr marL="8467" marR="8467" marT="8467" marB="0" anchor="b"/>
                </a:tc>
                <a:tc>
                  <a:txBody>
                    <a:bodyPr/>
                    <a:lstStyle/>
                    <a:p>
                      <a:pPr algn="l" fontAlgn="b"/>
                      <a:r>
                        <a:rPr lang="tr-TR" sz="1200" b="1" u="none" strike="noStrike"/>
                        <a:t>1-kloro-2,4-dinitrobenzen</a:t>
                      </a:r>
                      <a:endParaRPr lang="tr-TR" sz="1200" b="1" i="0" u="none" strike="noStrike">
                        <a:solidFill>
                          <a:srgbClr val="000000"/>
                        </a:solidFill>
                        <a:latin typeface="Times New Roman"/>
                      </a:endParaRPr>
                    </a:p>
                  </a:txBody>
                  <a:tcPr marL="8467" marR="8467" marT="8467" marB="0" anchor="b"/>
                </a:tc>
              </a:tr>
              <a:tr h="356439">
                <a:tc>
                  <a:txBody>
                    <a:bodyPr/>
                    <a:lstStyle/>
                    <a:p>
                      <a:pPr algn="l" fontAlgn="b"/>
                      <a:r>
                        <a:rPr lang="tr-TR" sz="1200" b="1" u="none" strike="noStrike"/>
                        <a:t>Linuron</a:t>
                      </a:r>
                      <a:endParaRPr lang="tr-TR" sz="1200" b="1" i="0" u="none" strike="noStrike">
                        <a:solidFill>
                          <a:srgbClr val="000000"/>
                        </a:solidFill>
                        <a:latin typeface="Times New Roman"/>
                      </a:endParaRPr>
                    </a:p>
                  </a:txBody>
                  <a:tcPr marL="8467" marR="8467" marT="8467" marB="0" anchor="b"/>
                </a:tc>
                <a:tc>
                  <a:txBody>
                    <a:bodyPr/>
                    <a:lstStyle/>
                    <a:p>
                      <a:pPr algn="l" fontAlgn="b"/>
                      <a:r>
                        <a:rPr lang="tr-TR" sz="1200" b="1" u="none" strike="noStrike"/>
                        <a:t>Kloroasetik asit</a:t>
                      </a:r>
                      <a:endParaRPr lang="tr-TR" sz="1200" b="1" i="0" u="none" strike="noStrike">
                        <a:solidFill>
                          <a:srgbClr val="000000"/>
                        </a:solidFill>
                        <a:latin typeface="Times New Roman"/>
                      </a:endParaRPr>
                    </a:p>
                  </a:txBody>
                  <a:tcPr marL="8467" marR="8467" marT="8467" marB="0" anchor="b"/>
                </a:tc>
                <a:tc>
                  <a:txBody>
                    <a:bodyPr/>
                    <a:lstStyle/>
                    <a:p>
                      <a:pPr algn="l" fontAlgn="b"/>
                      <a:r>
                        <a:rPr lang="tr-TR" sz="1200" b="1" u="none" strike="noStrike"/>
                        <a:t>Dieldrin</a:t>
                      </a:r>
                      <a:endParaRPr lang="tr-TR" sz="1200" b="1" i="0" u="none" strike="noStrike">
                        <a:solidFill>
                          <a:srgbClr val="000000"/>
                        </a:solidFill>
                        <a:latin typeface="Times New Roman"/>
                      </a:endParaRPr>
                    </a:p>
                  </a:txBody>
                  <a:tcPr marL="8467" marR="8467" marT="8467" marB="0" anchor="b"/>
                </a:tc>
                <a:tc>
                  <a:txBody>
                    <a:bodyPr/>
                    <a:lstStyle/>
                    <a:p>
                      <a:pPr algn="l" fontAlgn="b"/>
                      <a:r>
                        <a:rPr lang="tr-TR" sz="1200" b="1" u="none" strike="noStrike"/>
                        <a:t>Izopropilbenzen</a:t>
                      </a:r>
                      <a:endParaRPr lang="tr-TR" sz="1200" b="1" i="0" u="none" strike="noStrike">
                        <a:solidFill>
                          <a:srgbClr val="000000"/>
                        </a:solidFill>
                        <a:latin typeface="Times New Roman"/>
                      </a:endParaRPr>
                    </a:p>
                  </a:txBody>
                  <a:tcPr marL="8467" marR="8467" marT="8467" marB="0" anchor="b"/>
                </a:tc>
              </a:tr>
              <a:tr h="356439">
                <a:tc rowSpan="2">
                  <a:txBody>
                    <a:bodyPr/>
                    <a:lstStyle/>
                    <a:p>
                      <a:pPr algn="l" fontAlgn="b"/>
                      <a:r>
                        <a:rPr lang="tr-TR" sz="1200" b="1" u="none" strike="noStrike"/>
                        <a:t>Diazinon</a:t>
                      </a:r>
                      <a:endParaRPr lang="tr-TR" sz="1200" b="1" i="0" u="none" strike="noStrike">
                        <a:solidFill>
                          <a:srgbClr val="000000"/>
                        </a:solidFill>
                        <a:latin typeface="Times New Roman"/>
                      </a:endParaRPr>
                    </a:p>
                  </a:txBody>
                  <a:tcPr marL="8467" marR="8467" marT="8467" marB="0" anchor="b"/>
                </a:tc>
                <a:tc>
                  <a:txBody>
                    <a:bodyPr/>
                    <a:lstStyle/>
                    <a:p>
                      <a:pPr algn="l" fontAlgn="b"/>
                      <a:r>
                        <a:rPr lang="tr-TR" sz="1200" b="1" u="none" strike="noStrike"/>
                        <a:t>Tetrabromobisfenol A </a:t>
                      </a:r>
                      <a:endParaRPr lang="tr-TR" sz="1200" b="1" i="0" u="none" strike="noStrike">
                        <a:solidFill>
                          <a:srgbClr val="000000"/>
                        </a:solidFill>
                        <a:latin typeface="Times New Roman"/>
                      </a:endParaRPr>
                    </a:p>
                  </a:txBody>
                  <a:tcPr marL="8467" marR="8467" marT="8467" marB="0" anchor="b"/>
                </a:tc>
                <a:tc>
                  <a:txBody>
                    <a:bodyPr/>
                    <a:lstStyle/>
                    <a:p>
                      <a:pPr algn="l" fontAlgn="b"/>
                      <a:r>
                        <a:rPr lang="tr-TR" sz="1200" b="1" u="none" strike="noStrike"/>
                        <a:t>Trifenilkalay; Fentin</a:t>
                      </a:r>
                      <a:endParaRPr lang="tr-TR" sz="1200" b="1" i="0" u="none" strike="noStrike">
                        <a:solidFill>
                          <a:srgbClr val="000000"/>
                        </a:solidFill>
                        <a:latin typeface="Times New Roman"/>
                      </a:endParaRPr>
                    </a:p>
                  </a:txBody>
                  <a:tcPr marL="8467" marR="8467" marT="8467" marB="0" anchor="b"/>
                </a:tc>
                <a:tc>
                  <a:txBody>
                    <a:bodyPr/>
                    <a:lstStyle/>
                    <a:p>
                      <a:pPr algn="l" fontAlgn="b"/>
                      <a:r>
                        <a:rPr lang="tr-TR" sz="1200" b="1" u="none" strike="noStrike"/>
                        <a:t>Nitrobenzen</a:t>
                      </a:r>
                      <a:endParaRPr lang="tr-TR" sz="1200" b="1" i="0" u="none" strike="noStrike">
                        <a:solidFill>
                          <a:srgbClr val="000000"/>
                        </a:solidFill>
                        <a:latin typeface="Times New Roman"/>
                      </a:endParaRPr>
                    </a:p>
                  </a:txBody>
                  <a:tcPr marL="8467" marR="8467" marT="8467" marB="0" anchor="b"/>
                </a:tc>
              </a:tr>
              <a:tr h="207923">
                <a:tc vMerge="1">
                  <a:txBody>
                    <a:bodyPr/>
                    <a:lstStyle/>
                    <a:p>
                      <a:endParaRPr lang="tr-TR"/>
                    </a:p>
                  </a:txBody>
                  <a:tcPr/>
                </a:tc>
                <a:tc>
                  <a:txBody>
                    <a:bodyPr/>
                    <a:lstStyle/>
                    <a:p>
                      <a:pPr algn="l" fontAlgn="b"/>
                      <a:r>
                        <a:rPr lang="tr-TR" sz="1200" b="1" u="none" strike="noStrike"/>
                        <a:t>(TBBP-A)*</a:t>
                      </a:r>
                      <a:endParaRPr lang="tr-TR" sz="1200" b="1" i="0" u="none" strike="noStrike">
                        <a:solidFill>
                          <a:srgbClr val="000000"/>
                        </a:solidFill>
                        <a:latin typeface="Times New Roman"/>
                      </a:endParaRPr>
                    </a:p>
                  </a:txBody>
                  <a:tcPr marL="8467" marR="8467" marT="8467" marB="0" anchor="b"/>
                </a:tc>
                <a:tc>
                  <a:txBody>
                    <a:bodyPr/>
                    <a:lstStyle/>
                    <a:p>
                      <a:pPr algn="l" fontAlgn="b"/>
                      <a:r>
                        <a:rPr lang="tr-TR" sz="1200" b="1" u="none" strike="noStrike"/>
                        <a:t>Prokloraz;</a:t>
                      </a:r>
                      <a:endParaRPr lang="tr-TR" sz="1200" b="1" i="0" u="none" strike="noStrike">
                        <a:solidFill>
                          <a:srgbClr val="000000"/>
                        </a:solidFill>
                        <a:latin typeface="Times New Roman"/>
                      </a:endParaRPr>
                    </a:p>
                  </a:txBody>
                  <a:tcPr marL="8467" marR="8467" marT="8467" marB="0" anchor="b"/>
                </a:tc>
                <a:tc rowSpan="2">
                  <a:txBody>
                    <a:bodyPr/>
                    <a:lstStyle/>
                    <a:p>
                      <a:pPr algn="l" fontAlgn="b"/>
                      <a:r>
                        <a:rPr lang="tr-TR" sz="1200" b="1" u="none" strike="noStrike"/>
                        <a:t>Toplam Hidrokarbonlar</a:t>
                      </a:r>
                      <a:endParaRPr lang="tr-TR" sz="1200" b="1" i="0" u="none" strike="noStrike">
                        <a:solidFill>
                          <a:srgbClr val="000000"/>
                        </a:solidFill>
                        <a:latin typeface="Times New Roman"/>
                      </a:endParaRPr>
                    </a:p>
                  </a:txBody>
                  <a:tcPr marL="8467" marR="8467" marT="8467" marB="0" anchor="b"/>
                </a:tc>
              </a:tr>
              <a:tr h="693077">
                <a:tc>
                  <a:txBody>
                    <a:bodyPr/>
                    <a:lstStyle/>
                    <a:p>
                      <a:pPr algn="l" fontAlgn="b"/>
                      <a:r>
                        <a:rPr lang="tr-TR" sz="1200" b="1" u="none" strike="noStrike" dirty="0" err="1"/>
                        <a:t>Triklosan</a:t>
                      </a:r>
                      <a:endParaRPr lang="tr-TR" sz="1200" b="1" i="0" u="none" strike="noStrike" dirty="0">
                        <a:solidFill>
                          <a:srgbClr val="000000"/>
                        </a:solidFill>
                        <a:latin typeface="Times New Roman"/>
                      </a:endParaRPr>
                    </a:p>
                  </a:txBody>
                  <a:tcPr marL="8467" marR="8467" marT="8467" marB="0" anchor="b"/>
                </a:tc>
                <a:tc>
                  <a:txBody>
                    <a:bodyPr/>
                    <a:lstStyle/>
                    <a:p>
                      <a:pPr algn="l" fontAlgn="b"/>
                      <a:r>
                        <a:rPr lang="tr-TR" sz="1200" b="1" u="none" strike="noStrike" dirty="0" err="1"/>
                        <a:t>Bisfenol</a:t>
                      </a:r>
                      <a:r>
                        <a:rPr lang="tr-TR" sz="1200" b="1" u="none" strike="noStrike" dirty="0"/>
                        <a:t>-A</a:t>
                      </a:r>
                      <a:endParaRPr lang="tr-TR" sz="1200" b="1" i="0" u="none" strike="noStrike" dirty="0">
                        <a:solidFill>
                          <a:srgbClr val="000000"/>
                        </a:solidFill>
                        <a:latin typeface="Times New Roman"/>
                      </a:endParaRPr>
                    </a:p>
                  </a:txBody>
                  <a:tcPr marL="8467" marR="8467" marT="8467" marB="0" anchor="b"/>
                </a:tc>
                <a:tc>
                  <a:txBody>
                    <a:bodyPr/>
                    <a:lstStyle/>
                    <a:p>
                      <a:pPr algn="l" fontAlgn="b"/>
                      <a:r>
                        <a:rPr lang="tr-TR" sz="1200" b="1" u="none" strike="noStrike" dirty="0"/>
                        <a:t>N-</a:t>
                      </a:r>
                      <a:r>
                        <a:rPr lang="tr-TR" sz="1200" b="1" u="none" strike="noStrike" dirty="0" err="1"/>
                        <a:t>propil</a:t>
                      </a:r>
                      <a:r>
                        <a:rPr lang="tr-TR" sz="1200" b="1" u="none" strike="noStrike" dirty="0"/>
                        <a:t>-N-[2-(2,4,6-</a:t>
                      </a:r>
                      <a:r>
                        <a:rPr lang="tr-TR" sz="1200" b="1" u="none" strike="noStrike" dirty="0" err="1"/>
                        <a:t>triklorofenoksi</a:t>
                      </a:r>
                      <a:r>
                        <a:rPr lang="tr-TR" sz="1200" b="1" u="none" strike="noStrike" dirty="0"/>
                        <a:t>)etil]-1H-</a:t>
                      </a:r>
                      <a:r>
                        <a:rPr lang="tr-TR" sz="1200" b="1" u="none" strike="noStrike" dirty="0" err="1"/>
                        <a:t>imidazol</a:t>
                      </a:r>
                      <a:r>
                        <a:rPr lang="tr-TR" sz="1200" b="1" u="none" strike="noStrike" dirty="0"/>
                        <a:t>-1-</a:t>
                      </a:r>
                      <a:r>
                        <a:rPr lang="tr-TR" sz="1200" b="1" u="none" strike="noStrike" dirty="0" err="1"/>
                        <a:t>karboksamid</a:t>
                      </a:r>
                      <a:r>
                        <a:rPr lang="tr-TR" sz="1200" b="1" u="none" strike="noStrike" dirty="0"/>
                        <a:t>*</a:t>
                      </a:r>
                      <a:endParaRPr lang="tr-TR" sz="1200" b="1" i="0" u="none" strike="noStrike" dirty="0">
                        <a:solidFill>
                          <a:srgbClr val="000000"/>
                        </a:solidFill>
                        <a:latin typeface="Times New Roman"/>
                      </a:endParaRPr>
                    </a:p>
                  </a:txBody>
                  <a:tcPr marL="8467" marR="8467" marT="8467" marB="0" anchor="b"/>
                </a:tc>
                <a:tc v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Diyagram"/>
          <p:cNvGraphicFramePr/>
          <p:nvPr/>
        </p:nvGraphicFramePr>
        <p:xfrm>
          <a:off x="971600" y="1196752"/>
          <a:ext cx="727280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SU ÇERÇEVE DİREKTİFİ ve İZLEME</a:t>
            </a:r>
            <a:endParaRPr lang="tr-TR" sz="2800" dirty="0">
              <a:latin typeface="+mn-lt"/>
              <a:cs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İZLEME SIKLIKLARI</a:t>
            </a:r>
            <a:endParaRPr lang="tr-TR" sz="2800" dirty="0">
              <a:latin typeface="+mn-lt"/>
              <a:cs typeface="Arial" charset="0"/>
            </a:endParaRPr>
          </a:p>
        </p:txBody>
      </p:sp>
      <p:graphicFrame>
        <p:nvGraphicFramePr>
          <p:cNvPr id="8" name="7 Diyagram"/>
          <p:cNvGraphicFramePr/>
          <p:nvPr/>
        </p:nvGraphicFramePr>
        <p:xfrm>
          <a:off x="251520" y="1124744"/>
          <a:ext cx="1607840"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8 Tablo"/>
          <p:cNvGraphicFramePr>
            <a:graphicFrameLocks noGrp="1"/>
          </p:cNvGraphicFramePr>
          <p:nvPr/>
        </p:nvGraphicFramePr>
        <p:xfrm>
          <a:off x="2546350" y="1263650"/>
          <a:ext cx="6129338" cy="4902200"/>
        </p:xfrm>
        <a:graphic>
          <a:graphicData uri="http://schemas.openxmlformats.org/drawingml/2006/table">
            <a:tbl>
              <a:tblPr>
                <a:tableStyleId>{69CF1AB2-1976-4502-BF36-3FF5EA218861}</a:tableStyleId>
              </a:tblPr>
              <a:tblGrid>
                <a:gridCol w="1226021"/>
                <a:gridCol w="1226021"/>
                <a:gridCol w="1226021"/>
                <a:gridCol w="1226021"/>
                <a:gridCol w="1226021"/>
              </a:tblGrid>
              <a:tr h="346738">
                <a:tc>
                  <a:txBody>
                    <a:bodyPr/>
                    <a:lstStyle/>
                    <a:p>
                      <a:pPr>
                        <a:lnSpc>
                          <a:spcPct val="115000"/>
                        </a:lnSpc>
                      </a:pPr>
                      <a:endParaRPr lang="tr-TR" sz="1400" b="1" dirty="0">
                        <a:latin typeface="Calibri"/>
                      </a:endParaRPr>
                    </a:p>
                  </a:txBody>
                  <a:tcPr marL="62523" marR="62523" marT="9842" marB="0"/>
                </a:tc>
                <a:tc>
                  <a:txBody>
                    <a:bodyPr/>
                    <a:lstStyle/>
                    <a:p>
                      <a:pPr algn="ctr">
                        <a:lnSpc>
                          <a:spcPts val="1730"/>
                        </a:lnSpc>
                        <a:spcAft>
                          <a:spcPts val="0"/>
                        </a:spcAft>
                      </a:pPr>
                      <a:r>
                        <a:rPr lang="tr-TR" sz="1400" b="1"/>
                        <a:t>Nehir</a:t>
                      </a:r>
                      <a:endParaRPr lang="tr-TR" sz="1400" b="1">
                        <a:latin typeface="Verdana"/>
                        <a:ea typeface="Calibri"/>
                        <a:cs typeface="Times New Roman"/>
                      </a:endParaRPr>
                    </a:p>
                  </a:txBody>
                  <a:tcPr marL="62523" marR="62523" marT="9842" marB="0"/>
                </a:tc>
                <a:tc>
                  <a:txBody>
                    <a:bodyPr/>
                    <a:lstStyle/>
                    <a:p>
                      <a:pPr algn="ctr">
                        <a:lnSpc>
                          <a:spcPts val="1730"/>
                        </a:lnSpc>
                        <a:spcAft>
                          <a:spcPts val="0"/>
                        </a:spcAft>
                      </a:pPr>
                      <a:r>
                        <a:rPr lang="tr-TR" sz="1400" b="1"/>
                        <a:t>Göl</a:t>
                      </a:r>
                      <a:endParaRPr lang="tr-TR" sz="1400" b="1">
                        <a:latin typeface="Verdana"/>
                        <a:ea typeface="Calibri"/>
                        <a:cs typeface="Times New Roman"/>
                      </a:endParaRPr>
                    </a:p>
                  </a:txBody>
                  <a:tcPr marL="62523" marR="62523" marT="9842" marB="0"/>
                </a:tc>
                <a:tc>
                  <a:txBody>
                    <a:bodyPr/>
                    <a:lstStyle/>
                    <a:p>
                      <a:pPr algn="ctr">
                        <a:lnSpc>
                          <a:spcPts val="1730"/>
                        </a:lnSpc>
                        <a:spcAft>
                          <a:spcPts val="0"/>
                        </a:spcAft>
                      </a:pPr>
                      <a:r>
                        <a:rPr lang="tr-TR" sz="1400" b="1"/>
                        <a:t>Geçiş</a:t>
                      </a:r>
                      <a:endParaRPr lang="tr-TR" sz="1400" b="1">
                        <a:latin typeface="Verdana"/>
                        <a:ea typeface="Calibri"/>
                        <a:cs typeface="Times New Roman"/>
                      </a:endParaRPr>
                    </a:p>
                  </a:txBody>
                  <a:tcPr marL="62523" marR="62523" marT="9842" marB="0"/>
                </a:tc>
                <a:tc>
                  <a:txBody>
                    <a:bodyPr/>
                    <a:lstStyle/>
                    <a:p>
                      <a:pPr algn="ctr">
                        <a:lnSpc>
                          <a:spcPts val="1730"/>
                        </a:lnSpc>
                        <a:spcAft>
                          <a:spcPts val="0"/>
                        </a:spcAft>
                      </a:pPr>
                      <a:r>
                        <a:rPr lang="tr-TR" sz="1400" b="1"/>
                        <a:t>Kıyı</a:t>
                      </a:r>
                      <a:endParaRPr lang="tr-TR" sz="1400" b="1">
                        <a:latin typeface="Verdana"/>
                        <a:ea typeface="Calibri"/>
                        <a:cs typeface="Times New Roman"/>
                      </a:endParaRPr>
                    </a:p>
                  </a:txBody>
                  <a:tcPr marL="62523" marR="62523" marT="9842" marB="0"/>
                </a:tc>
              </a:tr>
              <a:tr h="545140">
                <a:tc>
                  <a:txBody>
                    <a:bodyPr/>
                    <a:lstStyle/>
                    <a:p>
                      <a:pPr algn="l">
                        <a:lnSpc>
                          <a:spcPts val="1730"/>
                        </a:lnSpc>
                        <a:spcAft>
                          <a:spcPts val="0"/>
                        </a:spcAft>
                      </a:pPr>
                      <a:r>
                        <a:rPr lang="tr-TR" sz="1400" b="1" kern="1200"/>
                        <a:t>Termal Şartlar </a:t>
                      </a:r>
                      <a:endParaRPr lang="tr-TR" sz="1400" b="1">
                        <a:latin typeface="Verdana"/>
                        <a:ea typeface="Calibri"/>
                        <a:cs typeface="Times New Roman"/>
                      </a:endParaRPr>
                    </a:p>
                  </a:txBody>
                  <a:tcPr marL="62523" marR="62523" marT="9842" marB="0"/>
                </a:tc>
                <a:tc>
                  <a:txBody>
                    <a:bodyPr/>
                    <a:lstStyle/>
                    <a:p>
                      <a:pPr>
                        <a:lnSpc>
                          <a:spcPct val="115000"/>
                        </a:lnSpc>
                        <a:spcAft>
                          <a:spcPts val="0"/>
                        </a:spcAft>
                      </a:pPr>
                      <a:r>
                        <a:rPr lang="tr-TR" sz="1400" b="1"/>
                        <a:t>6 yılda 1 yıl, yılda 4 kez </a:t>
                      </a:r>
                      <a:endParaRPr lang="tr-TR" sz="1400" b="1">
                        <a:solidFill>
                          <a:srgbClr val="000000"/>
                        </a:solidFill>
                        <a:latin typeface="Arial"/>
                        <a:ea typeface="Calibri"/>
                      </a:endParaRPr>
                    </a:p>
                  </a:txBody>
                  <a:tcPr marL="62523" marR="62523" marT="9842" marB="0"/>
                </a:tc>
                <a:tc>
                  <a:txBody>
                    <a:bodyPr/>
                    <a:lstStyle/>
                    <a:p>
                      <a:pPr>
                        <a:lnSpc>
                          <a:spcPct val="115000"/>
                        </a:lnSpc>
                        <a:spcAft>
                          <a:spcPts val="0"/>
                        </a:spcAft>
                      </a:pPr>
                      <a:r>
                        <a:rPr lang="tr-TR" sz="1400" b="1"/>
                        <a:t>6 yılda 1 yıl, yılda 4 kez </a:t>
                      </a:r>
                      <a:endParaRPr lang="tr-TR" sz="1400" b="1">
                        <a:solidFill>
                          <a:srgbClr val="000000"/>
                        </a:solidFill>
                        <a:latin typeface="Arial"/>
                        <a:ea typeface="Calibri"/>
                      </a:endParaRPr>
                    </a:p>
                  </a:txBody>
                  <a:tcPr marL="62523" marR="62523" marT="9842" marB="0"/>
                </a:tc>
                <a:tc>
                  <a:txBody>
                    <a:bodyPr/>
                    <a:lstStyle/>
                    <a:p>
                      <a:pPr>
                        <a:lnSpc>
                          <a:spcPct val="115000"/>
                        </a:lnSpc>
                        <a:spcAft>
                          <a:spcPts val="0"/>
                        </a:spcAft>
                      </a:pPr>
                      <a:r>
                        <a:rPr lang="tr-TR" sz="1400" b="1"/>
                        <a:t>6 yılda 1 yıl, yılda 4 kez </a:t>
                      </a:r>
                      <a:endParaRPr lang="tr-TR" sz="1400" b="1">
                        <a:solidFill>
                          <a:srgbClr val="000000"/>
                        </a:solidFill>
                        <a:latin typeface="Arial"/>
                        <a:ea typeface="Calibri"/>
                      </a:endParaRPr>
                    </a:p>
                  </a:txBody>
                  <a:tcPr marL="62523" marR="62523" marT="9842" marB="0"/>
                </a:tc>
                <a:tc>
                  <a:txBody>
                    <a:bodyPr/>
                    <a:lstStyle/>
                    <a:p>
                      <a:pPr>
                        <a:lnSpc>
                          <a:spcPct val="115000"/>
                        </a:lnSpc>
                        <a:spcAft>
                          <a:spcPts val="0"/>
                        </a:spcAft>
                      </a:pPr>
                      <a:r>
                        <a:rPr lang="tr-TR" sz="1400" b="1"/>
                        <a:t>6 yılda 1 yıl, yılda 4 kez </a:t>
                      </a:r>
                      <a:endParaRPr lang="tr-TR" sz="1400" b="1">
                        <a:solidFill>
                          <a:srgbClr val="000000"/>
                        </a:solidFill>
                        <a:latin typeface="Arial"/>
                        <a:ea typeface="Calibri"/>
                      </a:endParaRPr>
                    </a:p>
                  </a:txBody>
                  <a:tcPr marL="62523" marR="62523" marT="9842" marB="0"/>
                </a:tc>
              </a:tr>
              <a:tr h="586514">
                <a:tc>
                  <a:txBody>
                    <a:bodyPr/>
                    <a:lstStyle/>
                    <a:p>
                      <a:pPr algn="l">
                        <a:lnSpc>
                          <a:spcPts val="1730"/>
                        </a:lnSpc>
                        <a:spcAft>
                          <a:spcPts val="0"/>
                        </a:spcAft>
                      </a:pPr>
                      <a:r>
                        <a:rPr lang="tr-TR" sz="1400" b="1" kern="1200"/>
                        <a:t>Oksijen Durumu </a:t>
                      </a:r>
                      <a:endParaRPr lang="tr-TR" sz="1400" b="1">
                        <a:latin typeface="Verdana"/>
                        <a:ea typeface="Calibri"/>
                        <a:cs typeface="Times New Roman"/>
                      </a:endParaRPr>
                    </a:p>
                  </a:txBody>
                  <a:tcPr marL="62523" marR="62523" marT="9842" marB="0"/>
                </a:tc>
                <a:tc>
                  <a:txBody>
                    <a:bodyPr/>
                    <a:lstStyle/>
                    <a:p>
                      <a:pPr>
                        <a:lnSpc>
                          <a:spcPct val="115000"/>
                        </a:lnSpc>
                        <a:spcAft>
                          <a:spcPts val="0"/>
                        </a:spcAft>
                      </a:pPr>
                      <a:r>
                        <a:rPr lang="tr-TR" sz="1400" b="1"/>
                        <a:t>6 yılda 1 yıl, yılda 4 kez </a:t>
                      </a:r>
                      <a:endParaRPr lang="tr-TR" sz="1400" b="1">
                        <a:solidFill>
                          <a:srgbClr val="000000"/>
                        </a:solidFill>
                        <a:latin typeface="Arial"/>
                        <a:ea typeface="Calibri"/>
                      </a:endParaRPr>
                    </a:p>
                  </a:txBody>
                  <a:tcPr marL="62523" marR="62523" marT="9842" marB="0"/>
                </a:tc>
                <a:tc>
                  <a:txBody>
                    <a:bodyPr/>
                    <a:lstStyle/>
                    <a:p>
                      <a:pPr>
                        <a:lnSpc>
                          <a:spcPct val="115000"/>
                        </a:lnSpc>
                        <a:spcAft>
                          <a:spcPts val="0"/>
                        </a:spcAft>
                      </a:pPr>
                      <a:r>
                        <a:rPr lang="tr-TR" sz="1400" b="1"/>
                        <a:t>6 yılda 1 yıl, yılda 4 kez </a:t>
                      </a:r>
                      <a:endParaRPr lang="tr-TR" sz="1400" b="1">
                        <a:solidFill>
                          <a:srgbClr val="000000"/>
                        </a:solidFill>
                        <a:latin typeface="Arial"/>
                        <a:ea typeface="Calibri"/>
                      </a:endParaRPr>
                    </a:p>
                  </a:txBody>
                  <a:tcPr marL="62523" marR="62523" marT="9842" marB="0"/>
                </a:tc>
                <a:tc>
                  <a:txBody>
                    <a:bodyPr/>
                    <a:lstStyle/>
                    <a:p>
                      <a:pPr>
                        <a:lnSpc>
                          <a:spcPct val="115000"/>
                        </a:lnSpc>
                        <a:spcAft>
                          <a:spcPts val="0"/>
                        </a:spcAft>
                      </a:pPr>
                      <a:r>
                        <a:rPr lang="tr-TR" sz="1400" b="1"/>
                        <a:t>6 yılda 1 yıl, yılda 4 kez </a:t>
                      </a:r>
                      <a:endParaRPr lang="tr-TR" sz="1400" b="1">
                        <a:solidFill>
                          <a:srgbClr val="000000"/>
                        </a:solidFill>
                        <a:latin typeface="Arial"/>
                        <a:ea typeface="Calibri"/>
                      </a:endParaRPr>
                    </a:p>
                  </a:txBody>
                  <a:tcPr marL="62523" marR="62523" marT="9842" marB="0"/>
                </a:tc>
                <a:tc>
                  <a:txBody>
                    <a:bodyPr/>
                    <a:lstStyle/>
                    <a:p>
                      <a:pPr>
                        <a:lnSpc>
                          <a:spcPct val="115000"/>
                        </a:lnSpc>
                        <a:spcAft>
                          <a:spcPts val="0"/>
                        </a:spcAft>
                      </a:pPr>
                      <a:r>
                        <a:rPr lang="tr-TR" sz="1400" b="1"/>
                        <a:t>6 yılda 1 yıl, yılda 4 kez </a:t>
                      </a:r>
                      <a:endParaRPr lang="tr-TR" sz="1400" b="1">
                        <a:solidFill>
                          <a:srgbClr val="000000"/>
                        </a:solidFill>
                        <a:latin typeface="Arial"/>
                        <a:ea typeface="Calibri"/>
                      </a:endParaRPr>
                    </a:p>
                  </a:txBody>
                  <a:tcPr marL="62523" marR="62523" marT="9842" marB="0"/>
                </a:tc>
              </a:tr>
              <a:tr h="545140">
                <a:tc>
                  <a:txBody>
                    <a:bodyPr/>
                    <a:lstStyle/>
                    <a:p>
                      <a:pPr algn="l">
                        <a:lnSpc>
                          <a:spcPts val="1730"/>
                        </a:lnSpc>
                        <a:spcAft>
                          <a:spcPts val="0"/>
                        </a:spcAft>
                      </a:pPr>
                      <a:r>
                        <a:rPr lang="tr-TR" sz="1400" b="1" kern="1200"/>
                        <a:t>Tuzluluk </a:t>
                      </a:r>
                      <a:endParaRPr lang="tr-TR" sz="1400" b="1">
                        <a:latin typeface="Verdana"/>
                        <a:ea typeface="Calibri"/>
                        <a:cs typeface="Times New Roman"/>
                      </a:endParaRPr>
                    </a:p>
                  </a:txBody>
                  <a:tcPr marL="62523" marR="62523" marT="9842" marB="0"/>
                </a:tc>
                <a:tc>
                  <a:txBody>
                    <a:bodyPr/>
                    <a:lstStyle/>
                    <a:p>
                      <a:pPr>
                        <a:lnSpc>
                          <a:spcPct val="115000"/>
                        </a:lnSpc>
                        <a:spcAft>
                          <a:spcPts val="0"/>
                        </a:spcAft>
                      </a:pPr>
                      <a:r>
                        <a:rPr lang="tr-TR" sz="1400" b="1"/>
                        <a:t>6 yılda 1 yıl, yılda 4 kez </a:t>
                      </a:r>
                      <a:endParaRPr lang="tr-TR" sz="1400" b="1">
                        <a:solidFill>
                          <a:srgbClr val="000000"/>
                        </a:solidFill>
                        <a:latin typeface="Arial"/>
                        <a:ea typeface="Calibri"/>
                      </a:endParaRPr>
                    </a:p>
                  </a:txBody>
                  <a:tcPr marL="62523" marR="62523" marT="9842" marB="0"/>
                </a:tc>
                <a:tc>
                  <a:txBody>
                    <a:bodyPr/>
                    <a:lstStyle/>
                    <a:p>
                      <a:pPr>
                        <a:lnSpc>
                          <a:spcPct val="115000"/>
                        </a:lnSpc>
                        <a:spcAft>
                          <a:spcPts val="0"/>
                        </a:spcAft>
                      </a:pPr>
                      <a:r>
                        <a:rPr lang="tr-TR" sz="1400" b="1"/>
                        <a:t>6 yılda 1 yıl, yılda 4 kez </a:t>
                      </a:r>
                      <a:endParaRPr lang="tr-TR" sz="1400" b="1">
                        <a:solidFill>
                          <a:srgbClr val="000000"/>
                        </a:solidFill>
                        <a:latin typeface="Arial"/>
                        <a:ea typeface="Calibri"/>
                      </a:endParaRPr>
                    </a:p>
                  </a:txBody>
                  <a:tcPr marL="62523" marR="62523" marT="9842" marB="0"/>
                </a:tc>
                <a:tc>
                  <a:txBody>
                    <a:bodyPr/>
                    <a:lstStyle/>
                    <a:p>
                      <a:pPr>
                        <a:lnSpc>
                          <a:spcPct val="115000"/>
                        </a:lnSpc>
                        <a:spcAft>
                          <a:spcPts val="0"/>
                        </a:spcAft>
                      </a:pPr>
                      <a:r>
                        <a:rPr lang="tr-TR" sz="1400" b="1"/>
                        <a:t>6 yılda 1 yıl, yılda 4 kez </a:t>
                      </a:r>
                      <a:endParaRPr lang="tr-TR" sz="1400" b="1">
                        <a:solidFill>
                          <a:srgbClr val="000000"/>
                        </a:solidFill>
                        <a:latin typeface="Arial"/>
                        <a:ea typeface="Calibri"/>
                      </a:endParaRPr>
                    </a:p>
                  </a:txBody>
                  <a:tcPr marL="0" marR="0" marT="0" marB="0"/>
                </a:tc>
                <a:tc>
                  <a:txBody>
                    <a:bodyPr/>
                    <a:lstStyle/>
                    <a:p>
                      <a:pPr>
                        <a:lnSpc>
                          <a:spcPct val="115000"/>
                        </a:lnSpc>
                        <a:spcAft>
                          <a:spcPts val="0"/>
                        </a:spcAft>
                      </a:pPr>
                      <a:r>
                        <a:rPr lang="tr-TR" sz="1400" b="1"/>
                        <a:t>6 yılda 1 yıl, yılda 4 kez </a:t>
                      </a:r>
                      <a:endParaRPr lang="tr-TR" sz="1400" b="1">
                        <a:solidFill>
                          <a:srgbClr val="000000"/>
                        </a:solidFill>
                        <a:latin typeface="Arial"/>
                        <a:ea typeface="Calibri"/>
                      </a:endParaRPr>
                    </a:p>
                  </a:txBody>
                  <a:tcPr marL="62523" marR="62523" marT="9842" marB="0"/>
                </a:tc>
              </a:tr>
              <a:tr h="586514">
                <a:tc>
                  <a:txBody>
                    <a:bodyPr/>
                    <a:lstStyle/>
                    <a:p>
                      <a:pPr algn="l">
                        <a:lnSpc>
                          <a:spcPts val="1730"/>
                        </a:lnSpc>
                        <a:spcAft>
                          <a:spcPts val="0"/>
                        </a:spcAft>
                      </a:pPr>
                      <a:r>
                        <a:rPr lang="tr-TR" sz="1400" b="1" kern="1200"/>
                        <a:t>Besin Maddeleri</a:t>
                      </a:r>
                      <a:endParaRPr lang="tr-TR" sz="1400" b="1">
                        <a:latin typeface="Verdana"/>
                        <a:ea typeface="Calibri"/>
                        <a:cs typeface="Times New Roman"/>
                      </a:endParaRPr>
                    </a:p>
                  </a:txBody>
                  <a:tcPr marL="62523" marR="62523" marT="9842" marB="0"/>
                </a:tc>
                <a:tc>
                  <a:txBody>
                    <a:bodyPr/>
                    <a:lstStyle/>
                    <a:p>
                      <a:pPr>
                        <a:lnSpc>
                          <a:spcPct val="115000"/>
                        </a:lnSpc>
                        <a:spcAft>
                          <a:spcPts val="0"/>
                        </a:spcAft>
                      </a:pPr>
                      <a:r>
                        <a:rPr lang="tr-TR" sz="1400" b="1"/>
                        <a:t>6 yılda 1 yıl, yılda 4 kez </a:t>
                      </a:r>
                      <a:endParaRPr lang="tr-TR" sz="1400" b="1">
                        <a:solidFill>
                          <a:srgbClr val="000000"/>
                        </a:solidFill>
                        <a:latin typeface="Arial"/>
                        <a:ea typeface="Calibri"/>
                      </a:endParaRPr>
                    </a:p>
                  </a:txBody>
                  <a:tcPr marL="62523" marR="62523" marT="9842" marB="0"/>
                </a:tc>
                <a:tc>
                  <a:txBody>
                    <a:bodyPr/>
                    <a:lstStyle/>
                    <a:p>
                      <a:pPr>
                        <a:lnSpc>
                          <a:spcPct val="115000"/>
                        </a:lnSpc>
                        <a:spcAft>
                          <a:spcPts val="0"/>
                        </a:spcAft>
                      </a:pPr>
                      <a:r>
                        <a:rPr lang="tr-TR" sz="1400" b="1"/>
                        <a:t>6 yılda 1 yıl, yılda 4 kez </a:t>
                      </a:r>
                      <a:endParaRPr lang="tr-TR" sz="1400" b="1">
                        <a:solidFill>
                          <a:srgbClr val="000000"/>
                        </a:solidFill>
                        <a:latin typeface="Arial"/>
                        <a:ea typeface="Calibri"/>
                      </a:endParaRPr>
                    </a:p>
                  </a:txBody>
                  <a:tcPr marL="62523" marR="62523" marT="9842" marB="0"/>
                </a:tc>
                <a:tc>
                  <a:txBody>
                    <a:bodyPr/>
                    <a:lstStyle/>
                    <a:p>
                      <a:pPr>
                        <a:lnSpc>
                          <a:spcPct val="115000"/>
                        </a:lnSpc>
                        <a:spcAft>
                          <a:spcPts val="0"/>
                        </a:spcAft>
                      </a:pPr>
                      <a:r>
                        <a:rPr lang="tr-TR" sz="1400" b="1"/>
                        <a:t>6 yılda 1 yıl, yılda 4 kez </a:t>
                      </a:r>
                      <a:endParaRPr lang="tr-TR" sz="1400" b="1">
                        <a:solidFill>
                          <a:srgbClr val="000000"/>
                        </a:solidFill>
                        <a:latin typeface="Arial"/>
                        <a:ea typeface="Calibri"/>
                      </a:endParaRPr>
                    </a:p>
                  </a:txBody>
                  <a:tcPr marL="62523" marR="62523" marT="9842" marB="0"/>
                </a:tc>
                <a:tc>
                  <a:txBody>
                    <a:bodyPr/>
                    <a:lstStyle/>
                    <a:p>
                      <a:pPr>
                        <a:lnSpc>
                          <a:spcPct val="115000"/>
                        </a:lnSpc>
                        <a:spcAft>
                          <a:spcPts val="0"/>
                        </a:spcAft>
                      </a:pPr>
                      <a:r>
                        <a:rPr lang="tr-TR" sz="1400" b="1"/>
                        <a:t>6 yılda 1 yıl, yılda 4 kez </a:t>
                      </a:r>
                      <a:endParaRPr lang="tr-TR" sz="1400" b="1">
                        <a:solidFill>
                          <a:srgbClr val="000000"/>
                        </a:solidFill>
                        <a:latin typeface="Arial"/>
                        <a:ea typeface="Calibri"/>
                      </a:endParaRPr>
                    </a:p>
                  </a:txBody>
                  <a:tcPr marL="62523" marR="62523" marT="9842" marB="0"/>
                </a:tc>
              </a:tr>
              <a:tr h="545140">
                <a:tc>
                  <a:txBody>
                    <a:bodyPr/>
                    <a:lstStyle/>
                    <a:p>
                      <a:pPr algn="l">
                        <a:lnSpc>
                          <a:spcPts val="1730"/>
                        </a:lnSpc>
                        <a:spcAft>
                          <a:spcPts val="0"/>
                        </a:spcAft>
                      </a:pPr>
                      <a:r>
                        <a:rPr lang="tr-TR" sz="1400" b="1" kern="1200"/>
                        <a:t>Asidifikasyon </a:t>
                      </a:r>
                      <a:endParaRPr lang="tr-TR" sz="1400" b="1">
                        <a:latin typeface="Verdana"/>
                        <a:ea typeface="Calibri"/>
                        <a:cs typeface="Times New Roman"/>
                      </a:endParaRPr>
                    </a:p>
                  </a:txBody>
                  <a:tcPr marL="62523" marR="62523" marT="9842" marB="0"/>
                </a:tc>
                <a:tc>
                  <a:txBody>
                    <a:bodyPr/>
                    <a:lstStyle/>
                    <a:p>
                      <a:pPr>
                        <a:lnSpc>
                          <a:spcPct val="115000"/>
                        </a:lnSpc>
                        <a:spcAft>
                          <a:spcPts val="0"/>
                        </a:spcAft>
                      </a:pPr>
                      <a:r>
                        <a:rPr lang="tr-TR" sz="1400" b="1"/>
                        <a:t>6 yılda 1 yıl, yılda 4 kez </a:t>
                      </a:r>
                      <a:endParaRPr lang="tr-TR" sz="1400" b="1">
                        <a:solidFill>
                          <a:srgbClr val="000000"/>
                        </a:solidFill>
                        <a:latin typeface="Arial"/>
                        <a:ea typeface="Calibri"/>
                      </a:endParaRPr>
                    </a:p>
                  </a:txBody>
                  <a:tcPr marL="62523" marR="62523" marT="9842" marB="0"/>
                </a:tc>
                <a:tc>
                  <a:txBody>
                    <a:bodyPr/>
                    <a:lstStyle/>
                    <a:p>
                      <a:pPr>
                        <a:lnSpc>
                          <a:spcPct val="115000"/>
                        </a:lnSpc>
                        <a:spcAft>
                          <a:spcPts val="0"/>
                        </a:spcAft>
                      </a:pPr>
                      <a:r>
                        <a:rPr lang="tr-TR" sz="1400" b="1"/>
                        <a:t>6 yılda 1 yıl, yılda 4 kez </a:t>
                      </a:r>
                      <a:endParaRPr lang="tr-TR" sz="1400" b="1">
                        <a:solidFill>
                          <a:srgbClr val="000000"/>
                        </a:solidFill>
                        <a:latin typeface="Arial"/>
                        <a:ea typeface="Calibri"/>
                      </a:endParaRPr>
                    </a:p>
                  </a:txBody>
                  <a:tcPr marL="0" marR="0" marT="0" marB="0"/>
                </a:tc>
                <a:tc>
                  <a:txBody>
                    <a:bodyPr/>
                    <a:lstStyle/>
                    <a:p>
                      <a:pPr>
                        <a:lnSpc>
                          <a:spcPct val="115000"/>
                        </a:lnSpc>
                        <a:spcAft>
                          <a:spcPts val="0"/>
                        </a:spcAft>
                      </a:pPr>
                      <a:r>
                        <a:rPr lang="tr-TR" sz="1400" b="1"/>
                        <a:t>6 yılda 1 yıl, yılda 4 kez </a:t>
                      </a:r>
                      <a:endParaRPr lang="tr-TR" sz="1400" b="1">
                        <a:solidFill>
                          <a:srgbClr val="000000"/>
                        </a:solidFill>
                        <a:latin typeface="Arial"/>
                        <a:ea typeface="Calibri"/>
                      </a:endParaRPr>
                    </a:p>
                  </a:txBody>
                  <a:tcPr marL="62523" marR="62523" marT="9842" marB="0"/>
                </a:tc>
                <a:tc>
                  <a:txBody>
                    <a:bodyPr/>
                    <a:lstStyle/>
                    <a:p>
                      <a:pPr>
                        <a:lnSpc>
                          <a:spcPct val="115000"/>
                        </a:lnSpc>
                        <a:spcAft>
                          <a:spcPts val="0"/>
                        </a:spcAft>
                      </a:pPr>
                      <a:r>
                        <a:rPr lang="tr-TR" sz="1400" b="1"/>
                        <a:t>6 yılda 1 yıl, yılda 4 kez </a:t>
                      </a:r>
                      <a:endParaRPr lang="tr-TR" sz="1400" b="1">
                        <a:solidFill>
                          <a:srgbClr val="000000"/>
                        </a:solidFill>
                        <a:latin typeface="Arial"/>
                        <a:ea typeface="Calibri"/>
                      </a:endParaRPr>
                    </a:p>
                  </a:txBody>
                  <a:tcPr marL="0" marR="0" marT="0" marB="0"/>
                </a:tc>
              </a:tr>
              <a:tr h="873235">
                <a:tc>
                  <a:txBody>
                    <a:bodyPr/>
                    <a:lstStyle/>
                    <a:p>
                      <a:pPr algn="l">
                        <a:lnSpc>
                          <a:spcPts val="1730"/>
                        </a:lnSpc>
                        <a:spcAft>
                          <a:spcPts val="0"/>
                        </a:spcAft>
                      </a:pPr>
                      <a:r>
                        <a:rPr lang="tr-TR" sz="1400" b="1" kern="1200" dirty="0" smtClean="0"/>
                        <a:t>Belirli </a:t>
                      </a:r>
                      <a:r>
                        <a:rPr lang="tr-TR" sz="1400" b="1" kern="1200" dirty="0"/>
                        <a:t>Kirleticiler</a:t>
                      </a:r>
                      <a:endParaRPr lang="tr-TR" sz="1400" b="1" dirty="0">
                        <a:latin typeface="Verdana"/>
                        <a:ea typeface="Calibri"/>
                        <a:cs typeface="Times New Roman"/>
                      </a:endParaRPr>
                    </a:p>
                  </a:txBody>
                  <a:tcPr marL="62523" marR="62523" marT="9842" marB="0"/>
                </a:tc>
                <a:tc>
                  <a:txBody>
                    <a:bodyPr/>
                    <a:lstStyle/>
                    <a:p>
                      <a:pPr>
                        <a:lnSpc>
                          <a:spcPct val="115000"/>
                        </a:lnSpc>
                        <a:spcAft>
                          <a:spcPts val="0"/>
                        </a:spcAft>
                      </a:pPr>
                      <a:r>
                        <a:rPr lang="tr-TR" sz="1400" b="1"/>
                        <a:t>6 yılda 1 yıl, yılda 4 kez </a:t>
                      </a:r>
                      <a:endParaRPr lang="tr-TR" sz="1400" b="1">
                        <a:solidFill>
                          <a:srgbClr val="000000"/>
                        </a:solidFill>
                        <a:latin typeface="Arial"/>
                        <a:ea typeface="Calibri"/>
                      </a:endParaRPr>
                    </a:p>
                  </a:txBody>
                  <a:tcPr marL="62523" marR="62523" marT="9842" marB="0"/>
                </a:tc>
                <a:tc>
                  <a:txBody>
                    <a:bodyPr/>
                    <a:lstStyle/>
                    <a:p>
                      <a:pPr>
                        <a:lnSpc>
                          <a:spcPct val="115000"/>
                        </a:lnSpc>
                        <a:spcAft>
                          <a:spcPts val="0"/>
                        </a:spcAft>
                      </a:pPr>
                      <a:r>
                        <a:rPr lang="tr-TR" sz="1400" b="1"/>
                        <a:t>6 yılda 1 yıl, yılda 4 kez </a:t>
                      </a:r>
                      <a:endParaRPr lang="tr-TR" sz="1400" b="1">
                        <a:solidFill>
                          <a:srgbClr val="000000"/>
                        </a:solidFill>
                        <a:latin typeface="Arial"/>
                        <a:ea typeface="Calibri"/>
                      </a:endParaRPr>
                    </a:p>
                  </a:txBody>
                  <a:tcPr marL="62523" marR="62523" marT="9842" marB="0"/>
                </a:tc>
                <a:tc>
                  <a:txBody>
                    <a:bodyPr/>
                    <a:lstStyle/>
                    <a:p>
                      <a:pPr>
                        <a:lnSpc>
                          <a:spcPct val="115000"/>
                        </a:lnSpc>
                        <a:spcAft>
                          <a:spcPts val="0"/>
                        </a:spcAft>
                      </a:pPr>
                      <a:r>
                        <a:rPr lang="tr-TR" sz="1400" b="1"/>
                        <a:t>6 yılda 1 yıl, yılda 4 kez </a:t>
                      </a:r>
                      <a:endParaRPr lang="tr-TR" sz="1400" b="1">
                        <a:solidFill>
                          <a:srgbClr val="000000"/>
                        </a:solidFill>
                        <a:latin typeface="Arial"/>
                        <a:ea typeface="Calibri"/>
                      </a:endParaRPr>
                    </a:p>
                  </a:txBody>
                  <a:tcPr marL="62523" marR="62523" marT="9842" marB="0"/>
                </a:tc>
                <a:tc>
                  <a:txBody>
                    <a:bodyPr/>
                    <a:lstStyle/>
                    <a:p>
                      <a:pPr>
                        <a:lnSpc>
                          <a:spcPct val="115000"/>
                        </a:lnSpc>
                        <a:spcAft>
                          <a:spcPts val="0"/>
                        </a:spcAft>
                      </a:pPr>
                      <a:r>
                        <a:rPr lang="tr-TR" sz="1400" b="1"/>
                        <a:t>6 yılda 1 yıl, yılda 4 kez </a:t>
                      </a:r>
                      <a:endParaRPr lang="tr-TR" sz="1400" b="1">
                        <a:solidFill>
                          <a:srgbClr val="000000"/>
                        </a:solidFill>
                        <a:latin typeface="Arial"/>
                        <a:ea typeface="Calibri"/>
                      </a:endParaRPr>
                    </a:p>
                  </a:txBody>
                  <a:tcPr marL="62523" marR="62523" marT="9842" marB="0"/>
                </a:tc>
              </a:tr>
              <a:tr h="873235">
                <a:tc>
                  <a:txBody>
                    <a:bodyPr/>
                    <a:lstStyle/>
                    <a:p>
                      <a:pPr algn="l">
                        <a:lnSpc>
                          <a:spcPts val="1730"/>
                        </a:lnSpc>
                        <a:spcAft>
                          <a:spcPts val="0"/>
                        </a:spcAft>
                      </a:pPr>
                      <a:r>
                        <a:rPr lang="tr-TR" sz="1400" b="1" kern="1200" dirty="0" smtClean="0"/>
                        <a:t>Öncelikli </a:t>
                      </a:r>
                      <a:r>
                        <a:rPr lang="tr-TR" sz="1400" b="1" kern="1200" dirty="0"/>
                        <a:t>maddeler </a:t>
                      </a:r>
                      <a:endParaRPr lang="tr-TR" sz="1400" b="1" dirty="0">
                        <a:latin typeface="Verdana"/>
                        <a:ea typeface="Calibri"/>
                        <a:cs typeface="Times New Roman"/>
                      </a:endParaRPr>
                    </a:p>
                  </a:txBody>
                  <a:tcPr marL="62523" marR="62523" marT="9842" marB="0"/>
                </a:tc>
                <a:tc>
                  <a:txBody>
                    <a:bodyPr/>
                    <a:lstStyle/>
                    <a:p>
                      <a:pPr>
                        <a:lnSpc>
                          <a:spcPct val="115000"/>
                        </a:lnSpc>
                        <a:spcAft>
                          <a:spcPts val="0"/>
                        </a:spcAft>
                      </a:pPr>
                      <a:r>
                        <a:rPr lang="tr-TR" sz="1400" b="1"/>
                        <a:t>6 yılda 1 yıl, yılda 12 kez </a:t>
                      </a:r>
                      <a:endParaRPr lang="tr-TR" sz="1400" b="1">
                        <a:solidFill>
                          <a:srgbClr val="000000"/>
                        </a:solidFill>
                        <a:latin typeface="Arial"/>
                        <a:ea typeface="Calibri"/>
                      </a:endParaRPr>
                    </a:p>
                  </a:txBody>
                  <a:tcPr marL="62523" marR="62523" marT="9842" marB="0"/>
                </a:tc>
                <a:tc>
                  <a:txBody>
                    <a:bodyPr/>
                    <a:lstStyle/>
                    <a:p>
                      <a:pPr>
                        <a:lnSpc>
                          <a:spcPct val="115000"/>
                        </a:lnSpc>
                        <a:spcAft>
                          <a:spcPts val="0"/>
                        </a:spcAft>
                      </a:pPr>
                      <a:r>
                        <a:rPr lang="tr-TR" sz="1400" b="1"/>
                        <a:t>6 yılda 1 yıl, yılda 12 kez </a:t>
                      </a:r>
                      <a:endParaRPr lang="tr-TR" sz="1400" b="1">
                        <a:solidFill>
                          <a:srgbClr val="000000"/>
                        </a:solidFill>
                        <a:latin typeface="Arial"/>
                        <a:ea typeface="Calibri"/>
                      </a:endParaRPr>
                    </a:p>
                  </a:txBody>
                  <a:tcPr marL="62523" marR="62523" marT="9842" marB="0"/>
                </a:tc>
                <a:tc>
                  <a:txBody>
                    <a:bodyPr/>
                    <a:lstStyle/>
                    <a:p>
                      <a:pPr>
                        <a:lnSpc>
                          <a:spcPct val="115000"/>
                        </a:lnSpc>
                        <a:spcAft>
                          <a:spcPts val="0"/>
                        </a:spcAft>
                      </a:pPr>
                      <a:r>
                        <a:rPr lang="tr-TR" sz="1400" b="1"/>
                        <a:t>6 yılda 1 yıl, yılda 12 kez </a:t>
                      </a:r>
                      <a:endParaRPr lang="tr-TR" sz="1400" b="1">
                        <a:solidFill>
                          <a:srgbClr val="000000"/>
                        </a:solidFill>
                        <a:latin typeface="Arial"/>
                        <a:ea typeface="Calibri"/>
                      </a:endParaRPr>
                    </a:p>
                  </a:txBody>
                  <a:tcPr marL="62523" marR="62523" marT="9842" marB="0"/>
                </a:tc>
                <a:tc>
                  <a:txBody>
                    <a:bodyPr/>
                    <a:lstStyle/>
                    <a:p>
                      <a:pPr>
                        <a:lnSpc>
                          <a:spcPct val="115000"/>
                        </a:lnSpc>
                        <a:spcAft>
                          <a:spcPts val="0"/>
                        </a:spcAft>
                      </a:pPr>
                      <a:r>
                        <a:rPr lang="tr-TR" sz="1400" b="1" dirty="0"/>
                        <a:t>6 yılda 1 yıl, yılda 12 kez </a:t>
                      </a:r>
                      <a:endParaRPr lang="tr-TR" sz="1400" b="1" dirty="0">
                        <a:solidFill>
                          <a:srgbClr val="000000"/>
                        </a:solidFill>
                        <a:latin typeface="Arial"/>
                        <a:ea typeface="Calibri"/>
                      </a:endParaRPr>
                    </a:p>
                  </a:txBody>
                  <a:tcPr marL="62523" marR="62523" marT="9842" marB="0"/>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İZLEME SIKLIKLARI</a:t>
            </a:r>
            <a:endParaRPr lang="tr-TR" sz="2800" dirty="0">
              <a:latin typeface="+mn-lt"/>
              <a:cs typeface="Arial" charset="0"/>
            </a:endParaRPr>
          </a:p>
        </p:txBody>
      </p:sp>
      <p:graphicFrame>
        <p:nvGraphicFramePr>
          <p:cNvPr id="8" name="7 Diyagram"/>
          <p:cNvGraphicFramePr/>
          <p:nvPr/>
        </p:nvGraphicFramePr>
        <p:xfrm>
          <a:off x="251520" y="1124744"/>
          <a:ext cx="1607840"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Tablo"/>
          <p:cNvGraphicFramePr>
            <a:graphicFrameLocks noGrp="1"/>
          </p:cNvGraphicFramePr>
          <p:nvPr/>
        </p:nvGraphicFramePr>
        <p:xfrm>
          <a:off x="2351088" y="1755775"/>
          <a:ext cx="6253162" cy="4265613"/>
        </p:xfrm>
        <a:graphic>
          <a:graphicData uri="http://schemas.openxmlformats.org/drawingml/2006/table">
            <a:tbl>
              <a:tblPr>
                <a:tableStyleId>{69CF1AB2-1976-4502-BF36-3FF5EA218861}</a:tableStyleId>
              </a:tblPr>
              <a:tblGrid>
                <a:gridCol w="1250672"/>
                <a:gridCol w="1250672"/>
                <a:gridCol w="1250672"/>
                <a:gridCol w="1250672"/>
                <a:gridCol w="1250672"/>
              </a:tblGrid>
              <a:tr h="354308">
                <a:tc>
                  <a:txBody>
                    <a:bodyPr/>
                    <a:lstStyle/>
                    <a:p>
                      <a:pPr>
                        <a:lnSpc>
                          <a:spcPct val="115000"/>
                        </a:lnSpc>
                      </a:pPr>
                      <a:endParaRPr lang="tr-TR" sz="1600" b="1" dirty="0">
                        <a:latin typeface="Calibri"/>
                      </a:endParaRPr>
                    </a:p>
                  </a:txBody>
                  <a:tcPr marL="68580" marR="68580" marT="10795" marB="0"/>
                </a:tc>
                <a:tc>
                  <a:txBody>
                    <a:bodyPr/>
                    <a:lstStyle/>
                    <a:p>
                      <a:pPr algn="ctr">
                        <a:lnSpc>
                          <a:spcPts val="1730"/>
                        </a:lnSpc>
                        <a:spcAft>
                          <a:spcPts val="0"/>
                        </a:spcAft>
                      </a:pPr>
                      <a:r>
                        <a:rPr lang="tr-TR" sz="1600" b="1"/>
                        <a:t>Nehir</a:t>
                      </a:r>
                      <a:endParaRPr lang="tr-TR" sz="1600" b="1">
                        <a:latin typeface="Verdana"/>
                        <a:ea typeface="Calibri"/>
                        <a:cs typeface="Times New Roman"/>
                      </a:endParaRPr>
                    </a:p>
                  </a:txBody>
                  <a:tcPr marL="68580" marR="68580" marT="10795" marB="0"/>
                </a:tc>
                <a:tc>
                  <a:txBody>
                    <a:bodyPr/>
                    <a:lstStyle/>
                    <a:p>
                      <a:pPr algn="ctr">
                        <a:lnSpc>
                          <a:spcPts val="1730"/>
                        </a:lnSpc>
                        <a:spcAft>
                          <a:spcPts val="0"/>
                        </a:spcAft>
                      </a:pPr>
                      <a:r>
                        <a:rPr lang="tr-TR" sz="1600" b="1"/>
                        <a:t>Göl</a:t>
                      </a:r>
                      <a:endParaRPr lang="tr-TR" sz="1600" b="1">
                        <a:latin typeface="Verdana"/>
                        <a:ea typeface="Calibri"/>
                        <a:cs typeface="Times New Roman"/>
                      </a:endParaRPr>
                    </a:p>
                  </a:txBody>
                  <a:tcPr marL="68580" marR="68580" marT="10795" marB="0"/>
                </a:tc>
                <a:tc>
                  <a:txBody>
                    <a:bodyPr/>
                    <a:lstStyle/>
                    <a:p>
                      <a:pPr algn="ctr">
                        <a:lnSpc>
                          <a:spcPts val="1730"/>
                        </a:lnSpc>
                        <a:spcAft>
                          <a:spcPts val="0"/>
                        </a:spcAft>
                      </a:pPr>
                      <a:r>
                        <a:rPr lang="tr-TR" sz="1600" b="1"/>
                        <a:t>Geçiş</a:t>
                      </a:r>
                      <a:endParaRPr lang="tr-TR" sz="1600" b="1">
                        <a:latin typeface="Verdana"/>
                        <a:ea typeface="Calibri"/>
                        <a:cs typeface="Times New Roman"/>
                      </a:endParaRPr>
                    </a:p>
                  </a:txBody>
                  <a:tcPr marL="68580" marR="68580" marT="10795" marB="0"/>
                </a:tc>
                <a:tc>
                  <a:txBody>
                    <a:bodyPr/>
                    <a:lstStyle/>
                    <a:p>
                      <a:pPr algn="ctr">
                        <a:lnSpc>
                          <a:spcPts val="1730"/>
                        </a:lnSpc>
                        <a:spcAft>
                          <a:spcPts val="0"/>
                        </a:spcAft>
                      </a:pPr>
                      <a:r>
                        <a:rPr lang="tr-TR" sz="1600" b="1"/>
                        <a:t>Kıyı</a:t>
                      </a:r>
                      <a:endParaRPr lang="tr-TR" sz="1600" b="1">
                        <a:latin typeface="Verdana"/>
                        <a:ea typeface="Calibri"/>
                        <a:cs typeface="Times New Roman"/>
                      </a:endParaRPr>
                    </a:p>
                  </a:txBody>
                  <a:tcPr marL="68580" marR="68580" marT="10795" marB="0"/>
                </a:tc>
              </a:tr>
              <a:tr h="478105">
                <a:tc>
                  <a:txBody>
                    <a:bodyPr/>
                    <a:lstStyle/>
                    <a:p>
                      <a:pPr algn="l">
                        <a:lnSpc>
                          <a:spcPts val="1730"/>
                        </a:lnSpc>
                        <a:spcAft>
                          <a:spcPts val="0"/>
                        </a:spcAft>
                      </a:pPr>
                      <a:r>
                        <a:rPr lang="tr-TR" sz="1600" b="1" kern="1200"/>
                        <a:t>Termal Şartlar </a:t>
                      </a:r>
                      <a:endParaRPr lang="tr-TR" sz="1600" b="1">
                        <a:latin typeface="Verdana"/>
                        <a:ea typeface="Calibri"/>
                        <a:cs typeface="Times New Roman"/>
                      </a:endParaRPr>
                    </a:p>
                  </a:txBody>
                  <a:tcPr marL="68580" marR="68580" marT="10795" marB="0"/>
                </a:tc>
                <a:tc>
                  <a:txBody>
                    <a:bodyPr/>
                    <a:lstStyle/>
                    <a:p>
                      <a:pPr>
                        <a:lnSpc>
                          <a:spcPct val="115000"/>
                        </a:lnSpc>
                        <a:spcAft>
                          <a:spcPts val="0"/>
                        </a:spcAft>
                      </a:pPr>
                      <a:r>
                        <a:rPr lang="tr-TR" sz="1600" b="1" dirty="0" smtClean="0"/>
                        <a:t>4 </a:t>
                      </a:r>
                      <a:r>
                        <a:rPr lang="tr-TR" sz="1600" b="1" dirty="0"/>
                        <a:t>kez </a:t>
                      </a:r>
                      <a:endParaRPr lang="tr-TR" sz="1600" b="1" dirty="0">
                        <a:solidFill>
                          <a:srgbClr val="000000"/>
                        </a:solidFill>
                        <a:latin typeface="Arial"/>
                        <a:ea typeface="Calibri"/>
                      </a:endParaRPr>
                    </a:p>
                  </a:txBody>
                  <a:tcPr marL="68580" marR="68580" marT="10795" marB="0"/>
                </a:tc>
                <a:tc>
                  <a:txBody>
                    <a:bodyPr/>
                    <a:lstStyle/>
                    <a:p>
                      <a:pPr>
                        <a:lnSpc>
                          <a:spcPct val="115000"/>
                        </a:lnSpc>
                        <a:spcAft>
                          <a:spcPts val="0"/>
                        </a:spcAft>
                      </a:pPr>
                      <a:r>
                        <a:rPr lang="tr-TR" sz="1600" b="1" dirty="0" smtClean="0"/>
                        <a:t>4 </a:t>
                      </a:r>
                      <a:r>
                        <a:rPr lang="tr-TR" sz="1600" b="1" dirty="0"/>
                        <a:t>kez</a:t>
                      </a:r>
                      <a:endParaRPr lang="tr-TR" sz="1600" b="1" dirty="0">
                        <a:solidFill>
                          <a:srgbClr val="000000"/>
                        </a:solidFill>
                        <a:latin typeface="Arial"/>
                        <a:ea typeface="Calibri"/>
                      </a:endParaRPr>
                    </a:p>
                  </a:txBody>
                  <a:tcPr marL="68580" marR="68580" marT="10795" marB="0"/>
                </a:tc>
                <a:tc>
                  <a:txBody>
                    <a:bodyPr/>
                    <a:lstStyle/>
                    <a:p>
                      <a:pPr>
                        <a:lnSpc>
                          <a:spcPct val="115000"/>
                        </a:lnSpc>
                        <a:spcAft>
                          <a:spcPts val="0"/>
                        </a:spcAft>
                      </a:pPr>
                      <a:r>
                        <a:rPr lang="tr-TR" sz="1600" b="1" dirty="0" smtClean="0"/>
                        <a:t>4 </a:t>
                      </a:r>
                      <a:r>
                        <a:rPr lang="tr-TR" sz="1600" b="1" dirty="0"/>
                        <a:t>kez</a:t>
                      </a:r>
                      <a:endParaRPr lang="tr-TR" sz="1600" b="1" dirty="0">
                        <a:solidFill>
                          <a:srgbClr val="000000"/>
                        </a:solidFill>
                        <a:latin typeface="Arial"/>
                        <a:ea typeface="Calibri"/>
                      </a:endParaRPr>
                    </a:p>
                  </a:txBody>
                  <a:tcPr marL="68580" marR="68580" marT="10795" marB="0"/>
                </a:tc>
                <a:tc>
                  <a:txBody>
                    <a:bodyPr/>
                    <a:lstStyle/>
                    <a:p>
                      <a:pPr>
                        <a:lnSpc>
                          <a:spcPct val="115000"/>
                        </a:lnSpc>
                        <a:spcAft>
                          <a:spcPts val="0"/>
                        </a:spcAft>
                      </a:pPr>
                      <a:r>
                        <a:rPr lang="tr-TR" sz="1600" b="1" dirty="0" smtClean="0"/>
                        <a:t>4 </a:t>
                      </a:r>
                      <a:r>
                        <a:rPr lang="tr-TR" sz="1600" b="1" dirty="0"/>
                        <a:t>kez</a:t>
                      </a:r>
                      <a:endParaRPr lang="tr-TR" sz="1600" b="1" dirty="0">
                        <a:solidFill>
                          <a:srgbClr val="000000"/>
                        </a:solidFill>
                        <a:latin typeface="Arial"/>
                        <a:ea typeface="Calibri"/>
                      </a:endParaRPr>
                    </a:p>
                  </a:txBody>
                  <a:tcPr marL="68580" marR="68580" marT="10795" marB="0"/>
                </a:tc>
              </a:tr>
              <a:tr h="547567">
                <a:tc>
                  <a:txBody>
                    <a:bodyPr/>
                    <a:lstStyle/>
                    <a:p>
                      <a:pPr algn="l">
                        <a:lnSpc>
                          <a:spcPts val="1730"/>
                        </a:lnSpc>
                        <a:spcAft>
                          <a:spcPts val="0"/>
                        </a:spcAft>
                      </a:pPr>
                      <a:r>
                        <a:rPr lang="tr-TR" sz="1600" b="1" kern="1200"/>
                        <a:t>Oksijen Durumu </a:t>
                      </a:r>
                      <a:endParaRPr lang="tr-TR" sz="1600" b="1">
                        <a:latin typeface="Verdana"/>
                        <a:ea typeface="Calibri"/>
                        <a:cs typeface="Times New Roman"/>
                      </a:endParaRPr>
                    </a:p>
                  </a:txBody>
                  <a:tcPr marL="68580" marR="68580" marT="10795" marB="0"/>
                </a:tc>
                <a:tc>
                  <a:txBody>
                    <a:bodyPr/>
                    <a:lstStyle/>
                    <a:p>
                      <a:pPr>
                        <a:lnSpc>
                          <a:spcPct val="115000"/>
                        </a:lnSpc>
                        <a:spcAft>
                          <a:spcPts val="0"/>
                        </a:spcAft>
                      </a:pPr>
                      <a:r>
                        <a:rPr lang="tr-TR" sz="1600" b="1" dirty="0" smtClean="0"/>
                        <a:t>4 </a:t>
                      </a:r>
                      <a:r>
                        <a:rPr lang="tr-TR" sz="1600" b="1" dirty="0"/>
                        <a:t>kez </a:t>
                      </a:r>
                      <a:endParaRPr lang="tr-TR" sz="1600" b="1" dirty="0">
                        <a:solidFill>
                          <a:srgbClr val="000000"/>
                        </a:solidFill>
                        <a:latin typeface="Arial"/>
                        <a:ea typeface="Calibri"/>
                      </a:endParaRPr>
                    </a:p>
                  </a:txBody>
                  <a:tcPr marL="68580" marR="68580" marT="10795" marB="0"/>
                </a:tc>
                <a:tc>
                  <a:txBody>
                    <a:bodyPr/>
                    <a:lstStyle/>
                    <a:p>
                      <a:pPr>
                        <a:lnSpc>
                          <a:spcPct val="115000"/>
                        </a:lnSpc>
                        <a:spcAft>
                          <a:spcPts val="0"/>
                        </a:spcAft>
                      </a:pPr>
                      <a:r>
                        <a:rPr lang="tr-TR" sz="1600" b="1" dirty="0" smtClean="0"/>
                        <a:t>4 </a:t>
                      </a:r>
                      <a:r>
                        <a:rPr lang="tr-TR" sz="1600" b="1" dirty="0"/>
                        <a:t>kez</a:t>
                      </a:r>
                      <a:endParaRPr lang="tr-TR" sz="1600" b="1" dirty="0">
                        <a:solidFill>
                          <a:srgbClr val="000000"/>
                        </a:solidFill>
                        <a:latin typeface="Arial"/>
                        <a:ea typeface="Calibri"/>
                      </a:endParaRPr>
                    </a:p>
                  </a:txBody>
                  <a:tcPr marL="68580" marR="68580" marT="10795" marB="0"/>
                </a:tc>
                <a:tc>
                  <a:txBody>
                    <a:bodyPr/>
                    <a:lstStyle/>
                    <a:p>
                      <a:pPr>
                        <a:lnSpc>
                          <a:spcPct val="115000"/>
                        </a:lnSpc>
                        <a:spcAft>
                          <a:spcPts val="0"/>
                        </a:spcAft>
                      </a:pPr>
                      <a:r>
                        <a:rPr lang="tr-TR" sz="1600" b="1" dirty="0" smtClean="0"/>
                        <a:t>4 </a:t>
                      </a:r>
                      <a:r>
                        <a:rPr lang="tr-TR" sz="1600" b="1" dirty="0"/>
                        <a:t>kez</a:t>
                      </a:r>
                      <a:endParaRPr lang="tr-TR" sz="1600" b="1" dirty="0">
                        <a:solidFill>
                          <a:srgbClr val="000000"/>
                        </a:solidFill>
                        <a:latin typeface="Arial"/>
                        <a:ea typeface="Calibri"/>
                      </a:endParaRPr>
                    </a:p>
                  </a:txBody>
                  <a:tcPr marL="68580" marR="68580" marT="10795" marB="0"/>
                </a:tc>
                <a:tc>
                  <a:txBody>
                    <a:bodyPr/>
                    <a:lstStyle/>
                    <a:p>
                      <a:pPr>
                        <a:lnSpc>
                          <a:spcPct val="115000"/>
                        </a:lnSpc>
                        <a:spcAft>
                          <a:spcPts val="0"/>
                        </a:spcAft>
                      </a:pPr>
                      <a:r>
                        <a:rPr lang="tr-TR" sz="1600" b="1" dirty="0" smtClean="0"/>
                        <a:t>4 </a:t>
                      </a:r>
                      <a:r>
                        <a:rPr lang="tr-TR" sz="1600" b="1" dirty="0"/>
                        <a:t>kez</a:t>
                      </a:r>
                      <a:endParaRPr lang="tr-TR" sz="1600" b="1" dirty="0">
                        <a:solidFill>
                          <a:srgbClr val="000000"/>
                        </a:solidFill>
                        <a:latin typeface="Arial"/>
                        <a:ea typeface="Calibri"/>
                      </a:endParaRPr>
                    </a:p>
                  </a:txBody>
                  <a:tcPr marL="68580" marR="68580" marT="10795" marB="0"/>
                </a:tc>
              </a:tr>
              <a:tr h="354308">
                <a:tc>
                  <a:txBody>
                    <a:bodyPr/>
                    <a:lstStyle/>
                    <a:p>
                      <a:pPr algn="l">
                        <a:lnSpc>
                          <a:spcPts val="1730"/>
                        </a:lnSpc>
                        <a:spcAft>
                          <a:spcPts val="0"/>
                        </a:spcAft>
                      </a:pPr>
                      <a:r>
                        <a:rPr lang="tr-TR" sz="1600" b="1" kern="1200"/>
                        <a:t>Tuzluluk </a:t>
                      </a:r>
                      <a:endParaRPr lang="tr-TR" sz="1600" b="1">
                        <a:latin typeface="Verdana"/>
                        <a:ea typeface="Calibri"/>
                        <a:cs typeface="Times New Roman"/>
                      </a:endParaRPr>
                    </a:p>
                  </a:txBody>
                  <a:tcPr marL="68580" marR="68580" marT="10795" marB="0"/>
                </a:tc>
                <a:tc>
                  <a:txBody>
                    <a:bodyPr/>
                    <a:lstStyle/>
                    <a:p>
                      <a:pPr>
                        <a:lnSpc>
                          <a:spcPct val="115000"/>
                        </a:lnSpc>
                        <a:spcAft>
                          <a:spcPts val="0"/>
                        </a:spcAft>
                      </a:pPr>
                      <a:r>
                        <a:rPr lang="tr-TR" sz="1600" b="1" dirty="0" smtClean="0"/>
                        <a:t>4 </a:t>
                      </a:r>
                      <a:r>
                        <a:rPr lang="tr-TR" sz="1600" b="1" dirty="0"/>
                        <a:t>kez </a:t>
                      </a:r>
                      <a:endParaRPr lang="tr-TR" sz="1600" b="1" dirty="0">
                        <a:solidFill>
                          <a:srgbClr val="000000"/>
                        </a:solidFill>
                        <a:latin typeface="Arial"/>
                        <a:ea typeface="Calibri"/>
                      </a:endParaRPr>
                    </a:p>
                  </a:txBody>
                  <a:tcPr marL="68580" marR="68580" marT="10795" marB="0"/>
                </a:tc>
                <a:tc>
                  <a:txBody>
                    <a:bodyPr/>
                    <a:lstStyle/>
                    <a:p>
                      <a:pPr>
                        <a:lnSpc>
                          <a:spcPct val="115000"/>
                        </a:lnSpc>
                        <a:spcAft>
                          <a:spcPts val="0"/>
                        </a:spcAft>
                      </a:pPr>
                      <a:r>
                        <a:rPr lang="tr-TR" sz="1600" b="1" dirty="0" smtClean="0"/>
                        <a:t>4 </a:t>
                      </a:r>
                      <a:r>
                        <a:rPr lang="tr-TR" sz="1600" b="1" dirty="0"/>
                        <a:t>kez</a:t>
                      </a:r>
                      <a:endParaRPr lang="tr-TR" sz="1600" b="1" dirty="0">
                        <a:solidFill>
                          <a:srgbClr val="000000"/>
                        </a:solidFill>
                        <a:latin typeface="Arial"/>
                        <a:ea typeface="Calibri"/>
                      </a:endParaRPr>
                    </a:p>
                  </a:txBody>
                  <a:tcPr marL="68580" marR="68580" marT="10795" marB="0"/>
                </a:tc>
                <a:tc>
                  <a:txBody>
                    <a:bodyPr/>
                    <a:lstStyle/>
                    <a:p>
                      <a:pPr>
                        <a:lnSpc>
                          <a:spcPct val="115000"/>
                        </a:lnSpc>
                        <a:spcAft>
                          <a:spcPts val="0"/>
                        </a:spcAft>
                      </a:pPr>
                      <a:r>
                        <a:rPr lang="tr-TR" sz="1600" b="1" dirty="0" smtClean="0"/>
                        <a:t>4 </a:t>
                      </a:r>
                      <a:r>
                        <a:rPr lang="tr-TR" sz="1600" b="1" dirty="0"/>
                        <a:t>kez</a:t>
                      </a:r>
                      <a:endParaRPr lang="tr-TR" sz="1600" b="1" dirty="0">
                        <a:solidFill>
                          <a:srgbClr val="000000"/>
                        </a:solidFill>
                        <a:latin typeface="Arial"/>
                        <a:ea typeface="Calibri"/>
                      </a:endParaRPr>
                    </a:p>
                  </a:txBody>
                  <a:tcPr marL="0" marR="0" marT="0" marB="0"/>
                </a:tc>
                <a:tc>
                  <a:txBody>
                    <a:bodyPr/>
                    <a:lstStyle/>
                    <a:p>
                      <a:pPr>
                        <a:lnSpc>
                          <a:spcPct val="115000"/>
                        </a:lnSpc>
                        <a:spcAft>
                          <a:spcPts val="0"/>
                        </a:spcAft>
                      </a:pPr>
                      <a:r>
                        <a:rPr lang="tr-TR" sz="1600" b="1" dirty="0" smtClean="0"/>
                        <a:t>4 </a:t>
                      </a:r>
                      <a:r>
                        <a:rPr lang="tr-TR" sz="1600" b="1" dirty="0"/>
                        <a:t>kez</a:t>
                      </a:r>
                      <a:endParaRPr lang="tr-TR" sz="1600" b="1" dirty="0">
                        <a:solidFill>
                          <a:srgbClr val="000000"/>
                        </a:solidFill>
                        <a:latin typeface="Arial"/>
                        <a:ea typeface="Calibri"/>
                      </a:endParaRPr>
                    </a:p>
                  </a:txBody>
                  <a:tcPr marL="68580" marR="68580" marT="10795" marB="0"/>
                </a:tc>
              </a:tr>
              <a:tr h="547567">
                <a:tc>
                  <a:txBody>
                    <a:bodyPr/>
                    <a:lstStyle/>
                    <a:p>
                      <a:pPr algn="l">
                        <a:lnSpc>
                          <a:spcPts val="1730"/>
                        </a:lnSpc>
                        <a:spcAft>
                          <a:spcPts val="0"/>
                        </a:spcAft>
                      </a:pPr>
                      <a:r>
                        <a:rPr lang="tr-TR" sz="1600" b="1" kern="1200"/>
                        <a:t>Besin Maddeleri</a:t>
                      </a:r>
                      <a:endParaRPr lang="tr-TR" sz="1600" b="1">
                        <a:latin typeface="Verdana"/>
                        <a:ea typeface="Calibri"/>
                        <a:cs typeface="Times New Roman"/>
                      </a:endParaRPr>
                    </a:p>
                  </a:txBody>
                  <a:tcPr marL="68580" marR="68580" marT="10795" marB="0"/>
                </a:tc>
                <a:tc>
                  <a:txBody>
                    <a:bodyPr/>
                    <a:lstStyle/>
                    <a:p>
                      <a:pPr>
                        <a:lnSpc>
                          <a:spcPct val="115000"/>
                        </a:lnSpc>
                        <a:spcAft>
                          <a:spcPts val="0"/>
                        </a:spcAft>
                      </a:pPr>
                      <a:r>
                        <a:rPr lang="tr-TR" sz="1600" b="1" dirty="0" smtClean="0"/>
                        <a:t>4 </a:t>
                      </a:r>
                      <a:r>
                        <a:rPr lang="tr-TR" sz="1600" b="1" dirty="0"/>
                        <a:t>kez </a:t>
                      </a:r>
                      <a:endParaRPr lang="tr-TR" sz="1600" b="1" dirty="0">
                        <a:solidFill>
                          <a:srgbClr val="000000"/>
                        </a:solidFill>
                        <a:latin typeface="Arial"/>
                        <a:ea typeface="Calibri"/>
                      </a:endParaRPr>
                    </a:p>
                  </a:txBody>
                  <a:tcPr marL="68580" marR="68580" marT="10795" marB="0"/>
                </a:tc>
                <a:tc>
                  <a:txBody>
                    <a:bodyPr/>
                    <a:lstStyle/>
                    <a:p>
                      <a:pPr>
                        <a:lnSpc>
                          <a:spcPct val="115000"/>
                        </a:lnSpc>
                        <a:spcAft>
                          <a:spcPts val="0"/>
                        </a:spcAft>
                      </a:pPr>
                      <a:r>
                        <a:rPr lang="tr-TR" sz="1600" b="1" dirty="0" smtClean="0"/>
                        <a:t>4 </a:t>
                      </a:r>
                      <a:r>
                        <a:rPr lang="tr-TR" sz="1600" b="1" dirty="0"/>
                        <a:t>kez</a:t>
                      </a:r>
                      <a:endParaRPr lang="tr-TR" sz="1600" b="1" dirty="0">
                        <a:solidFill>
                          <a:srgbClr val="000000"/>
                        </a:solidFill>
                        <a:latin typeface="Arial"/>
                        <a:ea typeface="Calibri"/>
                      </a:endParaRPr>
                    </a:p>
                  </a:txBody>
                  <a:tcPr marL="68580" marR="68580" marT="10795" marB="0"/>
                </a:tc>
                <a:tc>
                  <a:txBody>
                    <a:bodyPr/>
                    <a:lstStyle/>
                    <a:p>
                      <a:pPr>
                        <a:lnSpc>
                          <a:spcPct val="115000"/>
                        </a:lnSpc>
                        <a:spcAft>
                          <a:spcPts val="0"/>
                        </a:spcAft>
                      </a:pPr>
                      <a:r>
                        <a:rPr lang="tr-TR" sz="1600" b="1" dirty="0" smtClean="0"/>
                        <a:t>4 </a:t>
                      </a:r>
                      <a:r>
                        <a:rPr lang="tr-TR" sz="1600" b="1" dirty="0"/>
                        <a:t>kez</a:t>
                      </a:r>
                      <a:endParaRPr lang="tr-TR" sz="1600" b="1" dirty="0">
                        <a:solidFill>
                          <a:srgbClr val="000000"/>
                        </a:solidFill>
                        <a:latin typeface="Arial"/>
                        <a:ea typeface="Calibri"/>
                      </a:endParaRPr>
                    </a:p>
                  </a:txBody>
                  <a:tcPr marL="68580" marR="68580" marT="10795" marB="0"/>
                </a:tc>
                <a:tc>
                  <a:txBody>
                    <a:bodyPr/>
                    <a:lstStyle/>
                    <a:p>
                      <a:pPr>
                        <a:lnSpc>
                          <a:spcPct val="115000"/>
                        </a:lnSpc>
                        <a:spcAft>
                          <a:spcPts val="0"/>
                        </a:spcAft>
                      </a:pPr>
                      <a:r>
                        <a:rPr lang="tr-TR" sz="1600" b="1" dirty="0" smtClean="0"/>
                        <a:t>4 </a:t>
                      </a:r>
                      <a:r>
                        <a:rPr lang="tr-TR" sz="1600" b="1" dirty="0"/>
                        <a:t>kez</a:t>
                      </a:r>
                      <a:endParaRPr lang="tr-TR" sz="1600" b="1" dirty="0">
                        <a:solidFill>
                          <a:srgbClr val="000000"/>
                        </a:solidFill>
                        <a:latin typeface="Arial"/>
                        <a:ea typeface="Calibri"/>
                      </a:endParaRPr>
                    </a:p>
                  </a:txBody>
                  <a:tcPr marL="68580" marR="68580" marT="10795" marB="0"/>
                </a:tc>
              </a:tr>
              <a:tr h="354308">
                <a:tc>
                  <a:txBody>
                    <a:bodyPr/>
                    <a:lstStyle/>
                    <a:p>
                      <a:pPr algn="l">
                        <a:lnSpc>
                          <a:spcPts val="1730"/>
                        </a:lnSpc>
                        <a:spcAft>
                          <a:spcPts val="0"/>
                        </a:spcAft>
                      </a:pPr>
                      <a:r>
                        <a:rPr lang="tr-TR" sz="1600" b="1" kern="1200"/>
                        <a:t>Asidifikasyon </a:t>
                      </a:r>
                      <a:endParaRPr lang="tr-TR" sz="1600" b="1">
                        <a:latin typeface="Verdana"/>
                        <a:ea typeface="Calibri"/>
                        <a:cs typeface="Times New Roman"/>
                      </a:endParaRPr>
                    </a:p>
                  </a:txBody>
                  <a:tcPr marL="68580" marR="68580" marT="10795" marB="0"/>
                </a:tc>
                <a:tc>
                  <a:txBody>
                    <a:bodyPr/>
                    <a:lstStyle/>
                    <a:p>
                      <a:pPr>
                        <a:lnSpc>
                          <a:spcPct val="115000"/>
                        </a:lnSpc>
                        <a:spcAft>
                          <a:spcPts val="0"/>
                        </a:spcAft>
                      </a:pPr>
                      <a:r>
                        <a:rPr lang="tr-TR" sz="1600" b="1" dirty="0" smtClean="0"/>
                        <a:t>4 </a:t>
                      </a:r>
                      <a:r>
                        <a:rPr lang="tr-TR" sz="1600" b="1" dirty="0"/>
                        <a:t>kez </a:t>
                      </a:r>
                      <a:endParaRPr lang="tr-TR" sz="1600" b="1" dirty="0">
                        <a:solidFill>
                          <a:srgbClr val="000000"/>
                        </a:solidFill>
                        <a:latin typeface="Arial"/>
                        <a:ea typeface="Calibri"/>
                      </a:endParaRPr>
                    </a:p>
                  </a:txBody>
                  <a:tcPr marL="68580" marR="68580" marT="10795" marB="0"/>
                </a:tc>
                <a:tc>
                  <a:txBody>
                    <a:bodyPr/>
                    <a:lstStyle/>
                    <a:p>
                      <a:pPr>
                        <a:lnSpc>
                          <a:spcPct val="115000"/>
                        </a:lnSpc>
                        <a:spcAft>
                          <a:spcPts val="0"/>
                        </a:spcAft>
                      </a:pPr>
                      <a:r>
                        <a:rPr lang="tr-TR" sz="1600" b="1" dirty="0" smtClean="0"/>
                        <a:t>4 </a:t>
                      </a:r>
                      <a:r>
                        <a:rPr lang="tr-TR" sz="1600" b="1" dirty="0"/>
                        <a:t>kez</a:t>
                      </a:r>
                      <a:endParaRPr lang="tr-TR" sz="1600" b="1" dirty="0">
                        <a:solidFill>
                          <a:srgbClr val="000000"/>
                        </a:solidFill>
                        <a:latin typeface="Arial"/>
                        <a:ea typeface="Calibri"/>
                      </a:endParaRPr>
                    </a:p>
                  </a:txBody>
                  <a:tcPr marL="0" marR="0" marT="0" marB="0"/>
                </a:tc>
                <a:tc>
                  <a:txBody>
                    <a:bodyPr/>
                    <a:lstStyle/>
                    <a:p>
                      <a:pPr>
                        <a:lnSpc>
                          <a:spcPct val="115000"/>
                        </a:lnSpc>
                        <a:spcAft>
                          <a:spcPts val="0"/>
                        </a:spcAft>
                      </a:pPr>
                      <a:r>
                        <a:rPr lang="tr-TR" sz="1600" b="1" dirty="0" smtClean="0"/>
                        <a:t>4 </a:t>
                      </a:r>
                      <a:r>
                        <a:rPr lang="tr-TR" sz="1600" b="1" dirty="0"/>
                        <a:t>kez</a:t>
                      </a:r>
                      <a:endParaRPr lang="tr-TR" sz="1600" b="1" dirty="0">
                        <a:solidFill>
                          <a:srgbClr val="000000"/>
                        </a:solidFill>
                        <a:latin typeface="Arial"/>
                        <a:ea typeface="Calibri"/>
                      </a:endParaRPr>
                    </a:p>
                  </a:txBody>
                  <a:tcPr marL="68580" marR="68580" marT="10795" marB="0"/>
                </a:tc>
                <a:tc>
                  <a:txBody>
                    <a:bodyPr/>
                    <a:lstStyle/>
                    <a:p>
                      <a:pPr>
                        <a:lnSpc>
                          <a:spcPct val="115000"/>
                        </a:lnSpc>
                        <a:spcAft>
                          <a:spcPts val="0"/>
                        </a:spcAft>
                      </a:pPr>
                      <a:r>
                        <a:rPr lang="tr-TR" sz="1600" b="1" dirty="0" smtClean="0"/>
                        <a:t>4 </a:t>
                      </a:r>
                      <a:r>
                        <a:rPr lang="tr-TR" sz="1600" b="1" dirty="0"/>
                        <a:t>kez</a:t>
                      </a:r>
                      <a:endParaRPr lang="tr-TR" sz="1600" b="1" dirty="0">
                        <a:solidFill>
                          <a:srgbClr val="000000"/>
                        </a:solidFill>
                        <a:latin typeface="Arial"/>
                        <a:ea typeface="Calibri"/>
                      </a:endParaRPr>
                    </a:p>
                  </a:txBody>
                  <a:tcPr marL="0" marR="0" marT="0" marB="0"/>
                </a:tc>
              </a:tr>
              <a:tr h="814674">
                <a:tc>
                  <a:txBody>
                    <a:bodyPr/>
                    <a:lstStyle/>
                    <a:p>
                      <a:pPr algn="l">
                        <a:lnSpc>
                          <a:spcPts val="1730"/>
                        </a:lnSpc>
                        <a:spcAft>
                          <a:spcPts val="0"/>
                        </a:spcAft>
                      </a:pPr>
                      <a:r>
                        <a:rPr lang="tr-TR" sz="1600" b="1" kern="1200"/>
                        <a:t>Deşarj Edilen Belirli Kirleticiler</a:t>
                      </a:r>
                      <a:endParaRPr lang="tr-TR" sz="1600" b="1">
                        <a:latin typeface="Verdana"/>
                        <a:ea typeface="Calibri"/>
                        <a:cs typeface="Times New Roman"/>
                      </a:endParaRPr>
                    </a:p>
                  </a:txBody>
                  <a:tcPr marL="68580" marR="68580" marT="10795" marB="0"/>
                </a:tc>
                <a:tc>
                  <a:txBody>
                    <a:bodyPr/>
                    <a:lstStyle/>
                    <a:p>
                      <a:pPr>
                        <a:lnSpc>
                          <a:spcPct val="115000"/>
                        </a:lnSpc>
                        <a:spcAft>
                          <a:spcPts val="0"/>
                        </a:spcAft>
                      </a:pPr>
                      <a:r>
                        <a:rPr lang="tr-TR" sz="1600" b="1" dirty="0" smtClean="0"/>
                        <a:t>4 </a:t>
                      </a:r>
                      <a:r>
                        <a:rPr lang="tr-TR" sz="1600" b="1" dirty="0"/>
                        <a:t>kez </a:t>
                      </a:r>
                      <a:endParaRPr lang="tr-TR" sz="1600" b="1" dirty="0">
                        <a:solidFill>
                          <a:srgbClr val="000000"/>
                        </a:solidFill>
                        <a:latin typeface="Arial"/>
                        <a:ea typeface="Calibri"/>
                      </a:endParaRPr>
                    </a:p>
                  </a:txBody>
                  <a:tcPr marL="68580" marR="68580" marT="10795" marB="0"/>
                </a:tc>
                <a:tc>
                  <a:txBody>
                    <a:bodyPr/>
                    <a:lstStyle/>
                    <a:p>
                      <a:pPr>
                        <a:lnSpc>
                          <a:spcPct val="115000"/>
                        </a:lnSpc>
                        <a:spcAft>
                          <a:spcPts val="0"/>
                        </a:spcAft>
                      </a:pPr>
                      <a:r>
                        <a:rPr lang="tr-TR" sz="1600" b="1" dirty="0" smtClean="0"/>
                        <a:t>4 </a:t>
                      </a:r>
                      <a:r>
                        <a:rPr lang="tr-TR" sz="1600" b="1" dirty="0"/>
                        <a:t>kez</a:t>
                      </a:r>
                      <a:endParaRPr lang="tr-TR" sz="1600" b="1" dirty="0">
                        <a:solidFill>
                          <a:srgbClr val="000000"/>
                        </a:solidFill>
                        <a:latin typeface="Arial"/>
                        <a:ea typeface="Calibri"/>
                      </a:endParaRPr>
                    </a:p>
                  </a:txBody>
                  <a:tcPr marL="68580" marR="68580" marT="10795" marB="0"/>
                </a:tc>
                <a:tc>
                  <a:txBody>
                    <a:bodyPr/>
                    <a:lstStyle/>
                    <a:p>
                      <a:pPr>
                        <a:lnSpc>
                          <a:spcPct val="115000"/>
                        </a:lnSpc>
                        <a:spcAft>
                          <a:spcPts val="0"/>
                        </a:spcAft>
                      </a:pPr>
                      <a:r>
                        <a:rPr lang="tr-TR" sz="1600" b="1" dirty="0" smtClean="0"/>
                        <a:t>4 </a:t>
                      </a:r>
                      <a:r>
                        <a:rPr lang="tr-TR" sz="1600" b="1" dirty="0"/>
                        <a:t>kez</a:t>
                      </a:r>
                      <a:endParaRPr lang="tr-TR" sz="1600" b="1" dirty="0">
                        <a:solidFill>
                          <a:srgbClr val="000000"/>
                        </a:solidFill>
                        <a:latin typeface="Arial"/>
                        <a:ea typeface="Calibri"/>
                      </a:endParaRPr>
                    </a:p>
                  </a:txBody>
                  <a:tcPr marL="68580" marR="68580" marT="10795" marB="0"/>
                </a:tc>
                <a:tc>
                  <a:txBody>
                    <a:bodyPr/>
                    <a:lstStyle/>
                    <a:p>
                      <a:pPr>
                        <a:lnSpc>
                          <a:spcPct val="115000"/>
                        </a:lnSpc>
                        <a:spcAft>
                          <a:spcPts val="0"/>
                        </a:spcAft>
                      </a:pPr>
                      <a:r>
                        <a:rPr lang="tr-TR" sz="1600" b="1" dirty="0" smtClean="0"/>
                        <a:t>4 </a:t>
                      </a:r>
                      <a:r>
                        <a:rPr lang="tr-TR" sz="1600" b="1" dirty="0"/>
                        <a:t>kez</a:t>
                      </a:r>
                      <a:endParaRPr lang="tr-TR" sz="1600" b="1" dirty="0">
                        <a:solidFill>
                          <a:srgbClr val="000000"/>
                        </a:solidFill>
                        <a:latin typeface="Arial"/>
                        <a:ea typeface="Calibri"/>
                      </a:endParaRPr>
                    </a:p>
                  </a:txBody>
                  <a:tcPr marL="68580" marR="68580" marT="10795" marB="0"/>
                </a:tc>
              </a:tr>
              <a:tr h="814674">
                <a:tc>
                  <a:txBody>
                    <a:bodyPr/>
                    <a:lstStyle/>
                    <a:p>
                      <a:pPr algn="l">
                        <a:lnSpc>
                          <a:spcPts val="1730"/>
                        </a:lnSpc>
                        <a:spcAft>
                          <a:spcPts val="0"/>
                        </a:spcAft>
                      </a:pPr>
                      <a:r>
                        <a:rPr lang="tr-TR" sz="1600" b="1" kern="1200" dirty="0"/>
                        <a:t>Deşarj Edilen Öncelikli maddeler </a:t>
                      </a:r>
                      <a:endParaRPr lang="tr-TR" sz="1600" b="1" dirty="0">
                        <a:latin typeface="Verdana"/>
                        <a:ea typeface="Calibri"/>
                        <a:cs typeface="Times New Roman"/>
                      </a:endParaRPr>
                    </a:p>
                  </a:txBody>
                  <a:tcPr marL="68580" marR="68580" marT="10795" marB="0"/>
                </a:tc>
                <a:tc>
                  <a:txBody>
                    <a:bodyPr/>
                    <a:lstStyle/>
                    <a:p>
                      <a:pPr>
                        <a:lnSpc>
                          <a:spcPct val="115000"/>
                        </a:lnSpc>
                        <a:spcAft>
                          <a:spcPts val="0"/>
                        </a:spcAft>
                      </a:pPr>
                      <a:r>
                        <a:rPr lang="tr-TR" sz="1600" b="1" dirty="0" smtClean="0"/>
                        <a:t>12 </a:t>
                      </a:r>
                      <a:r>
                        <a:rPr lang="tr-TR" sz="1600" b="1" dirty="0"/>
                        <a:t>kez </a:t>
                      </a:r>
                      <a:endParaRPr lang="tr-TR" sz="1600" b="1" dirty="0">
                        <a:solidFill>
                          <a:srgbClr val="000000"/>
                        </a:solidFill>
                        <a:latin typeface="Arial"/>
                        <a:ea typeface="Calibri"/>
                      </a:endParaRPr>
                    </a:p>
                  </a:txBody>
                  <a:tcPr marL="68580" marR="68580" marT="10795" marB="0"/>
                </a:tc>
                <a:tc>
                  <a:txBody>
                    <a:bodyPr/>
                    <a:lstStyle/>
                    <a:p>
                      <a:pPr>
                        <a:lnSpc>
                          <a:spcPct val="115000"/>
                        </a:lnSpc>
                        <a:spcAft>
                          <a:spcPts val="0"/>
                        </a:spcAft>
                      </a:pPr>
                      <a:r>
                        <a:rPr lang="tr-TR" sz="1600" b="1" dirty="0" smtClean="0"/>
                        <a:t>12 </a:t>
                      </a:r>
                      <a:r>
                        <a:rPr lang="tr-TR" sz="1600" b="1" dirty="0"/>
                        <a:t>kez</a:t>
                      </a:r>
                      <a:endParaRPr lang="tr-TR" sz="1600" b="1" dirty="0">
                        <a:solidFill>
                          <a:srgbClr val="000000"/>
                        </a:solidFill>
                        <a:latin typeface="Arial"/>
                        <a:ea typeface="Calibri"/>
                      </a:endParaRPr>
                    </a:p>
                  </a:txBody>
                  <a:tcPr marL="68580" marR="68580" marT="10795" marB="0"/>
                </a:tc>
                <a:tc>
                  <a:txBody>
                    <a:bodyPr/>
                    <a:lstStyle/>
                    <a:p>
                      <a:pPr>
                        <a:lnSpc>
                          <a:spcPct val="115000"/>
                        </a:lnSpc>
                        <a:spcAft>
                          <a:spcPts val="0"/>
                        </a:spcAft>
                      </a:pPr>
                      <a:r>
                        <a:rPr lang="tr-TR" sz="1600" b="1" dirty="0" smtClean="0"/>
                        <a:t>12 </a:t>
                      </a:r>
                      <a:r>
                        <a:rPr lang="tr-TR" sz="1600" b="1" dirty="0"/>
                        <a:t>kez</a:t>
                      </a:r>
                      <a:endParaRPr lang="tr-TR" sz="1600" b="1" dirty="0">
                        <a:solidFill>
                          <a:srgbClr val="000000"/>
                        </a:solidFill>
                        <a:latin typeface="Arial"/>
                        <a:ea typeface="Calibri"/>
                      </a:endParaRPr>
                    </a:p>
                  </a:txBody>
                  <a:tcPr marL="68580" marR="68580" marT="10795" marB="0"/>
                </a:tc>
                <a:tc>
                  <a:txBody>
                    <a:bodyPr/>
                    <a:lstStyle/>
                    <a:p>
                      <a:pPr>
                        <a:lnSpc>
                          <a:spcPct val="115000"/>
                        </a:lnSpc>
                        <a:spcAft>
                          <a:spcPts val="0"/>
                        </a:spcAft>
                      </a:pPr>
                      <a:r>
                        <a:rPr lang="tr-TR" sz="1600" b="1" dirty="0" smtClean="0"/>
                        <a:t>12 </a:t>
                      </a:r>
                      <a:r>
                        <a:rPr lang="tr-TR" sz="1600" b="1" dirty="0"/>
                        <a:t>kez</a:t>
                      </a:r>
                      <a:endParaRPr lang="tr-TR" sz="1600" b="1" dirty="0">
                        <a:solidFill>
                          <a:srgbClr val="000000"/>
                        </a:solidFill>
                        <a:latin typeface="Arial"/>
                        <a:ea typeface="Calibri"/>
                      </a:endParaRPr>
                    </a:p>
                  </a:txBody>
                  <a:tcPr marL="68580" marR="68580" marT="10795" marB="0"/>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İZLEME SIKLIKLARI</a:t>
            </a:r>
            <a:endParaRPr lang="tr-TR" sz="2800" dirty="0">
              <a:latin typeface="+mn-lt"/>
              <a:cs typeface="Arial" charset="0"/>
            </a:endParaRPr>
          </a:p>
        </p:txBody>
      </p:sp>
      <p:graphicFrame>
        <p:nvGraphicFramePr>
          <p:cNvPr id="8" name="7 Diyagram"/>
          <p:cNvGraphicFramePr/>
          <p:nvPr/>
        </p:nvGraphicFramePr>
        <p:xfrm>
          <a:off x="251520" y="1124744"/>
          <a:ext cx="1607840"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2468" name="6 Metin kutusu"/>
          <p:cNvSpPr txBox="1">
            <a:spLocks noChangeArrowheads="1"/>
          </p:cNvSpPr>
          <p:nvPr/>
        </p:nvSpPr>
        <p:spPr bwMode="auto">
          <a:xfrm>
            <a:off x="2700338" y="1844675"/>
            <a:ext cx="5400675" cy="1631950"/>
          </a:xfrm>
          <a:prstGeom prst="rect">
            <a:avLst/>
          </a:prstGeom>
          <a:noFill/>
          <a:ln w="9525">
            <a:noFill/>
            <a:miter lim="800000"/>
            <a:headEnd/>
            <a:tailEnd/>
          </a:ln>
        </p:spPr>
        <p:txBody>
          <a:bodyPr>
            <a:spAutoFit/>
          </a:bodyPr>
          <a:lstStyle/>
          <a:p>
            <a:pPr lvl="1" algn="just">
              <a:buFont typeface="Symbol" pitchFamily="18" charset="2"/>
              <a:buChar char=""/>
            </a:pPr>
            <a:r>
              <a:rPr lang="tr-TR" sz="2000" b="1">
                <a:solidFill>
                  <a:srgbClr val="133699"/>
                </a:solidFill>
              </a:rPr>
              <a:t>Belirli bir izleme sıklığı bulunmamaktadır.</a:t>
            </a:r>
          </a:p>
          <a:p>
            <a:pPr lvl="1" algn="just">
              <a:buFont typeface="Symbol" pitchFamily="18" charset="2"/>
              <a:buChar char=""/>
            </a:pPr>
            <a:endParaRPr lang="tr-TR" sz="2000" b="1">
              <a:solidFill>
                <a:srgbClr val="133699"/>
              </a:solidFill>
            </a:endParaRPr>
          </a:p>
          <a:p>
            <a:pPr lvl="1" algn="just">
              <a:buFont typeface="Symbol" pitchFamily="18" charset="2"/>
              <a:buChar char=""/>
            </a:pPr>
            <a:r>
              <a:rPr lang="tr-TR" sz="2000" b="1">
                <a:solidFill>
                  <a:srgbClr val="133699"/>
                </a:solidFill>
              </a:rPr>
              <a:t>Amaca ve duruma göre tespit edilmelidir.</a:t>
            </a:r>
          </a:p>
        </p:txBody>
      </p:sp>
      <p:pic>
        <p:nvPicPr>
          <p:cNvPr id="62469" name="Picture 2" descr="http://www.oilspillnews.net/wp-content/uploads/2011/01/1295460035-82.jpg">
            <a:hlinkClick r:id="rId7"/>
          </p:cNvPr>
          <p:cNvPicPr>
            <a:picLocks noChangeAspect="1" noChangeArrowheads="1"/>
          </p:cNvPicPr>
          <p:nvPr/>
        </p:nvPicPr>
        <p:blipFill>
          <a:blip r:embed="rId8" cstate="print"/>
          <a:srcRect/>
          <a:stretch>
            <a:fillRect/>
          </a:stretch>
        </p:blipFill>
        <p:spPr bwMode="auto">
          <a:xfrm>
            <a:off x="3924300" y="3500438"/>
            <a:ext cx="41148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SU ÇERÇEVE DİREKTİFİ ve İZLEME</a:t>
            </a:r>
            <a:endParaRPr lang="tr-TR" sz="2800" dirty="0">
              <a:latin typeface="+mn-lt"/>
              <a:cs typeface="Arial" charset="0"/>
            </a:endParaRPr>
          </a:p>
        </p:txBody>
      </p:sp>
      <p:graphicFrame>
        <p:nvGraphicFramePr>
          <p:cNvPr id="3" name="12 Diyagram"/>
          <p:cNvGraphicFramePr/>
          <p:nvPr/>
        </p:nvGraphicFramePr>
        <p:xfrm>
          <a:off x="611560" y="1052736"/>
          <a:ext cx="828092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etin kutusu"/>
          <p:cNvSpPr txBox="1"/>
          <p:nvPr/>
        </p:nvSpPr>
        <p:spPr>
          <a:xfrm>
            <a:off x="395288" y="1125538"/>
            <a:ext cx="3960812" cy="460375"/>
          </a:xfrm>
          <a:prstGeom prst="rect">
            <a:avLst/>
          </a:prstGeom>
          <a:noFill/>
        </p:spPr>
        <p:txBody>
          <a:bodyPr>
            <a:spAutoFit/>
          </a:bodyPr>
          <a:lstStyle/>
          <a:p>
            <a:pPr>
              <a:defRPr/>
            </a:pPr>
            <a:r>
              <a:rPr lang="tr-TR" sz="2400" b="1" dirty="0">
                <a:solidFill>
                  <a:srgbClr val="FF0000"/>
                </a:solidFill>
                <a:latin typeface="+mn-lt"/>
                <a:cs typeface="Arial" charset="0"/>
              </a:rPr>
              <a:t>Kimyasal İzleme</a:t>
            </a:r>
          </a:p>
        </p:txBody>
      </p:sp>
      <p:pic>
        <p:nvPicPr>
          <p:cNvPr id="17413" name="Picture 2"/>
          <p:cNvPicPr>
            <a:picLocks noChangeAspect="1" noChangeArrowheads="1"/>
          </p:cNvPicPr>
          <p:nvPr/>
        </p:nvPicPr>
        <p:blipFill>
          <a:blip r:embed="rId7" cstate="print"/>
          <a:srcRect/>
          <a:stretch>
            <a:fillRect/>
          </a:stretch>
        </p:blipFill>
        <p:spPr bwMode="auto">
          <a:xfrm>
            <a:off x="7019925" y="1125538"/>
            <a:ext cx="1903413" cy="268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İZLEME SIKLIKLARI</a:t>
            </a:r>
            <a:endParaRPr lang="tr-TR" sz="2800" dirty="0">
              <a:latin typeface="+mn-lt"/>
              <a:cs typeface="Arial" charset="0"/>
            </a:endParaRPr>
          </a:p>
        </p:txBody>
      </p:sp>
      <p:graphicFrame>
        <p:nvGraphicFramePr>
          <p:cNvPr id="8" name="7 Diyagram"/>
          <p:cNvGraphicFramePr/>
          <p:nvPr/>
        </p:nvGraphicFramePr>
        <p:xfrm>
          <a:off x="251520" y="1124744"/>
          <a:ext cx="1607840"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8 Tablo"/>
          <p:cNvGraphicFramePr>
            <a:graphicFrameLocks noGrp="1"/>
          </p:cNvGraphicFramePr>
          <p:nvPr/>
        </p:nvGraphicFramePr>
        <p:xfrm>
          <a:off x="2411413" y="1557338"/>
          <a:ext cx="6118225" cy="4024312"/>
        </p:xfrm>
        <a:graphic>
          <a:graphicData uri="http://schemas.openxmlformats.org/drawingml/2006/table">
            <a:tbl>
              <a:tblPr>
                <a:tableStyleId>{69CF1AB2-1976-4502-BF36-3FF5EA218861}</a:tableStyleId>
              </a:tblPr>
              <a:tblGrid>
                <a:gridCol w="3059179"/>
                <a:gridCol w="3059179"/>
              </a:tblGrid>
              <a:tr h="382255">
                <a:tc>
                  <a:txBody>
                    <a:bodyPr/>
                    <a:lstStyle/>
                    <a:p>
                      <a:pPr marL="365760" indent="-365760" algn="l">
                        <a:lnSpc>
                          <a:spcPct val="115000"/>
                        </a:lnSpc>
                        <a:spcBef>
                          <a:spcPts val="1200"/>
                        </a:spcBef>
                        <a:spcAft>
                          <a:spcPts val="1200"/>
                        </a:spcAft>
                      </a:pPr>
                      <a:r>
                        <a:rPr lang="tr-TR" sz="1400" b="1" dirty="0"/>
                        <a:t>Korunan Alan</a:t>
                      </a:r>
                      <a:endParaRPr lang="tr-TR" sz="1400" b="1" dirty="0">
                        <a:latin typeface="Calibri"/>
                        <a:ea typeface="Times New Roman"/>
                        <a:cs typeface="Times New Roman"/>
                      </a:endParaRPr>
                    </a:p>
                  </a:txBody>
                  <a:tcPr marL="68580" marR="68580" marT="9525" marB="0" anchor="ctr"/>
                </a:tc>
                <a:tc>
                  <a:txBody>
                    <a:bodyPr/>
                    <a:lstStyle/>
                    <a:p>
                      <a:pPr algn="ctr">
                        <a:lnSpc>
                          <a:spcPct val="150000"/>
                        </a:lnSpc>
                        <a:spcAft>
                          <a:spcPts val="0"/>
                        </a:spcAft>
                      </a:pPr>
                      <a:r>
                        <a:rPr lang="tr-TR" sz="1400" b="1"/>
                        <a:t>İzleme Sıklığı</a:t>
                      </a:r>
                      <a:endParaRPr lang="tr-TR" sz="1400" b="1">
                        <a:latin typeface="Verdana"/>
                        <a:ea typeface="Calibri"/>
                        <a:cs typeface="Times New Roman"/>
                      </a:endParaRPr>
                    </a:p>
                  </a:txBody>
                  <a:tcPr marL="68580" marR="68580" marT="9525" marB="0" anchor="ctr"/>
                </a:tc>
              </a:tr>
              <a:tr h="1881004">
                <a:tc>
                  <a:txBody>
                    <a:bodyPr/>
                    <a:lstStyle/>
                    <a:p>
                      <a:pPr algn="just">
                        <a:lnSpc>
                          <a:spcPct val="150000"/>
                        </a:lnSpc>
                        <a:spcAft>
                          <a:spcPts val="0"/>
                        </a:spcAft>
                      </a:pPr>
                      <a:r>
                        <a:rPr lang="tr-TR" sz="1400" b="1"/>
                        <a:t>İÇME SUYU ÇEKİM NOKTALARI</a:t>
                      </a:r>
                      <a:endParaRPr lang="tr-TR" sz="1400" b="1">
                        <a:latin typeface="Verdana"/>
                        <a:ea typeface="Calibri"/>
                        <a:cs typeface="Times New Roman"/>
                      </a:endParaRPr>
                    </a:p>
                  </a:txBody>
                  <a:tcPr marL="68580" marR="68580" marT="9525" marB="0" anchor="ctr"/>
                </a:tc>
                <a:tc>
                  <a:txBody>
                    <a:bodyPr/>
                    <a:lstStyle/>
                    <a:p>
                      <a:pPr marL="342900" lvl="0" indent="-342900" algn="just">
                        <a:lnSpc>
                          <a:spcPct val="150000"/>
                        </a:lnSpc>
                        <a:spcAft>
                          <a:spcPts val="0"/>
                        </a:spcAft>
                        <a:buFont typeface="Wingdings"/>
                        <a:buChar char=""/>
                        <a:tabLst>
                          <a:tab pos="457200" algn="l"/>
                        </a:tabLst>
                      </a:pPr>
                      <a:r>
                        <a:rPr lang="tr-TR" sz="1400" b="1"/>
                        <a:t>Hizmet verilen toplumun nüfusu 30.000den fazla ise yılda 12 kez </a:t>
                      </a:r>
                    </a:p>
                    <a:p>
                      <a:pPr marL="342900" lvl="0" indent="-342900" algn="just">
                        <a:lnSpc>
                          <a:spcPct val="150000"/>
                        </a:lnSpc>
                        <a:spcAft>
                          <a:spcPts val="0"/>
                        </a:spcAft>
                        <a:buFont typeface="Wingdings"/>
                        <a:buChar char=""/>
                        <a:tabLst>
                          <a:tab pos="457200" algn="l"/>
                        </a:tabLst>
                      </a:pPr>
                      <a:r>
                        <a:rPr lang="tr-TR" sz="1400" b="1"/>
                        <a:t>Hizmet verilen toplumun nüfusu 10.000 ile 30.000 arasındaysa yılda </a:t>
                      </a:r>
                      <a:r>
                        <a:rPr lang="es-ES" sz="1400" b="1"/>
                        <a:t>8 </a:t>
                      </a:r>
                      <a:r>
                        <a:rPr lang="tr-TR" sz="1400" b="1"/>
                        <a:t>kez</a:t>
                      </a:r>
                      <a:r>
                        <a:rPr lang="es-ES" sz="1400" b="1"/>
                        <a:t>.</a:t>
                      </a:r>
                      <a:endParaRPr lang="tr-TR" sz="1400" b="1"/>
                    </a:p>
                    <a:p>
                      <a:pPr marL="342900" lvl="0" indent="-342900" algn="just">
                        <a:lnSpc>
                          <a:spcPct val="150000"/>
                        </a:lnSpc>
                        <a:spcAft>
                          <a:spcPts val="0"/>
                        </a:spcAft>
                        <a:buFont typeface="Wingdings"/>
                        <a:buChar char=""/>
                        <a:tabLst>
                          <a:tab pos="457200" algn="l"/>
                        </a:tabLst>
                      </a:pPr>
                      <a:r>
                        <a:rPr lang="tr-TR" sz="1400" b="1"/>
                        <a:t>Hizmet verilen toplumun nüfusu 10.000den az ise yılda </a:t>
                      </a:r>
                      <a:r>
                        <a:rPr lang="es-ES" sz="1400" b="1"/>
                        <a:t>4 </a:t>
                      </a:r>
                      <a:r>
                        <a:rPr lang="tr-TR" sz="1400" b="1"/>
                        <a:t>kez</a:t>
                      </a:r>
                      <a:endParaRPr lang="tr-TR" sz="1400" b="1">
                        <a:latin typeface="Verdana"/>
                        <a:ea typeface="Calibri"/>
                        <a:cs typeface="Times New Roman"/>
                      </a:endParaRPr>
                    </a:p>
                  </a:txBody>
                  <a:tcPr marL="68580" marR="68580" marT="9525" marB="0" anchor="ctr"/>
                </a:tc>
              </a:tr>
              <a:tr h="635649">
                <a:tc>
                  <a:txBody>
                    <a:bodyPr/>
                    <a:lstStyle/>
                    <a:p>
                      <a:pPr algn="just">
                        <a:lnSpc>
                          <a:spcPct val="150000"/>
                        </a:lnSpc>
                        <a:spcAft>
                          <a:spcPts val="0"/>
                        </a:spcAft>
                      </a:pPr>
                      <a:r>
                        <a:rPr lang="tr-TR" sz="1400" b="1"/>
                        <a:t>SUCUL TÜRLERİN KORUNMASI İÇİN TAHSİS EDİLEN ALANLAR</a:t>
                      </a:r>
                      <a:endParaRPr lang="tr-TR" sz="1400" b="1">
                        <a:latin typeface="Verdana"/>
                        <a:ea typeface="Calibri"/>
                        <a:cs typeface="Times New Roman"/>
                      </a:endParaRPr>
                    </a:p>
                  </a:txBody>
                  <a:tcPr marL="68580" marR="68580" marT="9525" marB="0" anchor="ctr"/>
                </a:tc>
                <a:tc>
                  <a:txBody>
                    <a:bodyPr/>
                    <a:lstStyle/>
                    <a:p>
                      <a:pPr marL="342900" lvl="0" indent="-342900" algn="l">
                        <a:lnSpc>
                          <a:spcPct val="150000"/>
                        </a:lnSpc>
                        <a:spcAft>
                          <a:spcPts val="0"/>
                        </a:spcAft>
                        <a:buFont typeface="Wingdings"/>
                        <a:buChar char=""/>
                        <a:tabLst>
                          <a:tab pos="457200" algn="l"/>
                        </a:tabLst>
                      </a:pPr>
                      <a:r>
                        <a:rPr lang="tr-TR" sz="1400" b="1"/>
                        <a:t>Aylık</a:t>
                      </a:r>
                      <a:endParaRPr lang="tr-TR" sz="1400" b="1">
                        <a:latin typeface="Verdana"/>
                        <a:ea typeface="Calibri"/>
                        <a:cs typeface="Times New Roman"/>
                      </a:endParaRPr>
                    </a:p>
                  </a:txBody>
                  <a:tcPr marL="68580" marR="68580" marT="9525" marB="0" anchor="ctr"/>
                </a:tc>
              </a:tr>
              <a:tr h="742023">
                <a:tc>
                  <a:txBody>
                    <a:bodyPr/>
                    <a:lstStyle/>
                    <a:p>
                      <a:pPr algn="just">
                        <a:lnSpc>
                          <a:spcPct val="150000"/>
                        </a:lnSpc>
                        <a:spcAft>
                          <a:spcPts val="0"/>
                        </a:spcAft>
                      </a:pPr>
                      <a:r>
                        <a:rPr lang="tr-TR" sz="1400" b="1"/>
                        <a:t>YÜZME SULARI</a:t>
                      </a:r>
                      <a:endParaRPr lang="tr-TR" sz="1400" b="1">
                        <a:latin typeface="Verdana"/>
                        <a:ea typeface="Calibri"/>
                        <a:cs typeface="Times New Roman"/>
                      </a:endParaRPr>
                    </a:p>
                  </a:txBody>
                  <a:tcPr marL="68580" marR="68580" marT="9525" marB="0" anchor="ctr"/>
                </a:tc>
                <a:tc>
                  <a:txBody>
                    <a:bodyPr/>
                    <a:lstStyle/>
                    <a:p>
                      <a:pPr marL="342900" lvl="0" indent="-342900" algn="just">
                        <a:lnSpc>
                          <a:spcPct val="150000"/>
                        </a:lnSpc>
                        <a:spcAft>
                          <a:spcPts val="0"/>
                        </a:spcAft>
                        <a:buFont typeface="Wingdings"/>
                        <a:buChar char=""/>
                        <a:tabLst>
                          <a:tab pos="457200" algn="l"/>
                        </a:tabLst>
                      </a:pPr>
                      <a:r>
                        <a:rPr lang="tr-TR" sz="1400" b="1" dirty="0"/>
                        <a:t>Haziran ve Eylül arasında </a:t>
                      </a:r>
                      <a:r>
                        <a:rPr lang="es-ES" sz="1400" b="1" dirty="0" smtClean="0"/>
                        <a:t>(</a:t>
                      </a:r>
                      <a:r>
                        <a:rPr lang="tr-TR" sz="1400" b="1" dirty="0"/>
                        <a:t>yılda </a:t>
                      </a:r>
                      <a:r>
                        <a:rPr lang="es-ES" sz="1400" b="1" dirty="0"/>
                        <a:t>4 </a:t>
                      </a:r>
                      <a:r>
                        <a:rPr lang="tr-TR" sz="1400" b="1" dirty="0"/>
                        <a:t>kez</a:t>
                      </a:r>
                      <a:r>
                        <a:rPr lang="es-ES" sz="1400" b="1" dirty="0"/>
                        <a:t>)</a:t>
                      </a:r>
                      <a:endParaRPr lang="tr-TR" sz="1400" b="1" dirty="0">
                        <a:latin typeface="Verdana"/>
                        <a:ea typeface="Calibri"/>
                        <a:cs typeface="Times New Roman"/>
                      </a:endParaRPr>
                    </a:p>
                  </a:txBody>
                  <a:tcPr marL="68580" marR="68580" marT="9525" marB="0" anchor="ct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Diyagram"/>
          <p:cNvGraphicFramePr/>
          <p:nvPr/>
        </p:nvGraphicFramePr>
        <p:xfrm>
          <a:off x="971600" y="1196752"/>
          <a:ext cx="727280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SU ÇERÇEVE DİREKTİFİ ve İZLEME</a:t>
            </a:r>
            <a:endParaRPr lang="tr-TR" sz="2800" dirty="0">
              <a:latin typeface="+mn-lt"/>
              <a:cs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İZLEME NOKTALARININ BELİRLENMESİ</a:t>
            </a:r>
            <a:endParaRPr lang="tr-TR" sz="2800" dirty="0">
              <a:latin typeface="+mn-lt"/>
              <a:cs typeface="Arial" charset="0"/>
            </a:endParaRPr>
          </a:p>
        </p:txBody>
      </p:sp>
      <p:sp>
        <p:nvSpPr>
          <p:cNvPr id="65539" name="Rectangle 5"/>
          <p:cNvSpPr>
            <a:spLocks noChangeArrowheads="1"/>
          </p:cNvSpPr>
          <p:nvPr/>
        </p:nvSpPr>
        <p:spPr bwMode="auto">
          <a:xfrm>
            <a:off x="2484438" y="1916113"/>
            <a:ext cx="5975350" cy="3478212"/>
          </a:xfrm>
          <a:prstGeom prst="rect">
            <a:avLst/>
          </a:prstGeom>
          <a:noFill/>
          <a:ln w="9525">
            <a:noFill/>
            <a:miter lim="800000"/>
            <a:headEnd/>
            <a:tailEnd/>
          </a:ln>
        </p:spPr>
        <p:txBody>
          <a:bodyPr anchor="ctr">
            <a:spAutoFit/>
          </a:bodyPr>
          <a:lstStyle/>
          <a:p>
            <a:pPr lvl="1" algn="just">
              <a:buFont typeface="Symbol" pitchFamily="18" charset="2"/>
              <a:buChar char=""/>
              <a:tabLst>
                <a:tab pos="114300" algn="l"/>
                <a:tab pos="139700" algn="l"/>
                <a:tab pos="457200" algn="l"/>
              </a:tabLst>
            </a:pPr>
            <a:r>
              <a:rPr lang="tr-TR" sz="2000" b="1">
                <a:solidFill>
                  <a:srgbClr val="133699"/>
                </a:solidFill>
              </a:rPr>
              <a:t>Havzada su akışının önemli miktarda olduğu nehirlerde 2500 ha’dan büyük su kütleleri, </a:t>
            </a:r>
          </a:p>
          <a:p>
            <a:pPr lvl="1" algn="just">
              <a:buFont typeface="Symbol" pitchFamily="18" charset="2"/>
              <a:buChar char=""/>
              <a:tabLst>
                <a:tab pos="114300" algn="l"/>
                <a:tab pos="139700" algn="l"/>
                <a:tab pos="457200" algn="l"/>
              </a:tabLst>
            </a:pPr>
            <a:endParaRPr lang="tr-TR" sz="2000" b="1">
              <a:solidFill>
                <a:srgbClr val="133699"/>
              </a:solidFill>
            </a:endParaRPr>
          </a:p>
          <a:p>
            <a:pPr lvl="1" algn="just">
              <a:buFont typeface="Symbol" pitchFamily="18" charset="2"/>
              <a:buChar char=""/>
              <a:tabLst>
                <a:tab pos="114300" algn="l"/>
                <a:tab pos="139700" algn="l"/>
                <a:tab pos="457200" algn="l"/>
              </a:tabLst>
            </a:pPr>
            <a:r>
              <a:rPr lang="tr-TR" sz="2000" b="1">
                <a:solidFill>
                  <a:srgbClr val="133699"/>
                </a:solidFill>
              </a:rPr>
              <a:t>Havzada önemli miktarda su hacmine sahip göller ve rezervuarlar, </a:t>
            </a:r>
          </a:p>
          <a:p>
            <a:pPr lvl="1" algn="just">
              <a:buFont typeface="Symbol" pitchFamily="18" charset="2"/>
              <a:buChar char=""/>
              <a:tabLst>
                <a:tab pos="114300" algn="l"/>
                <a:tab pos="139700" algn="l"/>
                <a:tab pos="457200" algn="l"/>
              </a:tabLst>
            </a:pPr>
            <a:endParaRPr lang="tr-TR" sz="2000" b="1">
              <a:solidFill>
                <a:srgbClr val="133699"/>
              </a:solidFill>
            </a:endParaRPr>
          </a:p>
          <a:p>
            <a:pPr lvl="1" algn="just">
              <a:buFont typeface="Symbol" pitchFamily="18" charset="2"/>
              <a:buChar char=""/>
              <a:tabLst>
                <a:tab pos="114300" algn="l"/>
                <a:tab pos="139700" algn="l"/>
                <a:tab pos="457200" algn="l"/>
              </a:tabLst>
            </a:pPr>
            <a:r>
              <a:rPr lang="tr-TR" sz="2000" b="1">
                <a:solidFill>
                  <a:srgbClr val="133699"/>
                </a:solidFill>
              </a:rPr>
              <a:t>Sınır aşan su kütleleri, </a:t>
            </a:r>
          </a:p>
          <a:p>
            <a:pPr lvl="1" algn="just">
              <a:buFont typeface="Symbol" pitchFamily="18" charset="2"/>
              <a:buChar char=""/>
              <a:tabLst>
                <a:tab pos="114300" algn="l"/>
                <a:tab pos="139700" algn="l"/>
                <a:tab pos="457200" algn="l"/>
              </a:tabLst>
            </a:pPr>
            <a:endParaRPr lang="tr-TR" sz="2000" b="1">
              <a:solidFill>
                <a:srgbClr val="133699"/>
              </a:solidFill>
            </a:endParaRPr>
          </a:p>
          <a:p>
            <a:pPr lvl="1" algn="just">
              <a:buFont typeface="Symbol" pitchFamily="18" charset="2"/>
              <a:buChar char=""/>
              <a:tabLst>
                <a:tab pos="114300" algn="l"/>
                <a:tab pos="139700" algn="l"/>
                <a:tab pos="457200" algn="l"/>
              </a:tabLst>
            </a:pPr>
            <a:r>
              <a:rPr lang="tr-TR" sz="2000" b="1">
                <a:solidFill>
                  <a:srgbClr val="133699"/>
                </a:solidFill>
              </a:rPr>
              <a:t>77/795/EEC sayılı Konsey Kararı kapsamındaki sahalar şeklinde özetlenebilir. </a:t>
            </a:r>
          </a:p>
        </p:txBody>
      </p:sp>
      <p:graphicFrame>
        <p:nvGraphicFramePr>
          <p:cNvPr id="7" name="6 Diyagram"/>
          <p:cNvGraphicFramePr/>
          <p:nvPr/>
        </p:nvGraphicFramePr>
        <p:xfrm>
          <a:off x="251520" y="1124744"/>
          <a:ext cx="1607840"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İZLEME NOKTALARININ BELİRLENMESİ</a:t>
            </a:r>
            <a:endParaRPr lang="tr-TR" sz="2800" dirty="0">
              <a:latin typeface="+mn-lt"/>
              <a:cs typeface="Arial" charset="0"/>
            </a:endParaRPr>
          </a:p>
        </p:txBody>
      </p:sp>
      <p:graphicFrame>
        <p:nvGraphicFramePr>
          <p:cNvPr id="7" name="6 Diyagram"/>
          <p:cNvGraphicFramePr/>
          <p:nvPr/>
        </p:nvGraphicFramePr>
        <p:xfrm>
          <a:off x="251520" y="1124744"/>
          <a:ext cx="1607840"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6564" name="Rectangle 1"/>
          <p:cNvSpPr>
            <a:spLocks noChangeArrowheads="1"/>
          </p:cNvSpPr>
          <p:nvPr/>
        </p:nvSpPr>
        <p:spPr bwMode="auto">
          <a:xfrm>
            <a:off x="2339975" y="1484313"/>
            <a:ext cx="6048375" cy="4402137"/>
          </a:xfrm>
          <a:prstGeom prst="rect">
            <a:avLst/>
          </a:prstGeom>
          <a:noFill/>
          <a:ln w="9525">
            <a:noFill/>
            <a:miter lim="800000"/>
            <a:headEnd/>
            <a:tailEnd/>
          </a:ln>
        </p:spPr>
        <p:txBody>
          <a:bodyPr anchor="ctr">
            <a:spAutoFit/>
          </a:bodyPr>
          <a:lstStyle/>
          <a:p>
            <a:pPr algn="just"/>
            <a:r>
              <a:rPr lang="tr-TR" altLang="tr-TR" sz="2000" b="1">
                <a:solidFill>
                  <a:srgbClr val="11318B"/>
                </a:solidFill>
              </a:rPr>
              <a:t>Gözetimsel izleme noktalarının seçiminde;</a:t>
            </a:r>
          </a:p>
          <a:p>
            <a:pPr algn="just"/>
            <a:endParaRPr lang="tr-TR" altLang="tr-TR" sz="2000" b="1">
              <a:solidFill>
                <a:srgbClr val="11318B"/>
              </a:solidFill>
            </a:endParaRPr>
          </a:p>
          <a:p>
            <a:pPr algn="just">
              <a:buFontTx/>
              <a:buChar char="•"/>
            </a:pPr>
            <a:r>
              <a:rPr lang="tr-TR" altLang="tr-TR" sz="2000" b="1">
                <a:solidFill>
                  <a:srgbClr val="11318B"/>
                </a:solidFill>
              </a:rPr>
              <a:t>Her nehir su kütlesi tipine yönelik en az bir gözetimsel izleme istasyonu belirlenmeli, </a:t>
            </a:r>
          </a:p>
          <a:p>
            <a:pPr algn="just">
              <a:buFontTx/>
              <a:buChar char="•"/>
            </a:pPr>
            <a:endParaRPr lang="tr-TR" altLang="tr-TR" sz="2000" b="1">
              <a:solidFill>
                <a:srgbClr val="11318B"/>
              </a:solidFill>
            </a:endParaRPr>
          </a:p>
          <a:p>
            <a:pPr algn="just">
              <a:buFontTx/>
              <a:buChar char="•"/>
            </a:pPr>
            <a:r>
              <a:rPr lang="tr-TR" altLang="tr-TR" sz="2000" b="1">
                <a:solidFill>
                  <a:srgbClr val="11318B"/>
                </a:solidFill>
              </a:rPr>
              <a:t>Her göl su kütlesi tipine yönelik en az bir gözetimsel izleme istasyonu belirlenmeli, </a:t>
            </a:r>
          </a:p>
          <a:p>
            <a:pPr algn="just">
              <a:buFontTx/>
              <a:buChar char="•"/>
            </a:pPr>
            <a:endParaRPr lang="tr-TR" altLang="tr-TR" sz="2000" b="1">
              <a:solidFill>
                <a:srgbClr val="11318B"/>
              </a:solidFill>
            </a:endParaRPr>
          </a:p>
          <a:p>
            <a:pPr algn="just">
              <a:buFontTx/>
              <a:buChar char="•"/>
            </a:pPr>
            <a:r>
              <a:rPr lang="tr-TR" altLang="tr-TR" sz="2000" b="1">
                <a:solidFill>
                  <a:srgbClr val="11318B"/>
                </a:solidFill>
              </a:rPr>
              <a:t>Risk altında olmayan su kütlelerine yönelik gözetimsel izleme istasyonları belirlenmeli, </a:t>
            </a:r>
          </a:p>
          <a:p>
            <a:pPr algn="just">
              <a:buFontTx/>
              <a:buChar char="•"/>
            </a:pPr>
            <a:endParaRPr lang="tr-TR" altLang="tr-TR" sz="2000" b="1">
              <a:solidFill>
                <a:srgbClr val="11318B"/>
              </a:solidFill>
            </a:endParaRPr>
          </a:p>
          <a:p>
            <a:pPr algn="just">
              <a:buFontTx/>
              <a:buChar char="•"/>
            </a:pPr>
            <a:r>
              <a:rPr lang="tr-TR" altLang="tr-TR" sz="2000" b="1">
                <a:solidFill>
                  <a:srgbClr val="11318B"/>
                </a:solidFill>
              </a:rPr>
              <a:t>Havzanın genel durumu ile ilgili yeterli veri sağlayacak gözetimsel izleme noktaları belirlenmelidir.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İZLEME NOKTALARININ BELİRLENMESİ</a:t>
            </a:r>
            <a:endParaRPr lang="tr-TR" sz="2800" dirty="0">
              <a:latin typeface="+mn-lt"/>
              <a:cs typeface="Arial" charset="0"/>
            </a:endParaRPr>
          </a:p>
        </p:txBody>
      </p:sp>
      <p:graphicFrame>
        <p:nvGraphicFramePr>
          <p:cNvPr id="7" name="6 Diyagram"/>
          <p:cNvGraphicFramePr/>
          <p:nvPr/>
        </p:nvGraphicFramePr>
        <p:xfrm>
          <a:off x="251520" y="1124744"/>
          <a:ext cx="1607840"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7588" name="Rectangle 1"/>
          <p:cNvSpPr>
            <a:spLocks noChangeArrowheads="1"/>
          </p:cNvSpPr>
          <p:nvPr/>
        </p:nvSpPr>
        <p:spPr bwMode="auto">
          <a:xfrm>
            <a:off x="2268538" y="1230313"/>
            <a:ext cx="6119812" cy="5078412"/>
          </a:xfrm>
          <a:prstGeom prst="rect">
            <a:avLst/>
          </a:prstGeom>
          <a:noFill/>
          <a:ln w="9525">
            <a:noFill/>
            <a:miter lim="800000"/>
            <a:headEnd/>
            <a:tailEnd/>
          </a:ln>
        </p:spPr>
        <p:txBody>
          <a:bodyPr anchor="ctr">
            <a:spAutoFit/>
          </a:bodyPr>
          <a:lstStyle/>
          <a:p>
            <a:pPr algn="just">
              <a:tabLst>
                <a:tab pos="1397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r>
              <a:rPr lang="tr-TR" altLang="tr-TR" b="1">
                <a:solidFill>
                  <a:srgbClr val="11318B"/>
                </a:solidFill>
              </a:rPr>
              <a:t>Aynı tipte olan su kütleleri arasından seçim yapılırken ise;</a:t>
            </a:r>
          </a:p>
          <a:p>
            <a:pPr algn="just">
              <a:tabLst>
                <a:tab pos="1397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endParaRPr lang="tr-TR" altLang="tr-TR" b="1">
              <a:solidFill>
                <a:srgbClr val="11318B"/>
              </a:solidFill>
            </a:endParaRPr>
          </a:p>
          <a:p>
            <a:pPr algn="just">
              <a:buFontTx/>
              <a:buChar char="•"/>
              <a:tabLst>
                <a:tab pos="1397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r>
              <a:rPr lang="tr-TR" altLang="tr-TR" b="1">
                <a:solidFill>
                  <a:srgbClr val="11318B"/>
                </a:solidFill>
              </a:rPr>
              <a:t> Ait olduğu tipi en iyi temsil eden,</a:t>
            </a:r>
          </a:p>
          <a:p>
            <a:pPr algn="just">
              <a:buFontTx/>
              <a:buChar char="•"/>
              <a:tabLst>
                <a:tab pos="1397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endParaRPr lang="tr-TR" altLang="tr-TR" b="1">
              <a:solidFill>
                <a:srgbClr val="11318B"/>
              </a:solidFill>
            </a:endParaRPr>
          </a:p>
          <a:p>
            <a:pPr algn="just">
              <a:buFontTx/>
              <a:buChar char="•"/>
              <a:tabLst>
                <a:tab pos="1397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r>
              <a:rPr lang="tr-TR" altLang="tr-TR" b="1">
                <a:solidFill>
                  <a:srgbClr val="11318B"/>
                </a:solidFill>
              </a:rPr>
              <a:t> Koruma alanında kalan,</a:t>
            </a:r>
          </a:p>
          <a:p>
            <a:pPr algn="just">
              <a:buFontTx/>
              <a:buChar char="•"/>
              <a:tabLst>
                <a:tab pos="1397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endParaRPr lang="tr-TR" altLang="tr-TR" b="1">
              <a:solidFill>
                <a:srgbClr val="11318B"/>
              </a:solidFill>
            </a:endParaRPr>
          </a:p>
          <a:p>
            <a:pPr algn="just">
              <a:buFontTx/>
              <a:buChar char="•"/>
              <a:tabLst>
                <a:tab pos="1397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r>
              <a:rPr lang="tr-TR" altLang="tr-TR" b="1">
                <a:solidFill>
                  <a:srgbClr val="11318B"/>
                </a:solidFill>
              </a:rPr>
              <a:t> Daha büyük alan kaplayan (uzun nehir, yüksek akış, büyük yüzey alanı v.b.),</a:t>
            </a:r>
          </a:p>
          <a:p>
            <a:pPr algn="just">
              <a:buFontTx/>
              <a:buChar char="•"/>
              <a:tabLst>
                <a:tab pos="1397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endParaRPr lang="tr-TR" altLang="tr-TR" b="1">
              <a:solidFill>
                <a:srgbClr val="11318B"/>
              </a:solidFill>
            </a:endParaRPr>
          </a:p>
          <a:p>
            <a:pPr algn="just">
              <a:buFontTx/>
              <a:buChar char="•"/>
              <a:tabLst>
                <a:tab pos="1397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r>
              <a:rPr lang="tr-TR" altLang="tr-TR" b="1">
                <a:solidFill>
                  <a:srgbClr val="11318B"/>
                </a:solidFill>
              </a:rPr>
              <a:t> Hidrolojik bağlantı bakımından en membada veya en mansapta olan,</a:t>
            </a:r>
          </a:p>
          <a:p>
            <a:pPr algn="just">
              <a:buFontTx/>
              <a:buChar char="•"/>
              <a:tabLst>
                <a:tab pos="1397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endParaRPr lang="tr-TR" altLang="tr-TR" b="1">
              <a:solidFill>
                <a:srgbClr val="11318B"/>
              </a:solidFill>
            </a:endParaRPr>
          </a:p>
          <a:p>
            <a:pPr algn="just">
              <a:buFontTx/>
              <a:buChar char="•"/>
              <a:tabLst>
                <a:tab pos="1397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r>
              <a:rPr lang="tr-TR" altLang="tr-TR" b="1">
                <a:solidFill>
                  <a:srgbClr val="11318B"/>
                </a:solidFill>
              </a:rPr>
              <a:t> Üzerinde daha önceden izleme noktası bulunan,</a:t>
            </a:r>
          </a:p>
          <a:p>
            <a:pPr algn="just">
              <a:buFontTx/>
              <a:buChar char="•"/>
              <a:tabLst>
                <a:tab pos="1397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endParaRPr lang="tr-TR" altLang="tr-TR" b="1">
              <a:solidFill>
                <a:srgbClr val="11318B"/>
              </a:solidFill>
            </a:endParaRPr>
          </a:p>
          <a:p>
            <a:pPr algn="just">
              <a:buFontTx/>
              <a:buChar char="•"/>
              <a:tabLst>
                <a:tab pos="1397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r>
              <a:rPr lang="tr-TR" altLang="tr-TR" b="1">
                <a:solidFill>
                  <a:srgbClr val="11318B"/>
                </a:solidFill>
              </a:rPr>
              <a:t> Düşük baskıya sahip, </a:t>
            </a:r>
          </a:p>
          <a:p>
            <a:pPr algn="just">
              <a:buFontTx/>
              <a:buChar char="•"/>
              <a:tabLst>
                <a:tab pos="1397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endParaRPr lang="tr-TR" altLang="tr-TR" b="1">
              <a:solidFill>
                <a:srgbClr val="11318B"/>
              </a:solidFill>
            </a:endParaRPr>
          </a:p>
          <a:p>
            <a:pPr algn="just">
              <a:buFontTx/>
              <a:buChar char="•"/>
              <a:tabLst>
                <a:tab pos="1397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r>
              <a:rPr lang="tr-TR" altLang="tr-TR" b="1">
                <a:solidFill>
                  <a:srgbClr val="11318B"/>
                </a:solidFill>
              </a:rPr>
              <a:t> Ulaşım sorunu olmayan su kütleleri tercih edilmelidir.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İZLEME NOKTALARININ BELİRLENMESİ</a:t>
            </a:r>
            <a:endParaRPr lang="tr-TR" sz="2800" dirty="0">
              <a:latin typeface="+mn-lt"/>
              <a:cs typeface="Arial" charset="0"/>
            </a:endParaRPr>
          </a:p>
        </p:txBody>
      </p:sp>
      <p:graphicFrame>
        <p:nvGraphicFramePr>
          <p:cNvPr id="7" name="6 Diyagram"/>
          <p:cNvGraphicFramePr/>
          <p:nvPr/>
        </p:nvGraphicFramePr>
        <p:xfrm>
          <a:off x="251520" y="1124744"/>
          <a:ext cx="1607840"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1"/>
          <p:cNvSpPr>
            <a:spLocks noChangeArrowheads="1"/>
          </p:cNvSpPr>
          <p:nvPr/>
        </p:nvSpPr>
        <p:spPr bwMode="auto">
          <a:xfrm>
            <a:off x="2268538" y="965200"/>
            <a:ext cx="6407150" cy="5632450"/>
          </a:xfrm>
          <a:prstGeom prst="rect">
            <a:avLst/>
          </a:prstGeom>
          <a:noFill/>
          <a:ln w="9525">
            <a:noFill/>
            <a:miter lim="800000"/>
            <a:headEnd/>
            <a:tailEnd/>
          </a:ln>
          <a:effectLst/>
        </p:spPr>
        <p:txBody>
          <a:bodyPr anchor="ctr">
            <a:spAutoFit/>
          </a:bodyPr>
          <a:lstStyle/>
          <a:p>
            <a:pPr indent="450850" algn="just">
              <a:defRPr/>
            </a:pPr>
            <a:r>
              <a:rPr lang="tr-TR" altLang="tr-TR" sz="2000" b="1" dirty="0" err="1">
                <a:solidFill>
                  <a:srgbClr val="11318B"/>
                </a:solidFill>
              </a:rPr>
              <a:t>Operasyonel</a:t>
            </a:r>
            <a:r>
              <a:rPr lang="tr-TR" altLang="tr-TR" sz="2000" b="1" dirty="0">
                <a:solidFill>
                  <a:srgbClr val="11318B"/>
                </a:solidFill>
              </a:rPr>
              <a:t> izleme noktalarının seçiminde;</a:t>
            </a:r>
          </a:p>
          <a:p>
            <a:pPr indent="450850" algn="just">
              <a:defRPr/>
            </a:pPr>
            <a:endParaRPr lang="tr-TR" altLang="tr-TR" sz="2000" b="1" dirty="0">
              <a:solidFill>
                <a:srgbClr val="11318B"/>
              </a:solidFill>
            </a:endParaRPr>
          </a:p>
          <a:p>
            <a:pPr algn="just">
              <a:buFontTx/>
              <a:buChar char="•"/>
              <a:defRPr/>
            </a:pPr>
            <a:r>
              <a:rPr lang="tr-TR" altLang="tr-TR" sz="2000" b="1" dirty="0">
                <a:solidFill>
                  <a:srgbClr val="11318B"/>
                </a:solidFill>
              </a:rPr>
              <a:t> Üzerinde önemli baskının olduğu tüm su kütlelerine </a:t>
            </a:r>
            <a:r>
              <a:rPr lang="tr-TR" altLang="tr-TR" sz="2000" b="1" dirty="0" err="1">
                <a:solidFill>
                  <a:srgbClr val="11318B"/>
                </a:solidFill>
              </a:rPr>
              <a:t>operasyonel</a:t>
            </a:r>
            <a:r>
              <a:rPr lang="tr-TR" altLang="tr-TR" sz="2000" b="1" dirty="0">
                <a:solidFill>
                  <a:srgbClr val="11318B"/>
                </a:solidFill>
              </a:rPr>
              <a:t> izleme noktası belirlenmelidir,</a:t>
            </a:r>
          </a:p>
          <a:p>
            <a:pPr algn="just">
              <a:buFontTx/>
              <a:buChar char="•"/>
              <a:defRPr/>
            </a:pPr>
            <a:endParaRPr lang="tr-TR" altLang="tr-TR" sz="2000" b="1" dirty="0">
              <a:solidFill>
                <a:srgbClr val="11318B"/>
              </a:solidFill>
            </a:endParaRPr>
          </a:p>
          <a:p>
            <a:pPr algn="just">
              <a:buFontTx/>
              <a:buChar char="•"/>
              <a:defRPr/>
            </a:pPr>
            <a:r>
              <a:rPr lang="tr-TR" altLang="tr-TR" sz="2000" b="1" dirty="0">
                <a:solidFill>
                  <a:srgbClr val="11318B"/>
                </a:solidFill>
              </a:rPr>
              <a:t> Bir su kütlesine birden fazla baskı olduğu durumlarda, tüm baskıları temsil edebilecek bir </a:t>
            </a:r>
            <a:r>
              <a:rPr lang="tr-TR" altLang="tr-TR" sz="2000" b="1" dirty="0" err="1">
                <a:solidFill>
                  <a:srgbClr val="11318B"/>
                </a:solidFill>
              </a:rPr>
              <a:t>operasyonel</a:t>
            </a:r>
            <a:r>
              <a:rPr lang="tr-TR" altLang="tr-TR" sz="2000" b="1" dirty="0">
                <a:solidFill>
                  <a:srgbClr val="11318B"/>
                </a:solidFill>
              </a:rPr>
              <a:t> izleme noktası belirlenmelidir,</a:t>
            </a:r>
          </a:p>
          <a:p>
            <a:pPr algn="just">
              <a:buFontTx/>
              <a:buChar char="•"/>
              <a:defRPr/>
            </a:pPr>
            <a:endParaRPr lang="tr-TR" altLang="tr-TR" sz="2000" b="1" dirty="0">
              <a:solidFill>
                <a:srgbClr val="11318B"/>
              </a:solidFill>
            </a:endParaRPr>
          </a:p>
          <a:p>
            <a:pPr algn="just">
              <a:buFontTx/>
              <a:buChar char="•"/>
              <a:defRPr/>
            </a:pPr>
            <a:r>
              <a:rPr lang="tr-TR" altLang="tr-TR" sz="2000" b="1" dirty="0">
                <a:solidFill>
                  <a:srgbClr val="11318B"/>
                </a:solidFill>
              </a:rPr>
              <a:t> Üzerinde aynı baskılar bulunan su kütleleri gruplanarak izleme noktası belirlenebilir,</a:t>
            </a:r>
          </a:p>
          <a:p>
            <a:pPr algn="just">
              <a:buFontTx/>
              <a:buChar char="•"/>
              <a:defRPr/>
            </a:pPr>
            <a:endParaRPr lang="tr-TR" altLang="tr-TR" sz="2000" b="1" dirty="0">
              <a:solidFill>
                <a:srgbClr val="11318B"/>
              </a:solidFill>
            </a:endParaRPr>
          </a:p>
          <a:p>
            <a:pPr algn="just">
              <a:buFontTx/>
              <a:buChar char="•"/>
              <a:defRPr/>
            </a:pPr>
            <a:r>
              <a:rPr lang="tr-TR" altLang="tr-TR" sz="2000" b="1" dirty="0">
                <a:solidFill>
                  <a:srgbClr val="11318B"/>
                </a:solidFill>
              </a:rPr>
              <a:t> Birden çok baskı kaynağının bulunduğu su kütlelerinde, farklı baskı kaynaklarını ayrı değerlendirmek istenildiğinde birden fazla </a:t>
            </a:r>
            <a:r>
              <a:rPr lang="tr-TR" altLang="tr-TR" sz="2000" b="1" dirty="0" err="1">
                <a:solidFill>
                  <a:srgbClr val="11318B"/>
                </a:solidFill>
              </a:rPr>
              <a:t>operasyonel</a:t>
            </a:r>
            <a:r>
              <a:rPr lang="tr-TR" altLang="tr-TR" sz="2000" b="1" dirty="0">
                <a:solidFill>
                  <a:srgbClr val="11318B"/>
                </a:solidFill>
              </a:rPr>
              <a:t> izleme noktası konulması mümkün olmaktadır.</a:t>
            </a:r>
            <a:r>
              <a:rPr lang="fr-FR" altLang="tr-TR" sz="2000" b="1" dirty="0">
                <a:solidFill>
                  <a:srgbClr val="11318B"/>
                </a:solidFill>
              </a:rPr>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İZLEME NOKTALARININ BELİRLENMESİ</a:t>
            </a:r>
            <a:endParaRPr lang="tr-TR" sz="2800" dirty="0">
              <a:latin typeface="+mn-lt"/>
              <a:cs typeface="Arial" charset="0"/>
            </a:endParaRPr>
          </a:p>
        </p:txBody>
      </p:sp>
      <p:graphicFrame>
        <p:nvGraphicFramePr>
          <p:cNvPr id="7" name="6 Diyagram"/>
          <p:cNvGraphicFramePr/>
          <p:nvPr/>
        </p:nvGraphicFramePr>
        <p:xfrm>
          <a:off x="251520" y="1124744"/>
          <a:ext cx="1607840"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1"/>
          <p:cNvSpPr>
            <a:spLocks noChangeArrowheads="1"/>
          </p:cNvSpPr>
          <p:nvPr/>
        </p:nvSpPr>
        <p:spPr bwMode="auto">
          <a:xfrm>
            <a:off x="2195513" y="1844675"/>
            <a:ext cx="6408737" cy="1323975"/>
          </a:xfrm>
          <a:prstGeom prst="rect">
            <a:avLst/>
          </a:prstGeom>
          <a:noFill/>
          <a:ln w="9525">
            <a:noFill/>
            <a:miter lim="800000"/>
            <a:headEnd/>
            <a:tailEnd/>
          </a:ln>
          <a:effectLst/>
        </p:spPr>
        <p:txBody>
          <a:bodyPr anchor="ctr">
            <a:spAutoFit/>
          </a:bodyPr>
          <a:lstStyle/>
          <a:p>
            <a:pPr indent="450850" algn="just">
              <a:defRPr/>
            </a:pPr>
            <a:r>
              <a:rPr lang="tr-TR" altLang="tr-TR" b="1" dirty="0">
                <a:solidFill>
                  <a:srgbClr val="FF0000"/>
                </a:solidFill>
              </a:rPr>
              <a:t>Araştırmacı izleme noktalarının seçiminde;</a:t>
            </a:r>
          </a:p>
          <a:p>
            <a:pPr indent="450850" algn="just">
              <a:defRPr/>
            </a:pPr>
            <a:endParaRPr lang="tr-TR" altLang="tr-TR" sz="2000" b="1" dirty="0">
              <a:solidFill>
                <a:srgbClr val="11318B"/>
              </a:solidFill>
            </a:endParaRPr>
          </a:p>
          <a:p>
            <a:pPr algn="just">
              <a:buFontTx/>
              <a:buChar char="•"/>
              <a:defRPr/>
            </a:pPr>
            <a:r>
              <a:rPr lang="tr-TR" altLang="tr-TR" sz="2000" b="1" dirty="0">
                <a:solidFill>
                  <a:srgbClr val="11318B"/>
                </a:solidFill>
              </a:rPr>
              <a:t> Sorunun iyi tanımlanması ve bu sorunu temsil edecek özellikte noktaların seçimi gerekmektedir.</a:t>
            </a:r>
            <a:endParaRPr lang="fr-FR" altLang="tr-TR" sz="2000" b="1" dirty="0">
              <a:solidFill>
                <a:srgbClr val="11318B"/>
              </a:solidFill>
            </a:endParaRPr>
          </a:p>
        </p:txBody>
      </p:sp>
      <p:sp>
        <p:nvSpPr>
          <p:cNvPr id="8" name="Rectangle 1"/>
          <p:cNvSpPr>
            <a:spLocks noChangeArrowheads="1"/>
          </p:cNvSpPr>
          <p:nvPr/>
        </p:nvSpPr>
        <p:spPr bwMode="auto">
          <a:xfrm>
            <a:off x="2268538" y="3706813"/>
            <a:ext cx="6407150" cy="1631950"/>
          </a:xfrm>
          <a:prstGeom prst="rect">
            <a:avLst/>
          </a:prstGeom>
          <a:noFill/>
          <a:ln w="9525">
            <a:noFill/>
            <a:miter lim="800000"/>
            <a:headEnd/>
            <a:tailEnd/>
          </a:ln>
          <a:effectLst/>
        </p:spPr>
        <p:txBody>
          <a:bodyPr anchor="ctr">
            <a:spAutoFit/>
          </a:bodyPr>
          <a:lstStyle/>
          <a:p>
            <a:pPr indent="450850" algn="just">
              <a:defRPr/>
            </a:pPr>
            <a:r>
              <a:rPr lang="tr-TR" altLang="tr-TR" b="1" dirty="0">
                <a:solidFill>
                  <a:srgbClr val="FF0000"/>
                </a:solidFill>
              </a:rPr>
              <a:t>Korunan alan izleme noktalarının seçiminde;</a:t>
            </a:r>
          </a:p>
          <a:p>
            <a:pPr indent="450850" algn="just">
              <a:defRPr/>
            </a:pPr>
            <a:endParaRPr lang="tr-TR" altLang="tr-TR" sz="2000" b="1" dirty="0">
              <a:solidFill>
                <a:srgbClr val="11318B"/>
              </a:solidFill>
            </a:endParaRPr>
          </a:p>
          <a:p>
            <a:pPr algn="just">
              <a:buFontTx/>
              <a:buChar char="•"/>
              <a:defRPr/>
            </a:pPr>
            <a:r>
              <a:rPr lang="tr-TR" altLang="tr-TR" sz="2000" b="1" dirty="0">
                <a:solidFill>
                  <a:srgbClr val="11318B"/>
                </a:solidFill>
              </a:rPr>
              <a:t> İçme suyu kaynakları</a:t>
            </a:r>
          </a:p>
          <a:p>
            <a:pPr lvl="1" algn="just">
              <a:buFontTx/>
              <a:buChar char="•"/>
              <a:defRPr/>
            </a:pPr>
            <a:r>
              <a:rPr lang="tr-TR" altLang="tr-TR" sz="2000" b="1" dirty="0">
                <a:solidFill>
                  <a:srgbClr val="11318B"/>
                </a:solidFill>
              </a:rPr>
              <a:t> Habitat koruma alanları</a:t>
            </a:r>
          </a:p>
          <a:p>
            <a:pPr lvl="2" algn="just">
              <a:buFontTx/>
              <a:buChar char="•"/>
              <a:defRPr/>
            </a:pPr>
            <a:r>
              <a:rPr lang="tr-TR" altLang="tr-TR" sz="2000" b="1" dirty="0">
                <a:solidFill>
                  <a:srgbClr val="11318B"/>
                </a:solidFill>
              </a:rPr>
              <a:t> Yüzme suyu alanları  </a:t>
            </a:r>
            <a:endParaRPr lang="fr-FR" altLang="tr-TR" sz="2000" b="1" dirty="0">
              <a:solidFill>
                <a:srgbClr val="11318B"/>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İZLEME NOKTALARININ BELİRLENMESİ</a:t>
            </a:r>
            <a:endParaRPr lang="tr-TR" sz="2800" dirty="0">
              <a:latin typeface="+mn-lt"/>
              <a:cs typeface="Arial" charset="0"/>
            </a:endParaRPr>
          </a:p>
        </p:txBody>
      </p:sp>
      <p:graphicFrame>
        <p:nvGraphicFramePr>
          <p:cNvPr id="9" name="8 Tablo"/>
          <p:cNvGraphicFramePr>
            <a:graphicFrameLocks noGrp="1"/>
          </p:cNvGraphicFramePr>
          <p:nvPr/>
        </p:nvGraphicFramePr>
        <p:xfrm>
          <a:off x="395288" y="981075"/>
          <a:ext cx="8496300" cy="5737225"/>
        </p:xfrm>
        <a:graphic>
          <a:graphicData uri="http://schemas.openxmlformats.org/drawingml/2006/table">
            <a:tbl>
              <a:tblPr>
                <a:tableStyleId>{D7AC3CCA-C797-4891-BE02-D94E43425B78}</a:tableStyleId>
              </a:tblPr>
              <a:tblGrid>
                <a:gridCol w="798356"/>
                <a:gridCol w="798356"/>
                <a:gridCol w="1926340"/>
                <a:gridCol w="1690167"/>
                <a:gridCol w="1859537"/>
                <a:gridCol w="1424189"/>
              </a:tblGrid>
              <a:tr h="140399">
                <a:tc>
                  <a:txBody>
                    <a:bodyPr/>
                    <a:lstStyle/>
                    <a:p>
                      <a:pPr algn="ctr">
                        <a:lnSpc>
                          <a:spcPct val="115000"/>
                        </a:lnSpc>
                        <a:spcAft>
                          <a:spcPts val="0"/>
                        </a:spcAft>
                      </a:pPr>
                      <a:r>
                        <a:rPr lang="tr-TR" sz="1050" b="1"/>
                        <a:t>Ülke Adı</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Kısaltması</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Su Kütlesi Sayısı</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Tip Sayısı</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Nehir İzleme Noktası</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Göl İzleme Noktası</a:t>
                      </a:r>
                      <a:endParaRPr lang="tr-TR" sz="1050" b="1">
                        <a:solidFill>
                          <a:srgbClr val="000000"/>
                        </a:solidFill>
                        <a:latin typeface="Arial"/>
                        <a:ea typeface="Calibri"/>
                      </a:endParaRPr>
                    </a:p>
                  </a:txBody>
                  <a:tcPr marL="6051" marR="6051" marT="0" marB="0" anchor="ctr"/>
                </a:tc>
              </a:tr>
              <a:tr h="160456">
                <a:tc>
                  <a:txBody>
                    <a:bodyPr/>
                    <a:lstStyle/>
                    <a:p>
                      <a:pPr>
                        <a:lnSpc>
                          <a:spcPct val="115000"/>
                        </a:lnSpc>
                        <a:spcAft>
                          <a:spcPts val="0"/>
                        </a:spcAft>
                      </a:pPr>
                      <a:r>
                        <a:rPr lang="tr-TR" sz="1050" b="1"/>
                        <a:t>Avusturya</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AT</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7339</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43 </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290</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37</a:t>
                      </a:r>
                      <a:endParaRPr lang="tr-TR" sz="1050" b="1">
                        <a:solidFill>
                          <a:srgbClr val="000000"/>
                        </a:solidFill>
                        <a:latin typeface="Arial"/>
                        <a:ea typeface="Calibri"/>
                      </a:endParaRPr>
                    </a:p>
                  </a:txBody>
                  <a:tcPr marL="6051" marR="6051" marT="0" marB="0"/>
                </a:tc>
              </a:tr>
              <a:tr h="140399">
                <a:tc>
                  <a:txBody>
                    <a:bodyPr/>
                    <a:lstStyle/>
                    <a:p>
                      <a:pPr>
                        <a:lnSpc>
                          <a:spcPct val="115000"/>
                        </a:lnSpc>
                        <a:spcAft>
                          <a:spcPts val="0"/>
                        </a:spcAft>
                      </a:pPr>
                      <a:r>
                        <a:rPr lang="tr-TR" sz="1050" b="1"/>
                        <a:t>Belçika</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BE</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177</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9</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299</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9</a:t>
                      </a:r>
                      <a:endParaRPr lang="tr-TR" sz="1050" b="1">
                        <a:solidFill>
                          <a:srgbClr val="000000"/>
                        </a:solidFill>
                        <a:latin typeface="Arial"/>
                        <a:ea typeface="Calibri"/>
                      </a:endParaRPr>
                    </a:p>
                  </a:txBody>
                  <a:tcPr marL="6051" marR="6051" marT="0" marB="0"/>
                </a:tc>
              </a:tr>
              <a:tr h="180513">
                <a:tc>
                  <a:txBody>
                    <a:bodyPr/>
                    <a:lstStyle/>
                    <a:p>
                      <a:pPr>
                        <a:lnSpc>
                          <a:spcPct val="115000"/>
                        </a:lnSpc>
                        <a:spcAft>
                          <a:spcPts val="0"/>
                        </a:spcAft>
                      </a:pPr>
                      <a:r>
                        <a:rPr lang="tr-TR" sz="1050" b="1"/>
                        <a:t>Bulgaristan</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BG</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688</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55</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118</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38</a:t>
                      </a:r>
                      <a:endParaRPr lang="tr-TR" sz="1050" b="1">
                        <a:solidFill>
                          <a:srgbClr val="000000"/>
                        </a:solidFill>
                        <a:latin typeface="Arial"/>
                        <a:ea typeface="Calibri"/>
                      </a:endParaRPr>
                    </a:p>
                  </a:txBody>
                  <a:tcPr marL="6051" marR="6051" marT="0" marB="0"/>
                </a:tc>
              </a:tr>
              <a:tr h="280798">
                <a:tc>
                  <a:txBody>
                    <a:bodyPr/>
                    <a:lstStyle/>
                    <a:p>
                      <a:pPr>
                        <a:lnSpc>
                          <a:spcPct val="115000"/>
                        </a:lnSpc>
                        <a:spcAft>
                          <a:spcPts val="0"/>
                        </a:spcAft>
                      </a:pPr>
                      <a:r>
                        <a:rPr lang="tr-TR" sz="1050" b="1"/>
                        <a:t>Kıbrıs Rum Kesimi</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CY</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216</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3</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33</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10</a:t>
                      </a:r>
                      <a:endParaRPr lang="tr-TR" sz="1050" b="1">
                        <a:solidFill>
                          <a:srgbClr val="000000"/>
                        </a:solidFill>
                        <a:latin typeface="Arial"/>
                        <a:ea typeface="Calibri"/>
                      </a:endParaRPr>
                    </a:p>
                  </a:txBody>
                  <a:tcPr marL="6051" marR="6051" marT="0" marB="0"/>
                </a:tc>
              </a:tr>
              <a:tr h="240684">
                <a:tc>
                  <a:txBody>
                    <a:bodyPr/>
                    <a:lstStyle/>
                    <a:p>
                      <a:pPr>
                        <a:lnSpc>
                          <a:spcPct val="115000"/>
                        </a:lnSpc>
                        <a:spcAft>
                          <a:spcPts val="0"/>
                        </a:spcAft>
                      </a:pPr>
                      <a:r>
                        <a:rPr lang="tr-TR" sz="1050" b="1"/>
                        <a:t>Çek Cumhuriyeti</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CZ</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1069</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89</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73</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0</a:t>
                      </a:r>
                      <a:endParaRPr lang="tr-TR" sz="1050" b="1">
                        <a:solidFill>
                          <a:srgbClr val="000000"/>
                        </a:solidFill>
                        <a:latin typeface="Arial"/>
                        <a:ea typeface="Calibri"/>
                      </a:endParaRPr>
                    </a:p>
                  </a:txBody>
                  <a:tcPr marL="6051" marR="6051" marT="0" marB="0"/>
                </a:tc>
              </a:tr>
              <a:tr h="140399">
                <a:tc>
                  <a:txBody>
                    <a:bodyPr/>
                    <a:lstStyle/>
                    <a:p>
                      <a:pPr>
                        <a:lnSpc>
                          <a:spcPct val="115000"/>
                        </a:lnSpc>
                        <a:spcAft>
                          <a:spcPts val="0"/>
                        </a:spcAft>
                      </a:pPr>
                      <a:r>
                        <a:rPr lang="tr-TR" sz="1050" b="1"/>
                        <a:t>Almanya</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DE</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9006</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37</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268</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64</a:t>
                      </a:r>
                      <a:endParaRPr lang="tr-TR" sz="1050" b="1">
                        <a:solidFill>
                          <a:srgbClr val="000000"/>
                        </a:solidFill>
                        <a:latin typeface="Arial"/>
                        <a:ea typeface="Calibri"/>
                      </a:endParaRPr>
                    </a:p>
                  </a:txBody>
                  <a:tcPr marL="6051" marR="6051" marT="0" marB="0"/>
                </a:tc>
              </a:tr>
              <a:tr h="180513">
                <a:tc>
                  <a:txBody>
                    <a:bodyPr/>
                    <a:lstStyle/>
                    <a:p>
                      <a:pPr>
                        <a:lnSpc>
                          <a:spcPct val="115000"/>
                        </a:lnSpc>
                        <a:spcAft>
                          <a:spcPts val="0"/>
                        </a:spcAft>
                      </a:pPr>
                      <a:r>
                        <a:rPr lang="tr-TR" sz="1050" b="1"/>
                        <a:t>Danimarka</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DK</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16881</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6</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42</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29</a:t>
                      </a:r>
                      <a:endParaRPr lang="tr-TR" sz="1050" b="1">
                        <a:solidFill>
                          <a:srgbClr val="000000"/>
                        </a:solidFill>
                        <a:latin typeface="Arial"/>
                        <a:ea typeface="Calibri"/>
                      </a:endParaRPr>
                    </a:p>
                  </a:txBody>
                  <a:tcPr marL="6051" marR="6051" marT="0" marB="0"/>
                </a:tc>
              </a:tr>
              <a:tr h="120342">
                <a:tc>
                  <a:txBody>
                    <a:bodyPr/>
                    <a:lstStyle/>
                    <a:p>
                      <a:pPr>
                        <a:lnSpc>
                          <a:spcPct val="115000"/>
                        </a:lnSpc>
                        <a:spcAft>
                          <a:spcPts val="0"/>
                        </a:spcAft>
                      </a:pPr>
                      <a:r>
                        <a:rPr lang="tr-TR" sz="1050" b="1"/>
                        <a:t>Estonya</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EE</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645</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7</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292</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22</a:t>
                      </a:r>
                      <a:endParaRPr lang="tr-TR" sz="1050" b="1">
                        <a:solidFill>
                          <a:srgbClr val="000000"/>
                        </a:solidFill>
                        <a:latin typeface="Arial"/>
                        <a:ea typeface="Calibri"/>
                      </a:endParaRPr>
                    </a:p>
                  </a:txBody>
                  <a:tcPr marL="6051" marR="6051" marT="0" marB="0"/>
                </a:tc>
              </a:tr>
              <a:tr h="180513">
                <a:tc>
                  <a:txBody>
                    <a:bodyPr/>
                    <a:lstStyle/>
                    <a:p>
                      <a:pPr>
                        <a:lnSpc>
                          <a:spcPct val="115000"/>
                        </a:lnSpc>
                        <a:spcAft>
                          <a:spcPts val="0"/>
                        </a:spcAft>
                      </a:pPr>
                      <a:r>
                        <a:rPr lang="tr-TR" sz="1050" b="1"/>
                        <a:t>Yunanistan</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EL</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1033</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30</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268</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26</a:t>
                      </a:r>
                      <a:endParaRPr lang="tr-TR" sz="1050" b="1">
                        <a:solidFill>
                          <a:srgbClr val="000000"/>
                        </a:solidFill>
                        <a:latin typeface="Arial"/>
                        <a:ea typeface="Calibri"/>
                      </a:endParaRPr>
                    </a:p>
                  </a:txBody>
                  <a:tcPr marL="6051" marR="6051" marT="0" marB="0"/>
                </a:tc>
              </a:tr>
              <a:tr h="120342">
                <a:tc>
                  <a:txBody>
                    <a:bodyPr/>
                    <a:lstStyle/>
                    <a:p>
                      <a:pPr>
                        <a:lnSpc>
                          <a:spcPct val="115000"/>
                        </a:lnSpc>
                        <a:spcAft>
                          <a:spcPts val="0"/>
                        </a:spcAft>
                      </a:pPr>
                      <a:r>
                        <a:rPr lang="tr-TR" sz="1050" b="1"/>
                        <a:t>İspanya</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ES</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4298</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55</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3676</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1137</a:t>
                      </a:r>
                      <a:endParaRPr lang="tr-TR" sz="1050" b="1">
                        <a:solidFill>
                          <a:srgbClr val="000000"/>
                        </a:solidFill>
                        <a:latin typeface="Arial"/>
                        <a:ea typeface="Calibri"/>
                      </a:endParaRPr>
                    </a:p>
                  </a:txBody>
                  <a:tcPr marL="6051" marR="6051" marT="0" marB="0"/>
                </a:tc>
              </a:tr>
              <a:tr h="200571">
                <a:tc>
                  <a:txBody>
                    <a:bodyPr/>
                    <a:lstStyle/>
                    <a:p>
                      <a:pPr>
                        <a:lnSpc>
                          <a:spcPct val="115000"/>
                        </a:lnSpc>
                        <a:spcAft>
                          <a:spcPts val="0"/>
                        </a:spcAft>
                      </a:pPr>
                      <a:r>
                        <a:rPr lang="tr-TR" sz="1050" b="1"/>
                        <a:t>Finlandiya</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FI</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1602</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18</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308</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370</a:t>
                      </a:r>
                      <a:endParaRPr lang="tr-TR" sz="1050" b="1">
                        <a:solidFill>
                          <a:srgbClr val="000000"/>
                        </a:solidFill>
                        <a:latin typeface="Arial"/>
                        <a:ea typeface="Calibri"/>
                      </a:endParaRPr>
                    </a:p>
                  </a:txBody>
                  <a:tcPr marL="6051" marR="6051" marT="0" marB="0"/>
                </a:tc>
              </a:tr>
              <a:tr h="120342">
                <a:tc>
                  <a:txBody>
                    <a:bodyPr/>
                    <a:lstStyle/>
                    <a:p>
                      <a:pPr>
                        <a:lnSpc>
                          <a:spcPct val="115000"/>
                        </a:lnSpc>
                        <a:spcAft>
                          <a:spcPts val="0"/>
                        </a:spcAft>
                      </a:pPr>
                      <a:r>
                        <a:rPr lang="tr-TR" sz="1050" b="1"/>
                        <a:t>Fransa</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FR</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10824</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141</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1948</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261</a:t>
                      </a:r>
                      <a:endParaRPr lang="tr-TR" sz="1050" b="1">
                        <a:solidFill>
                          <a:srgbClr val="000000"/>
                        </a:solidFill>
                        <a:latin typeface="Arial"/>
                        <a:ea typeface="Calibri"/>
                      </a:endParaRPr>
                    </a:p>
                  </a:txBody>
                  <a:tcPr marL="6051" marR="6051" marT="0" marB="0"/>
                </a:tc>
              </a:tr>
              <a:tr h="160456">
                <a:tc>
                  <a:txBody>
                    <a:bodyPr/>
                    <a:lstStyle/>
                    <a:p>
                      <a:pPr>
                        <a:lnSpc>
                          <a:spcPct val="115000"/>
                        </a:lnSpc>
                        <a:spcAft>
                          <a:spcPts val="0"/>
                        </a:spcAft>
                      </a:pPr>
                      <a:r>
                        <a:rPr lang="tr-TR" sz="1050" b="1"/>
                        <a:t>Macaristan</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HU</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869</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26</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152</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35</a:t>
                      </a:r>
                      <a:endParaRPr lang="tr-TR" sz="1050" b="1">
                        <a:solidFill>
                          <a:srgbClr val="000000"/>
                        </a:solidFill>
                        <a:latin typeface="Arial"/>
                        <a:ea typeface="Calibri"/>
                      </a:endParaRPr>
                    </a:p>
                  </a:txBody>
                  <a:tcPr marL="6051" marR="6051" marT="0" marB="0"/>
                </a:tc>
              </a:tr>
              <a:tr h="120342">
                <a:tc>
                  <a:txBody>
                    <a:bodyPr/>
                    <a:lstStyle/>
                    <a:p>
                      <a:pPr>
                        <a:lnSpc>
                          <a:spcPct val="115000"/>
                        </a:lnSpc>
                        <a:spcAft>
                          <a:spcPts val="0"/>
                        </a:spcAft>
                      </a:pPr>
                      <a:r>
                        <a:rPr lang="tr-TR" sz="1050" b="1"/>
                        <a:t>İrlanda</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IE</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4565</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14</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211</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100</a:t>
                      </a:r>
                      <a:endParaRPr lang="tr-TR" sz="1050" b="1">
                        <a:solidFill>
                          <a:srgbClr val="000000"/>
                        </a:solidFill>
                        <a:latin typeface="Arial"/>
                        <a:ea typeface="Calibri"/>
                      </a:endParaRPr>
                    </a:p>
                  </a:txBody>
                  <a:tcPr marL="6051" marR="6051" marT="0" marB="0"/>
                </a:tc>
              </a:tr>
              <a:tr h="100285">
                <a:tc>
                  <a:txBody>
                    <a:bodyPr/>
                    <a:lstStyle/>
                    <a:p>
                      <a:pPr>
                        <a:lnSpc>
                          <a:spcPct val="115000"/>
                        </a:lnSpc>
                        <a:spcAft>
                          <a:spcPts val="0"/>
                        </a:spcAft>
                      </a:pPr>
                      <a:r>
                        <a:rPr lang="tr-TR" sz="1050" b="1"/>
                        <a:t>İtalya</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IT</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6436</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312</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2156</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461</a:t>
                      </a:r>
                      <a:endParaRPr lang="tr-TR" sz="1050" b="1">
                        <a:solidFill>
                          <a:srgbClr val="000000"/>
                        </a:solidFill>
                        <a:latin typeface="Arial"/>
                        <a:ea typeface="Calibri"/>
                      </a:endParaRPr>
                    </a:p>
                  </a:txBody>
                  <a:tcPr marL="6051" marR="6051" marT="0" marB="0"/>
                </a:tc>
              </a:tr>
              <a:tr h="140399">
                <a:tc>
                  <a:txBody>
                    <a:bodyPr/>
                    <a:lstStyle/>
                    <a:p>
                      <a:pPr>
                        <a:lnSpc>
                          <a:spcPct val="115000"/>
                        </a:lnSpc>
                        <a:spcAft>
                          <a:spcPts val="0"/>
                        </a:spcAft>
                      </a:pPr>
                      <a:r>
                        <a:rPr lang="tr-TR" sz="1050" b="1"/>
                        <a:t>Litvanya</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LT</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832</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5</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121</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68</a:t>
                      </a:r>
                      <a:endParaRPr lang="tr-TR" sz="1050" b="1">
                        <a:solidFill>
                          <a:srgbClr val="000000"/>
                        </a:solidFill>
                        <a:latin typeface="Arial"/>
                        <a:ea typeface="Calibri"/>
                      </a:endParaRPr>
                    </a:p>
                  </a:txBody>
                  <a:tcPr marL="6051" marR="6051" marT="0" marB="0"/>
                </a:tc>
              </a:tr>
              <a:tr h="200571">
                <a:tc>
                  <a:txBody>
                    <a:bodyPr/>
                    <a:lstStyle/>
                    <a:p>
                      <a:pPr>
                        <a:lnSpc>
                          <a:spcPct val="115000"/>
                        </a:lnSpc>
                        <a:spcAft>
                          <a:spcPts val="0"/>
                        </a:spcAft>
                      </a:pPr>
                      <a:r>
                        <a:rPr lang="tr-TR" sz="1050" b="1"/>
                        <a:t>Lüksemburg</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LU</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102</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6</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4</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0</a:t>
                      </a:r>
                      <a:endParaRPr lang="tr-TR" sz="1050" b="1">
                        <a:solidFill>
                          <a:srgbClr val="000000"/>
                        </a:solidFill>
                        <a:latin typeface="Arial"/>
                        <a:ea typeface="Calibri"/>
                      </a:endParaRPr>
                    </a:p>
                  </a:txBody>
                  <a:tcPr marL="6051" marR="6051" marT="0" marB="0"/>
                </a:tc>
              </a:tr>
              <a:tr h="140399">
                <a:tc>
                  <a:txBody>
                    <a:bodyPr/>
                    <a:lstStyle/>
                    <a:p>
                      <a:pPr>
                        <a:lnSpc>
                          <a:spcPct val="115000"/>
                        </a:lnSpc>
                        <a:spcAft>
                          <a:spcPts val="0"/>
                        </a:spcAft>
                      </a:pPr>
                      <a:r>
                        <a:rPr lang="tr-TR" sz="1050" b="1"/>
                        <a:t>Letonya</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LV</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204</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5</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125</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65</a:t>
                      </a:r>
                      <a:endParaRPr lang="tr-TR" sz="1050" b="1">
                        <a:solidFill>
                          <a:srgbClr val="000000"/>
                        </a:solidFill>
                        <a:latin typeface="Arial"/>
                        <a:ea typeface="Calibri"/>
                      </a:endParaRPr>
                    </a:p>
                  </a:txBody>
                  <a:tcPr marL="6051" marR="6051" marT="0" marB="0"/>
                </a:tc>
              </a:tr>
              <a:tr h="140399">
                <a:tc>
                  <a:txBody>
                    <a:bodyPr/>
                    <a:lstStyle/>
                    <a:p>
                      <a:pPr>
                        <a:lnSpc>
                          <a:spcPct val="115000"/>
                        </a:lnSpc>
                        <a:spcAft>
                          <a:spcPts val="0"/>
                        </a:spcAft>
                      </a:pPr>
                      <a:r>
                        <a:rPr lang="tr-TR" sz="1050" b="1"/>
                        <a:t>Hollanda</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NL</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254</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12</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31</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35</a:t>
                      </a:r>
                      <a:endParaRPr lang="tr-TR" sz="1050" b="1">
                        <a:solidFill>
                          <a:srgbClr val="000000"/>
                        </a:solidFill>
                        <a:latin typeface="Arial"/>
                        <a:ea typeface="Calibri"/>
                      </a:endParaRPr>
                    </a:p>
                  </a:txBody>
                  <a:tcPr marL="6051" marR="6051" marT="0" marB="0"/>
                </a:tc>
              </a:tr>
              <a:tr h="140399">
                <a:tc>
                  <a:txBody>
                    <a:bodyPr/>
                    <a:lstStyle/>
                    <a:p>
                      <a:pPr>
                        <a:lnSpc>
                          <a:spcPct val="115000"/>
                        </a:lnSpc>
                        <a:spcAft>
                          <a:spcPts val="0"/>
                        </a:spcAft>
                      </a:pPr>
                      <a:r>
                        <a:rPr lang="tr-TR" sz="1050" b="1"/>
                        <a:t>Polonya</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PL</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4586</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25</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950</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324</a:t>
                      </a:r>
                      <a:endParaRPr lang="tr-TR" sz="1050" b="1">
                        <a:solidFill>
                          <a:srgbClr val="000000"/>
                        </a:solidFill>
                        <a:latin typeface="Arial"/>
                        <a:ea typeface="Calibri"/>
                      </a:endParaRPr>
                    </a:p>
                  </a:txBody>
                  <a:tcPr marL="6051" marR="6051" marT="0" marB="0"/>
                </a:tc>
              </a:tr>
              <a:tr h="140399">
                <a:tc>
                  <a:txBody>
                    <a:bodyPr/>
                    <a:lstStyle/>
                    <a:p>
                      <a:pPr>
                        <a:lnSpc>
                          <a:spcPct val="115000"/>
                        </a:lnSpc>
                        <a:spcAft>
                          <a:spcPts val="0"/>
                        </a:spcAft>
                      </a:pPr>
                      <a:r>
                        <a:rPr lang="tr-TR" sz="1050" b="1"/>
                        <a:t>Portekiz</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PT</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1611</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17</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67</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34</a:t>
                      </a:r>
                      <a:endParaRPr lang="tr-TR" sz="1050" b="1">
                        <a:solidFill>
                          <a:srgbClr val="000000"/>
                        </a:solidFill>
                        <a:latin typeface="Arial"/>
                        <a:ea typeface="Calibri"/>
                      </a:endParaRPr>
                    </a:p>
                  </a:txBody>
                  <a:tcPr marL="6051" marR="6051" marT="0" marB="0"/>
                </a:tc>
              </a:tr>
              <a:tr h="140399">
                <a:tc>
                  <a:txBody>
                    <a:bodyPr/>
                    <a:lstStyle/>
                    <a:p>
                      <a:pPr>
                        <a:lnSpc>
                          <a:spcPct val="115000"/>
                        </a:lnSpc>
                        <a:spcAft>
                          <a:spcPts val="0"/>
                        </a:spcAft>
                      </a:pPr>
                      <a:r>
                        <a:rPr lang="tr-TR" sz="1050" b="1"/>
                        <a:t>Romanya</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RO</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3262</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70</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151</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30</a:t>
                      </a:r>
                      <a:endParaRPr lang="tr-TR" sz="1050" b="1">
                        <a:solidFill>
                          <a:srgbClr val="000000"/>
                        </a:solidFill>
                        <a:latin typeface="Arial"/>
                        <a:ea typeface="Calibri"/>
                      </a:endParaRPr>
                    </a:p>
                  </a:txBody>
                  <a:tcPr marL="6051" marR="6051" marT="0" marB="0"/>
                </a:tc>
              </a:tr>
              <a:tr h="80228">
                <a:tc>
                  <a:txBody>
                    <a:bodyPr/>
                    <a:lstStyle/>
                    <a:p>
                      <a:pPr>
                        <a:lnSpc>
                          <a:spcPct val="115000"/>
                        </a:lnSpc>
                        <a:spcAft>
                          <a:spcPts val="0"/>
                        </a:spcAft>
                      </a:pPr>
                      <a:r>
                        <a:rPr lang="tr-TR" sz="1050" b="1"/>
                        <a:t>İsveç</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SE</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15563</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52</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135</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203</a:t>
                      </a:r>
                      <a:endParaRPr lang="tr-TR" sz="1050" b="1">
                        <a:solidFill>
                          <a:srgbClr val="000000"/>
                        </a:solidFill>
                        <a:latin typeface="Arial"/>
                        <a:ea typeface="Calibri"/>
                      </a:endParaRPr>
                    </a:p>
                  </a:txBody>
                  <a:tcPr marL="6051" marR="6051" marT="0" marB="0"/>
                </a:tc>
              </a:tr>
              <a:tr h="160456">
                <a:tc>
                  <a:txBody>
                    <a:bodyPr/>
                    <a:lstStyle/>
                    <a:p>
                      <a:pPr>
                        <a:lnSpc>
                          <a:spcPct val="115000"/>
                        </a:lnSpc>
                        <a:spcAft>
                          <a:spcPts val="0"/>
                        </a:spcAft>
                      </a:pPr>
                      <a:r>
                        <a:rPr lang="tr-TR" sz="1050" b="1"/>
                        <a:t>Slovenya</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SI</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135</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23</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33</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14</a:t>
                      </a:r>
                      <a:endParaRPr lang="tr-TR" sz="1050" b="1">
                        <a:solidFill>
                          <a:srgbClr val="000000"/>
                        </a:solidFill>
                        <a:latin typeface="Arial"/>
                        <a:ea typeface="Calibri"/>
                      </a:endParaRPr>
                    </a:p>
                  </a:txBody>
                  <a:tcPr marL="6051" marR="6051" marT="0" marB="0"/>
                </a:tc>
              </a:tr>
              <a:tr h="160456">
                <a:tc>
                  <a:txBody>
                    <a:bodyPr/>
                    <a:lstStyle/>
                    <a:p>
                      <a:pPr>
                        <a:lnSpc>
                          <a:spcPct val="115000"/>
                        </a:lnSpc>
                        <a:spcAft>
                          <a:spcPts val="0"/>
                        </a:spcAft>
                      </a:pPr>
                      <a:r>
                        <a:rPr lang="tr-TR" sz="1050" b="1"/>
                        <a:t>Slovakya</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SK</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1760</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36</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133</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26</a:t>
                      </a:r>
                      <a:endParaRPr lang="tr-TR" sz="1050" b="1">
                        <a:solidFill>
                          <a:srgbClr val="000000"/>
                        </a:solidFill>
                        <a:latin typeface="Arial"/>
                        <a:ea typeface="Calibri"/>
                      </a:endParaRPr>
                    </a:p>
                  </a:txBody>
                  <a:tcPr marL="6051" marR="6051" marT="0" marB="0"/>
                </a:tc>
              </a:tr>
              <a:tr h="160456">
                <a:tc>
                  <a:txBody>
                    <a:bodyPr/>
                    <a:lstStyle/>
                    <a:p>
                      <a:pPr>
                        <a:lnSpc>
                          <a:spcPct val="115000"/>
                        </a:lnSpc>
                        <a:spcAft>
                          <a:spcPts val="0"/>
                        </a:spcAft>
                      </a:pPr>
                      <a:r>
                        <a:rPr lang="tr-TR" sz="1050" b="1"/>
                        <a:t>İngiltere</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UK</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9076</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44</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2483</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417</a:t>
                      </a:r>
                      <a:endParaRPr lang="tr-TR" sz="1050" b="1">
                        <a:solidFill>
                          <a:srgbClr val="000000"/>
                        </a:solidFill>
                        <a:latin typeface="Arial"/>
                        <a:ea typeface="Calibri"/>
                      </a:endParaRPr>
                    </a:p>
                  </a:txBody>
                  <a:tcPr marL="6051" marR="6051" marT="0" marB="0"/>
                </a:tc>
              </a:tr>
              <a:tr h="80228">
                <a:tc>
                  <a:txBody>
                    <a:bodyPr/>
                    <a:lstStyle/>
                    <a:p>
                      <a:pPr>
                        <a:lnSpc>
                          <a:spcPct val="115000"/>
                        </a:lnSpc>
                        <a:spcAft>
                          <a:spcPts val="0"/>
                        </a:spcAft>
                      </a:pPr>
                      <a:r>
                        <a:rPr lang="tr-TR" sz="1050" b="1"/>
                        <a:t>Malta</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MT</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0</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r>
                        <a:rPr lang="tr-TR" sz="1050" b="1"/>
                        <a:t>0</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3</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a:t>6</a:t>
                      </a:r>
                      <a:endParaRPr lang="tr-TR" sz="1050" b="1">
                        <a:solidFill>
                          <a:srgbClr val="000000"/>
                        </a:solidFill>
                        <a:latin typeface="Arial"/>
                        <a:ea typeface="Calibri"/>
                      </a:endParaRPr>
                    </a:p>
                  </a:txBody>
                  <a:tcPr marL="6051" marR="6051" marT="0" marB="0"/>
                </a:tc>
              </a:tr>
              <a:tr h="120342">
                <a:tc>
                  <a:txBody>
                    <a:bodyPr/>
                    <a:lstStyle/>
                    <a:p>
                      <a:pPr>
                        <a:lnSpc>
                          <a:spcPct val="115000"/>
                        </a:lnSpc>
                        <a:spcAft>
                          <a:spcPts val="0"/>
                        </a:spcAft>
                      </a:pPr>
                      <a:r>
                        <a:rPr lang="tr-TR" sz="1050" b="1"/>
                        <a:t>Toplam</a:t>
                      </a:r>
                      <a:endParaRPr lang="tr-TR" sz="1050" b="1">
                        <a:solidFill>
                          <a:srgbClr val="000000"/>
                        </a:solidFill>
                        <a:latin typeface="Arial"/>
                        <a:ea typeface="Calibri"/>
                      </a:endParaRPr>
                    </a:p>
                  </a:txBody>
                  <a:tcPr marL="6051" marR="6051" marT="0" marB="0" anchor="ctr"/>
                </a:tc>
                <a:tc>
                  <a:txBody>
                    <a:bodyPr/>
                    <a:lstStyle/>
                    <a:p>
                      <a:pPr algn="ctr">
                        <a:lnSpc>
                          <a:spcPct val="115000"/>
                        </a:lnSpc>
                        <a:spcAft>
                          <a:spcPts val="0"/>
                        </a:spcAft>
                      </a:pPr>
                      <a:endParaRPr lang="tr-TR" sz="1050" b="1">
                        <a:solidFill>
                          <a:srgbClr val="000000"/>
                        </a:solidFill>
                        <a:latin typeface="Times New Roman"/>
                        <a:ea typeface="Calibri"/>
                      </a:endParaRPr>
                    </a:p>
                  </a:txBody>
                  <a:tcPr marL="6051" marR="6051" marT="0" marB="0" anchor="ctr"/>
                </a:tc>
                <a:tc>
                  <a:txBody>
                    <a:bodyPr/>
                    <a:lstStyle/>
                    <a:p>
                      <a:pPr algn="ctr">
                        <a:lnSpc>
                          <a:spcPct val="115000"/>
                        </a:lnSpc>
                        <a:spcAft>
                          <a:spcPts val="0"/>
                        </a:spcAft>
                      </a:pPr>
                      <a:r>
                        <a:rPr lang="tr-TR" sz="1050" b="1"/>
                        <a:t>103.033</a:t>
                      </a:r>
                      <a:endParaRPr lang="tr-TR" sz="1050" b="1">
                        <a:solidFill>
                          <a:srgbClr val="000000"/>
                        </a:solidFill>
                        <a:latin typeface="Arial"/>
                        <a:ea typeface="Calibri"/>
                      </a:endParaRPr>
                    </a:p>
                  </a:txBody>
                  <a:tcPr marL="6051" marR="6051" marT="0" marB="0" anchor="b"/>
                </a:tc>
                <a:tc>
                  <a:txBody>
                    <a:bodyPr/>
                    <a:lstStyle/>
                    <a:p>
                      <a:pPr algn="ctr">
                        <a:lnSpc>
                          <a:spcPct val="115000"/>
                        </a:lnSpc>
                        <a:spcAft>
                          <a:spcPts val="0"/>
                        </a:spcAft>
                      </a:pPr>
                      <a:r>
                        <a:rPr lang="tr-TR" sz="1050" b="1"/>
                        <a:t>1.140</a:t>
                      </a:r>
                      <a:endParaRPr lang="tr-TR" sz="1050" b="1">
                        <a:solidFill>
                          <a:srgbClr val="000000"/>
                        </a:solidFill>
                        <a:latin typeface="Arial"/>
                        <a:ea typeface="Calibri"/>
                      </a:endParaRPr>
                    </a:p>
                  </a:txBody>
                  <a:tcPr marL="6051" marR="6051" marT="0" marB="0" anchor="b"/>
                </a:tc>
                <a:tc>
                  <a:txBody>
                    <a:bodyPr/>
                    <a:lstStyle/>
                    <a:p>
                      <a:pPr algn="ctr">
                        <a:lnSpc>
                          <a:spcPct val="115000"/>
                        </a:lnSpc>
                        <a:spcAft>
                          <a:spcPts val="0"/>
                        </a:spcAft>
                      </a:pPr>
                      <a:r>
                        <a:rPr lang="tr-TR" sz="1050" b="1"/>
                        <a:t>14.370</a:t>
                      </a:r>
                      <a:endParaRPr lang="tr-TR" sz="1050" b="1">
                        <a:solidFill>
                          <a:srgbClr val="000000"/>
                        </a:solidFill>
                        <a:latin typeface="Arial"/>
                        <a:ea typeface="Calibri"/>
                      </a:endParaRPr>
                    </a:p>
                  </a:txBody>
                  <a:tcPr marL="6051" marR="6051" marT="0" marB="0"/>
                </a:tc>
                <a:tc>
                  <a:txBody>
                    <a:bodyPr/>
                    <a:lstStyle/>
                    <a:p>
                      <a:pPr algn="ctr">
                        <a:lnSpc>
                          <a:spcPct val="115000"/>
                        </a:lnSpc>
                        <a:spcAft>
                          <a:spcPts val="0"/>
                        </a:spcAft>
                      </a:pPr>
                      <a:r>
                        <a:rPr lang="tr-TR" sz="1050" b="1" dirty="0"/>
                        <a:t>3.821</a:t>
                      </a:r>
                      <a:endParaRPr lang="tr-TR" sz="1050" b="1" dirty="0">
                        <a:solidFill>
                          <a:srgbClr val="000000"/>
                        </a:solidFill>
                        <a:latin typeface="Arial"/>
                        <a:ea typeface="Calibri"/>
                      </a:endParaRPr>
                    </a:p>
                  </a:txBody>
                  <a:tcPr marL="6051" marR="6051" marT="0" marB="0"/>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İZLEME NOKTALARININ BELİRLENMESİ</a:t>
            </a:r>
            <a:endParaRPr lang="tr-TR" sz="2800" dirty="0">
              <a:latin typeface="+mn-lt"/>
              <a:cs typeface="Arial" charset="0"/>
            </a:endParaRPr>
          </a:p>
        </p:txBody>
      </p:sp>
      <p:pic>
        <p:nvPicPr>
          <p:cNvPr id="71683" name="4 Resim"/>
          <p:cNvPicPr>
            <a:picLocks noChangeAspect="1" noChangeArrowheads="1"/>
          </p:cNvPicPr>
          <p:nvPr/>
        </p:nvPicPr>
        <p:blipFill>
          <a:blip r:embed="rId2" cstate="print"/>
          <a:srcRect/>
          <a:stretch>
            <a:fillRect/>
          </a:stretch>
        </p:blipFill>
        <p:spPr bwMode="auto">
          <a:xfrm>
            <a:off x="107950" y="2708275"/>
            <a:ext cx="3959225" cy="3744913"/>
          </a:xfrm>
          <a:prstGeom prst="rect">
            <a:avLst/>
          </a:prstGeom>
          <a:noFill/>
          <a:ln w="9525">
            <a:noFill/>
            <a:miter lim="800000"/>
            <a:headEnd/>
            <a:tailEnd/>
          </a:ln>
        </p:spPr>
      </p:pic>
      <p:graphicFrame>
        <p:nvGraphicFramePr>
          <p:cNvPr id="4" name="3 Grafik"/>
          <p:cNvGraphicFramePr/>
          <p:nvPr/>
        </p:nvGraphicFramePr>
        <p:xfrm>
          <a:off x="3347864" y="1124744"/>
          <a:ext cx="5544616"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71685" name="6 Metin kutusu"/>
          <p:cNvSpPr txBox="1">
            <a:spLocks noChangeArrowheads="1"/>
          </p:cNvSpPr>
          <p:nvPr/>
        </p:nvSpPr>
        <p:spPr bwMode="auto">
          <a:xfrm>
            <a:off x="250825" y="1485900"/>
            <a:ext cx="2808288" cy="647700"/>
          </a:xfrm>
          <a:prstGeom prst="rect">
            <a:avLst/>
          </a:prstGeom>
          <a:noFill/>
          <a:ln w="9525">
            <a:noFill/>
            <a:miter lim="800000"/>
            <a:headEnd/>
            <a:tailEnd/>
          </a:ln>
        </p:spPr>
        <p:txBody>
          <a:bodyPr>
            <a:spAutoFit/>
          </a:bodyPr>
          <a:lstStyle/>
          <a:p>
            <a:pPr algn="ctr"/>
            <a:r>
              <a:rPr lang="tr-TR" altLang="tr-TR" b="1">
                <a:solidFill>
                  <a:srgbClr val="FF0000"/>
                </a:solidFill>
              </a:rPr>
              <a:t>Avrupa Ülkeleri İzleme Noktaları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descr="C:\Users\Administrator\Desktop\havzalar.jpg"/>
          <p:cNvPicPr>
            <a:picLocks noChangeAspect="1" noChangeArrowheads="1"/>
          </p:cNvPicPr>
          <p:nvPr/>
        </p:nvPicPr>
        <p:blipFill>
          <a:blip r:embed="rId2" cstate="print"/>
          <a:srcRect/>
          <a:stretch>
            <a:fillRect/>
          </a:stretch>
        </p:blipFill>
        <p:spPr bwMode="auto">
          <a:xfrm>
            <a:off x="468313" y="981075"/>
            <a:ext cx="8207375" cy="5802313"/>
          </a:xfrm>
          <a:prstGeom prst="rect">
            <a:avLst/>
          </a:prstGeom>
          <a:noFill/>
          <a:ln w="9525">
            <a:noFill/>
            <a:miter lim="800000"/>
            <a:headEnd/>
            <a:tailEnd/>
          </a:ln>
        </p:spPr>
      </p:pic>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İZLEME NOKTALARININ BELİRLENMESİ</a:t>
            </a:r>
            <a:endParaRPr lang="tr-TR" sz="2800" dirty="0">
              <a:latin typeface="+mn-lt"/>
              <a:cs typeface="Arial" charset="0"/>
            </a:endParaRPr>
          </a:p>
        </p:txBody>
      </p:sp>
      <p:sp>
        <p:nvSpPr>
          <p:cNvPr id="7" name="6 Komut Düğmesi: Bilgi">
            <a:hlinkClick r:id="rId3" action="ppaction://program" highlightClick="1"/>
          </p:cNvPr>
          <p:cNvSpPr/>
          <p:nvPr/>
        </p:nvSpPr>
        <p:spPr>
          <a:xfrm>
            <a:off x="1835150" y="2708275"/>
            <a:ext cx="215900" cy="144463"/>
          </a:xfrm>
          <a:prstGeom prst="actionButtonInform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8" name="7 Komut Düğmesi: Bilgi">
            <a:hlinkClick r:id="rId4" action="ppaction://program" highlightClick="1"/>
          </p:cNvPr>
          <p:cNvSpPr/>
          <p:nvPr/>
        </p:nvSpPr>
        <p:spPr>
          <a:xfrm>
            <a:off x="900113" y="3644900"/>
            <a:ext cx="215900" cy="144463"/>
          </a:xfrm>
          <a:prstGeom prst="actionButtonInform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0 Komut Düğmesi: Bilgi">
            <a:hlinkClick r:id="rId5" action="ppaction://program" highlightClick="1"/>
          </p:cNvPr>
          <p:cNvSpPr/>
          <p:nvPr/>
        </p:nvSpPr>
        <p:spPr>
          <a:xfrm>
            <a:off x="1403350" y="4076700"/>
            <a:ext cx="215900" cy="144463"/>
          </a:xfrm>
          <a:prstGeom prst="actionButtonInform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 name="11 Komut Düğmesi: Bilgi">
            <a:hlinkClick r:id="rId6" action="ppaction://program" highlightClick="1"/>
          </p:cNvPr>
          <p:cNvSpPr/>
          <p:nvPr/>
        </p:nvSpPr>
        <p:spPr>
          <a:xfrm>
            <a:off x="755650" y="4292600"/>
            <a:ext cx="215900" cy="144463"/>
          </a:xfrm>
          <a:prstGeom prst="actionButtonInform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13 Komut Düğmesi: Bilgi">
            <a:hlinkClick r:id="rId7" action="ppaction://program" highlightClick="1"/>
          </p:cNvPr>
          <p:cNvSpPr/>
          <p:nvPr/>
        </p:nvSpPr>
        <p:spPr>
          <a:xfrm>
            <a:off x="3059113" y="2781300"/>
            <a:ext cx="217487" cy="142875"/>
          </a:xfrm>
          <a:prstGeom prst="actionButtonInform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5" name="14 Komut Düğmesi: Bilgi">
            <a:hlinkClick r:id="rId8" action="ppaction://program" highlightClick="1"/>
          </p:cNvPr>
          <p:cNvSpPr/>
          <p:nvPr/>
        </p:nvSpPr>
        <p:spPr>
          <a:xfrm>
            <a:off x="1979613" y="4652963"/>
            <a:ext cx="215900" cy="144462"/>
          </a:xfrm>
          <a:prstGeom prst="actionButtonInform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6" name="15 Komut Düğmesi: Bilgi">
            <a:hlinkClick r:id="rId9" action="ppaction://program" highlightClick="1"/>
          </p:cNvPr>
          <p:cNvSpPr/>
          <p:nvPr/>
        </p:nvSpPr>
        <p:spPr>
          <a:xfrm>
            <a:off x="1835150" y="5157788"/>
            <a:ext cx="215900" cy="142875"/>
          </a:xfrm>
          <a:prstGeom prst="actionButtonInform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7" name="16 Komut Düğmesi: Bilgi">
            <a:hlinkClick r:id="rId10" action="ppaction://program" highlightClick="1"/>
          </p:cNvPr>
          <p:cNvSpPr/>
          <p:nvPr/>
        </p:nvSpPr>
        <p:spPr>
          <a:xfrm>
            <a:off x="2700338" y="4941888"/>
            <a:ext cx="215900" cy="142875"/>
          </a:xfrm>
          <a:prstGeom prst="actionButtonInform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8" name="17 Komut Düğmesi: Bilgi">
            <a:hlinkClick r:id="rId11" action="ppaction://program" highlightClick="1"/>
          </p:cNvPr>
          <p:cNvSpPr/>
          <p:nvPr/>
        </p:nvSpPr>
        <p:spPr>
          <a:xfrm>
            <a:off x="3851275" y="3500438"/>
            <a:ext cx="215900" cy="144462"/>
          </a:xfrm>
          <a:prstGeom prst="actionButtonInform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9" name="18 Komut Düğmesi: Bilgi">
            <a:hlinkClick r:id="rId12" action="ppaction://program" highlightClick="1"/>
          </p:cNvPr>
          <p:cNvSpPr/>
          <p:nvPr/>
        </p:nvSpPr>
        <p:spPr>
          <a:xfrm>
            <a:off x="4643438" y="3213100"/>
            <a:ext cx="215900" cy="144463"/>
          </a:xfrm>
          <a:prstGeom prst="actionButtonInform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0" name="19 Komut Düğmesi: Bilgi">
            <a:hlinkClick r:id="rId13" action="ppaction://program" highlightClick="1"/>
          </p:cNvPr>
          <p:cNvSpPr/>
          <p:nvPr/>
        </p:nvSpPr>
        <p:spPr>
          <a:xfrm>
            <a:off x="3492500" y="5300663"/>
            <a:ext cx="215900" cy="144462"/>
          </a:xfrm>
          <a:prstGeom prst="actionButtonInform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1" name="20 Komut Düğmesi: Bilgi">
            <a:hlinkClick r:id="rId14" action="ppaction://program" highlightClick="1"/>
          </p:cNvPr>
          <p:cNvSpPr/>
          <p:nvPr/>
        </p:nvSpPr>
        <p:spPr>
          <a:xfrm>
            <a:off x="4284663" y="4652963"/>
            <a:ext cx="215900" cy="144462"/>
          </a:xfrm>
          <a:prstGeom prst="actionButtonInform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2" name="21 Komut Düğmesi: Bilgi">
            <a:hlinkClick r:id="rId15" action="ppaction://program" highlightClick="1"/>
          </p:cNvPr>
          <p:cNvSpPr/>
          <p:nvPr/>
        </p:nvSpPr>
        <p:spPr>
          <a:xfrm>
            <a:off x="4716463" y="4797425"/>
            <a:ext cx="215900" cy="144463"/>
          </a:xfrm>
          <a:prstGeom prst="actionButtonInform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3" name="22 Komut Düğmesi: Bilgi">
            <a:hlinkClick r:id="rId16" action="ppaction://program" highlightClick="1"/>
          </p:cNvPr>
          <p:cNvSpPr/>
          <p:nvPr/>
        </p:nvSpPr>
        <p:spPr>
          <a:xfrm>
            <a:off x="4787900" y="5300663"/>
            <a:ext cx="215900" cy="144462"/>
          </a:xfrm>
          <a:prstGeom prst="actionButtonInform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4" name="23 Komut Düğmesi: Bilgi">
            <a:hlinkClick r:id="rId17" action="ppaction://program" highlightClick="1"/>
          </p:cNvPr>
          <p:cNvSpPr/>
          <p:nvPr/>
        </p:nvSpPr>
        <p:spPr>
          <a:xfrm>
            <a:off x="5867400" y="2997200"/>
            <a:ext cx="217488" cy="144463"/>
          </a:xfrm>
          <a:prstGeom prst="actionButtonInform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5" name="24 Komut Düğmesi: Bilgi">
            <a:hlinkClick r:id="rId18" action="ppaction://program" highlightClick="1"/>
          </p:cNvPr>
          <p:cNvSpPr/>
          <p:nvPr/>
        </p:nvSpPr>
        <p:spPr>
          <a:xfrm>
            <a:off x="7019925" y="2636838"/>
            <a:ext cx="215900" cy="144462"/>
          </a:xfrm>
          <a:prstGeom prst="actionButtonInform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6" name="25 Komut Düğmesi: Bilgi">
            <a:hlinkClick r:id="rId19" action="ppaction://program" highlightClick="1"/>
          </p:cNvPr>
          <p:cNvSpPr/>
          <p:nvPr/>
        </p:nvSpPr>
        <p:spPr>
          <a:xfrm>
            <a:off x="7596188" y="2781300"/>
            <a:ext cx="215900" cy="142875"/>
          </a:xfrm>
          <a:prstGeom prst="actionButtonInform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7" name="26 Komut Düğmesi: Bilgi">
            <a:hlinkClick r:id="rId20" action="ppaction://program" highlightClick="1"/>
          </p:cNvPr>
          <p:cNvSpPr/>
          <p:nvPr/>
        </p:nvSpPr>
        <p:spPr>
          <a:xfrm>
            <a:off x="6443663" y="4292600"/>
            <a:ext cx="215900" cy="144463"/>
          </a:xfrm>
          <a:prstGeom prst="actionButtonInform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8" name="27 Komut Düğmesi: Bilgi">
            <a:hlinkClick r:id="rId21" action="ppaction://program" highlightClick="1"/>
          </p:cNvPr>
          <p:cNvSpPr/>
          <p:nvPr/>
        </p:nvSpPr>
        <p:spPr>
          <a:xfrm>
            <a:off x="7812088" y="3933825"/>
            <a:ext cx="215900" cy="142875"/>
          </a:xfrm>
          <a:prstGeom prst="actionButtonInform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Diyagram"/>
          <p:cNvGraphicFramePr/>
          <p:nvPr/>
        </p:nvGraphicFramePr>
        <p:xfrm>
          <a:off x="971600" y="1196752"/>
          <a:ext cx="727280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SU ÇERÇEVE DİREKTİFİ ve İZLEME</a:t>
            </a:r>
            <a:endParaRPr lang="tr-TR" sz="2800" dirty="0">
              <a:latin typeface="+mn-lt"/>
              <a:cs typeface="Arial"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İZLEME NOKTALARININ BELİRLENMESİ</a:t>
            </a:r>
            <a:endParaRPr lang="tr-TR" sz="2800" dirty="0">
              <a:latin typeface="+mn-lt"/>
              <a:cs typeface="Arial" charset="0"/>
            </a:endParaRPr>
          </a:p>
        </p:txBody>
      </p:sp>
      <p:graphicFrame>
        <p:nvGraphicFramePr>
          <p:cNvPr id="29" name="28 Tablo"/>
          <p:cNvGraphicFramePr>
            <a:graphicFrameLocks noGrp="1"/>
          </p:cNvGraphicFramePr>
          <p:nvPr/>
        </p:nvGraphicFramePr>
        <p:xfrm>
          <a:off x="468313" y="981075"/>
          <a:ext cx="8208962" cy="5532438"/>
        </p:xfrm>
        <a:graphic>
          <a:graphicData uri="http://schemas.openxmlformats.org/drawingml/2006/table">
            <a:tbl>
              <a:tblPr>
                <a:tableStyleId>{D7AC3CCA-C797-4891-BE02-D94E43425B78}</a:tableStyleId>
              </a:tblPr>
              <a:tblGrid>
                <a:gridCol w="2349367"/>
                <a:gridCol w="1914641"/>
                <a:gridCol w="1972453"/>
                <a:gridCol w="1972453"/>
              </a:tblGrid>
              <a:tr h="213468">
                <a:tc rowSpan="2">
                  <a:txBody>
                    <a:bodyPr/>
                    <a:lstStyle/>
                    <a:p>
                      <a:pPr algn="ctr">
                        <a:lnSpc>
                          <a:spcPct val="150000"/>
                        </a:lnSpc>
                        <a:spcAft>
                          <a:spcPts val="0"/>
                        </a:spcAft>
                      </a:pPr>
                      <a:r>
                        <a:rPr lang="tr-TR" sz="1100" b="1" dirty="0"/>
                        <a:t>Havza </a:t>
                      </a:r>
                      <a:endParaRPr lang="tr-TR" sz="1100" b="1" dirty="0">
                        <a:latin typeface="Verdana"/>
                        <a:ea typeface="Calibri"/>
                        <a:cs typeface="Times New Roman"/>
                      </a:endParaRPr>
                    </a:p>
                  </a:txBody>
                  <a:tcPr marL="29933" marR="29933" marT="0" marB="0" anchor="b"/>
                </a:tc>
                <a:tc gridSpan="3">
                  <a:txBody>
                    <a:bodyPr/>
                    <a:lstStyle/>
                    <a:p>
                      <a:pPr algn="ctr">
                        <a:lnSpc>
                          <a:spcPct val="150000"/>
                        </a:lnSpc>
                        <a:spcAft>
                          <a:spcPts val="0"/>
                        </a:spcAft>
                      </a:pPr>
                      <a:r>
                        <a:rPr lang="tr-TR" sz="1100" b="1" dirty="0"/>
                        <a:t>İzleme Noktası</a:t>
                      </a:r>
                      <a:endParaRPr lang="tr-TR" sz="1100" b="1" dirty="0">
                        <a:latin typeface="Verdana"/>
                        <a:ea typeface="Calibri"/>
                        <a:cs typeface="Times New Roman"/>
                      </a:endParaRPr>
                    </a:p>
                  </a:txBody>
                  <a:tcPr marL="29933" marR="29933" marT="0" marB="0" anchor="b"/>
                </a:tc>
                <a:tc hMerge="1">
                  <a:txBody>
                    <a:bodyPr/>
                    <a:lstStyle/>
                    <a:p>
                      <a:endParaRPr lang="tr-TR"/>
                    </a:p>
                  </a:txBody>
                  <a:tcPr/>
                </a:tc>
                <a:tc hMerge="1">
                  <a:txBody>
                    <a:bodyPr/>
                    <a:lstStyle/>
                    <a:p>
                      <a:endParaRPr lang="tr-TR"/>
                    </a:p>
                  </a:txBody>
                  <a:tcPr/>
                </a:tc>
              </a:tr>
              <a:tr h="213468">
                <a:tc vMerge="1">
                  <a:txBody>
                    <a:bodyPr/>
                    <a:lstStyle/>
                    <a:p>
                      <a:endParaRPr lang="tr-TR"/>
                    </a:p>
                  </a:txBody>
                  <a:tcPr/>
                </a:tc>
                <a:tc>
                  <a:txBody>
                    <a:bodyPr/>
                    <a:lstStyle/>
                    <a:p>
                      <a:pPr algn="ctr">
                        <a:lnSpc>
                          <a:spcPct val="150000"/>
                        </a:lnSpc>
                        <a:spcAft>
                          <a:spcPts val="0"/>
                        </a:spcAft>
                      </a:pPr>
                      <a:r>
                        <a:rPr lang="tr-TR" sz="1100" b="1" dirty="0"/>
                        <a:t>Gözetimsel</a:t>
                      </a:r>
                      <a:endParaRPr lang="tr-TR" sz="1100" b="1" dirty="0">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dirty="0" err="1"/>
                        <a:t>Operasyonel</a:t>
                      </a:r>
                      <a:r>
                        <a:rPr lang="tr-TR" sz="1100" b="1" dirty="0"/>
                        <a:t> </a:t>
                      </a:r>
                      <a:endParaRPr lang="tr-TR" sz="1100" b="1" dirty="0">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dirty="0"/>
                        <a:t>Korunan Alan</a:t>
                      </a:r>
                      <a:endParaRPr lang="tr-TR" sz="1100" b="1" dirty="0">
                        <a:latin typeface="Verdana"/>
                        <a:ea typeface="Calibri"/>
                        <a:cs typeface="Times New Roman"/>
                      </a:endParaRPr>
                    </a:p>
                  </a:txBody>
                  <a:tcPr marL="29933" marR="29933" marT="0" marB="0" anchor="b"/>
                </a:tc>
              </a:tr>
              <a:tr h="213468">
                <a:tc>
                  <a:txBody>
                    <a:bodyPr/>
                    <a:lstStyle/>
                    <a:p>
                      <a:pPr algn="l">
                        <a:lnSpc>
                          <a:spcPct val="150000"/>
                        </a:lnSpc>
                        <a:spcAft>
                          <a:spcPts val="0"/>
                        </a:spcAft>
                      </a:pPr>
                      <a:r>
                        <a:rPr lang="tr-TR" sz="1100" b="1" dirty="0"/>
                        <a:t>Antalya</a:t>
                      </a:r>
                      <a:endParaRPr lang="tr-TR" sz="1100" b="1" dirty="0">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32</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18</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9</a:t>
                      </a:r>
                      <a:endParaRPr lang="tr-TR" sz="1100" b="1">
                        <a:latin typeface="Verdana"/>
                        <a:ea typeface="Calibri"/>
                        <a:cs typeface="Times New Roman"/>
                      </a:endParaRPr>
                    </a:p>
                  </a:txBody>
                  <a:tcPr marL="29933" marR="29933" marT="0" marB="0" anchor="b"/>
                </a:tc>
              </a:tr>
              <a:tr h="213468">
                <a:tc>
                  <a:txBody>
                    <a:bodyPr/>
                    <a:lstStyle/>
                    <a:p>
                      <a:pPr algn="l">
                        <a:lnSpc>
                          <a:spcPct val="150000"/>
                        </a:lnSpc>
                        <a:spcAft>
                          <a:spcPts val="0"/>
                        </a:spcAft>
                      </a:pPr>
                      <a:r>
                        <a:rPr lang="tr-TR" sz="1100" b="1"/>
                        <a:t>Aras</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21</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5</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4</a:t>
                      </a:r>
                      <a:endParaRPr lang="tr-TR" sz="1100" b="1">
                        <a:latin typeface="Verdana"/>
                        <a:ea typeface="Calibri"/>
                        <a:cs typeface="Times New Roman"/>
                      </a:endParaRPr>
                    </a:p>
                  </a:txBody>
                  <a:tcPr marL="29933" marR="29933" marT="0" marB="0" anchor="b"/>
                </a:tc>
              </a:tr>
              <a:tr h="213468">
                <a:tc>
                  <a:txBody>
                    <a:bodyPr/>
                    <a:lstStyle/>
                    <a:p>
                      <a:pPr algn="l">
                        <a:lnSpc>
                          <a:spcPct val="150000"/>
                        </a:lnSpc>
                        <a:spcAft>
                          <a:spcPts val="0"/>
                        </a:spcAft>
                      </a:pPr>
                      <a:r>
                        <a:rPr lang="tr-TR" sz="1100" b="1"/>
                        <a:t>Asi</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20</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10</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3</a:t>
                      </a:r>
                      <a:endParaRPr lang="tr-TR" sz="1100" b="1">
                        <a:latin typeface="Verdana"/>
                        <a:ea typeface="Calibri"/>
                        <a:cs typeface="Times New Roman"/>
                      </a:endParaRPr>
                    </a:p>
                  </a:txBody>
                  <a:tcPr marL="29933" marR="29933" marT="0" marB="0" anchor="b"/>
                </a:tc>
              </a:tr>
              <a:tr h="213468">
                <a:tc>
                  <a:txBody>
                    <a:bodyPr/>
                    <a:lstStyle/>
                    <a:p>
                      <a:pPr algn="l">
                        <a:lnSpc>
                          <a:spcPct val="150000"/>
                        </a:lnSpc>
                        <a:spcAft>
                          <a:spcPts val="0"/>
                        </a:spcAft>
                      </a:pPr>
                      <a:r>
                        <a:rPr lang="tr-TR" sz="1100" b="1"/>
                        <a:t>Batı Akdeniz</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35</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19</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7</a:t>
                      </a:r>
                      <a:endParaRPr lang="tr-TR" sz="1100" b="1">
                        <a:latin typeface="Verdana"/>
                        <a:ea typeface="Calibri"/>
                        <a:cs typeface="Times New Roman"/>
                      </a:endParaRPr>
                    </a:p>
                  </a:txBody>
                  <a:tcPr marL="29933" marR="29933" marT="0" marB="0" anchor="b"/>
                </a:tc>
              </a:tr>
              <a:tr h="213468">
                <a:tc>
                  <a:txBody>
                    <a:bodyPr/>
                    <a:lstStyle/>
                    <a:p>
                      <a:pPr algn="l">
                        <a:lnSpc>
                          <a:spcPct val="150000"/>
                        </a:lnSpc>
                        <a:spcAft>
                          <a:spcPts val="0"/>
                        </a:spcAft>
                      </a:pPr>
                      <a:r>
                        <a:rPr lang="tr-TR" sz="1100" b="1"/>
                        <a:t>Batı Karadeniz</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25</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17</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10</a:t>
                      </a:r>
                      <a:endParaRPr lang="tr-TR" sz="1100" b="1">
                        <a:latin typeface="Verdana"/>
                        <a:ea typeface="Calibri"/>
                        <a:cs typeface="Times New Roman"/>
                      </a:endParaRPr>
                    </a:p>
                  </a:txBody>
                  <a:tcPr marL="29933" marR="29933" marT="0" marB="0" anchor="b"/>
                </a:tc>
              </a:tr>
              <a:tr h="213468">
                <a:tc>
                  <a:txBody>
                    <a:bodyPr/>
                    <a:lstStyle/>
                    <a:p>
                      <a:pPr algn="l">
                        <a:lnSpc>
                          <a:spcPct val="150000"/>
                        </a:lnSpc>
                        <a:spcAft>
                          <a:spcPts val="0"/>
                        </a:spcAft>
                      </a:pPr>
                      <a:r>
                        <a:rPr lang="tr-TR" sz="1100" b="1"/>
                        <a:t>Burdur</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14</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7</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6</a:t>
                      </a:r>
                      <a:endParaRPr lang="tr-TR" sz="1100" b="1">
                        <a:latin typeface="Verdana"/>
                        <a:ea typeface="Calibri"/>
                        <a:cs typeface="Times New Roman"/>
                      </a:endParaRPr>
                    </a:p>
                  </a:txBody>
                  <a:tcPr marL="29933" marR="29933" marT="0" marB="0" anchor="b"/>
                </a:tc>
              </a:tr>
              <a:tr h="213468">
                <a:tc>
                  <a:txBody>
                    <a:bodyPr/>
                    <a:lstStyle/>
                    <a:p>
                      <a:pPr algn="l">
                        <a:lnSpc>
                          <a:spcPct val="150000"/>
                        </a:lnSpc>
                        <a:spcAft>
                          <a:spcPts val="0"/>
                        </a:spcAft>
                      </a:pPr>
                      <a:r>
                        <a:rPr lang="tr-TR" sz="1100" b="1"/>
                        <a:t>Ceyhan</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40</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18</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5</a:t>
                      </a:r>
                      <a:endParaRPr lang="tr-TR" sz="1100" b="1">
                        <a:latin typeface="Verdana"/>
                        <a:ea typeface="Calibri"/>
                        <a:cs typeface="Times New Roman"/>
                      </a:endParaRPr>
                    </a:p>
                  </a:txBody>
                  <a:tcPr marL="29933" marR="29933" marT="0" marB="0" anchor="b"/>
                </a:tc>
              </a:tr>
              <a:tr h="213468">
                <a:tc>
                  <a:txBody>
                    <a:bodyPr/>
                    <a:lstStyle/>
                    <a:p>
                      <a:pPr algn="l">
                        <a:lnSpc>
                          <a:spcPct val="150000"/>
                        </a:lnSpc>
                        <a:spcAft>
                          <a:spcPts val="0"/>
                        </a:spcAft>
                      </a:pPr>
                      <a:r>
                        <a:rPr lang="tr-TR" sz="1100" b="1"/>
                        <a:t>Çoruh</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13</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9</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1</a:t>
                      </a:r>
                      <a:endParaRPr lang="tr-TR" sz="1100" b="1">
                        <a:latin typeface="Verdana"/>
                        <a:ea typeface="Calibri"/>
                        <a:cs typeface="Times New Roman"/>
                      </a:endParaRPr>
                    </a:p>
                  </a:txBody>
                  <a:tcPr marL="29933" marR="29933" marT="0" marB="0" anchor="b"/>
                </a:tc>
              </a:tr>
              <a:tr h="213468">
                <a:tc>
                  <a:txBody>
                    <a:bodyPr/>
                    <a:lstStyle/>
                    <a:p>
                      <a:pPr algn="l">
                        <a:lnSpc>
                          <a:spcPct val="150000"/>
                        </a:lnSpc>
                        <a:spcAft>
                          <a:spcPts val="0"/>
                        </a:spcAft>
                      </a:pPr>
                      <a:r>
                        <a:rPr lang="tr-TR" sz="1100" b="1"/>
                        <a:t>Doğu Akdeniz</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36</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19</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8</a:t>
                      </a:r>
                      <a:endParaRPr lang="tr-TR" sz="1100" b="1">
                        <a:latin typeface="Verdana"/>
                        <a:ea typeface="Calibri"/>
                        <a:cs typeface="Times New Roman"/>
                      </a:endParaRPr>
                    </a:p>
                  </a:txBody>
                  <a:tcPr marL="29933" marR="29933" marT="0" marB="0" anchor="b"/>
                </a:tc>
              </a:tr>
              <a:tr h="213468">
                <a:tc>
                  <a:txBody>
                    <a:bodyPr/>
                    <a:lstStyle/>
                    <a:p>
                      <a:pPr algn="l">
                        <a:lnSpc>
                          <a:spcPct val="150000"/>
                        </a:lnSpc>
                        <a:spcAft>
                          <a:spcPts val="0"/>
                        </a:spcAft>
                      </a:pPr>
                      <a:r>
                        <a:rPr lang="tr-TR" sz="1100" b="1"/>
                        <a:t>Doğu Karadeniz</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24</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10</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2</a:t>
                      </a:r>
                      <a:endParaRPr lang="tr-TR" sz="1100" b="1">
                        <a:latin typeface="Verdana"/>
                        <a:ea typeface="Calibri"/>
                        <a:cs typeface="Times New Roman"/>
                      </a:endParaRPr>
                    </a:p>
                  </a:txBody>
                  <a:tcPr marL="29933" marR="29933" marT="0" marB="0" anchor="b"/>
                </a:tc>
              </a:tr>
              <a:tr h="213468">
                <a:tc>
                  <a:txBody>
                    <a:bodyPr/>
                    <a:lstStyle/>
                    <a:p>
                      <a:pPr algn="l">
                        <a:lnSpc>
                          <a:spcPct val="150000"/>
                        </a:lnSpc>
                        <a:spcAft>
                          <a:spcPts val="0"/>
                        </a:spcAft>
                      </a:pPr>
                      <a:r>
                        <a:rPr lang="tr-TR" sz="1100" b="1"/>
                        <a:t>Fırat-Dicle</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55</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15</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12</a:t>
                      </a:r>
                      <a:endParaRPr lang="tr-TR" sz="1100" b="1">
                        <a:latin typeface="Verdana"/>
                        <a:ea typeface="Calibri"/>
                        <a:cs typeface="Times New Roman"/>
                      </a:endParaRPr>
                    </a:p>
                  </a:txBody>
                  <a:tcPr marL="29933" marR="29933" marT="0" marB="0" anchor="b"/>
                </a:tc>
              </a:tr>
              <a:tr h="213468">
                <a:tc>
                  <a:txBody>
                    <a:bodyPr/>
                    <a:lstStyle/>
                    <a:p>
                      <a:pPr algn="l">
                        <a:lnSpc>
                          <a:spcPct val="150000"/>
                        </a:lnSpc>
                        <a:spcAft>
                          <a:spcPts val="0"/>
                        </a:spcAft>
                      </a:pPr>
                      <a:r>
                        <a:rPr lang="tr-TR" sz="1100" b="1"/>
                        <a:t>Gediz</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22</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19</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5</a:t>
                      </a:r>
                      <a:endParaRPr lang="tr-TR" sz="1100" b="1">
                        <a:latin typeface="Verdana"/>
                        <a:ea typeface="Calibri"/>
                        <a:cs typeface="Times New Roman"/>
                      </a:endParaRPr>
                    </a:p>
                  </a:txBody>
                  <a:tcPr marL="29933" marR="29933" marT="0" marB="0" anchor="b"/>
                </a:tc>
              </a:tr>
              <a:tr h="213468">
                <a:tc>
                  <a:txBody>
                    <a:bodyPr/>
                    <a:lstStyle/>
                    <a:p>
                      <a:pPr algn="l">
                        <a:lnSpc>
                          <a:spcPct val="150000"/>
                        </a:lnSpc>
                        <a:spcAft>
                          <a:spcPts val="0"/>
                        </a:spcAft>
                      </a:pPr>
                      <a:r>
                        <a:rPr lang="tr-TR" sz="1100" b="1"/>
                        <a:t>Kızılırmak</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48</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22</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dirty="0"/>
                        <a:t>14</a:t>
                      </a:r>
                      <a:endParaRPr lang="tr-TR" sz="1100" b="1" dirty="0">
                        <a:latin typeface="Verdana"/>
                        <a:ea typeface="Calibri"/>
                        <a:cs typeface="Times New Roman"/>
                      </a:endParaRPr>
                    </a:p>
                  </a:txBody>
                  <a:tcPr marL="29933" marR="29933" marT="0" marB="0" anchor="b"/>
                </a:tc>
              </a:tr>
              <a:tr h="213468">
                <a:tc>
                  <a:txBody>
                    <a:bodyPr/>
                    <a:lstStyle/>
                    <a:p>
                      <a:pPr algn="l">
                        <a:lnSpc>
                          <a:spcPct val="150000"/>
                        </a:lnSpc>
                        <a:spcAft>
                          <a:spcPts val="0"/>
                        </a:spcAft>
                      </a:pPr>
                      <a:r>
                        <a:rPr lang="tr-TR" sz="1100" b="1"/>
                        <a:t>Kuzey Ege</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19</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12</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dirty="0"/>
                        <a:t>4</a:t>
                      </a:r>
                      <a:endParaRPr lang="tr-TR" sz="1100" b="1" dirty="0">
                        <a:latin typeface="Verdana"/>
                        <a:ea typeface="Calibri"/>
                        <a:cs typeface="Times New Roman"/>
                      </a:endParaRPr>
                    </a:p>
                  </a:txBody>
                  <a:tcPr marL="29933" marR="29933" marT="0" marB="0" anchor="b"/>
                </a:tc>
              </a:tr>
              <a:tr h="213468">
                <a:tc>
                  <a:txBody>
                    <a:bodyPr/>
                    <a:lstStyle/>
                    <a:p>
                      <a:pPr algn="l">
                        <a:lnSpc>
                          <a:spcPct val="150000"/>
                        </a:lnSpc>
                        <a:spcAft>
                          <a:spcPts val="0"/>
                        </a:spcAft>
                      </a:pPr>
                      <a:r>
                        <a:rPr lang="tr-TR" sz="1100" b="1"/>
                        <a:t>Küçük Menderes</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23</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9</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dirty="0"/>
                        <a:t>6</a:t>
                      </a:r>
                      <a:endParaRPr lang="tr-TR" sz="1100" b="1" dirty="0">
                        <a:latin typeface="Verdana"/>
                        <a:ea typeface="Calibri"/>
                        <a:cs typeface="Times New Roman"/>
                      </a:endParaRPr>
                    </a:p>
                  </a:txBody>
                  <a:tcPr marL="29933" marR="29933" marT="0" marB="0" anchor="b"/>
                </a:tc>
              </a:tr>
              <a:tr h="213468">
                <a:tc>
                  <a:txBody>
                    <a:bodyPr/>
                    <a:lstStyle/>
                    <a:p>
                      <a:pPr algn="l">
                        <a:lnSpc>
                          <a:spcPct val="150000"/>
                        </a:lnSpc>
                        <a:spcAft>
                          <a:spcPts val="0"/>
                        </a:spcAft>
                      </a:pPr>
                      <a:r>
                        <a:rPr lang="tr-TR" sz="1100" b="1"/>
                        <a:t>Marmara</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25</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23</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dirty="0"/>
                        <a:t>22</a:t>
                      </a:r>
                      <a:endParaRPr lang="tr-TR" sz="1100" b="1" dirty="0">
                        <a:latin typeface="Verdana"/>
                        <a:ea typeface="Calibri"/>
                        <a:cs typeface="Times New Roman"/>
                      </a:endParaRPr>
                    </a:p>
                  </a:txBody>
                  <a:tcPr marL="29933" marR="29933" marT="0" marB="0" anchor="b"/>
                </a:tc>
              </a:tr>
              <a:tr h="213468">
                <a:tc>
                  <a:txBody>
                    <a:bodyPr/>
                    <a:lstStyle/>
                    <a:p>
                      <a:pPr algn="l">
                        <a:lnSpc>
                          <a:spcPct val="150000"/>
                        </a:lnSpc>
                        <a:spcAft>
                          <a:spcPts val="0"/>
                        </a:spcAft>
                      </a:pPr>
                      <a:r>
                        <a:rPr lang="tr-TR" sz="1100" b="1"/>
                        <a:t>Seyhan</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40</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14</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dirty="0"/>
                        <a:t>10</a:t>
                      </a:r>
                      <a:endParaRPr lang="tr-TR" sz="1100" b="1" dirty="0">
                        <a:latin typeface="Verdana"/>
                        <a:ea typeface="Calibri"/>
                        <a:cs typeface="Times New Roman"/>
                      </a:endParaRPr>
                    </a:p>
                  </a:txBody>
                  <a:tcPr marL="29933" marR="29933" marT="0" marB="0" anchor="b"/>
                </a:tc>
              </a:tr>
              <a:tr h="213468">
                <a:tc>
                  <a:txBody>
                    <a:bodyPr/>
                    <a:lstStyle/>
                    <a:p>
                      <a:pPr algn="l">
                        <a:lnSpc>
                          <a:spcPct val="150000"/>
                        </a:lnSpc>
                        <a:spcAft>
                          <a:spcPts val="0"/>
                        </a:spcAft>
                      </a:pPr>
                      <a:r>
                        <a:rPr lang="tr-TR" sz="1100" b="1"/>
                        <a:t>Van Gölü</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20</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7</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dirty="0"/>
                        <a:t>7</a:t>
                      </a:r>
                      <a:endParaRPr lang="tr-TR" sz="1100" b="1" dirty="0">
                        <a:latin typeface="Verdana"/>
                        <a:ea typeface="Calibri"/>
                        <a:cs typeface="Times New Roman"/>
                      </a:endParaRPr>
                    </a:p>
                  </a:txBody>
                  <a:tcPr marL="29933" marR="29933" marT="0" marB="0" anchor="b"/>
                </a:tc>
              </a:tr>
              <a:tr h="213468">
                <a:tc>
                  <a:txBody>
                    <a:bodyPr/>
                    <a:lstStyle/>
                    <a:p>
                      <a:pPr algn="l">
                        <a:lnSpc>
                          <a:spcPct val="150000"/>
                        </a:lnSpc>
                        <a:spcAft>
                          <a:spcPts val="0"/>
                        </a:spcAft>
                      </a:pPr>
                      <a:r>
                        <a:rPr lang="tr-TR" sz="1100" b="1"/>
                        <a:t>Yeşilırmak</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34</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17</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12</a:t>
                      </a:r>
                      <a:endParaRPr lang="tr-TR" sz="1100" b="1">
                        <a:latin typeface="Verdana"/>
                        <a:ea typeface="Calibri"/>
                        <a:cs typeface="Times New Roman"/>
                      </a:endParaRPr>
                    </a:p>
                  </a:txBody>
                  <a:tcPr marL="29933" marR="29933" marT="0" marB="0" anchor="b"/>
                </a:tc>
              </a:tr>
              <a:tr h="213468">
                <a:tc>
                  <a:txBody>
                    <a:bodyPr/>
                    <a:lstStyle/>
                    <a:p>
                      <a:pPr algn="l">
                        <a:lnSpc>
                          <a:spcPct val="150000"/>
                        </a:lnSpc>
                        <a:spcAft>
                          <a:spcPts val="0"/>
                        </a:spcAft>
                      </a:pPr>
                      <a:r>
                        <a:rPr lang="tr-TR" sz="1100" b="1"/>
                        <a:t> Toplam</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546</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a:t>270</a:t>
                      </a:r>
                      <a:endParaRPr lang="tr-TR" sz="1100" b="1">
                        <a:latin typeface="Verdana"/>
                        <a:ea typeface="Calibri"/>
                        <a:cs typeface="Times New Roman"/>
                      </a:endParaRPr>
                    </a:p>
                  </a:txBody>
                  <a:tcPr marL="29933" marR="29933" marT="0" marB="0" anchor="b"/>
                </a:tc>
                <a:tc>
                  <a:txBody>
                    <a:bodyPr/>
                    <a:lstStyle/>
                    <a:p>
                      <a:pPr algn="ctr">
                        <a:lnSpc>
                          <a:spcPct val="150000"/>
                        </a:lnSpc>
                        <a:spcAft>
                          <a:spcPts val="0"/>
                        </a:spcAft>
                      </a:pPr>
                      <a:r>
                        <a:rPr lang="tr-TR" sz="1100" b="1" dirty="0"/>
                        <a:t>147</a:t>
                      </a:r>
                      <a:endParaRPr lang="tr-TR" sz="1100" b="1" dirty="0">
                        <a:latin typeface="Verdana"/>
                        <a:ea typeface="Calibri"/>
                        <a:cs typeface="Times New Roman"/>
                      </a:endParaRPr>
                    </a:p>
                  </a:txBody>
                  <a:tcPr marL="29933" marR="29933" marT="0" marB="0" anchor="b"/>
                </a:tc>
              </a:tr>
            </a:tbl>
          </a:graphicData>
        </a:graphic>
      </p:graphicFrame>
      <p:sp>
        <p:nvSpPr>
          <p:cNvPr id="73845" name="3 Metin kutusu"/>
          <p:cNvSpPr txBox="1">
            <a:spLocks noChangeArrowheads="1"/>
          </p:cNvSpPr>
          <p:nvPr/>
        </p:nvSpPr>
        <p:spPr bwMode="auto">
          <a:xfrm>
            <a:off x="6948488" y="6488113"/>
            <a:ext cx="1871662" cy="369887"/>
          </a:xfrm>
          <a:prstGeom prst="rect">
            <a:avLst/>
          </a:prstGeom>
          <a:noFill/>
          <a:ln w="9525">
            <a:noFill/>
            <a:miter lim="800000"/>
            <a:headEnd/>
            <a:tailEnd/>
          </a:ln>
        </p:spPr>
        <p:txBody>
          <a:bodyPr>
            <a:spAutoFit/>
          </a:bodyPr>
          <a:lstStyle/>
          <a:p>
            <a:r>
              <a:rPr lang="tr-TR" b="1">
                <a:solidFill>
                  <a:srgbClr val="FF3300"/>
                </a:solidFill>
              </a:rPr>
              <a:t>TOPLAM 963</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İZLEME NOKTALARININ BELİRLENMESİ</a:t>
            </a:r>
            <a:endParaRPr lang="tr-TR" sz="2800" dirty="0">
              <a:latin typeface="+mn-lt"/>
              <a:cs typeface="Arial" charset="0"/>
            </a:endParaRPr>
          </a:p>
        </p:txBody>
      </p:sp>
      <p:graphicFrame>
        <p:nvGraphicFramePr>
          <p:cNvPr id="4" name="3 Grafik"/>
          <p:cNvGraphicFramePr/>
          <p:nvPr/>
        </p:nvGraphicFramePr>
        <p:xfrm>
          <a:off x="539552" y="1340768"/>
          <a:ext cx="8136904" cy="47525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9"/>
          <p:cNvSpPr>
            <a:spLocks noChangeArrowheads="1"/>
          </p:cNvSpPr>
          <p:nvPr/>
        </p:nvSpPr>
        <p:spPr bwMode="auto">
          <a:xfrm>
            <a:off x="755650" y="2133600"/>
            <a:ext cx="7920038" cy="2862263"/>
          </a:xfrm>
          <a:prstGeom prst="rect">
            <a:avLst/>
          </a:prstGeom>
          <a:noFill/>
          <a:ln w="9525">
            <a:noFill/>
            <a:miter lim="800000"/>
            <a:headEnd/>
            <a:tailEnd/>
          </a:ln>
        </p:spPr>
        <p:txBody>
          <a:bodyPr>
            <a:spAutoFit/>
          </a:bodyPr>
          <a:lstStyle/>
          <a:p>
            <a:pPr algn="ctr" eaLnBrk="1" hangingPunct="1"/>
            <a:endParaRPr lang="tr-TR" altLang="tr-TR" sz="4400" b="1">
              <a:solidFill>
                <a:srgbClr val="000000"/>
              </a:solidFill>
              <a:latin typeface="Calibri" pitchFamily="34" charset="0"/>
            </a:endParaRPr>
          </a:p>
          <a:p>
            <a:pPr algn="ctr" eaLnBrk="1" hangingPunct="1"/>
            <a:endParaRPr lang="tr-TR" altLang="tr-TR" sz="2800" b="1">
              <a:solidFill>
                <a:srgbClr val="FF0000"/>
              </a:solidFill>
              <a:latin typeface="Calibri" pitchFamily="34" charset="0"/>
            </a:endParaRPr>
          </a:p>
          <a:p>
            <a:pPr algn="ctr" eaLnBrk="1" hangingPunct="1"/>
            <a:endParaRPr lang="tr-TR" altLang="tr-TR" sz="2800" b="1">
              <a:solidFill>
                <a:srgbClr val="FF0000"/>
              </a:solidFill>
              <a:latin typeface="Calibri" pitchFamily="34" charset="0"/>
            </a:endParaRPr>
          </a:p>
          <a:p>
            <a:pPr algn="ctr" eaLnBrk="1" hangingPunct="1"/>
            <a:endParaRPr lang="tr-TR" altLang="tr-TR" sz="2800" b="1">
              <a:solidFill>
                <a:srgbClr val="FF0000"/>
              </a:solidFill>
              <a:latin typeface="Calibri" pitchFamily="34" charset="0"/>
            </a:endParaRPr>
          </a:p>
          <a:p>
            <a:pPr algn="ctr" eaLnBrk="1" hangingPunct="1"/>
            <a:endParaRPr lang="tr-TR" altLang="tr-TR" sz="2800" b="1">
              <a:solidFill>
                <a:srgbClr val="FF0000"/>
              </a:solidFill>
              <a:latin typeface="Calibri" pitchFamily="34" charset="0"/>
            </a:endParaRPr>
          </a:p>
          <a:p>
            <a:pPr algn="ctr" eaLnBrk="1" hangingPunct="1"/>
            <a:endParaRPr lang="tr-TR" altLang="tr-TR" sz="2400" b="1">
              <a:solidFill>
                <a:srgbClr val="FF0000"/>
              </a:solidFill>
              <a:latin typeface="Calibri" pitchFamily="34" charset="0"/>
            </a:endParaRPr>
          </a:p>
        </p:txBody>
      </p:sp>
      <p:pic>
        <p:nvPicPr>
          <p:cNvPr id="75779" name="Picture 2" descr="C:\Users\rkarakoc\Documents\Alınan Dosyalarım\başlık.png"/>
          <p:cNvPicPr>
            <a:picLocks noChangeAspect="1" noChangeArrowheads="1"/>
          </p:cNvPicPr>
          <p:nvPr/>
        </p:nvPicPr>
        <p:blipFill>
          <a:blip r:embed="rId3" cstate="print"/>
          <a:srcRect/>
          <a:stretch>
            <a:fillRect/>
          </a:stretch>
        </p:blipFill>
        <p:spPr bwMode="auto">
          <a:xfrm>
            <a:off x="34925" y="6308725"/>
            <a:ext cx="4105275" cy="476250"/>
          </a:xfrm>
          <a:prstGeom prst="rect">
            <a:avLst/>
          </a:prstGeom>
          <a:noFill/>
          <a:ln w="9525">
            <a:noFill/>
            <a:miter lim="800000"/>
            <a:headEnd/>
            <a:tailEnd/>
          </a:ln>
        </p:spPr>
      </p:pic>
      <p:sp>
        <p:nvSpPr>
          <p:cNvPr id="75780" name="7 Metin kutusu"/>
          <p:cNvSpPr txBox="1">
            <a:spLocks noChangeArrowheads="1"/>
          </p:cNvSpPr>
          <p:nvPr/>
        </p:nvSpPr>
        <p:spPr bwMode="auto">
          <a:xfrm>
            <a:off x="611188" y="1700213"/>
            <a:ext cx="5905500" cy="3970337"/>
          </a:xfrm>
          <a:prstGeom prst="rect">
            <a:avLst/>
          </a:prstGeom>
          <a:noFill/>
          <a:ln w="9525">
            <a:noFill/>
            <a:miter lim="800000"/>
            <a:headEnd/>
            <a:tailEnd/>
          </a:ln>
        </p:spPr>
        <p:txBody>
          <a:bodyPr>
            <a:spAutoFit/>
          </a:bodyPr>
          <a:lstStyle/>
          <a:p>
            <a:r>
              <a:rPr lang="tr-TR" sz="2800">
                <a:solidFill>
                  <a:srgbClr val="11318B"/>
                </a:solidFill>
              </a:rPr>
              <a:t>Bu tez çalışmasında;</a:t>
            </a:r>
          </a:p>
          <a:p>
            <a:endParaRPr lang="tr-TR" sz="2800">
              <a:solidFill>
                <a:srgbClr val="11318B"/>
              </a:solidFill>
            </a:endParaRPr>
          </a:p>
          <a:p>
            <a:pPr>
              <a:buFont typeface="Arial" pitchFamily="34" charset="0"/>
              <a:buChar char="•"/>
            </a:pPr>
            <a:r>
              <a:rPr lang="tr-TR" sz="2800">
                <a:solidFill>
                  <a:srgbClr val="11318B"/>
                </a:solidFill>
              </a:rPr>
              <a:t> Kimyasal izleme konusunda Avrupa’da yapılan çalışmalar</a:t>
            </a:r>
          </a:p>
          <a:p>
            <a:pPr>
              <a:buFont typeface="Arial" pitchFamily="34" charset="0"/>
              <a:buChar char="•"/>
            </a:pPr>
            <a:endParaRPr lang="tr-TR" sz="2800">
              <a:solidFill>
                <a:srgbClr val="11318B"/>
              </a:solidFill>
            </a:endParaRPr>
          </a:p>
          <a:p>
            <a:pPr>
              <a:buFont typeface="Arial" pitchFamily="34" charset="0"/>
              <a:buChar char="•"/>
            </a:pPr>
            <a:r>
              <a:rPr lang="tr-TR" sz="2800">
                <a:solidFill>
                  <a:srgbClr val="11318B"/>
                </a:solidFill>
              </a:rPr>
              <a:t>Ülkemizde yapılan çalışmalar</a:t>
            </a:r>
          </a:p>
          <a:p>
            <a:pPr>
              <a:buFont typeface="Arial" pitchFamily="34" charset="0"/>
              <a:buChar char="•"/>
            </a:pPr>
            <a:endParaRPr lang="tr-TR" sz="2800">
              <a:solidFill>
                <a:srgbClr val="11318B"/>
              </a:solidFill>
            </a:endParaRPr>
          </a:p>
          <a:p>
            <a:pPr>
              <a:buFont typeface="Arial" pitchFamily="34" charset="0"/>
              <a:buChar char="•"/>
            </a:pPr>
            <a:r>
              <a:rPr lang="tr-TR" sz="2800">
                <a:solidFill>
                  <a:srgbClr val="11318B"/>
                </a:solidFill>
              </a:rPr>
              <a:t>19 Havza İçin İzleme Noktaları Önerisi</a:t>
            </a:r>
          </a:p>
        </p:txBody>
      </p:sp>
      <p:sp>
        <p:nvSpPr>
          <p:cNvPr id="6" name="6 Dikdörtgen"/>
          <p:cNvSpPr>
            <a:spLocks noChangeArrowheads="1"/>
          </p:cNvSpPr>
          <p:nvPr/>
        </p:nvSpPr>
        <p:spPr bwMode="auto">
          <a:xfrm>
            <a:off x="1187450"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SONUÇ ve DEĞERLENDİRMELER</a:t>
            </a:r>
            <a:endParaRPr lang="tr-TR" sz="2800" dirty="0">
              <a:latin typeface="+mn-lt"/>
              <a:cs typeface="Arial" charset="0"/>
            </a:endParaRPr>
          </a:p>
        </p:txBody>
      </p:sp>
      <p:pic>
        <p:nvPicPr>
          <p:cNvPr id="75782" name="Picture 2" descr="http://www.matasoy.com/wp-content/uploads/2012/10/images-512.jpg"/>
          <p:cNvPicPr>
            <a:picLocks noChangeAspect="1" noChangeArrowheads="1"/>
          </p:cNvPicPr>
          <p:nvPr/>
        </p:nvPicPr>
        <p:blipFill>
          <a:blip r:embed="rId4" cstate="print"/>
          <a:srcRect/>
          <a:stretch>
            <a:fillRect/>
          </a:stretch>
        </p:blipFill>
        <p:spPr bwMode="auto">
          <a:xfrm>
            <a:off x="5795963" y="2060575"/>
            <a:ext cx="2747962" cy="2736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SONUÇ ve DEĞERLENDİRMELER</a:t>
            </a:r>
            <a:endParaRPr lang="tr-TR" sz="2800" dirty="0">
              <a:latin typeface="+mn-lt"/>
              <a:cs typeface="Arial" charset="0"/>
            </a:endParaRPr>
          </a:p>
        </p:txBody>
      </p:sp>
      <p:graphicFrame>
        <p:nvGraphicFramePr>
          <p:cNvPr id="5" name="4 Tablo"/>
          <p:cNvGraphicFramePr>
            <a:graphicFrameLocks noGrp="1"/>
          </p:cNvGraphicFramePr>
          <p:nvPr/>
        </p:nvGraphicFramePr>
        <p:xfrm>
          <a:off x="684213" y="981075"/>
          <a:ext cx="7993062" cy="5805488"/>
        </p:xfrm>
        <a:graphic>
          <a:graphicData uri="http://schemas.openxmlformats.org/drawingml/2006/table">
            <a:tbl>
              <a:tblPr>
                <a:tableStyleId>{D7AC3CCA-C797-4891-BE02-D94E43425B78}</a:tableStyleId>
              </a:tblPr>
              <a:tblGrid>
                <a:gridCol w="1268725"/>
                <a:gridCol w="946671"/>
                <a:gridCol w="866157"/>
                <a:gridCol w="866157"/>
                <a:gridCol w="900906"/>
                <a:gridCol w="1013623"/>
                <a:gridCol w="1065324"/>
                <a:gridCol w="1065324"/>
              </a:tblGrid>
              <a:tr h="150857">
                <a:tc rowSpan="2">
                  <a:txBody>
                    <a:bodyPr/>
                    <a:lstStyle/>
                    <a:p>
                      <a:pPr algn="ctr">
                        <a:lnSpc>
                          <a:spcPct val="150000"/>
                        </a:lnSpc>
                        <a:spcAft>
                          <a:spcPts val="0"/>
                        </a:spcAft>
                      </a:pPr>
                      <a:r>
                        <a:rPr lang="tr-TR" sz="1100" b="1" dirty="0"/>
                        <a:t>Havza</a:t>
                      </a:r>
                      <a:endParaRPr lang="tr-TR" sz="1100" b="1" dirty="0">
                        <a:latin typeface="Verdana"/>
                        <a:ea typeface="Calibri"/>
                        <a:cs typeface="Times New Roman"/>
                      </a:endParaRPr>
                    </a:p>
                  </a:txBody>
                  <a:tcPr marL="25824" marR="25824" marT="0" marB="0" anchor="ctr"/>
                </a:tc>
                <a:tc gridSpan="2">
                  <a:txBody>
                    <a:bodyPr/>
                    <a:lstStyle/>
                    <a:p>
                      <a:pPr algn="ctr">
                        <a:lnSpc>
                          <a:spcPct val="150000"/>
                        </a:lnSpc>
                        <a:spcAft>
                          <a:spcPts val="0"/>
                        </a:spcAft>
                      </a:pPr>
                      <a:r>
                        <a:rPr lang="tr-TR" sz="1100" b="1"/>
                        <a:t>Nehir</a:t>
                      </a:r>
                      <a:endParaRPr lang="tr-TR" sz="1100" b="1">
                        <a:latin typeface="Verdana"/>
                        <a:ea typeface="Calibri"/>
                        <a:cs typeface="Times New Roman"/>
                      </a:endParaRPr>
                    </a:p>
                  </a:txBody>
                  <a:tcPr marL="25824" marR="25824" marT="0" marB="0" anchor="ctr"/>
                </a:tc>
                <a:tc hMerge="1">
                  <a:txBody>
                    <a:bodyPr/>
                    <a:lstStyle/>
                    <a:p>
                      <a:endParaRPr lang="tr-TR"/>
                    </a:p>
                  </a:txBody>
                  <a:tcPr/>
                </a:tc>
                <a:tc gridSpan="2">
                  <a:txBody>
                    <a:bodyPr/>
                    <a:lstStyle/>
                    <a:p>
                      <a:pPr algn="ctr">
                        <a:lnSpc>
                          <a:spcPct val="150000"/>
                        </a:lnSpc>
                        <a:spcAft>
                          <a:spcPts val="0"/>
                        </a:spcAft>
                      </a:pPr>
                      <a:r>
                        <a:rPr lang="tr-TR" sz="1100" b="1"/>
                        <a:t>Göl</a:t>
                      </a:r>
                      <a:endParaRPr lang="tr-TR" sz="1100" b="1">
                        <a:latin typeface="Verdana"/>
                        <a:ea typeface="Calibri"/>
                        <a:cs typeface="Times New Roman"/>
                      </a:endParaRPr>
                    </a:p>
                  </a:txBody>
                  <a:tcPr marL="25824" marR="25824" marT="0" marB="0" anchor="ctr"/>
                </a:tc>
                <a:tc hMerge="1">
                  <a:txBody>
                    <a:bodyPr/>
                    <a:lstStyle/>
                    <a:p>
                      <a:endParaRPr lang="tr-TR"/>
                    </a:p>
                  </a:txBody>
                  <a:tcPr/>
                </a:tc>
                <a:tc gridSpan="3">
                  <a:txBody>
                    <a:bodyPr/>
                    <a:lstStyle/>
                    <a:p>
                      <a:pPr algn="ctr">
                        <a:lnSpc>
                          <a:spcPct val="150000"/>
                        </a:lnSpc>
                        <a:spcAft>
                          <a:spcPts val="0"/>
                        </a:spcAft>
                      </a:pPr>
                      <a:r>
                        <a:rPr lang="tr-TR" sz="1100" b="1" dirty="0"/>
                        <a:t>İzleme Noktası</a:t>
                      </a:r>
                      <a:endParaRPr lang="tr-TR" sz="1100" b="1" dirty="0">
                        <a:latin typeface="Verdana"/>
                        <a:ea typeface="Calibri"/>
                        <a:cs typeface="Times New Roman"/>
                      </a:endParaRPr>
                    </a:p>
                  </a:txBody>
                  <a:tcPr marL="25824" marR="25824" marT="0" marB="0" anchor="ctr"/>
                </a:tc>
                <a:tc hMerge="1">
                  <a:txBody>
                    <a:bodyPr/>
                    <a:lstStyle/>
                    <a:p>
                      <a:endParaRPr lang="tr-TR"/>
                    </a:p>
                  </a:txBody>
                  <a:tcPr/>
                </a:tc>
                <a:tc hMerge="1">
                  <a:txBody>
                    <a:bodyPr/>
                    <a:lstStyle/>
                    <a:p>
                      <a:endParaRPr lang="tr-TR"/>
                    </a:p>
                  </a:txBody>
                  <a:tcPr/>
                </a:tc>
              </a:tr>
              <a:tr h="274287">
                <a:tc vMerge="1">
                  <a:txBody>
                    <a:bodyPr/>
                    <a:lstStyle/>
                    <a:p>
                      <a:endParaRPr lang="tr-TR"/>
                    </a:p>
                  </a:txBody>
                  <a:tcPr/>
                </a:tc>
                <a:tc>
                  <a:txBody>
                    <a:bodyPr/>
                    <a:lstStyle/>
                    <a:p>
                      <a:pPr algn="ctr">
                        <a:lnSpc>
                          <a:spcPct val="150000"/>
                        </a:lnSpc>
                        <a:spcAft>
                          <a:spcPts val="0"/>
                        </a:spcAft>
                      </a:pPr>
                      <a:r>
                        <a:rPr lang="tr-TR" sz="1100" b="1"/>
                        <a:t>Su Kütlesi</a:t>
                      </a:r>
                      <a:endParaRPr lang="tr-TR" sz="1100" b="1">
                        <a:latin typeface="Verdana"/>
                        <a:ea typeface="Calibri"/>
                        <a:cs typeface="Times New Roman"/>
                      </a:endParaRPr>
                    </a:p>
                  </a:txBody>
                  <a:tcPr marL="25824" marR="25824" marT="0" marB="0" anchor="ctr"/>
                </a:tc>
                <a:tc>
                  <a:txBody>
                    <a:bodyPr/>
                    <a:lstStyle/>
                    <a:p>
                      <a:pPr algn="ctr">
                        <a:lnSpc>
                          <a:spcPct val="150000"/>
                        </a:lnSpc>
                        <a:spcAft>
                          <a:spcPts val="0"/>
                        </a:spcAft>
                      </a:pPr>
                      <a:r>
                        <a:rPr lang="tr-TR" sz="1100" b="1"/>
                        <a:t>Tip</a:t>
                      </a:r>
                      <a:endParaRPr lang="tr-TR" sz="1100" b="1">
                        <a:latin typeface="Verdana"/>
                        <a:ea typeface="Calibri"/>
                        <a:cs typeface="Times New Roman"/>
                      </a:endParaRPr>
                    </a:p>
                  </a:txBody>
                  <a:tcPr marL="25824" marR="25824" marT="0" marB="0" anchor="ctr"/>
                </a:tc>
                <a:tc>
                  <a:txBody>
                    <a:bodyPr/>
                    <a:lstStyle/>
                    <a:p>
                      <a:pPr algn="ctr">
                        <a:lnSpc>
                          <a:spcPct val="150000"/>
                        </a:lnSpc>
                        <a:spcAft>
                          <a:spcPts val="0"/>
                        </a:spcAft>
                      </a:pPr>
                      <a:r>
                        <a:rPr lang="tr-TR" sz="1100" b="1" dirty="0"/>
                        <a:t>Su Kütlesi</a:t>
                      </a:r>
                      <a:endParaRPr lang="tr-TR" sz="1100" b="1" dirty="0">
                        <a:latin typeface="Verdana"/>
                        <a:ea typeface="Calibri"/>
                        <a:cs typeface="Times New Roman"/>
                      </a:endParaRPr>
                    </a:p>
                  </a:txBody>
                  <a:tcPr marL="25824" marR="25824" marT="0" marB="0" anchor="ctr"/>
                </a:tc>
                <a:tc>
                  <a:txBody>
                    <a:bodyPr/>
                    <a:lstStyle/>
                    <a:p>
                      <a:pPr algn="ctr">
                        <a:lnSpc>
                          <a:spcPct val="150000"/>
                        </a:lnSpc>
                        <a:spcAft>
                          <a:spcPts val="0"/>
                        </a:spcAft>
                      </a:pPr>
                      <a:r>
                        <a:rPr lang="tr-TR" sz="1100" b="1" dirty="0"/>
                        <a:t>Tip</a:t>
                      </a:r>
                      <a:endParaRPr lang="tr-TR" sz="1100" b="1" dirty="0">
                        <a:latin typeface="Verdana"/>
                        <a:ea typeface="Calibri"/>
                        <a:cs typeface="Times New Roman"/>
                      </a:endParaRPr>
                    </a:p>
                  </a:txBody>
                  <a:tcPr marL="25824" marR="25824" marT="0" marB="0" anchor="ctr"/>
                </a:tc>
                <a:tc>
                  <a:txBody>
                    <a:bodyPr/>
                    <a:lstStyle/>
                    <a:p>
                      <a:pPr algn="ctr">
                        <a:lnSpc>
                          <a:spcPct val="150000"/>
                        </a:lnSpc>
                        <a:spcAft>
                          <a:spcPts val="0"/>
                        </a:spcAft>
                      </a:pPr>
                      <a:r>
                        <a:rPr lang="tr-TR" sz="1100" b="1" dirty="0"/>
                        <a:t>Gözetimsel</a:t>
                      </a:r>
                      <a:endParaRPr lang="tr-TR" sz="1100" b="1" dirty="0">
                        <a:latin typeface="Verdana"/>
                        <a:ea typeface="Calibri"/>
                        <a:cs typeface="Times New Roman"/>
                      </a:endParaRPr>
                    </a:p>
                  </a:txBody>
                  <a:tcPr marL="25824" marR="25824" marT="0" marB="0" anchor="ctr"/>
                </a:tc>
                <a:tc>
                  <a:txBody>
                    <a:bodyPr/>
                    <a:lstStyle/>
                    <a:p>
                      <a:pPr algn="ctr">
                        <a:lnSpc>
                          <a:spcPct val="150000"/>
                        </a:lnSpc>
                        <a:spcAft>
                          <a:spcPts val="0"/>
                        </a:spcAft>
                      </a:pPr>
                      <a:r>
                        <a:rPr lang="tr-TR" sz="1100" b="1" dirty="0" err="1"/>
                        <a:t>Operasyonel</a:t>
                      </a:r>
                      <a:endParaRPr lang="tr-TR" sz="1100" b="1" dirty="0">
                        <a:latin typeface="Verdana"/>
                        <a:ea typeface="Calibri"/>
                        <a:cs typeface="Times New Roman"/>
                      </a:endParaRPr>
                    </a:p>
                  </a:txBody>
                  <a:tcPr marL="25824" marR="25824" marT="0" marB="0" anchor="ctr"/>
                </a:tc>
                <a:tc>
                  <a:txBody>
                    <a:bodyPr/>
                    <a:lstStyle/>
                    <a:p>
                      <a:pPr algn="ctr">
                        <a:lnSpc>
                          <a:spcPct val="150000"/>
                        </a:lnSpc>
                        <a:spcAft>
                          <a:spcPts val="0"/>
                        </a:spcAft>
                      </a:pPr>
                      <a:r>
                        <a:rPr lang="tr-TR" sz="1100" b="1" dirty="0"/>
                        <a:t>Korunan Alan</a:t>
                      </a:r>
                      <a:endParaRPr lang="tr-TR" sz="1100" b="1" dirty="0">
                        <a:latin typeface="Verdana"/>
                        <a:ea typeface="Calibri"/>
                        <a:cs typeface="Times New Roman"/>
                      </a:endParaRPr>
                    </a:p>
                  </a:txBody>
                  <a:tcPr marL="25824" marR="25824" marT="0" marB="0" anchor="ctr"/>
                </a:tc>
              </a:tr>
              <a:tr h="150857">
                <a:tc>
                  <a:txBody>
                    <a:bodyPr/>
                    <a:lstStyle/>
                    <a:p>
                      <a:pPr algn="l">
                        <a:lnSpc>
                          <a:spcPct val="150000"/>
                        </a:lnSpc>
                        <a:spcAft>
                          <a:spcPts val="0"/>
                        </a:spcAft>
                      </a:pPr>
                      <a:r>
                        <a:rPr lang="tr-TR" sz="1100" b="1" dirty="0"/>
                        <a:t>Antalya</a:t>
                      </a:r>
                      <a:endParaRPr lang="tr-TR" sz="1100" b="1" dirty="0">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54</a:t>
                      </a:r>
                      <a:endParaRPr lang="tr-TR" sz="1100" b="1" dirty="0">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21</a:t>
                      </a:r>
                      <a:endParaRPr lang="tr-TR" sz="1100" b="1" dirty="0">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20</a:t>
                      </a:r>
                      <a:endParaRPr lang="tr-TR" sz="1100" b="1" dirty="0">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6</a:t>
                      </a:r>
                      <a:endParaRPr lang="tr-TR" sz="1100" b="1" dirty="0">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32</a:t>
                      </a:r>
                      <a:endParaRPr lang="tr-TR" sz="1100" b="1" dirty="0">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18</a:t>
                      </a:r>
                      <a:endParaRPr lang="tr-TR" sz="1100" b="1" dirty="0">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9</a:t>
                      </a:r>
                      <a:endParaRPr lang="tr-TR" sz="1100" b="1" dirty="0">
                        <a:latin typeface="Verdana"/>
                        <a:ea typeface="Calibri"/>
                        <a:cs typeface="Times New Roman"/>
                      </a:endParaRPr>
                    </a:p>
                  </a:txBody>
                  <a:tcPr marL="25824" marR="25824" marT="0" marB="0" anchor="b"/>
                </a:tc>
              </a:tr>
              <a:tr h="150857">
                <a:tc>
                  <a:txBody>
                    <a:bodyPr/>
                    <a:lstStyle/>
                    <a:p>
                      <a:pPr algn="l">
                        <a:lnSpc>
                          <a:spcPct val="150000"/>
                        </a:lnSpc>
                        <a:spcAft>
                          <a:spcPts val="0"/>
                        </a:spcAft>
                      </a:pPr>
                      <a:r>
                        <a:rPr lang="tr-TR" sz="1100" b="1"/>
                        <a:t>Aras</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48</a:t>
                      </a:r>
                      <a:endParaRPr lang="tr-TR" sz="1100" b="1" dirty="0">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10</a:t>
                      </a:r>
                      <a:endParaRPr lang="tr-TR" sz="1100" b="1" dirty="0">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16</a:t>
                      </a:r>
                      <a:endParaRPr lang="tr-TR" sz="1100" b="1" dirty="0">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3</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21</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5</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4</a:t>
                      </a:r>
                      <a:endParaRPr lang="tr-TR" sz="1100" b="1" dirty="0">
                        <a:latin typeface="Verdana"/>
                        <a:ea typeface="Calibri"/>
                        <a:cs typeface="Times New Roman"/>
                      </a:endParaRPr>
                    </a:p>
                  </a:txBody>
                  <a:tcPr marL="25824" marR="25824" marT="0" marB="0" anchor="b"/>
                </a:tc>
              </a:tr>
              <a:tr h="150857">
                <a:tc>
                  <a:txBody>
                    <a:bodyPr/>
                    <a:lstStyle/>
                    <a:p>
                      <a:pPr algn="l">
                        <a:lnSpc>
                          <a:spcPct val="150000"/>
                        </a:lnSpc>
                        <a:spcAft>
                          <a:spcPts val="0"/>
                        </a:spcAft>
                      </a:pPr>
                      <a:r>
                        <a:rPr lang="tr-TR" sz="1100" b="1"/>
                        <a:t>Asi</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33</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14</a:t>
                      </a:r>
                      <a:endParaRPr lang="tr-TR" sz="1100" b="1" dirty="0">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7</a:t>
                      </a:r>
                      <a:endParaRPr lang="tr-TR" sz="1100" b="1" dirty="0">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5</a:t>
                      </a:r>
                      <a:endParaRPr lang="tr-TR" sz="1100" b="1" dirty="0">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20</a:t>
                      </a:r>
                      <a:endParaRPr lang="tr-TR" sz="1100" b="1" dirty="0">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10</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3</a:t>
                      </a:r>
                      <a:endParaRPr lang="tr-TR" sz="1100" b="1" dirty="0">
                        <a:latin typeface="Verdana"/>
                        <a:ea typeface="Calibri"/>
                        <a:cs typeface="Times New Roman"/>
                      </a:endParaRPr>
                    </a:p>
                  </a:txBody>
                  <a:tcPr marL="25824" marR="25824" marT="0" marB="0" anchor="b"/>
                </a:tc>
              </a:tr>
              <a:tr h="301716">
                <a:tc>
                  <a:txBody>
                    <a:bodyPr/>
                    <a:lstStyle/>
                    <a:p>
                      <a:pPr algn="l">
                        <a:lnSpc>
                          <a:spcPct val="150000"/>
                        </a:lnSpc>
                        <a:spcAft>
                          <a:spcPts val="0"/>
                        </a:spcAft>
                      </a:pPr>
                      <a:r>
                        <a:rPr lang="tr-TR" sz="1100" b="1"/>
                        <a:t>Batı Akdeniz</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53</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19</a:t>
                      </a:r>
                      <a:endParaRPr lang="tr-TR" sz="1100" b="1" dirty="0">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23</a:t>
                      </a:r>
                      <a:endParaRPr lang="tr-TR" sz="1100" b="1" dirty="0">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10</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35</a:t>
                      </a:r>
                      <a:endParaRPr lang="tr-TR" sz="1100" b="1" dirty="0">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19</a:t>
                      </a:r>
                      <a:endParaRPr lang="tr-TR" sz="1100" b="1" dirty="0">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7</a:t>
                      </a:r>
                      <a:endParaRPr lang="tr-TR" sz="1100" b="1" dirty="0">
                        <a:latin typeface="Verdana"/>
                        <a:ea typeface="Calibri"/>
                        <a:cs typeface="Times New Roman"/>
                      </a:endParaRPr>
                    </a:p>
                  </a:txBody>
                  <a:tcPr marL="25824" marR="25824" marT="0" marB="0" anchor="b"/>
                </a:tc>
              </a:tr>
              <a:tr h="301716">
                <a:tc>
                  <a:txBody>
                    <a:bodyPr/>
                    <a:lstStyle/>
                    <a:p>
                      <a:pPr algn="l">
                        <a:lnSpc>
                          <a:spcPct val="150000"/>
                        </a:lnSpc>
                        <a:spcAft>
                          <a:spcPts val="0"/>
                        </a:spcAft>
                      </a:pPr>
                      <a:r>
                        <a:rPr lang="tr-TR" sz="1100" b="1"/>
                        <a:t>Batı Karadeniz</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67</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13</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22</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8</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25</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17</a:t>
                      </a:r>
                      <a:endParaRPr lang="tr-TR" sz="1100" b="1" dirty="0">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10</a:t>
                      </a:r>
                      <a:endParaRPr lang="tr-TR" sz="1100" b="1" dirty="0">
                        <a:latin typeface="Verdana"/>
                        <a:ea typeface="Calibri"/>
                        <a:cs typeface="Times New Roman"/>
                      </a:endParaRPr>
                    </a:p>
                  </a:txBody>
                  <a:tcPr marL="25824" marR="25824" marT="0" marB="0" anchor="b"/>
                </a:tc>
              </a:tr>
              <a:tr h="150857">
                <a:tc>
                  <a:txBody>
                    <a:bodyPr/>
                    <a:lstStyle/>
                    <a:p>
                      <a:pPr algn="l">
                        <a:lnSpc>
                          <a:spcPct val="150000"/>
                        </a:lnSpc>
                        <a:spcAft>
                          <a:spcPts val="0"/>
                        </a:spcAft>
                      </a:pPr>
                      <a:r>
                        <a:rPr lang="tr-TR" sz="1100" b="1"/>
                        <a:t>Burdur</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15</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7</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11</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4</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14</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7</a:t>
                      </a:r>
                      <a:endParaRPr lang="tr-TR" sz="1100" b="1" dirty="0">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6</a:t>
                      </a:r>
                      <a:endParaRPr lang="tr-TR" sz="1100" b="1" dirty="0">
                        <a:latin typeface="Verdana"/>
                        <a:ea typeface="Calibri"/>
                        <a:cs typeface="Times New Roman"/>
                      </a:endParaRPr>
                    </a:p>
                  </a:txBody>
                  <a:tcPr marL="25824" marR="25824" marT="0" marB="0" anchor="b"/>
                </a:tc>
              </a:tr>
              <a:tr h="150857">
                <a:tc>
                  <a:txBody>
                    <a:bodyPr/>
                    <a:lstStyle/>
                    <a:p>
                      <a:pPr algn="l">
                        <a:lnSpc>
                          <a:spcPct val="150000"/>
                        </a:lnSpc>
                        <a:spcAft>
                          <a:spcPts val="0"/>
                        </a:spcAft>
                      </a:pPr>
                      <a:r>
                        <a:rPr lang="tr-TR" sz="1100" b="1"/>
                        <a:t>Ceyhan</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80</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22</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22</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12</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40</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18</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5</a:t>
                      </a:r>
                      <a:endParaRPr lang="tr-TR" sz="1100" b="1" dirty="0">
                        <a:latin typeface="Verdana"/>
                        <a:ea typeface="Calibri"/>
                        <a:cs typeface="Times New Roman"/>
                      </a:endParaRPr>
                    </a:p>
                  </a:txBody>
                  <a:tcPr marL="25824" marR="25824" marT="0" marB="0" anchor="b"/>
                </a:tc>
              </a:tr>
              <a:tr h="150857">
                <a:tc>
                  <a:txBody>
                    <a:bodyPr/>
                    <a:lstStyle/>
                    <a:p>
                      <a:pPr algn="l">
                        <a:lnSpc>
                          <a:spcPct val="150000"/>
                        </a:lnSpc>
                        <a:spcAft>
                          <a:spcPts val="0"/>
                        </a:spcAft>
                      </a:pPr>
                      <a:r>
                        <a:rPr lang="tr-TR" sz="1100" b="1"/>
                        <a:t>Çoruh</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32</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8</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13</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5</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13</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9</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1</a:t>
                      </a:r>
                      <a:endParaRPr lang="tr-TR" sz="1100" b="1" dirty="0">
                        <a:latin typeface="Verdana"/>
                        <a:ea typeface="Calibri"/>
                        <a:cs typeface="Times New Roman"/>
                      </a:endParaRPr>
                    </a:p>
                  </a:txBody>
                  <a:tcPr marL="25824" marR="25824" marT="0" marB="0" anchor="b"/>
                </a:tc>
              </a:tr>
              <a:tr h="301716">
                <a:tc>
                  <a:txBody>
                    <a:bodyPr/>
                    <a:lstStyle/>
                    <a:p>
                      <a:pPr algn="l">
                        <a:lnSpc>
                          <a:spcPct val="150000"/>
                        </a:lnSpc>
                        <a:spcAft>
                          <a:spcPts val="0"/>
                        </a:spcAft>
                      </a:pPr>
                      <a:r>
                        <a:rPr lang="tr-TR" sz="1100" b="1"/>
                        <a:t>Doğu Akdeniz</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67</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22</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11</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8</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36</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19</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8</a:t>
                      </a:r>
                      <a:endParaRPr lang="tr-TR" sz="1100" b="1" dirty="0">
                        <a:latin typeface="Verdana"/>
                        <a:ea typeface="Calibri"/>
                        <a:cs typeface="Times New Roman"/>
                      </a:endParaRPr>
                    </a:p>
                  </a:txBody>
                  <a:tcPr marL="25824" marR="25824" marT="0" marB="0" anchor="b"/>
                </a:tc>
              </a:tr>
              <a:tr h="301716">
                <a:tc>
                  <a:txBody>
                    <a:bodyPr/>
                    <a:lstStyle/>
                    <a:p>
                      <a:pPr algn="l">
                        <a:lnSpc>
                          <a:spcPct val="150000"/>
                        </a:lnSpc>
                        <a:spcAft>
                          <a:spcPts val="0"/>
                        </a:spcAft>
                      </a:pPr>
                      <a:r>
                        <a:rPr lang="tr-TR" sz="1100" b="1"/>
                        <a:t>Doğu Karadeniz</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52</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12</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6</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4</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24</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10</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2</a:t>
                      </a:r>
                      <a:endParaRPr lang="tr-TR" sz="1100" b="1" dirty="0">
                        <a:latin typeface="Verdana"/>
                        <a:ea typeface="Calibri"/>
                        <a:cs typeface="Times New Roman"/>
                      </a:endParaRPr>
                    </a:p>
                  </a:txBody>
                  <a:tcPr marL="25824" marR="25824" marT="0" marB="0" anchor="b"/>
                </a:tc>
              </a:tr>
              <a:tr h="150857">
                <a:tc>
                  <a:txBody>
                    <a:bodyPr/>
                    <a:lstStyle/>
                    <a:p>
                      <a:pPr algn="l">
                        <a:lnSpc>
                          <a:spcPct val="150000"/>
                        </a:lnSpc>
                        <a:spcAft>
                          <a:spcPts val="0"/>
                        </a:spcAft>
                      </a:pPr>
                      <a:r>
                        <a:rPr lang="tr-TR" sz="1100" b="1"/>
                        <a:t>Fırat-Dicle</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228</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31</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62</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13</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55</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15</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12</a:t>
                      </a:r>
                      <a:endParaRPr lang="tr-TR" sz="1100" b="1" dirty="0">
                        <a:latin typeface="Verdana"/>
                        <a:ea typeface="Calibri"/>
                        <a:cs typeface="Times New Roman"/>
                      </a:endParaRPr>
                    </a:p>
                  </a:txBody>
                  <a:tcPr marL="25824" marR="25824" marT="0" marB="0" anchor="b"/>
                </a:tc>
              </a:tr>
              <a:tr h="150857">
                <a:tc>
                  <a:txBody>
                    <a:bodyPr/>
                    <a:lstStyle/>
                    <a:p>
                      <a:pPr algn="l">
                        <a:lnSpc>
                          <a:spcPct val="150000"/>
                        </a:lnSpc>
                        <a:spcAft>
                          <a:spcPts val="0"/>
                        </a:spcAft>
                      </a:pPr>
                      <a:r>
                        <a:rPr lang="tr-TR" sz="1100" b="1"/>
                        <a:t>Gediz</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85</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9</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11</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4</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22</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19</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5</a:t>
                      </a:r>
                      <a:endParaRPr lang="tr-TR" sz="1100" b="1" dirty="0">
                        <a:latin typeface="Verdana"/>
                        <a:ea typeface="Calibri"/>
                        <a:cs typeface="Times New Roman"/>
                      </a:endParaRPr>
                    </a:p>
                  </a:txBody>
                  <a:tcPr marL="25824" marR="25824" marT="0" marB="0" anchor="b"/>
                </a:tc>
              </a:tr>
              <a:tr h="150857">
                <a:tc>
                  <a:txBody>
                    <a:bodyPr/>
                    <a:lstStyle/>
                    <a:p>
                      <a:pPr algn="l">
                        <a:lnSpc>
                          <a:spcPct val="150000"/>
                        </a:lnSpc>
                        <a:spcAft>
                          <a:spcPts val="0"/>
                        </a:spcAft>
                      </a:pPr>
                      <a:r>
                        <a:rPr lang="tr-TR" sz="1100" b="1"/>
                        <a:t>Kızılırmak</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109</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15</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71</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13</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48</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22</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14</a:t>
                      </a:r>
                      <a:endParaRPr lang="tr-TR" sz="1100" b="1" dirty="0">
                        <a:latin typeface="Verdana"/>
                        <a:ea typeface="Calibri"/>
                        <a:cs typeface="Times New Roman"/>
                      </a:endParaRPr>
                    </a:p>
                  </a:txBody>
                  <a:tcPr marL="25824" marR="25824" marT="0" marB="0" anchor="b"/>
                </a:tc>
              </a:tr>
              <a:tr h="150857">
                <a:tc>
                  <a:txBody>
                    <a:bodyPr/>
                    <a:lstStyle/>
                    <a:p>
                      <a:pPr algn="l">
                        <a:lnSpc>
                          <a:spcPct val="150000"/>
                        </a:lnSpc>
                        <a:spcAft>
                          <a:spcPts val="0"/>
                        </a:spcAft>
                      </a:pPr>
                      <a:r>
                        <a:rPr lang="tr-TR" sz="1100" b="1"/>
                        <a:t>Kuzey Ege</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34</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8</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11</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3</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19</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12</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4</a:t>
                      </a:r>
                      <a:endParaRPr lang="tr-TR" sz="1100" b="1" dirty="0">
                        <a:latin typeface="Verdana"/>
                        <a:ea typeface="Calibri"/>
                        <a:cs typeface="Times New Roman"/>
                      </a:endParaRPr>
                    </a:p>
                  </a:txBody>
                  <a:tcPr marL="25824" marR="25824" marT="0" marB="0" anchor="b"/>
                </a:tc>
              </a:tr>
              <a:tr h="301716">
                <a:tc>
                  <a:txBody>
                    <a:bodyPr/>
                    <a:lstStyle/>
                    <a:p>
                      <a:pPr algn="l">
                        <a:lnSpc>
                          <a:spcPct val="150000"/>
                        </a:lnSpc>
                        <a:spcAft>
                          <a:spcPts val="0"/>
                        </a:spcAft>
                      </a:pPr>
                      <a:r>
                        <a:rPr lang="tr-TR" sz="1100" b="1"/>
                        <a:t>Küçük Menderes</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36</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9</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10</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4</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23</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9</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6</a:t>
                      </a:r>
                      <a:endParaRPr lang="tr-TR" sz="1100" b="1" dirty="0">
                        <a:latin typeface="Verdana"/>
                        <a:ea typeface="Calibri"/>
                        <a:cs typeface="Times New Roman"/>
                      </a:endParaRPr>
                    </a:p>
                  </a:txBody>
                  <a:tcPr marL="25824" marR="25824" marT="0" marB="0" anchor="b"/>
                </a:tc>
              </a:tr>
              <a:tr h="150857">
                <a:tc>
                  <a:txBody>
                    <a:bodyPr/>
                    <a:lstStyle/>
                    <a:p>
                      <a:pPr algn="l">
                        <a:lnSpc>
                          <a:spcPct val="150000"/>
                        </a:lnSpc>
                        <a:spcAft>
                          <a:spcPts val="0"/>
                        </a:spcAft>
                      </a:pPr>
                      <a:r>
                        <a:rPr lang="tr-TR" sz="1100" b="1"/>
                        <a:t>Marmara</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166</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6</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40</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5</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25</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23</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22</a:t>
                      </a:r>
                      <a:endParaRPr lang="tr-TR" sz="1100" b="1" dirty="0">
                        <a:latin typeface="Verdana"/>
                        <a:ea typeface="Calibri"/>
                        <a:cs typeface="Times New Roman"/>
                      </a:endParaRPr>
                    </a:p>
                  </a:txBody>
                  <a:tcPr marL="25824" marR="25824" marT="0" marB="0" anchor="b"/>
                </a:tc>
              </a:tr>
              <a:tr h="150857">
                <a:tc>
                  <a:txBody>
                    <a:bodyPr/>
                    <a:lstStyle/>
                    <a:p>
                      <a:pPr algn="l">
                        <a:lnSpc>
                          <a:spcPct val="150000"/>
                        </a:lnSpc>
                        <a:spcAft>
                          <a:spcPts val="0"/>
                        </a:spcAft>
                      </a:pPr>
                      <a:r>
                        <a:rPr lang="tr-TR" sz="1100" b="1"/>
                        <a:t>Seyhan</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61</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22</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18</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8</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40</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14</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10</a:t>
                      </a:r>
                      <a:endParaRPr lang="tr-TR" sz="1100" b="1" dirty="0">
                        <a:latin typeface="Verdana"/>
                        <a:ea typeface="Calibri"/>
                        <a:cs typeface="Times New Roman"/>
                      </a:endParaRPr>
                    </a:p>
                  </a:txBody>
                  <a:tcPr marL="25824" marR="25824" marT="0" marB="0" anchor="b"/>
                </a:tc>
              </a:tr>
              <a:tr h="150857">
                <a:tc>
                  <a:txBody>
                    <a:bodyPr/>
                    <a:lstStyle/>
                    <a:p>
                      <a:pPr algn="l">
                        <a:lnSpc>
                          <a:spcPct val="150000"/>
                        </a:lnSpc>
                        <a:spcAft>
                          <a:spcPts val="0"/>
                        </a:spcAft>
                      </a:pPr>
                      <a:r>
                        <a:rPr lang="tr-TR" sz="1100" b="1"/>
                        <a:t>Van Gölü</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21</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4</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17</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4</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20</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7</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7</a:t>
                      </a:r>
                      <a:endParaRPr lang="tr-TR" sz="1100" b="1" dirty="0">
                        <a:latin typeface="Verdana"/>
                        <a:ea typeface="Calibri"/>
                        <a:cs typeface="Times New Roman"/>
                      </a:endParaRPr>
                    </a:p>
                  </a:txBody>
                  <a:tcPr marL="25824" marR="25824" marT="0" marB="0" anchor="b"/>
                </a:tc>
              </a:tr>
              <a:tr h="150857">
                <a:tc>
                  <a:txBody>
                    <a:bodyPr/>
                    <a:lstStyle/>
                    <a:p>
                      <a:pPr algn="l">
                        <a:lnSpc>
                          <a:spcPct val="150000"/>
                        </a:lnSpc>
                        <a:spcAft>
                          <a:spcPts val="0"/>
                        </a:spcAft>
                      </a:pPr>
                      <a:r>
                        <a:rPr lang="tr-TR" sz="1100" b="1"/>
                        <a:t>Yeşilırmak</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69</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14</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40</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8</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34</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17</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12</a:t>
                      </a:r>
                      <a:endParaRPr lang="tr-TR" sz="1100" b="1" dirty="0">
                        <a:latin typeface="Verdana"/>
                        <a:ea typeface="Calibri"/>
                        <a:cs typeface="Times New Roman"/>
                      </a:endParaRPr>
                    </a:p>
                  </a:txBody>
                  <a:tcPr marL="25824" marR="25824" marT="0" marB="0" anchor="b"/>
                </a:tc>
              </a:tr>
              <a:tr h="150857">
                <a:tc>
                  <a:txBody>
                    <a:bodyPr/>
                    <a:lstStyle/>
                    <a:p>
                      <a:pPr algn="l">
                        <a:lnSpc>
                          <a:spcPct val="150000"/>
                        </a:lnSpc>
                        <a:spcAft>
                          <a:spcPts val="0"/>
                        </a:spcAft>
                      </a:pPr>
                      <a:r>
                        <a:rPr lang="tr-TR" sz="1100" b="1"/>
                        <a:t>Toplam</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1310</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 </a:t>
                      </a:r>
                      <a:endParaRPr lang="tr-TR" sz="1100" b="1" dirty="0">
                        <a:solidFill>
                          <a:srgbClr val="FF0000"/>
                        </a:solidFill>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431</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endParaRPr lang="tr-TR" sz="1100" b="1" dirty="0">
                        <a:solidFill>
                          <a:srgbClr val="FF0000"/>
                        </a:solidFill>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546</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a:t>270</a:t>
                      </a:r>
                      <a:endParaRPr lang="tr-TR" sz="1100" b="1">
                        <a:latin typeface="Verdana"/>
                        <a:ea typeface="Calibri"/>
                        <a:cs typeface="Times New Roman"/>
                      </a:endParaRPr>
                    </a:p>
                  </a:txBody>
                  <a:tcPr marL="25824" marR="25824" marT="0" marB="0" anchor="b"/>
                </a:tc>
                <a:tc>
                  <a:txBody>
                    <a:bodyPr/>
                    <a:lstStyle/>
                    <a:p>
                      <a:pPr algn="l">
                        <a:lnSpc>
                          <a:spcPct val="150000"/>
                        </a:lnSpc>
                        <a:spcAft>
                          <a:spcPts val="0"/>
                        </a:spcAft>
                      </a:pPr>
                      <a:r>
                        <a:rPr lang="tr-TR" sz="1100" b="1" dirty="0"/>
                        <a:t>147</a:t>
                      </a:r>
                      <a:endParaRPr lang="tr-TR" sz="1100" b="1" dirty="0">
                        <a:latin typeface="Verdana"/>
                        <a:ea typeface="Calibri"/>
                        <a:cs typeface="Times New Roman"/>
                      </a:endParaRPr>
                    </a:p>
                  </a:txBody>
                  <a:tcPr marL="25824" marR="25824" marT="0" marB="0" anchor="b"/>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SONUÇ ve DEĞERLENDİRMELER</a:t>
            </a:r>
            <a:endParaRPr lang="tr-TR" sz="2800" dirty="0">
              <a:latin typeface="+mn-lt"/>
              <a:cs typeface="Arial" charset="0"/>
            </a:endParaRPr>
          </a:p>
        </p:txBody>
      </p:sp>
      <p:graphicFrame>
        <p:nvGraphicFramePr>
          <p:cNvPr id="8" name="7 Diyagram"/>
          <p:cNvGraphicFramePr/>
          <p:nvPr/>
        </p:nvGraphicFramePr>
        <p:xfrm>
          <a:off x="179512" y="1268760"/>
          <a:ext cx="1512168"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8 Grafik"/>
          <p:cNvGraphicFramePr/>
          <p:nvPr/>
        </p:nvGraphicFramePr>
        <p:xfrm>
          <a:off x="1955282" y="1412776"/>
          <a:ext cx="6937198" cy="4176464"/>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yagram"/>
          <p:cNvGraphicFramePr/>
          <p:nvPr/>
        </p:nvGraphicFramePr>
        <p:xfrm>
          <a:off x="179512" y="1268760"/>
          <a:ext cx="1512168"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Grafik"/>
          <p:cNvGraphicFramePr/>
          <p:nvPr/>
        </p:nvGraphicFramePr>
        <p:xfrm>
          <a:off x="1944650" y="1484784"/>
          <a:ext cx="6731806" cy="4392488"/>
        </p:xfrm>
        <a:graphic>
          <a:graphicData uri="http://schemas.openxmlformats.org/drawingml/2006/chart">
            <c:chart xmlns:c="http://schemas.openxmlformats.org/drawingml/2006/chart" xmlns:r="http://schemas.openxmlformats.org/officeDocument/2006/relationships" r:id="rId7"/>
          </a:graphicData>
        </a:graphic>
      </p:graphicFrame>
      <p:sp>
        <p:nvSpPr>
          <p:cNvPr id="7"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SONUÇ ve DEĞERLENDİRMELER</a:t>
            </a:r>
            <a:endParaRPr lang="tr-TR" sz="2800" dirty="0">
              <a:latin typeface="+mn-lt"/>
              <a:cs typeface="Arial"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yagram"/>
          <p:cNvGraphicFramePr/>
          <p:nvPr/>
        </p:nvGraphicFramePr>
        <p:xfrm>
          <a:off x="179512" y="1268760"/>
          <a:ext cx="1512168"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Grafik"/>
          <p:cNvGraphicFramePr/>
          <p:nvPr/>
        </p:nvGraphicFramePr>
        <p:xfrm>
          <a:off x="1976548" y="1412776"/>
          <a:ext cx="6915932" cy="4608511"/>
        </p:xfrm>
        <a:graphic>
          <a:graphicData uri="http://schemas.openxmlformats.org/drawingml/2006/chart">
            <c:chart xmlns:c="http://schemas.openxmlformats.org/drawingml/2006/chart" xmlns:r="http://schemas.openxmlformats.org/officeDocument/2006/relationships" r:id="rId7"/>
          </a:graphicData>
        </a:graphic>
      </p:graphicFrame>
      <p:sp>
        <p:nvSpPr>
          <p:cNvPr id="5"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SONUÇ ve DEĞERLENDİRMELER</a:t>
            </a:r>
            <a:endParaRPr lang="tr-TR" sz="2800" dirty="0">
              <a:latin typeface="+mn-lt"/>
              <a:cs typeface="Arial"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yagram"/>
          <p:cNvGraphicFramePr/>
          <p:nvPr/>
        </p:nvGraphicFramePr>
        <p:xfrm>
          <a:off x="179512" y="1268760"/>
          <a:ext cx="1512168"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Grafik"/>
          <p:cNvGraphicFramePr/>
          <p:nvPr/>
        </p:nvGraphicFramePr>
        <p:xfrm>
          <a:off x="2051720" y="1268760"/>
          <a:ext cx="6628454" cy="4968552"/>
        </p:xfrm>
        <a:graphic>
          <a:graphicData uri="http://schemas.openxmlformats.org/drawingml/2006/chart">
            <c:chart xmlns:c="http://schemas.openxmlformats.org/drawingml/2006/chart" xmlns:r="http://schemas.openxmlformats.org/officeDocument/2006/relationships" r:id="rId7"/>
          </a:graphicData>
        </a:graphic>
      </p:graphicFrame>
      <p:sp>
        <p:nvSpPr>
          <p:cNvPr id="7"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SONUÇ ve DEĞERLENDİRMELER</a:t>
            </a:r>
            <a:endParaRPr lang="tr-TR" sz="2800" dirty="0">
              <a:latin typeface="+mn-lt"/>
              <a:cs typeface="Arial"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p:cNvSpPr>
            <a:spLocks noChangeArrowheads="1"/>
          </p:cNvSpPr>
          <p:nvPr/>
        </p:nvSpPr>
        <p:spPr bwMode="auto">
          <a:xfrm>
            <a:off x="468313" y="1147763"/>
            <a:ext cx="8351837" cy="5018087"/>
          </a:xfrm>
          <a:prstGeom prst="rect">
            <a:avLst/>
          </a:prstGeom>
          <a:noFill/>
          <a:ln w="9525">
            <a:noFill/>
            <a:miter lim="800000"/>
            <a:headEnd/>
            <a:tailEnd/>
          </a:ln>
        </p:spPr>
        <p:txBody>
          <a:bodyPr anchor="ctr">
            <a:spAutoFit/>
          </a:bodyPr>
          <a:lstStyle/>
          <a:p>
            <a:pPr algn="just">
              <a:buFontTx/>
              <a:buChar char="•"/>
            </a:pPr>
            <a:r>
              <a:rPr lang="tr-TR" altLang="tr-TR" sz="2000" b="1">
                <a:solidFill>
                  <a:srgbClr val="11318B"/>
                </a:solidFill>
              </a:rPr>
              <a:t> Havzalar bazında belirlenmiş olan gözetimsel, operasyonel ve korunan alan izleme noktaları mutlaka havza bazında paydaşlar ile yapılacak çalışmalarla tekrar gözden geçirilmelidir.</a:t>
            </a:r>
          </a:p>
          <a:p>
            <a:pPr algn="just">
              <a:buFontTx/>
              <a:buChar char="•"/>
            </a:pPr>
            <a:endParaRPr lang="tr-TR" altLang="tr-TR" sz="2000" b="1">
              <a:solidFill>
                <a:srgbClr val="11318B"/>
              </a:solidFill>
            </a:endParaRPr>
          </a:p>
          <a:p>
            <a:pPr algn="just">
              <a:buFontTx/>
              <a:buChar char="•"/>
            </a:pPr>
            <a:r>
              <a:rPr lang="tr-TR" altLang="tr-TR" sz="2000" b="1">
                <a:solidFill>
                  <a:srgbClr val="11318B"/>
                </a:solidFill>
              </a:rPr>
              <a:t>Operasyonel izleme noktalarının daha net belirlenebilmesi için su miktarı ve kalitesi konusunda izleme faaliyetleri yürüten tüm kurumların katılımı ile yapılacak toplantılarla havzaya özgü risk analizi yapılmalıdır.</a:t>
            </a:r>
          </a:p>
          <a:p>
            <a:pPr algn="just">
              <a:buFontTx/>
              <a:buChar char="•"/>
            </a:pPr>
            <a:endParaRPr lang="tr-TR" altLang="tr-TR" sz="2000" b="1">
              <a:solidFill>
                <a:srgbClr val="11318B"/>
              </a:solidFill>
            </a:endParaRPr>
          </a:p>
          <a:p>
            <a:pPr algn="just">
              <a:buFontTx/>
              <a:buChar char="•"/>
            </a:pPr>
            <a:r>
              <a:rPr lang="tr-TR" altLang="tr-TR" sz="2000" b="1">
                <a:solidFill>
                  <a:srgbClr val="11318B"/>
                </a:solidFill>
              </a:rPr>
              <a:t> Yapılan risk analizi neticesinde risk altında olduğu saptanan tüm su kütlelerini temsil edebilecek özellikte operasyonel izleme noktaları belirlenmelidir.</a:t>
            </a:r>
          </a:p>
          <a:p>
            <a:pPr algn="just">
              <a:buFontTx/>
              <a:buChar char="•"/>
            </a:pPr>
            <a:endParaRPr lang="tr-TR" altLang="tr-TR" sz="2000" b="1">
              <a:solidFill>
                <a:srgbClr val="11318B"/>
              </a:solidFill>
            </a:endParaRPr>
          </a:p>
          <a:p>
            <a:pPr algn="just">
              <a:buFontTx/>
              <a:buChar char="•"/>
            </a:pPr>
            <a:r>
              <a:rPr lang="tr-TR" altLang="tr-TR" sz="2000" b="1">
                <a:solidFill>
                  <a:srgbClr val="11318B"/>
                </a:solidFill>
              </a:rPr>
              <a:t>Risk analizi sonucunda risk altında olmadığı tespit edilen su kütlelerini temsil edebilecek ilave gözetimsel izleme noktaları belirlenmelidir.</a:t>
            </a:r>
          </a:p>
        </p:txBody>
      </p:sp>
      <p:sp>
        <p:nvSpPr>
          <p:cNvPr id="4"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SONUÇ ve DEĞERLENDİRMELER</a:t>
            </a:r>
            <a:endParaRPr lang="tr-TR" sz="2800" dirty="0">
              <a:latin typeface="+mn-lt"/>
              <a:cs typeface="Arial"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ChangeArrowheads="1"/>
          </p:cNvSpPr>
          <p:nvPr/>
        </p:nvSpPr>
        <p:spPr bwMode="auto">
          <a:xfrm>
            <a:off x="179388" y="965200"/>
            <a:ext cx="8785225" cy="5632450"/>
          </a:xfrm>
          <a:prstGeom prst="rect">
            <a:avLst/>
          </a:prstGeom>
          <a:noFill/>
          <a:ln w="9525">
            <a:noFill/>
            <a:miter lim="800000"/>
            <a:headEnd/>
            <a:tailEnd/>
          </a:ln>
        </p:spPr>
        <p:txBody>
          <a:bodyPr anchor="ctr">
            <a:spAutoFit/>
          </a:bodyPr>
          <a:lstStyle/>
          <a:p>
            <a:pPr algn="just">
              <a:buFontTx/>
              <a:buChar char="•"/>
            </a:pPr>
            <a:r>
              <a:rPr lang="tr-TR" altLang="tr-TR" sz="2000" b="1">
                <a:solidFill>
                  <a:srgbClr val="11318B"/>
                </a:solidFill>
              </a:rPr>
              <a:t>Havzalarda yapılacak çalışmalarda referans olabilecek su kütleleri tespit edilmeli ve referans olup olmadıkları araştırılmalıdır.</a:t>
            </a:r>
          </a:p>
          <a:p>
            <a:pPr algn="just">
              <a:buFontTx/>
              <a:buChar char="•"/>
            </a:pPr>
            <a:endParaRPr lang="tr-TR" altLang="tr-TR" sz="2000" b="1">
              <a:solidFill>
                <a:srgbClr val="11318B"/>
              </a:solidFill>
            </a:endParaRPr>
          </a:p>
          <a:p>
            <a:pPr algn="just">
              <a:buFontTx/>
              <a:buChar char="•"/>
            </a:pPr>
            <a:r>
              <a:rPr lang="tr-TR" altLang="tr-TR" sz="2000" b="1">
                <a:solidFill>
                  <a:srgbClr val="11318B"/>
                </a:solidFill>
              </a:rPr>
              <a:t>Yapılan çalışmalarda bazı göl tipleri için derinlik bilgilerinin bulunmadığı gözlenmiştir. Derinlik bilgisi bulunan bir çok gölde ise güncel çalışmalar mevcut değildir. Bu sebeple ülkemiz doğal gölleri için güncel batimetri çalışmalarının yapılması gerekmektedir.</a:t>
            </a:r>
          </a:p>
          <a:p>
            <a:pPr algn="just">
              <a:buFontTx/>
              <a:buChar char="•"/>
            </a:pPr>
            <a:endParaRPr lang="tr-TR" altLang="tr-TR" sz="2000" b="1">
              <a:solidFill>
                <a:srgbClr val="11318B"/>
              </a:solidFill>
            </a:endParaRPr>
          </a:p>
          <a:p>
            <a:pPr algn="just">
              <a:buFontTx/>
              <a:buChar char="•"/>
            </a:pPr>
            <a:r>
              <a:rPr lang="tr-TR" altLang="tr-TR" sz="2000" b="1">
                <a:solidFill>
                  <a:srgbClr val="11318B"/>
                </a:solidFill>
              </a:rPr>
              <a:t>Belirlenmiş olan su kütleleri çalışmalarında bazı içme suyu sağlanan kütlelerin eksik olduğu saptanmıştır. Bu nedenle havzalarda yapılacak çalışmalar neticesinde su kütleleri revize edilmelidir.</a:t>
            </a:r>
          </a:p>
          <a:p>
            <a:pPr algn="just">
              <a:buFontTx/>
              <a:buChar char="•"/>
            </a:pPr>
            <a:endParaRPr lang="tr-TR" altLang="tr-TR" sz="2000" b="1">
              <a:solidFill>
                <a:srgbClr val="11318B"/>
              </a:solidFill>
            </a:endParaRPr>
          </a:p>
          <a:p>
            <a:pPr algn="just">
              <a:buFontTx/>
              <a:buChar char="•"/>
            </a:pPr>
            <a:r>
              <a:rPr lang="tr-TR" altLang="tr-TR" sz="2000" b="1">
                <a:solidFill>
                  <a:srgbClr val="11318B"/>
                </a:solidFill>
              </a:rPr>
              <a:t> Su kütlelerinin belirlenmesi çalışmalarında ise ülkemiz nehir verileri ile gerçek durumun bazı yerlerde uyuşmadığı görülmektedir. Örneğin birçok nehir çeşitli sebeplerle yatağı değiştirilmiş, kanal içine alınmış veya kurutulmuş durumdadır. Bu tür hataların önüne geçilebilmesi için güncel harita verilerin oluşturulması gerekmektedir.</a:t>
            </a:r>
          </a:p>
          <a:p>
            <a:pPr algn="just">
              <a:buFontTx/>
              <a:buChar char="•"/>
            </a:pPr>
            <a:endParaRPr lang="tr-TR" altLang="tr-TR" sz="2000" b="1">
              <a:solidFill>
                <a:srgbClr val="11318B"/>
              </a:solidFill>
            </a:endParaRPr>
          </a:p>
        </p:txBody>
      </p:sp>
      <p:sp>
        <p:nvSpPr>
          <p:cNvPr id="4"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SONUÇ ve DEĞERLENDİRMELER</a:t>
            </a:r>
            <a:endParaRPr lang="tr-TR" sz="2800" dirty="0">
              <a:latin typeface="+mn-lt"/>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Diyagram"/>
          <p:cNvGraphicFramePr/>
          <p:nvPr/>
        </p:nvGraphicFramePr>
        <p:xfrm>
          <a:off x="971600" y="1196752"/>
          <a:ext cx="727280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SU ÇERÇEVE DİREKTİFİ ve İZLEME</a:t>
            </a:r>
            <a:endParaRPr lang="tr-TR" sz="2800" dirty="0">
              <a:latin typeface="+mn-lt"/>
              <a:cs typeface="Arial"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ChangeArrowheads="1"/>
          </p:cNvSpPr>
          <p:nvPr/>
        </p:nvSpPr>
        <p:spPr bwMode="auto">
          <a:xfrm>
            <a:off x="179388" y="1479550"/>
            <a:ext cx="8785225" cy="4494213"/>
          </a:xfrm>
          <a:prstGeom prst="rect">
            <a:avLst/>
          </a:prstGeom>
          <a:noFill/>
          <a:ln w="9525">
            <a:noFill/>
            <a:miter lim="800000"/>
            <a:headEnd/>
            <a:tailEnd/>
          </a:ln>
        </p:spPr>
        <p:txBody>
          <a:bodyPr anchor="ctr">
            <a:spAutoFit/>
          </a:bodyPr>
          <a:lstStyle/>
          <a:p>
            <a:pPr algn="just">
              <a:buFont typeface="Arial" pitchFamily="34" charset="0"/>
              <a:buChar char="•"/>
            </a:pPr>
            <a:r>
              <a:rPr lang="tr-TR" altLang="tr-TR" sz="2200" b="1">
                <a:solidFill>
                  <a:srgbClr val="11318B"/>
                </a:solidFill>
              </a:rPr>
              <a:t> Kıyı suları kütleleri ve tipleri, nehir ve göl tipleri belirlenme çalışmaları ile uyumlaştırılmalıdır.</a:t>
            </a:r>
          </a:p>
          <a:p>
            <a:pPr algn="just">
              <a:buFontTx/>
              <a:buChar char="•"/>
            </a:pPr>
            <a:endParaRPr lang="tr-TR" altLang="tr-TR" sz="2200" b="1">
              <a:solidFill>
                <a:srgbClr val="11318B"/>
              </a:solidFill>
            </a:endParaRPr>
          </a:p>
          <a:p>
            <a:pPr algn="just">
              <a:buFontTx/>
              <a:buChar char="•"/>
            </a:pPr>
            <a:r>
              <a:rPr lang="tr-TR" altLang="tr-TR" sz="2200" b="1">
                <a:solidFill>
                  <a:srgbClr val="11318B"/>
                </a:solidFill>
              </a:rPr>
              <a:t> Kurumlar tarafından farklı koordinat sistemleri kullanılmaktadır. Buda verilerin birleştirilmesini güçleştirmektedir. Tüm çalışmalarda uygun koordinat sistemleri kullanılmalıdır.</a:t>
            </a:r>
          </a:p>
          <a:p>
            <a:pPr algn="just">
              <a:buFontTx/>
              <a:buChar char="•"/>
            </a:pPr>
            <a:endParaRPr lang="tr-TR" altLang="tr-TR" sz="2200" b="1">
              <a:solidFill>
                <a:srgbClr val="11318B"/>
              </a:solidFill>
            </a:endParaRPr>
          </a:p>
          <a:p>
            <a:pPr algn="just">
              <a:buFontTx/>
              <a:buChar char="•"/>
            </a:pPr>
            <a:r>
              <a:rPr lang="tr-TR" altLang="tr-TR" sz="2200" b="1">
                <a:solidFill>
                  <a:srgbClr val="11318B"/>
                </a:solidFill>
              </a:rPr>
              <a:t> SÇD, izleme çalışmalarına genel bilgilerle başlanıp, kademeli olarak özele odaklanılması gerektiğini tavsiye etmektedir. Bu sebeple ülkemiz için maliyet etkin bir kimyasal izleme altyapısı oluşturmak için hem izleme noktaları hem de parametre seçiminde genelden özele yaklaşımı takip edilmelidir.</a:t>
            </a:r>
          </a:p>
        </p:txBody>
      </p:sp>
      <p:sp>
        <p:nvSpPr>
          <p:cNvPr id="4"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SONUÇ ve DEĞERLENDİRMELER</a:t>
            </a:r>
            <a:endParaRPr lang="tr-TR" sz="2800" dirty="0">
              <a:latin typeface="+mn-lt"/>
              <a:cs typeface="Arial"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7 Resim" descr="ormansu.png"/>
          <p:cNvPicPr>
            <a:picLocks noChangeAspect="1"/>
          </p:cNvPicPr>
          <p:nvPr/>
        </p:nvPicPr>
        <p:blipFill>
          <a:blip r:embed="rId2" cstate="print"/>
          <a:srcRect/>
          <a:stretch>
            <a:fillRect/>
          </a:stretch>
        </p:blipFill>
        <p:spPr bwMode="auto">
          <a:xfrm>
            <a:off x="2987675" y="1989138"/>
            <a:ext cx="3097213" cy="2471737"/>
          </a:xfrm>
          <a:prstGeom prst="rect">
            <a:avLst/>
          </a:prstGeom>
          <a:noFill/>
          <a:ln w="9525">
            <a:noFill/>
            <a:miter lim="800000"/>
            <a:headEnd/>
            <a:tailEnd/>
          </a:ln>
        </p:spPr>
      </p:pic>
      <p:sp>
        <p:nvSpPr>
          <p:cNvPr id="84995" name="3 Metin kutusu"/>
          <p:cNvSpPr txBox="1">
            <a:spLocks noChangeArrowheads="1"/>
          </p:cNvSpPr>
          <p:nvPr/>
        </p:nvSpPr>
        <p:spPr bwMode="auto">
          <a:xfrm>
            <a:off x="1943100" y="4437063"/>
            <a:ext cx="7200900" cy="1108075"/>
          </a:xfrm>
          <a:prstGeom prst="rect">
            <a:avLst/>
          </a:prstGeom>
          <a:noFill/>
          <a:ln w="9525">
            <a:noFill/>
            <a:miter lim="800000"/>
            <a:headEnd/>
            <a:tailEnd/>
          </a:ln>
        </p:spPr>
        <p:txBody>
          <a:bodyPr>
            <a:spAutoFit/>
          </a:bodyPr>
          <a:lstStyle/>
          <a:p>
            <a:r>
              <a:rPr lang="tr-TR" sz="6600">
                <a:solidFill>
                  <a:srgbClr val="0000FF"/>
                </a:solidFill>
                <a:latin typeface="Comic Sans MS" pitchFamily="66" charset="0"/>
              </a:rPr>
              <a:t>ARZ EDERİM</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İZLEME TÜRLERİ</a:t>
            </a:r>
            <a:endParaRPr lang="tr-TR" sz="2800" dirty="0">
              <a:latin typeface="+mn-lt"/>
              <a:cs typeface="Arial" charset="0"/>
            </a:endParaRPr>
          </a:p>
        </p:txBody>
      </p:sp>
      <p:pic>
        <p:nvPicPr>
          <p:cNvPr id="20483" name="Picture 27"/>
          <p:cNvPicPr>
            <a:picLocks noChangeAspect="1" noChangeArrowheads="1"/>
          </p:cNvPicPr>
          <p:nvPr/>
        </p:nvPicPr>
        <p:blipFill>
          <a:blip r:embed="rId2" cstate="print"/>
          <a:srcRect/>
          <a:stretch>
            <a:fillRect/>
          </a:stretch>
        </p:blipFill>
        <p:spPr bwMode="auto">
          <a:xfrm>
            <a:off x="2411413" y="1196975"/>
            <a:ext cx="6470650" cy="5111750"/>
          </a:xfrm>
          <a:prstGeom prst="rect">
            <a:avLst/>
          </a:prstGeom>
          <a:noFill/>
          <a:ln w="9525">
            <a:noFill/>
            <a:miter lim="800000"/>
            <a:headEnd/>
            <a:tailEnd/>
          </a:ln>
        </p:spPr>
      </p:pic>
      <p:graphicFrame>
        <p:nvGraphicFramePr>
          <p:cNvPr id="7" name="6 Diyagram"/>
          <p:cNvGraphicFramePr/>
          <p:nvPr/>
        </p:nvGraphicFramePr>
        <p:xfrm>
          <a:off x="251520" y="1124744"/>
          <a:ext cx="1607840"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Dikdörtgen"/>
          <p:cNvSpPr>
            <a:spLocks noChangeArrowheads="1"/>
          </p:cNvSpPr>
          <p:nvPr/>
        </p:nvSpPr>
        <p:spPr bwMode="auto">
          <a:xfrm>
            <a:off x="1258888" y="188913"/>
            <a:ext cx="6626225" cy="522287"/>
          </a:xfrm>
          <a:prstGeom prst="rect">
            <a:avLst/>
          </a:prstGeom>
          <a:noFill/>
          <a:ln w="9525">
            <a:noFill/>
            <a:miter lim="800000"/>
            <a:headEnd/>
            <a:tailEnd/>
          </a:ln>
        </p:spPr>
        <p:txBody>
          <a:bodyPr>
            <a:spAutoFit/>
          </a:bodyPr>
          <a:lstStyle/>
          <a:p>
            <a:pPr algn="ctr">
              <a:defRPr/>
            </a:pPr>
            <a:r>
              <a:rPr lang="tr-TR" sz="2800" b="1" dirty="0">
                <a:solidFill>
                  <a:srgbClr val="FF0000"/>
                </a:solidFill>
                <a:latin typeface="+mn-lt"/>
                <a:cs typeface="Arial" charset="0"/>
              </a:rPr>
              <a:t>İZLEME TÜRLERİ</a:t>
            </a:r>
            <a:endParaRPr lang="tr-TR" sz="2800" dirty="0">
              <a:latin typeface="+mn-lt"/>
              <a:cs typeface="Arial" charset="0"/>
            </a:endParaRPr>
          </a:p>
        </p:txBody>
      </p:sp>
      <p:graphicFrame>
        <p:nvGraphicFramePr>
          <p:cNvPr id="7" name="6 Diyagram"/>
          <p:cNvGraphicFramePr/>
          <p:nvPr/>
        </p:nvGraphicFramePr>
        <p:xfrm>
          <a:off x="251520" y="1124744"/>
          <a:ext cx="1607840"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8 Diyagram"/>
          <p:cNvGraphicFramePr/>
          <p:nvPr/>
        </p:nvGraphicFramePr>
        <p:xfrm>
          <a:off x="2123728" y="2060848"/>
          <a:ext cx="6696744" cy="34532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Belge" ma:contentTypeID="0x01010046BFB59621223041ACA26C1625C88120" ma:contentTypeVersion="1" ma:contentTypeDescription="Yeni belge oluşturun." ma:contentTypeScope="" ma:versionID="d640aabe8aa7dfcf6ddfc0e8f64e7d97">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46E529-1CAA-41BE-9B33-8AFADA414340}"/>
</file>

<file path=customXml/itemProps2.xml><?xml version="1.0" encoding="utf-8"?>
<ds:datastoreItem xmlns:ds="http://schemas.openxmlformats.org/officeDocument/2006/customXml" ds:itemID="{8C2294C6-F02A-4827-9B43-789AE0C3559D}"/>
</file>

<file path=customXml/itemProps3.xml><?xml version="1.0" encoding="utf-8"?>
<ds:datastoreItem xmlns:ds="http://schemas.openxmlformats.org/officeDocument/2006/customXml" ds:itemID="{8D29CF85-768C-47CB-8461-D85384DBAD17}"/>
</file>

<file path=docProps/app.xml><?xml version="1.0" encoding="utf-8"?>
<Properties xmlns="http://schemas.openxmlformats.org/officeDocument/2006/extended-properties" xmlns:vt="http://schemas.openxmlformats.org/officeDocument/2006/docPropsVTypes">
  <TotalTime>8802</TotalTime>
  <Words>3706</Words>
  <Application>Microsoft Office PowerPoint</Application>
  <PresentationFormat>Ekran Gösterisi (4:3)</PresentationFormat>
  <Paragraphs>1783</Paragraphs>
  <Slides>71</Slides>
  <Notes>3</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71</vt:i4>
      </vt:variant>
    </vt:vector>
  </HeadingPairs>
  <TitlesOfParts>
    <vt:vector size="82" baseType="lpstr">
      <vt:lpstr>Arial Unicode MS</vt:lpstr>
      <vt:lpstr>Arial</vt:lpstr>
      <vt:lpstr>Calibri</vt:lpstr>
      <vt:lpstr>Comic Sans MS</vt:lpstr>
      <vt:lpstr>StoneSans</vt:lpstr>
      <vt:lpstr>Symbol</vt:lpstr>
      <vt:lpstr>Tahoma</vt:lpstr>
      <vt:lpstr>Times New Roman</vt:lpstr>
      <vt:lpstr>Verdana</vt:lpstr>
      <vt:lpstr>Wingdings</vt:lpstr>
      <vt:lpstr>1_Ofis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Ramazan KARAKOÇ</dc:creator>
  <cp:lastModifiedBy>İlker BOZAT</cp:lastModifiedBy>
  <cp:revision>1100</cp:revision>
  <dcterms:created xsi:type="dcterms:W3CDTF">2011-12-28T16:03:59Z</dcterms:created>
  <dcterms:modified xsi:type="dcterms:W3CDTF">2019-01-21T14:28:10Z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0x01010046BFB59621223041ACA26C1625C88120</vt:lpwstr>
  </property>
</Properties>
</file>