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diagrams/data1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42.xml" ContentType="application/vnd.openxmlformats-officedocument.presentationml.slide+xml"/>
  <Override PartName="/ppt/slides/slide6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41.xml" ContentType="application/vnd.openxmlformats-officedocument.presentationml.slide+xml"/>
  <Override PartName="/ppt/slides/slide43.xml" ContentType="application/vnd.openxmlformats-officedocument.presentationml.slide+xml"/>
  <Override PartName="/ppt/slides/slide39.xml" ContentType="application/vnd.openxmlformats-officedocument.presentationml.slide+xml"/>
  <Override PartName="/ppt/slides/slide31.xml" ContentType="application/vnd.openxmlformats-officedocument.presentationml.slide+xml"/>
  <Override PartName="/ppt/slides/slide40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38.xml" ContentType="application/vnd.openxmlformats-officedocument.presentationml.slide+xml"/>
  <Override PartName="/ppt/slides/slide35.xml" ContentType="application/vnd.openxmlformats-officedocument.presentationml.slide+xml"/>
  <Override PartName="/ppt/slides/slide37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3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26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layout6.xml" ContentType="application/vnd.openxmlformats-officedocument.drawingml.diagramLayout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4.xml" ContentType="application/vnd.ms-office.drawingml.diagramDrawing+xml"/>
  <Override PartName="/ppt/diagrams/quickStyle7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quickStyle8.xml" ContentType="application/vnd.openxmlformats-officedocument.drawingml.diagramStyle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layout8.xml" ContentType="application/vnd.openxmlformats-officedocument.drawingml.diagramLayout+xml"/>
  <Override PartName="/ppt/theme/theme1.xml" ContentType="application/vnd.openxmlformats-officedocument.theme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colors4.xml" ContentType="application/vnd.openxmlformats-officedocument.drawingml.diagramColors+xml"/>
  <Override PartName="/ppt/diagrams/layout5.xml" ContentType="application/vnd.openxmlformats-officedocument.drawingml.diagramLayout+xml"/>
  <Override PartName="/ppt/diagrams/layout4.xml" ContentType="application/vnd.openxmlformats-officedocument.drawingml.diagramLayout+xml"/>
  <Override PartName="/ppt/theme/themeOverride1.xml" ContentType="application/vnd.openxmlformats-officedocument.themeOverrid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charts/chart4.xml" ContentType="application/vnd.openxmlformats-officedocument.drawingml.chart+xml"/>
  <Override PartName="/ppt/diagrams/colors8.xml" ContentType="application/vnd.openxmlformats-officedocument.drawingml.diagramColors+xml"/>
  <Override PartName="/ppt/charts/chart2.xml" ContentType="application/vnd.openxmlformats-officedocument.drawingml.chart+xml"/>
  <Override PartName="/ppt/diagrams/colors2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071" r:id="rId1"/>
  </p:sldMasterIdLst>
  <p:notesMasterIdLst>
    <p:notesMasterId r:id="rId52"/>
  </p:notesMasterIdLst>
  <p:sldIdLst>
    <p:sldId id="257" r:id="rId2"/>
    <p:sldId id="348" r:id="rId3"/>
    <p:sldId id="349" r:id="rId4"/>
    <p:sldId id="357" r:id="rId5"/>
    <p:sldId id="376" r:id="rId6"/>
    <p:sldId id="358" r:id="rId7"/>
    <p:sldId id="407" r:id="rId8"/>
    <p:sldId id="408" r:id="rId9"/>
    <p:sldId id="359" r:id="rId10"/>
    <p:sldId id="378" r:id="rId11"/>
    <p:sldId id="362" r:id="rId12"/>
    <p:sldId id="401" r:id="rId13"/>
    <p:sldId id="363" r:id="rId14"/>
    <p:sldId id="400" r:id="rId15"/>
    <p:sldId id="364" r:id="rId16"/>
    <p:sldId id="402" r:id="rId17"/>
    <p:sldId id="365" r:id="rId18"/>
    <p:sldId id="403" r:id="rId19"/>
    <p:sldId id="404" r:id="rId20"/>
    <p:sldId id="369" r:id="rId21"/>
    <p:sldId id="370" r:id="rId22"/>
    <p:sldId id="380" r:id="rId23"/>
    <p:sldId id="372" r:id="rId24"/>
    <p:sldId id="373" r:id="rId25"/>
    <p:sldId id="405" r:id="rId26"/>
    <p:sldId id="406" r:id="rId27"/>
    <p:sldId id="374" r:id="rId28"/>
    <p:sldId id="381" r:id="rId29"/>
    <p:sldId id="375" r:id="rId30"/>
    <p:sldId id="382" r:id="rId31"/>
    <p:sldId id="383" r:id="rId32"/>
    <p:sldId id="384" r:id="rId33"/>
    <p:sldId id="386" r:id="rId34"/>
    <p:sldId id="387" r:id="rId35"/>
    <p:sldId id="388" r:id="rId36"/>
    <p:sldId id="389" r:id="rId37"/>
    <p:sldId id="390" r:id="rId38"/>
    <p:sldId id="391" r:id="rId39"/>
    <p:sldId id="392" r:id="rId40"/>
    <p:sldId id="393" r:id="rId41"/>
    <p:sldId id="394" r:id="rId42"/>
    <p:sldId id="395" r:id="rId43"/>
    <p:sldId id="409" r:id="rId44"/>
    <p:sldId id="410" r:id="rId45"/>
    <p:sldId id="411" r:id="rId46"/>
    <p:sldId id="412" r:id="rId47"/>
    <p:sldId id="396" r:id="rId48"/>
    <p:sldId id="397" r:id="rId49"/>
    <p:sldId id="398" r:id="rId50"/>
    <p:sldId id="399" r:id="rId5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2FF"/>
    <a:srgbClr val="0033CC"/>
    <a:srgbClr val="00FFCC"/>
    <a:srgbClr val="3C33F7"/>
    <a:srgbClr val="9999FF"/>
    <a:srgbClr val="9CBFD6"/>
    <a:srgbClr val="97DCFF"/>
    <a:srgbClr val="66CCFF"/>
    <a:srgbClr val="CCE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98" autoAdjust="0"/>
    <p:restoredTop sz="90941" autoAdjust="0"/>
  </p:normalViewPr>
  <p:slideViewPr>
    <p:cSldViewPr>
      <p:cViewPr varScale="1">
        <p:scale>
          <a:sx n="106" d="100"/>
          <a:sy n="106" d="100"/>
        </p:scale>
        <p:origin x="21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Kitap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BRU_SON\UZMANLIK%20TEZ&#304;\TEZ%20YAZIMI%20BELGELER\PARAMETRE%20KAR&#350;ILA&#350;TIRMA%20KURUM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3.1597432417850735E-2"/>
                  <c:y val="9.285220662864208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31</a:t>
                    </a:r>
                    <a:r>
                      <a:rPr lang="tr-TR" sz="1200" b="1"/>
                      <a:t> Parametre Ortak</a:t>
                    </a:r>
                    <a:endParaRPr lang="en-US" sz="12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000000000000005E-2"/>
                  <c:y val="0.24537000583260429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100</a:t>
                    </a:r>
                    <a:r>
                      <a:rPr lang="tr-TR" sz="1200" b="1"/>
                      <a:t> </a:t>
                    </a:r>
                    <a:r>
                      <a:rPr lang="tr-TR" sz="1200" b="1" baseline="0"/>
                      <a:t> Parametre</a:t>
                    </a:r>
                    <a:endParaRPr lang="en-US" sz="12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Sayfa1!$D$34:$D$35</c:f>
              <c:numCache>
                <c:formatCode>General</c:formatCode>
                <c:ptCount val="2"/>
                <c:pt idx="0">
                  <c:v>31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896160"/>
        <c:axId val="131896720"/>
        <c:axId val="131808480"/>
      </c:bar3DChart>
      <c:catAx>
        <c:axId val="131896160"/>
        <c:scaling>
          <c:orientation val="minMax"/>
        </c:scaling>
        <c:delete val="0"/>
        <c:axPos val="b"/>
        <c:majorTickMark val="out"/>
        <c:minorTickMark val="none"/>
        <c:tickLblPos val="nextTo"/>
        <c:crossAx val="131896720"/>
        <c:crosses val="autoZero"/>
        <c:auto val="1"/>
        <c:lblAlgn val="ctr"/>
        <c:lblOffset val="100"/>
        <c:noMultiLvlLbl val="0"/>
      </c:catAx>
      <c:valAx>
        <c:axId val="131896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896160"/>
        <c:crosses val="autoZero"/>
        <c:crossBetween val="between"/>
      </c:valAx>
      <c:serAx>
        <c:axId val="131808480"/>
        <c:scaling>
          <c:orientation val="minMax"/>
        </c:scaling>
        <c:delete val="1"/>
        <c:axPos val="b"/>
        <c:majorTickMark val="out"/>
        <c:minorTickMark val="none"/>
        <c:tickLblPos val="none"/>
        <c:crossAx val="131896720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tr-TR" sz="2800" b="1" kern="1200" dirty="0">
                <a:solidFill>
                  <a:srgbClr val="0033CC"/>
                </a:solidFill>
                <a:latin typeface="Lucida Fax" panose="02060602050505020204" pitchFamily="18" charset="0"/>
                <a:ea typeface="+mn-ea"/>
                <a:cs typeface="Arial" charset="0"/>
              </a:defRPr>
            </a:pPr>
            <a:r>
              <a:rPr lang="tr-TR" sz="2000" b="1" kern="1200" dirty="0">
                <a:solidFill>
                  <a:srgbClr val="0033CC"/>
                </a:solidFill>
                <a:latin typeface="Lucida Fax" panose="02060602050505020204" pitchFamily="18" charset="0"/>
                <a:ea typeface="+mn-ea"/>
                <a:cs typeface="Arial" charset="0"/>
              </a:rPr>
              <a:t>Genel Kimyasal ve </a:t>
            </a:r>
            <a:r>
              <a:rPr lang="tr-TR" sz="2000" b="1" kern="1200" dirty="0" err="1">
                <a:solidFill>
                  <a:srgbClr val="0033CC"/>
                </a:solidFill>
                <a:latin typeface="Lucida Fax" panose="02060602050505020204" pitchFamily="18" charset="0"/>
                <a:ea typeface="+mn-ea"/>
                <a:cs typeface="Arial" charset="0"/>
              </a:rPr>
              <a:t>Fiziko</a:t>
            </a:r>
            <a:r>
              <a:rPr lang="tr-TR" sz="2000" b="1" kern="1200" dirty="0">
                <a:solidFill>
                  <a:srgbClr val="0033CC"/>
                </a:solidFill>
                <a:latin typeface="Lucida Fax" panose="02060602050505020204" pitchFamily="18" charset="0"/>
                <a:ea typeface="+mn-ea"/>
                <a:cs typeface="Arial" charset="0"/>
              </a:rPr>
              <a:t>-Kimyasal Parametre </a:t>
            </a:r>
          </a:p>
          <a:p>
            <a:pPr>
              <a:defRPr lang="tr-TR" sz="2800" b="1" kern="1200" dirty="0">
                <a:solidFill>
                  <a:srgbClr val="0033CC"/>
                </a:solidFill>
                <a:latin typeface="Lucida Fax" panose="02060602050505020204" pitchFamily="18" charset="0"/>
                <a:ea typeface="+mn-ea"/>
                <a:cs typeface="Arial" charset="0"/>
              </a:defRPr>
            </a:pPr>
            <a:r>
              <a:rPr lang="tr-TR" sz="2000" b="1" kern="1200" dirty="0">
                <a:solidFill>
                  <a:srgbClr val="0033CC"/>
                </a:solidFill>
                <a:latin typeface="Lucida Fax" panose="02060602050505020204" pitchFamily="18" charset="0"/>
                <a:ea typeface="+mn-ea"/>
                <a:cs typeface="Arial" charset="0"/>
              </a:rPr>
              <a:t>Analiz Cihazları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tr-T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'PSİCO-CİHAZ'!$C$2:$C$13</c:f>
              <c:strCache>
                <c:ptCount val="12"/>
                <c:pt idx="0">
                  <c:v>Diğer</c:v>
                </c:pt>
                <c:pt idx="1">
                  <c:v>AAS</c:v>
                </c:pt>
                <c:pt idx="2">
                  <c:v>AES</c:v>
                </c:pt>
                <c:pt idx="3">
                  <c:v>FLAAS</c:v>
                </c:pt>
                <c:pt idx="4">
                  <c:v>GC</c:v>
                </c:pt>
                <c:pt idx="5">
                  <c:v>Spektrofotometre </c:v>
                </c:pt>
                <c:pt idx="6">
                  <c:v>Gravimetrik Metot</c:v>
                </c:pt>
                <c:pt idx="7">
                  <c:v>ICP</c:v>
                </c:pt>
                <c:pt idx="8">
                  <c:v>Membran Elektrot </c:v>
                </c:pt>
                <c:pt idx="9">
                  <c:v>Iyon Kromotografisi</c:v>
                </c:pt>
                <c:pt idx="10">
                  <c:v>TOC Analizörü</c:v>
                </c:pt>
                <c:pt idx="11">
                  <c:v>Titrasyon Metodu</c:v>
                </c:pt>
              </c:strCache>
            </c:strRef>
          </c:cat>
          <c:val>
            <c:numRef>
              <c:f>'PSİCO-CİHAZ'!$D$2:$D$13</c:f>
              <c:numCache>
                <c:formatCode>General</c:formatCode>
                <c:ptCount val="12"/>
                <c:pt idx="0">
                  <c:v>57</c:v>
                </c:pt>
                <c:pt idx="1">
                  <c:v>6</c:v>
                </c:pt>
                <c:pt idx="2">
                  <c:v>3</c:v>
                </c:pt>
                <c:pt idx="3">
                  <c:v>8</c:v>
                </c:pt>
                <c:pt idx="4">
                  <c:v>2</c:v>
                </c:pt>
                <c:pt idx="5">
                  <c:v>88</c:v>
                </c:pt>
                <c:pt idx="6">
                  <c:v>7</c:v>
                </c:pt>
                <c:pt idx="7">
                  <c:v>27</c:v>
                </c:pt>
                <c:pt idx="8">
                  <c:v>20</c:v>
                </c:pt>
                <c:pt idx="9">
                  <c:v>61</c:v>
                </c:pt>
                <c:pt idx="10">
                  <c:v>10</c:v>
                </c:pt>
                <c:pt idx="1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 algn="ctr" rtl="0">
              <a:defRPr lang="tr-TR" sz="2400" b="1" i="0" u="none" strike="noStrike" kern="1200" baseline="0">
                <a:solidFill>
                  <a:srgbClr val="0033CC"/>
                </a:solidFill>
                <a:latin typeface="Lucida Fax" panose="02060602050505020204" pitchFamily="18" charset="0"/>
                <a:ea typeface="+mn-ea"/>
                <a:cs typeface="Arial" charset="0"/>
              </a:defRPr>
            </a:pPr>
            <a:r>
              <a:rPr lang="tr-TR" sz="2400" b="1" i="0" u="none" strike="noStrike" kern="1200" baseline="0" dirty="0">
                <a:solidFill>
                  <a:srgbClr val="0033CC"/>
                </a:solidFill>
                <a:latin typeface="Lucida Fax" panose="02060602050505020204" pitchFamily="18" charset="0"/>
                <a:ea typeface="+mn-ea"/>
                <a:cs typeface="Arial" charset="0"/>
              </a:rPr>
              <a:t>Öncelikli Maddeler Analiz Cihazları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tr-T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'öncelikli cihaz'!$H$521:$H$526</c:f>
              <c:strCache>
                <c:ptCount val="5"/>
                <c:pt idx="0">
                  <c:v>AAS</c:v>
                </c:pt>
                <c:pt idx="1">
                  <c:v>GC</c:v>
                </c:pt>
                <c:pt idx="2">
                  <c:v>HPLC</c:v>
                </c:pt>
                <c:pt idx="3">
                  <c:v>HRGC</c:v>
                </c:pt>
                <c:pt idx="4">
                  <c:v>ICP</c:v>
                </c:pt>
              </c:strCache>
            </c:strRef>
          </c:cat>
          <c:val>
            <c:numRef>
              <c:f>'öncelikli cihaz'!$I$521:$I$526</c:f>
              <c:numCache>
                <c:formatCode>General</c:formatCode>
                <c:ptCount val="6"/>
                <c:pt idx="0">
                  <c:v>35</c:v>
                </c:pt>
                <c:pt idx="1">
                  <c:v>372</c:v>
                </c:pt>
                <c:pt idx="2">
                  <c:v>69</c:v>
                </c:pt>
                <c:pt idx="3">
                  <c:v>80</c:v>
                </c:pt>
                <c:pt idx="4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tr-TR" sz="2400" b="1" i="0" u="none" strike="noStrike" kern="1200" baseline="0">
                <a:solidFill>
                  <a:srgbClr val="0033CC"/>
                </a:solidFill>
                <a:latin typeface="Lucida Fax" panose="02060602050505020204" pitchFamily="18" charset="0"/>
                <a:ea typeface="+mn-ea"/>
                <a:cs typeface="Arial" charset="0"/>
              </a:defRPr>
            </a:pPr>
            <a:r>
              <a:rPr lang="tr-TR" sz="2400" b="1" i="0" u="none" strike="noStrike" kern="1200" baseline="0">
                <a:solidFill>
                  <a:srgbClr val="0033CC"/>
                </a:solidFill>
                <a:latin typeface="Lucida Fax" panose="02060602050505020204" pitchFamily="18" charset="0"/>
                <a:ea typeface="+mn-ea"/>
                <a:cs typeface="Arial" charset="0"/>
              </a:rPr>
              <a:t>Diğer Tehlikeli Maddeler Analiz Cihazları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tr-T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'diğer tehlikeli madde'!$E$56:$E$59</c:f>
              <c:strCache>
                <c:ptCount val="4"/>
                <c:pt idx="0">
                  <c:v>AAS</c:v>
                </c:pt>
                <c:pt idx="1">
                  <c:v>ICP</c:v>
                </c:pt>
                <c:pt idx="2">
                  <c:v>Spektrofotometre</c:v>
                </c:pt>
                <c:pt idx="3">
                  <c:v>XRF </c:v>
                </c:pt>
              </c:strCache>
            </c:strRef>
          </c:cat>
          <c:val>
            <c:numRef>
              <c:f>'diğer tehlikeli madde'!$F$56:$F$59</c:f>
              <c:numCache>
                <c:formatCode>General</c:formatCode>
                <c:ptCount val="4"/>
                <c:pt idx="0">
                  <c:v>70</c:v>
                </c:pt>
                <c:pt idx="1">
                  <c:v>103</c:v>
                </c:pt>
                <c:pt idx="2">
                  <c:v>16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/>
              <a:t>TÜM PARAMETRELER KAPSAMINDA YÖNETMELİK KARŞILAŞTIRMA GRAFİĞİ 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'[PARAMETRE KARŞILAŞTIRMA KURUM.xls]Sayfa3'!$E$93:$E$94</c:f>
              <c:strCache>
                <c:ptCount val="2"/>
                <c:pt idx="0">
                  <c:v>Kurumlar Tarafından Analizi Yapılan Parametreler</c:v>
                </c:pt>
                <c:pt idx="1">
                  <c:v>Kurumlar Tarafından Analizi Yapılmayan Parametreler</c:v>
                </c:pt>
              </c:strCache>
            </c:strRef>
          </c:cat>
          <c:val>
            <c:numRef>
              <c:f>'[PARAMETRE KARŞILAŞTIRMA KURUM.xls]Sayfa3'!$F$93:$F$94</c:f>
              <c:numCache>
                <c:formatCode>General</c:formatCode>
                <c:ptCount val="2"/>
                <c:pt idx="0">
                  <c:v>63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577865744385908"/>
          <c:y val="0.31154871680924356"/>
          <c:w val="0.36501946643609645"/>
          <c:h val="0.4441135669610283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3310B4-01F9-44BD-B63B-DBA4AFBF4FE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533035A-CC40-43CF-BAAE-4D45C64EB067}">
      <dgm:prSet phldrT="[Metin]" custT="1"/>
      <dgm:spPr/>
      <dgm:t>
        <a:bodyPr/>
        <a:lstStyle/>
        <a:p>
          <a:r>
            <a:rPr lang="tr-TR" sz="2400" b="1" dirty="0" smtClean="0"/>
            <a:t>Genel Özellikleri</a:t>
          </a:r>
          <a:endParaRPr lang="tr-TR" sz="2400" b="1" dirty="0"/>
        </a:p>
      </dgm:t>
    </dgm:pt>
    <dgm:pt modelId="{BFD3C770-734C-48E2-B37E-697504CD64CC}" type="parTrans" cxnId="{71494DB2-A4E9-4ACE-9AA1-54C5E8D1D356}">
      <dgm:prSet/>
      <dgm:spPr/>
      <dgm:t>
        <a:bodyPr/>
        <a:lstStyle/>
        <a:p>
          <a:endParaRPr lang="tr-TR"/>
        </a:p>
      </dgm:t>
    </dgm:pt>
    <dgm:pt modelId="{EE71B43E-6971-4C69-96D2-C72DE846E165}" type="sibTrans" cxnId="{71494DB2-A4E9-4ACE-9AA1-54C5E8D1D356}">
      <dgm:prSet/>
      <dgm:spPr/>
      <dgm:t>
        <a:bodyPr/>
        <a:lstStyle/>
        <a:p>
          <a:endParaRPr lang="tr-TR"/>
        </a:p>
      </dgm:t>
    </dgm:pt>
    <dgm:pt modelId="{B7EA9D56-1C4B-4070-9E87-079E103D72B0}">
      <dgm:prSet phldrT="[Metin]" custT="1"/>
      <dgm:spPr/>
      <dgm:t>
        <a:bodyPr/>
        <a:lstStyle/>
        <a:p>
          <a:r>
            <a:rPr lang="tr-TR" sz="2400" b="1" dirty="0" smtClean="0"/>
            <a:t>Analiz Metotları</a:t>
          </a:r>
          <a:endParaRPr lang="tr-TR" sz="2400" b="1" dirty="0"/>
        </a:p>
      </dgm:t>
    </dgm:pt>
    <dgm:pt modelId="{35572FA9-ADB7-43D7-9355-AD38D7C386E3}" type="parTrans" cxnId="{DAE42BAC-E14E-4329-8BEA-5D89141B35AF}">
      <dgm:prSet/>
      <dgm:spPr/>
      <dgm:t>
        <a:bodyPr/>
        <a:lstStyle/>
        <a:p>
          <a:endParaRPr lang="tr-TR"/>
        </a:p>
      </dgm:t>
    </dgm:pt>
    <dgm:pt modelId="{DC3D1F29-CE68-4D53-A77A-ED5D2A3B0B93}" type="sibTrans" cxnId="{DAE42BAC-E14E-4329-8BEA-5D89141B35AF}">
      <dgm:prSet/>
      <dgm:spPr/>
      <dgm:t>
        <a:bodyPr/>
        <a:lstStyle/>
        <a:p>
          <a:endParaRPr lang="tr-TR"/>
        </a:p>
      </dgm:t>
    </dgm:pt>
    <dgm:pt modelId="{6C5E46AB-18F3-4083-AEB4-8B70E1BBBB18}">
      <dgm:prSet phldrT="[Metin]" custT="1"/>
      <dgm:spPr/>
      <dgm:t>
        <a:bodyPr/>
        <a:lstStyle/>
        <a:p>
          <a:r>
            <a:rPr lang="tr-TR" sz="2400" b="1" dirty="0" smtClean="0"/>
            <a:t>Cihaz Çalışma Prensipleri</a:t>
          </a:r>
          <a:endParaRPr lang="tr-TR" sz="2400" b="1" dirty="0"/>
        </a:p>
      </dgm:t>
    </dgm:pt>
    <dgm:pt modelId="{BCACCC19-5E94-49EF-BA75-479009DC3837}" type="parTrans" cxnId="{CF7EB0E9-C40A-470D-895A-5223D002FAEA}">
      <dgm:prSet/>
      <dgm:spPr/>
      <dgm:t>
        <a:bodyPr/>
        <a:lstStyle/>
        <a:p>
          <a:endParaRPr lang="tr-TR"/>
        </a:p>
      </dgm:t>
    </dgm:pt>
    <dgm:pt modelId="{4B9E7D51-DAE9-4379-AACC-BAB318D64F44}" type="sibTrans" cxnId="{CF7EB0E9-C40A-470D-895A-5223D002FAEA}">
      <dgm:prSet/>
      <dgm:spPr/>
      <dgm:t>
        <a:bodyPr/>
        <a:lstStyle/>
        <a:p>
          <a:endParaRPr lang="tr-TR"/>
        </a:p>
      </dgm:t>
    </dgm:pt>
    <dgm:pt modelId="{2C3E30CB-F3AA-466E-B2F7-99A7FE17A452}">
      <dgm:prSet phldrT="[Metin]" custT="1"/>
      <dgm:spPr/>
      <dgm:t>
        <a:bodyPr/>
        <a:lstStyle/>
        <a:p>
          <a:r>
            <a:rPr lang="tr-TR" sz="2400" b="1" dirty="0" smtClean="0"/>
            <a:t>Metot Tayin Limitleri</a:t>
          </a:r>
          <a:endParaRPr lang="tr-TR" sz="2400" b="1" dirty="0"/>
        </a:p>
      </dgm:t>
    </dgm:pt>
    <dgm:pt modelId="{3CD2C029-F146-4C3D-A09D-91AD70F0A7DD}" type="sibTrans" cxnId="{F2D95DB5-43C5-479C-A2BD-7D9FB7EA3D18}">
      <dgm:prSet/>
      <dgm:spPr/>
      <dgm:t>
        <a:bodyPr/>
        <a:lstStyle/>
        <a:p>
          <a:endParaRPr lang="tr-TR"/>
        </a:p>
      </dgm:t>
    </dgm:pt>
    <dgm:pt modelId="{DCB949CE-6BD7-49E4-8B1E-DB755E9FFEF9}" type="parTrans" cxnId="{F2D95DB5-43C5-479C-A2BD-7D9FB7EA3D18}">
      <dgm:prSet/>
      <dgm:spPr/>
      <dgm:t>
        <a:bodyPr/>
        <a:lstStyle/>
        <a:p>
          <a:endParaRPr lang="tr-TR"/>
        </a:p>
      </dgm:t>
    </dgm:pt>
    <dgm:pt modelId="{9A4C5709-2037-493F-95B8-0D7A0C1C0038}" type="pres">
      <dgm:prSet presAssocID="{5B3310B4-01F9-44BD-B63B-DBA4AFBF4F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743727F-0276-404D-81BA-B1BF52EC8287}" type="pres">
      <dgm:prSet presAssocID="{8533035A-CC40-43CF-BAAE-4D45C64EB067}" presName="parentLin" presStyleCnt="0"/>
      <dgm:spPr/>
    </dgm:pt>
    <dgm:pt modelId="{17B8996A-579E-4930-ACA9-D60261195B25}" type="pres">
      <dgm:prSet presAssocID="{8533035A-CC40-43CF-BAAE-4D45C64EB067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A10D8A01-94BA-42E9-B248-1E04982639F0}" type="pres">
      <dgm:prSet presAssocID="{8533035A-CC40-43CF-BAAE-4D45C64EB06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29B955-B7DD-4ADD-A5BA-C4CCCD313DCC}" type="pres">
      <dgm:prSet presAssocID="{8533035A-CC40-43CF-BAAE-4D45C64EB067}" presName="negativeSpace" presStyleCnt="0"/>
      <dgm:spPr/>
    </dgm:pt>
    <dgm:pt modelId="{079C842B-0E7B-4151-B7A3-7AEDCBE4A395}" type="pres">
      <dgm:prSet presAssocID="{8533035A-CC40-43CF-BAAE-4D45C64EB06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BB6606-7C8B-45DF-84D0-6003E33FAA55}" type="pres">
      <dgm:prSet presAssocID="{EE71B43E-6971-4C69-96D2-C72DE846E165}" presName="spaceBetweenRectangles" presStyleCnt="0"/>
      <dgm:spPr/>
    </dgm:pt>
    <dgm:pt modelId="{31D0BFB1-EC2F-40B0-BFE2-A626D7C87642}" type="pres">
      <dgm:prSet presAssocID="{B7EA9D56-1C4B-4070-9E87-079E103D72B0}" presName="parentLin" presStyleCnt="0"/>
      <dgm:spPr/>
    </dgm:pt>
    <dgm:pt modelId="{9B1FF648-33C8-4140-8401-CEF68DE5D376}" type="pres">
      <dgm:prSet presAssocID="{B7EA9D56-1C4B-4070-9E87-079E103D72B0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23220BBA-A818-4AA8-AAF8-7332016FA956}" type="pres">
      <dgm:prSet presAssocID="{B7EA9D56-1C4B-4070-9E87-079E103D72B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541FDA-84B8-4FBA-A11F-6BCE29C8BAE5}" type="pres">
      <dgm:prSet presAssocID="{B7EA9D56-1C4B-4070-9E87-079E103D72B0}" presName="negativeSpace" presStyleCnt="0"/>
      <dgm:spPr/>
    </dgm:pt>
    <dgm:pt modelId="{C8E4881D-7128-468B-84DA-48E636B2FD42}" type="pres">
      <dgm:prSet presAssocID="{B7EA9D56-1C4B-4070-9E87-079E103D72B0}" presName="childText" presStyleLbl="conFgAcc1" presStyleIdx="1" presStyleCnt="4">
        <dgm:presLayoutVars>
          <dgm:bulletEnabled val="1"/>
        </dgm:presLayoutVars>
      </dgm:prSet>
      <dgm:spPr/>
    </dgm:pt>
    <dgm:pt modelId="{D56093C3-97A2-4318-BAF9-EC170665CCE9}" type="pres">
      <dgm:prSet presAssocID="{DC3D1F29-CE68-4D53-A77A-ED5D2A3B0B93}" presName="spaceBetweenRectangles" presStyleCnt="0"/>
      <dgm:spPr/>
    </dgm:pt>
    <dgm:pt modelId="{AC9F6071-2E86-449E-A8FD-57D66521A05F}" type="pres">
      <dgm:prSet presAssocID="{6C5E46AB-18F3-4083-AEB4-8B70E1BBBB18}" presName="parentLin" presStyleCnt="0"/>
      <dgm:spPr/>
    </dgm:pt>
    <dgm:pt modelId="{4B6CAE7F-55D6-4518-B1BB-03E19998A87F}" type="pres">
      <dgm:prSet presAssocID="{6C5E46AB-18F3-4083-AEB4-8B70E1BBBB18}" presName="parentLeftMargin" presStyleLbl="node1" presStyleIdx="1" presStyleCnt="4"/>
      <dgm:spPr/>
      <dgm:t>
        <a:bodyPr/>
        <a:lstStyle/>
        <a:p>
          <a:endParaRPr lang="tr-TR"/>
        </a:p>
      </dgm:t>
    </dgm:pt>
    <dgm:pt modelId="{B88CFC7B-EB05-4C34-B08B-1A22ACC6D15E}" type="pres">
      <dgm:prSet presAssocID="{6C5E46AB-18F3-4083-AEB4-8B70E1BBBB1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253C81-0DA5-4319-9844-BC45BCC9E16D}" type="pres">
      <dgm:prSet presAssocID="{6C5E46AB-18F3-4083-AEB4-8B70E1BBBB18}" presName="negativeSpace" presStyleCnt="0"/>
      <dgm:spPr/>
    </dgm:pt>
    <dgm:pt modelId="{6C28A4BD-CEF0-4C09-BDB9-B50B2F9511BD}" type="pres">
      <dgm:prSet presAssocID="{6C5E46AB-18F3-4083-AEB4-8B70E1BBBB1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2BF0D1-B973-4FC5-B790-FD364C36A3C5}" type="pres">
      <dgm:prSet presAssocID="{4B9E7D51-DAE9-4379-AACC-BAB318D64F44}" presName="spaceBetweenRectangles" presStyleCnt="0"/>
      <dgm:spPr/>
    </dgm:pt>
    <dgm:pt modelId="{0C12916F-E62A-48EB-957D-6B5329037CD6}" type="pres">
      <dgm:prSet presAssocID="{2C3E30CB-F3AA-466E-B2F7-99A7FE17A452}" presName="parentLin" presStyleCnt="0"/>
      <dgm:spPr/>
    </dgm:pt>
    <dgm:pt modelId="{960867EE-C516-4210-8551-6F30619F489D}" type="pres">
      <dgm:prSet presAssocID="{2C3E30CB-F3AA-466E-B2F7-99A7FE17A452}" presName="parentLeftMargin" presStyleLbl="node1" presStyleIdx="2" presStyleCnt="4"/>
      <dgm:spPr/>
      <dgm:t>
        <a:bodyPr/>
        <a:lstStyle/>
        <a:p>
          <a:endParaRPr lang="tr-TR"/>
        </a:p>
      </dgm:t>
    </dgm:pt>
    <dgm:pt modelId="{9B7C1A1F-11B2-49EB-9441-80F055F8AAF0}" type="pres">
      <dgm:prSet presAssocID="{2C3E30CB-F3AA-466E-B2F7-99A7FE17A45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57FD42-471A-49CE-9EF8-1EF639CBEFD2}" type="pres">
      <dgm:prSet presAssocID="{2C3E30CB-F3AA-466E-B2F7-99A7FE17A452}" presName="negativeSpace" presStyleCnt="0"/>
      <dgm:spPr/>
    </dgm:pt>
    <dgm:pt modelId="{A6C13637-D0AC-4E1D-A11B-A0C4C70F452B}" type="pres">
      <dgm:prSet presAssocID="{2C3E30CB-F3AA-466E-B2F7-99A7FE17A45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2D95DB5-43C5-479C-A2BD-7D9FB7EA3D18}" srcId="{5B3310B4-01F9-44BD-B63B-DBA4AFBF4FE1}" destId="{2C3E30CB-F3AA-466E-B2F7-99A7FE17A452}" srcOrd="3" destOrd="0" parTransId="{DCB949CE-6BD7-49E4-8B1E-DB755E9FFEF9}" sibTransId="{3CD2C029-F146-4C3D-A09D-91AD70F0A7DD}"/>
    <dgm:cxn modelId="{39390571-EDA3-4A35-BADD-2B4DD8685D7D}" type="presOf" srcId="{2C3E30CB-F3AA-466E-B2F7-99A7FE17A452}" destId="{9B7C1A1F-11B2-49EB-9441-80F055F8AAF0}" srcOrd="1" destOrd="0" presId="urn:microsoft.com/office/officeart/2005/8/layout/list1"/>
    <dgm:cxn modelId="{AE7240D2-5AB8-467D-8341-DDE8825A8663}" type="presOf" srcId="{6C5E46AB-18F3-4083-AEB4-8B70E1BBBB18}" destId="{B88CFC7B-EB05-4C34-B08B-1A22ACC6D15E}" srcOrd="1" destOrd="0" presId="urn:microsoft.com/office/officeart/2005/8/layout/list1"/>
    <dgm:cxn modelId="{EC6B65D5-71F6-4C41-AFE2-5C809481409B}" type="presOf" srcId="{B7EA9D56-1C4B-4070-9E87-079E103D72B0}" destId="{23220BBA-A818-4AA8-AAF8-7332016FA956}" srcOrd="1" destOrd="0" presId="urn:microsoft.com/office/officeart/2005/8/layout/list1"/>
    <dgm:cxn modelId="{71494DB2-A4E9-4ACE-9AA1-54C5E8D1D356}" srcId="{5B3310B4-01F9-44BD-B63B-DBA4AFBF4FE1}" destId="{8533035A-CC40-43CF-BAAE-4D45C64EB067}" srcOrd="0" destOrd="0" parTransId="{BFD3C770-734C-48E2-B37E-697504CD64CC}" sibTransId="{EE71B43E-6971-4C69-96D2-C72DE846E165}"/>
    <dgm:cxn modelId="{41373958-55CF-4FE3-8D62-44B52CEFE57A}" type="presOf" srcId="{2C3E30CB-F3AA-466E-B2F7-99A7FE17A452}" destId="{960867EE-C516-4210-8551-6F30619F489D}" srcOrd="0" destOrd="0" presId="urn:microsoft.com/office/officeart/2005/8/layout/list1"/>
    <dgm:cxn modelId="{CF7EB0E9-C40A-470D-895A-5223D002FAEA}" srcId="{5B3310B4-01F9-44BD-B63B-DBA4AFBF4FE1}" destId="{6C5E46AB-18F3-4083-AEB4-8B70E1BBBB18}" srcOrd="2" destOrd="0" parTransId="{BCACCC19-5E94-49EF-BA75-479009DC3837}" sibTransId="{4B9E7D51-DAE9-4379-AACC-BAB318D64F44}"/>
    <dgm:cxn modelId="{760DE782-6AE6-4E2B-AAE6-6ACEA88E0AB4}" type="presOf" srcId="{5B3310B4-01F9-44BD-B63B-DBA4AFBF4FE1}" destId="{9A4C5709-2037-493F-95B8-0D7A0C1C0038}" srcOrd="0" destOrd="0" presId="urn:microsoft.com/office/officeart/2005/8/layout/list1"/>
    <dgm:cxn modelId="{1824141B-8D2F-4959-84A1-75C3FD00CAE1}" type="presOf" srcId="{B7EA9D56-1C4B-4070-9E87-079E103D72B0}" destId="{9B1FF648-33C8-4140-8401-CEF68DE5D376}" srcOrd="0" destOrd="0" presId="urn:microsoft.com/office/officeart/2005/8/layout/list1"/>
    <dgm:cxn modelId="{855EE891-3D03-4923-BE10-A69B86EF0E6B}" type="presOf" srcId="{6C5E46AB-18F3-4083-AEB4-8B70E1BBBB18}" destId="{4B6CAE7F-55D6-4518-B1BB-03E19998A87F}" srcOrd="0" destOrd="0" presId="urn:microsoft.com/office/officeart/2005/8/layout/list1"/>
    <dgm:cxn modelId="{DAE42BAC-E14E-4329-8BEA-5D89141B35AF}" srcId="{5B3310B4-01F9-44BD-B63B-DBA4AFBF4FE1}" destId="{B7EA9D56-1C4B-4070-9E87-079E103D72B0}" srcOrd="1" destOrd="0" parTransId="{35572FA9-ADB7-43D7-9355-AD38D7C386E3}" sibTransId="{DC3D1F29-CE68-4D53-A77A-ED5D2A3B0B93}"/>
    <dgm:cxn modelId="{F943C553-E377-452F-AF5F-5757FA2AC5EB}" type="presOf" srcId="{8533035A-CC40-43CF-BAAE-4D45C64EB067}" destId="{17B8996A-579E-4930-ACA9-D60261195B25}" srcOrd="0" destOrd="0" presId="urn:microsoft.com/office/officeart/2005/8/layout/list1"/>
    <dgm:cxn modelId="{C4EB8ED8-97C5-4A75-B165-6525846C4E14}" type="presOf" srcId="{8533035A-CC40-43CF-BAAE-4D45C64EB067}" destId="{A10D8A01-94BA-42E9-B248-1E04982639F0}" srcOrd="1" destOrd="0" presId="urn:microsoft.com/office/officeart/2005/8/layout/list1"/>
    <dgm:cxn modelId="{EFE38292-0FCE-4A71-99B4-C8B55586CAE7}" type="presParOf" srcId="{9A4C5709-2037-493F-95B8-0D7A0C1C0038}" destId="{8743727F-0276-404D-81BA-B1BF52EC8287}" srcOrd="0" destOrd="0" presId="urn:microsoft.com/office/officeart/2005/8/layout/list1"/>
    <dgm:cxn modelId="{23F51CDA-614B-4247-9A76-B612BA5B35E6}" type="presParOf" srcId="{8743727F-0276-404D-81BA-B1BF52EC8287}" destId="{17B8996A-579E-4930-ACA9-D60261195B25}" srcOrd="0" destOrd="0" presId="urn:microsoft.com/office/officeart/2005/8/layout/list1"/>
    <dgm:cxn modelId="{88075DBF-900C-47C9-9B43-054BE7BB5511}" type="presParOf" srcId="{8743727F-0276-404D-81BA-B1BF52EC8287}" destId="{A10D8A01-94BA-42E9-B248-1E04982639F0}" srcOrd="1" destOrd="0" presId="urn:microsoft.com/office/officeart/2005/8/layout/list1"/>
    <dgm:cxn modelId="{80B51039-EA2A-4CB6-A34F-30A22A6B1A41}" type="presParOf" srcId="{9A4C5709-2037-493F-95B8-0D7A0C1C0038}" destId="{3729B955-B7DD-4ADD-A5BA-C4CCCD313DCC}" srcOrd="1" destOrd="0" presId="urn:microsoft.com/office/officeart/2005/8/layout/list1"/>
    <dgm:cxn modelId="{FA52F6E5-52F8-4ACD-99C8-842DAE89DE7E}" type="presParOf" srcId="{9A4C5709-2037-493F-95B8-0D7A0C1C0038}" destId="{079C842B-0E7B-4151-B7A3-7AEDCBE4A395}" srcOrd="2" destOrd="0" presId="urn:microsoft.com/office/officeart/2005/8/layout/list1"/>
    <dgm:cxn modelId="{4C6AD91F-9C8E-4FA6-BBF2-080B91F4566A}" type="presParOf" srcId="{9A4C5709-2037-493F-95B8-0D7A0C1C0038}" destId="{32BB6606-7C8B-45DF-84D0-6003E33FAA55}" srcOrd="3" destOrd="0" presId="urn:microsoft.com/office/officeart/2005/8/layout/list1"/>
    <dgm:cxn modelId="{A0E8C65A-DFC5-4C2C-8120-E2D11F721BD5}" type="presParOf" srcId="{9A4C5709-2037-493F-95B8-0D7A0C1C0038}" destId="{31D0BFB1-EC2F-40B0-BFE2-A626D7C87642}" srcOrd="4" destOrd="0" presId="urn:microsoft.com/office/officeart/2005/8/layout/list1"/>
    <dgm:cxn modelId="{9F76D39F-7496-4178-8864-9A6A4F4BAE25}" type="presParOf" srcId="{31D0BFB1-EC2F-40B0-BFE2-A626D7C87642}" destId="{9B1FF648-33C8-4140-8401-CEF68DE5D376}" srcOrd="0" destOrd="0" presId="urn:microsoft.com/office/officeart/2005/8/layout/list1"/>
    <dgm:cxn modelId="{8B9F103A-4690-435D-AF4B-C2E4EA4AD907}" type="presParOf" srcId="{31D0BFB1-EC2F-40B0-BFE2-A626D7C87642}" destId="{23220BBA-A818-4AA8-AAF8-7332016FA956}" srcOrd="1" destOrd="0" presId="urn:microsoft.com/office/officeart/2005/8/layout/list1"/>
    <dgm:cxn modelId="{AB8CBE16-DF85-424B-B87C-983A06C80EA6}" type="presParOf" srcId="{9A4C5709-2037-493F-95B8-0D7A0C1C0038}" destId="{FA541FDA-84B8-4FBA-A11F-6BCE29C8BAE5}" srcOrd="5" destOrd="0" presId="urn:microsoft.com/office/officeart/2005/8/layout/list1"/>
    <dgm:cxn modelId="{C1760874-7C0D-47C5-889E-74A21362EEDF}" type="presParOf" srcId="{9A4C5709-2037-493F-95B8-0D7A0C1C0038}" destId="{C8E4881D-7128-468B-84DA-48E636B2FD42}" srcOrd="6" destOrd="0" presId="urn:microsoft.com/office/officeart/2005/8/layout/list1"/>
    <dgm:cxn modelId="{CAB76F50-5C91-4135-8361-7258DD2475C8}" type="presParOf" srcId="{9A4C5709-2037-493F-95B8-0D7A0C1C0038}" destId="{D56093C3-97A2-4318-BAF9-EC170665CCE9}" srcOrd="7" destOrd="0" presId="urn:microsoft.com/office/officeart/2005/8/layout/list1"/>
    <dgm:cxn modelId="{12D38FEE-CE3D-4D90-8BAC-B492F4A9BAB2}" type="presParOf" srcId="{9A4C5709-2037-493F-95B8-0D7A0C1C0038}" destId="{AC9F6071-2E86-449E-A8FD-57D66521A05F}" srcOrd="8" destOrd="0" presId="urn:microsoft.com/office/officeart/2005/8/layout/list1"/>
    <dgm:cxn modelId="{E42583ED-AE35-4620-90A3-85B6F50E2A0F}" type="presParOf" srcId="{AC9F6071-2E86-449E-A8FD-57D66521A05F}" destId="{4B6CAE7F-55D6-4518-B1BB-03E19998A87F}" srcOrd="0" destOrd="0" presId="urn:microsoft.com/office/officeart/2005/8/layout/list1"/>
    <dgm:cxn modelId="{4C27C48B-E710-4F14-A466-0A155CEFFF28}" type="presParOf" srcId="{AC9F6071-2E86-449E-A8FD-57D66521A05F}" destId="{B88CFC7B-EB05-4C34-B08B-1A22ACC6D15E}" srcOrd="1" destOrd="0" presId="urn:microsoft.com/office/officeart/2005/8/layout/list1"/>
    <dgm:cxn modelId="{EF1C3354-06FB-4C86-8927-E058DC04E633}" type="presParOf" srcId="{9A4C5709-2037-493F-95B8-0D7A0C1C0038}" destId="{E9253C81-0DA5-4319-9844-BC45BCC9E16D}" srcOrd="9" destOrd="0" presId="urn:microsoft.com/office/officeart/2005/8/layout/list1"/>
    <dgm:cxn modelId="{2D0D8F6C-F6C3-4CA2-A5C4-3A8CFC625DEE}" type="presParOf" srcId="{9A4C5709-2037-493F-95B8-0D7A0C1C0038}" destId="{6C28A4BD-CEF0-4C09-BDB9-B50B2F9511BD}" srcOrd="10" destOrd="0" presId="urn:microsoft.com/office/officeart/2005/8/layout/list1"/>
    <dgm:cxn modelId="{C782E2B4-D3DA-4AB7-87B9-555B087179C6}" type="presParOf" srcId="{9A4C5709-2037-493F-95B8-0D7A0C1C0038}" destId="{982BF0D1-B973-4FC5-B790-FD364C36A3C5}" srcOrd="11" destOrd="0" presId="urn:microsoft.com/office/officeart/2005/8/layout/list1"/>
    <dgm:cxn modelId="{9B5CB8F3-BF4C-45DA-8409-904D870FF353}" type="presParOf" srcId="{9A4C5709-2037-493F-95B8-0D7A0C1C0038}" destId="{0C12916F-E62A-48EB-957D-6B5329037CD6}" srcOrd="12" destOrd="0" presId="urn:microsoft.com/office/officeart/2005/8/layout/list1"/>
    <dgm:cxn modelId="{9120147D-8628-43A2-818F-D61F3C19C9B3}" type="presParOf" srcId="{0C12916F-E62A-48EB-957D-6B5329037CD6}" destId="{960867EE-C516-4210-8551-6F30619F489D}" srcOrd="0" destOrd="0" presId="urn:microsoft.com/office/officeart/2005/8/layout/list1"/>
    <dgm:cxn modelId="{9310352B-F5B5-483F-A896-E5203011DAC0}" type="presParOf" srcId="{0C12916F-E62A-48EB-957D-6B5329037CD6}" destId="{9B7C1A1F-11B2-49EB-9441-80F055F8AAF0}" srcOrd="1" destOrd="0" presId="urn:microsoft.com/office/officeart/2005/8/layout/list1"/>
    <dgm:cxn modelId="{C9FD249D-8B4D-4CC1-87A9-4DB966E5EC96}" type="presParOf" srcId="{9A4C5709-2037-493F-95B8-0D7A0C1C0038}" destId="{A357FD42-471A-49CE-9EF8-1EF639CBEFD2}" srcOrd="13" destOrd="0" presId="urn:microsoft.com/office/officeart/2005/8/layout/list1"/>
    <dgm:cxn modelId="{F6E68985-214A-47C4-9730-641A92138CFB}" type="presParOf" srcId="{9A4C5709-2037-493F-95B8-0D7A0C1C0038}" destId="{A6C13637-D0AC-4E1D-A11B-A0C4C70F452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556E36-1C51-491F-98F1-146E40BEA01C}" type="doc">
      <dgm:prSet loTypeId="urn:microsoft.com/office/officeart/2005/8/layout/h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6F3F581A-30B0-4F06-8D34-33DB375995F6}">
      <dgm:prSet phldrT="[Metin]" custT="1"/>
      <dgm:spPr/>
      <dgm:t>
        <a:bodyPr/>
        <a:lstStyle/>
        <a:p>
          <a:r>
            <a:rPr lang="tr-TR" sz="2000" b="1" kern="1200" dirty="0" smtClean="0">
              <a:solidFill>
                <a:schemeClr val="bg1"/>
              </a:solidFill>
              <a:latin typeface="Lucida Fax" panose="02060602050505020204" pitchFamily="18" charset="0"/>
              <a:ea typeface="+mn-ea"/>
              <a:cs typeface="Arial" charset="0"/>
            </a:rPr>
            <a:t>Genel </a:t>
          </a:r>
          <a:r>
            <a:rPr lang="tr-TR" sz="2000" b="1" kern="1200" dirty="0" err="1" smtClean="0">
              <a:solidFill>
                <a:schemeClr val="bg1"/>
              </a:solidFill>
              <a:latin typeface="Lucida Fax" panose="02060602050505020204" pitchFamily="18" charset="0"/>
              <a:ea typeface="+mn-ea"/>
              <a:cs typeface="Arial" charset="0"/>
            </a:rPr>
            <a:t>Fiziko</a:t>
          </a:r>
          <a:r>
            <a:rPr lang="tr-TR" sz="2000" b="1" kern="1200" dirty="0" smtClean="0">
              <a:solidFill>
                <a:schemeClr val="bg1"/>
              </a:solidFill>
              <a:latin typeface="Lucida Fax" panose="02060602050505020204" pitchFamily="18" charset="0"/>
              <a:ea typeface="+mn-ea"/>
              <a:cs typeface="Arial" charset="0"/>
            </a:rPr>
            <a:t>-Kimyasal ve Kimyasal Parametreler</a:t>
          </a:r>
          <a:endParaRPr lang="tr-TR" sz="2000" b="1" kern="1200" dirty="0">
            <a:solidFill>
              <a:schemeClr val="bg1"/>
            </a:solidFill>
            <a:latin typeface="Lucida Fax" panose="02060602050505020204" pitchFamily="18" charset="0"/>
            <a:ea typeface="+mn-ea"/>
            <a:cs typeface="Arial" charset="0"/>
          </a:endParaRPr>
        </a:p>
      </dgm:t>
    </dgm:pt>
    <dgm:pt modelId="{B07287C9-2D2B-4A9E-B39A-E5ED9D245237}" type="parTrans" cxnId="{15195EDC-A4FF-404A-97CD-CE500D1C003E}">
      <dgm:prSet/>
      <dgm:spPr/>
      <dgm:t>
        <a:bodyPr/>
        <a:lstStyle/>
        <a:p>
          <a:endParaRPr lang="tr-TR"/>
        </a:p>
      </dgm:t>
    </dgm:pt>
    <dgm:pt modelId="{80BEC9C3-4AF8-4F22-A368-790CD085B99C}" type="sibTrans" cxnId="{15195EDC-A4FF-404A-97CD-CE500D1C003E}">
      <dgm:prSet/>
      <dgm:spPr/>
      <dgm:t>
        <a:bodyPr/>
        <a:lstStyle/>
        <a:p>
          <a:endParaRPr lang="tr-TR"/>
        </a:p>
      </dgm:t>
    </dgm:pt>
    <dgm:pt modelId="{787424FE-AFD8-4CB9-B439-EE8639116A4D}">
      <dgm:prSet phldrT="[Metin]" custT="1"/>
      <dgm:spPr/>
      <dgm:t>
        <a:bodyPr/>
        <a:lstStyle/>
        <a:p>
          <a:r>
            <a:rPr lang="tr-TR" sz="2400" b="1" kern="1200" dirty="0" smtClean="0">
              <a:solidFill>
                <a:schemeClr val="bg1"/>
              </a:solidFill>
              <a:latin typeface="Lucida Fax" panose="02060602050505020204" pitchFamily="18" charset="0"/>
              <a:ea typeface="+mn-ea"/>
              <a:cs typeface="Arial" charset="0"/>
            </a:rPr>
            <a:t>Öncelikli Maddeler</a:t>
          </a:r>
          <a:endParaRPr lang="tr-TR" sz="2400" b="1" kern="1200" dirty="0">
            <a:solidFill>
              <a:schemeClr val="bg1"/>
            </a:solidFill>
            <a:latin typeface="Lucida Fax" panose="02060602050505020204" pitchFamily="18" charset="0"/>
            <a:ea typeface="+mn-ea"/>
            <a:cs typeface="Arial" charset="0"/>
          </a:endParaRPr>
        </a:p>
      </dgm:t>
    </dgm:pt>
    <dgm:pt modelId="{081D6A6C-DE31-4C84-B33D-45F679CC0F7F}" type="parTrans" cxnId="{0B4D0984-DC17-4434-80C5-7A10337CA093}">
      <dgm:prSet/>
      <dgm:spPr/>
      <dgm:t>
        <a:bodyPr/>
        <a:lstStyle/>
        <a:p>
          <a:endParaRPr lang="tr-TR"/>
        </a:p>
      </dgm:t>
    </dgm:pt>
    <dgm:pt modelId="{5171205B-D646-4B3E-88BE-6F9D12B88BE8}" type="sibTrans" cxnId="{0B4D0984-DC17-4434-80C5-7A10337CA093}">
      <dgm:prSet/>
      <dgm:spPr/>
      <dgm:t>
        <a:bodyPr/>
        <a:lstStyle/>
        <a:p>
          <a:endParaRPr lang="tr-TR"/>
        </a:p>
      </dgm:t>
    </dgm:pt>
    <dgm:pt modelId="{B7115EE7-64D2-413E-B53E-1F0361F7FA16}">
      <dgm:prSet phldrT="[Metin]" custT="1"/>
      <dgm:spPr/>
      <dgm:t>
        <a:bodyPr/>
        <a:lstStyle/>
        <a:p>
          <a:r>
            <a:rPr lang="tr-TR" sz="2400" b="1" kern="1200" dirty="0" smtClean="0">
              <a:solidFill>
                <a:schemeClr val="bg1"/>
              </a:solidFill>
              <a:latin typeface="Lucida Fax" panose="02060602050505020204" pitchFamily="18" charset="0"/>
              <a:ea typeface="+mn-ea"/>
              <a:cs typeface="Arial" charset="0"/>
            </a:rPr>
            <a:t>Diğer Tehlikeli Maddeler</a:t>
          </a:r>
          <a:endParaRPr lang="tr-TR" sz="2400" b="1" kern="1200" dirty="0">
            <a:solidFill>
              <a:schemeClr val="bg1"/>
            </a:solidFill>
            <a:latin typeface="Lucida Fax" panose="02060602050505020204" pitchFamily="18" charset="0"/>
            <a:ea typeface="+mn-ea"/>
            <a:cs typeface="Arial" charset="0"/>
          </a:endParaRPr>
        </a:p>
      </dgm:t>
    </dgm:pt>
    <dgm:pt modelId="{7B6839C1-D6D5-4CF4-9F71-7B868270E5F6}" type="parTrans" cxnId="{8FC75F15-D6E3-4ED8-88C1-694882BCF9F4}">
      <dgm:prSet/>
      <dgm:spPr/>
      <dgm:t>
        <a:bodyPr/>
        <a:lstStyle/>
        <a:p>
          <a:endParaRPr lang="tr-TR"/>
        </a:p>
      </dgm:t>
    </dgm:pt>
    <dgm:pt modelId="{159D72A0-6DC0-423D-ADD5-84423CAF4802}" type="sibTrans" cxnId="{8FC75F15-D6E3-4ED8-88C1-694882BCF9F4}">
      <dgm:prSet/>
      <dgm:spPr/>
      <dgm:t>
        <a:bodyPr/>
        <a:lstStyle/>
        <a:p>
          <a:endParaRPr lang="tr-TR"/>
        </a:p>
      </dgm:t>
    </dgm:pt>
    <dgm:pt modelId="{B71F0637-CFFE-4B2D-8142-211E982A577F}">
      <dgm:prSet phldrT="[Metin]"/>
      <dgm:spPr/>
      <dgm:t>
        <a:bodyPr/>
        <a:lstStyle/>
        <a:p>
          <a:endParaRPr lang="tr-TR" dirty="0"/>
        </a:p>
      </dgm:t>
    </dgm:pt>
    <dgm:pt modelId="{23C0DBB5-2443-452F-9C01-9054AAC51637}" type="sibTrans" cxnId="{E2B57FED-4EAA-45A6-B263-D47030E868F0}">
      <dgm:prSet/>
      <dgm:spPr/>
      <dgm:t>
        <a:bodyPr/>
        <a:lstStyle/>
        <a:p>
          <a:endParaRPr lang="tr-TR"/>
        </a:p>
      </dgm:t>
    </dgm:pt>
    <dgm:pt modelId="{1C841376-C1DA-495E-827B-6CA3727AABB1}" type="parTrans" cxnId="{E2B57FED-4EAA-45A6-B263-D47030E868F0}">
      <dgm:prSet/>
      <dgm:spPr/>
      <dgm:t>
        <a:bodyPr/>
        <a:lstStyle/>
        <a:p>
          <a:endParaRPr lang="tr-TR"/>
        </a:p>
      </dgm:t>
    </dgm:pt>
    <dgm:pt modelId="{638E0BA3-A0A3-4C3C-85EA-7640A25335BA}" type="pres">
      <dgm:prSet presAssocID="{58556E36-1C51-491F-98F1-146E40BEA0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7F24D7B-6F37-49AC-AFCD-3D22F713B23E}" type="pres">
      <dgm:prSet presAssocID="{6F3F581A-30B0-4F06-8D34-33DB375995F6}" presName="composite" presStyleCnt="0"/>
      <dgm:spPr/>
    </dgm:pt>
    <dgm:pt modelId="{1F077CC0-90EB-4F81-84E8-23D4CAAA00A3}" type="pres">
      <dgm:prSet presAssocID="{6F3F581A-30B0-4F06-8D34-33DB375995F6}" presName="parTx" presStyleLbl="alignNode1" presStyleIdx="0" presStyleCnt="3" custScaleY="127887" custLinFactNeighborY="-64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FE05EA-DDA8-42A5-9269-49235ED89944}" type="pres">
      <dgm:prSet presAssocID="{6F3F581A-30B0-4F06-8D34-33DB375995F6}" presName="desTx" presStyleLbl="alignAccFollowNode1" presStyleIdx="0" presStyleCnt="3" custScaleY="93588" custLinFactNeighborY="-214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C10D1A-02CB-4AF2-ABCB-A0713DD84C8A}" type="pres">
      <dgm:prSet presAssocID="{80BEC9C3-4AF8-4F22-A368-790CD085B99C}" presName="space" presStyleCnt="0"/>
      <dgm:spPr/>
    </dgm:pt>
    <dgm:pt modelId="{0E84D46E-97DE-4E7F-88CD-494C6D1CFD78}" type="pres">
      <dgm:prSet presAssocID="{787424FE-AFD8-4CB9-B439-EE8639116A4D}" presName="composite" presStyleCnt="0"/>
      <dgm:spPr/>
    </dgm:pt>
    <dgm:pt modelId="{B53179CD-612C-4851-9701-035B91F4420D}" type="pres">
      <dgm:prSet presAssocID="{787424FE-AFD8-4CB9-B439-EE8639116A4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A2DFE2-1E19-47AC-B04D-BA41CB6433F4}" type="pres">
      <dgm:prSet presAssocID="{787424FE-AFD8-4CB9-B439-EE8639116A4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65B44B4-D0EC-4E03-98D9-35FC72E924B4}" type="pres">
      <dgm:prSet presAssocID="{5171205B-D646-4B3E-88BE-6F9D12B88BE8}" presName="space" presStyleCnt="0"/>
      <dgm:spPr/>
    </dgm:pt>
    <dgm:pt modelId="{59422FC6-A612-4B4E-9AAB-B53681222C31}" type="pres">
      <dgm:prSet presAssocID="{B7115EE7-64D2-413E-B53E-1F0361F7FA16}" presName="composite" presStyleCnt="0"/>
      <dgm:spPr/>
    </dgm:pt>
    <dgm:pt modelId="{BA8475C1-6468-4BD6-8535-32D5E943BFAE}" type="pres">
      <dgm:prSet presAssocID="{B7115EE7-64D2-413E-B53E-1F0361F7FA1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6147FF-26C0-454C-BDFC-9D3A199119C7}" type="pres">
      <dgm:prSet presAssocID="{B7115EE7-64D2-413E-B53E-1F0361F7FA1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F329E60-10B5-4077-BE6F-1D13A7ED9DC0}" type="presOf" srcId="{B7115EE7-64D2-413E-B53E-1F0361F7FA16}" destId="{BA8475C1-6468-4BD6-8535-32D5E943BFAE}" srcOrd="0" destOrd="0" presId="urn:microsoft.com/office/officeart/2005/8/layout/hList1"/>
    <dgm:cxn modelId="{E244C893-EC13-4AEC-BE31-924CF9682617}" type="presOf" srcId="{B71F0637-CFFE-4B2D-8142-211E982A577F}" destId="{19FE05EA-DDA8-42A5-9269-49235ED89944}" srcOrd="0" destOrd="0" presId="urn:microsoft.com/office/officeart/2005/8/layout/hList1"/>
    <dgm:cxn modelId="{E2B57FED-4EAA-45A6-B263-D47030E868F0}" srcId="{6F3F581A-30B0-4F06-8D34-33DB375995F6}" destId="{B71F0637-CFFE-4B2D-8142-211E982A577F}" srcOrd="0" destOrd="0" parTransId="{1C841376-C1DA-495E-827B-6CA3727AABB1}" sibTransId="{23C0DBB5-2443-452F-9C01-9054AAC51637}"/>
    <dgm:cxn modelId="{3E985786-EE20-4CED-BF02-ADFD4FC65578}" type="presOf" srcId="{787424FE-AFD8-4CB9-B439-EE8639116A4D}" destId="{B53179CD-612C-4851-9701-035B91F4420D}" srcOrd="0" destOrd="0" presId="urn:microsoft.com/office/officeart/2005/8/layout/hList1"/>
    <dgm:cxn modelId="{15195EDC-A4FF-404A-97CD-CE500D1C003E}" srcId="{58556E36-1C51-491F-98F1-146E40BEA01C}" destId="{6F3F581A-30B0-4F06-8D34-33DB375995F6}" srcOrd="0" destOrd="0" parTransId="{B07287C9-2D2B-4A9E-B39A-E5ED9D245237}" sibTransId="{80BEC9C3-4AF8-4F22-A368-790CD085B99C}"/>
    <dgm:cxn modelId="{8FC75F15-D6E3-4ED8-88C1-694882BCF9F4}" srcId="{58556E36-1C51-491F-98F1-146E40BEA01C}" destId="{B7115EE7-64D2-413E-B53E-1F0361F7FA16}" srcOrd="2" destOrd="0" parTransId="{7B6839C1-D6D5-4CF4-9F71-7B868270E5F6}" sibTransId="{159D72A0-6DC0-423D-ADD5-84423CAF4802}"/>
    <dgm:cxn modelId="{81F62076-F208-46EA-95C4-3A79BC822B0C}" type="presOf" srcId="{6F3F581A-30B0-4F06-8D34-33DB375995F6}" destId="{1F077CC0-90EB-4F81-84E8-23D4CAAA00A3}" srcOrd="0" destOrd="0" presId="urn:microsoft.com/office/officeart/2005/8/layout/hList1"/>
    <dgm:cxn modelId="{D0328EC5-821B-4E13-AE3C-7DF6431ED0B8}" type="presOf" srcId="{58556E36-1C51-491F-98F1-146E40BEA01C}" destId="{638E0BA3-A0A3-4C3C-85EA-7640A25335BA}" srcOrd="0" destOrd="0" presId="urn:microsoft.com/office/officeart/2005/8/layout/hList1"/>
    <dgm:cxn modelId="{0B4D0984-DC17-4434-80C5-7A10337CA093}" srcId="{58556E36-1C51-491F-98F1-146E40BEA01C}" destId="{787424FE-AFD8-4CB9-B439-EE8639116A4D}" srcOrd="1" destOrd="0" parTransId="{081D6A6C-DE31-4C84-B33D-45F679CC0F7F}" sibTransId="{5171205B-D646-4B3E-88BE-6F9D12B88BE8}"/>
    <dgm:cxn modelId="{984A6947-8D80-46A7-9397-C38BCFDC2A22}" type="presParOf" srcId="{638E0BA3-A0A3-4C3C-85EA-7640A25335BA}" destId="{87F24D7B-6F37-49AC-AFCD-3D22F713B23E}" srcOrd="0" destOrd="0" presId="urn:microsoft.com/office/officeart/2005/8/layout/hList1"/>
    <dgm:cxn modelId="{434BC4CE-2CF6-4075-AF8C-744C3A0B3629}" type="presParOf" srcId="{87F24D7B-6F37-49AC-AFCD-3D22F713B23E}" destId="{1F077CC0-90EB-4F81-84E8-23D4CAAA00A3}" srcOrd="0" destOrd="0" presId="urn:microsoft.com/office/officeart/2005/8/layout/hList1"/>
    <dgm:cxn modelId="{660EB7F3-193E-4D31-9BE2-5449A88A1C9F}" type="presParOf" srcId="{87F24D7B-6F37-49AC-AFCD-3D22F713B23E}" destId="{19FE05EA-DDA8-42A5-9269-49235ED89944}" srcOrd="1" destOrd="0" presId="urn:microsoft.com/office/officeart/2005/8/layout/hList1"/>
    <dgm:cxn modelId="{687B2727-F58A-4697-8AB6-458F357D092F}" type="presParOf" srcId="{638E0BA3-A0A3-4C3C-85EA-7640A25335BA}" destId="{25C10D1A-02CB-4AF2-ABCB-A0713DD84C8A}" srcOrd="1" destOrd="0" presId="urn:microsoft.com/office/officeart/2005/8/layout/hList1"/>
    <dgm:cxn modelId="{CC3EAEA1-F5B9-49A4-B500-FF64ACE5F5C7}" type="presParOf" srcId="{638E0BA3-A0A3-4C3C-85EA-7640A25335BA}" destId="{0E84D46E-97DE-4E7F-88CD-494C6D1CFD78}" srcOrd="2" destOrd="0" presId="urn:microsoft.com/office/officeart/2005/8/layout/hList1"/>
    <dgm:cxn modelId="{BA7D5E94-80CA-4C2E-9674-347181481609}" type="presParOf" srcId="{0E84D46E-97DE-4E7F-88CD-494C6D1CFD78}" destId="{B53179CD-612C-4851-9701-035B91F4420D}" srcOrd="0" destOrd="0" presId="urn:microsoft.com/office/officeart/2005/8/layout/hList1"/>
    <dgm:cxn modelId="{6C2D4DCD-C767-4373-908A-C20E23D44A82}" type="presParOf" srcId="{0E84D46E-97DE-4E7F-88CD-494C6D1CFD78}" destId="{4AA2DFE2-1E19-47AC-B04D-BA41CB6433F4}" srcOrd="1" destOrd="0" presId="urn:microsoft.com/office/officeart/2005/8/layout/hList1"/>
    <dgm:cxn modelId="{1F344BA8-1AB7-4150-BCA8-3CB540615B42}" type="presParOf" srcId="{638E0BA3-A0A3-4C3C-85EA-7640A25335BA}" destId="{265B44B4-D0EC-4E03-98D9-35FC72E924B4}" srcOrd="3" destOrd="0" presId="urn:microsoft.com/office/officeart/2005/8/layout/hList1"/>
    <dgm:cxn modelId="{259B4173-B4B4-49A9-8D38-5BD513B76376}" type="presParOf" srcId="{638E0BA3-A0A3-4C3C-85EA-7640A25335BA}" destId="{59422FC6-A612-4B4E-9AAB-B53681222C31}" srcOrd="4" destOrd="0" presId="urn:microsoft.com/office/officeart/2005/8/layout/hList1"/>
    <dgm:cxn modelId="{609596CC-EA33-415B-B9B0-5EFBF9C676A4}" type="presParOf" srcId="{59422FC6-A612-4B4E-9AAB-B53681222C31}" destId="{BA8475C1-6468-4BD6-8535-32D5E943BFAE}" srcOrd="0" destOrd="0" presId="urn:microsoft.com/office/officeart/2005/8/layout/hList1"/>
    <dgm:cxn modelId="{156D1EBF-AA61-4FE5-8933-CA500331E903}" type="presParOf" srcId="{59422FC6-A612-4B4E-9AAB-B53681222C31}" destId="{556147FF-26C0-454C-BDFC-9D3A199119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D36BE1-DF4C-45D4-ABF1-ACEB5613E737}" type="doc">
      <dgm:prSet loTypeId="urn:microsoft.com/office/officeart/2005/8/layout/vList5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tr-TR"/>
        </a:p>
      </dgm:t>
    </dgm:pt>
    <dgm:pt modelId="{55A734A6-BAE4-4CCD-A0B6-C74A03DF2476}">
      <dgm:prSet phldrT="[Metin]" custT="1"/>
      <dgm:spPr/>
      <dgm:t>
        <a:bodyPr/>
        <a:lstStyle/>
        <a:p>
          <a:r>
            <a:rPr lang="tr-TR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anose="02060602050505020204" pitchFamily="18" charset="0"/>
              <a:ea typeface="+mn-ea"/>
              <a:cs typeface="Arial" charset="0"/>
            </a:rPr>
            <a:t>Standart Metot 6200 B</a:t>
          </a:r>
          <a:endParaRPr lang="tr-TR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Fax" panose="02060602050505020204" pitchFamily="18" charset="0"/>
            <a:ea typeface="+mn-ea"/>
            <a:cs typeface="Arial" charset="0"/>
          </a:endParaRPr>
        </a:p>
      </dgm:t>
    </dgm:pt>
    <dgm:pt modelId="{73B3340E-4E46-4D80-A0EA-F4AF2FEA22F2}" type="parTrans" cxnId="{5F757004-6230-494F-A6B6-0D66CF7FD355}">
      <dgm:prSet/>
      <dgm:spPr/>
      <dgm:t>
        <a:bodyPr/>
        <a:lstStyle/>
        <a:p>
          <a:endParaRPr lang="tr-TR"/>
        </a:p>
      </dgm:t>
    </dgm:pt>
    <dgm:pt modelId="{99BF8FDC-D2CE-4453-81C3-4694A0ECCAED}" type="sibTrans" cxnId="{5F757004-6230-494F-A6B6-0D66CF7FD355}">
      <dgm:prSet/>
      <dgm:spPr/>
      <dgm:t>
        <a:bodyPr/>
        <a:lstStyle/>
        <a:p>
          <a:endParaRPr lang="tr-TR"/>
        </a:p>
      </dgm:t>
    </dgm:pt>
    <dgm:pt modelId="{76B321EE-85AC-41DB-8CE6-FAF5E7ACA9D9}">
      <dgm:prSet phldrT="[Metin]" custT="1"/>
      <dgm:spPr/>
      <dgm:t>
        <a:bodyPr/>
        <a:lstStyle/>
        <a:p>
          <a:r>
            <a:rPr lang="tr-TR" sz="240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GC-MS</a:t>
          </a:r>
          <a:endParaRPr lang="tr-TR" sz="2400" b="1" kern="1200" dirty="0">
            <a:solidFill>
              <a:schemeClr val="tx1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2B795EB-8E92-4EBE-83FE-B47577CE1DF6}" type="parTrans" cxnId="{0A857103-9C37-4927-8A20-76A67AE97C31}">
      <dgm:prSet/>
      <dgm:spPr/>
      <dgm:t>
        <a:bodyPr/>
        <a:lstStyle/>
        <a:p>
          <a:endParaRPr lang="tr-TR"/>
        </a:p>
      </dgm:t>
    </dgm:pt>
    <dgm:pt modelId="{B78A55A0-93CF-40EF-87AD-8E6A89AA0C74}" type="sibTrans" cxnId="{0A857103-9C37-4927-8A20-76A67AE97C31}">
      <dgm:prSet/>
      <dgm:spPr/>
      <dgm:t>
        <a:bodyPr/>
        <a:lstStyle/>
        <a:p>
          <a:endParaRPr lang="tr-TR"/>
        </a:p>
      </dgm:t>
    </dgm:pt>
    <dgm:pt modelId="{2A175A59-5C56-4691-8E16-05F4740AEDD0}">
      <dgm:prSet phldrT="[Metin]" custT="1"/>
      <dgm:spPr/>
      <dgm:t>
        <a:bodyPr/>
        <a:lstStyle/>
        <a:p>
          <a:r>
            <a:rPr lang="tr-TR" sz="240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0,04 µg/L</a:t>
          </a:r>
          <a:r>
            <a:rPr lang="tr-TR" sz="2400" b="1" kern="1200" dirty="0" smtClean="0">
              <a:solidFill>
                <a:schemeClr val="tx1"/>
              </a:solidFill>
              <a:effectLst/>
              <a:latin typeface="Lucida Fax" panose="02060602050505020204" pitchFamily="18" charset="0"/>
              <a:ea typeface="+mn-ea"/>
              <a:cs typeface="Arial" charset="0"/>
            </a:rPr>
            <a:t> </a:t>
          </a:r>
          <a:endParaRPr lang="tr-TR" sz="2400" b="1" kern="1200" dirty="0">
            <a:solidFill>
              <a:schemeClr val="tx1"/>
            </a:solidFill>
            <a:effectLst/>
            <a:latin typeface="Lucida Fax" panose="02060602050505020204" pitchFamily="18" charset="0"/>
            <a:ea typeface="+mn-ea"/>
            <a:cs typeface="Arial" charset="0"/>
          </a:endParaRPr>
        </a:p>
      </dgm:t>
    </dgm:pt>
    <dgm:pt modelId="{1B8308B0-1CB9-464F-8AA9-ACD84FEF3967}" type="parTrans" cxnId="{1F71180E-B949-447C-A81E-4C286B0D8D5E}">
      <dgm:prSet/>
      <dgm:spPr/>
      <dgm:t>
        <a:bodyPr/>
        <a:lstStyle/>
        <a:p>
          <a:endParaRPr lang="tr-TR"/>
        </a:p>
      </dgm:t>
    </dgm:pt>
    <dgm:pt modelId="{4996A58B-E783-4126-8D37-AF566F4EB942}" type="sibTrans" cxnId="{1F71180E-B949-447C-A81E-4C286B0D8D5E}">
      <dgm:prSet/>
      <dgm:spPr/>
      <dgm:t>
        <a:bodyPr/>
        <a:lstStyle/>
        <a:p>
          <a:endParaRPr lang="tr-TR"/>
        </a:p>
      </dgm:t>
    </dgm:pt>
    <dgm:pt modelId="{98AFC87C-D9E8-4671-B756-9FAF6190E744}">
      <dgm:prSet phldrT="[Metin]" custT="1"/>
      <dgm:spPr/>
      <dgm:t>
        <a:bodyPr/>
        <a:lstStyle/>
        <a:p>
          <a:r>
            <a:rPr lang="tr-T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anose="02060602050505020204" pitchFamily="18" charset="0"/>
              <a:ea typeface="+mn-ea"/>
              <a:cs typeface="Arial" charset="0"/>
            </a:rPr>
            <a:t>Standart Metot 6200 C</a:t>
          </a:r>
          <a:endParaRPr lang="tr-TR" sz="2400" dirty="0"/>
        </a:p>
      </dgm:t>
    </dgm:pt>
    <dgm:pt modelId="{B94D6264-1AD6-4EE2-A15C-8C0688DC4C5A}" type="parTrans" cxnId="{F652C077-05D7-4AD2-AAD2-A95B5E2C8082}">
      <dgm:prSet/>
      <dgm:spPr/>
      <dgm:t>
        <a:bodyPr/>
        <a:lstStyle/>
        <a:p>
          <a:endParaRPr lang="tr-TR"/>
        </a:p>
      </dgm:t>
    </dgm:pt>
    <dgm:pt modelId="{4DFE2B46-44D0-4144-B5D5-8C87C37E0660}" type="sibTrans" cxnId="{F652C077-05D7-4AD2-AAD2-A95B5E2C8082}">
      <dgm:prSet/>
      <dgm:spPr/>
      <dgm:t>
        <a:bodyPr/>
        <a:lstStyle/>
        <a:p>
          <a:endParaRPr lang="tr-TR"/>
        </a:p>
      </dgm:t>
    </dgm:pt>
    <dgm:pt modelId="{BF73BF46-BD1C-42EA-A73F-7E16B6DD514B}">
      <dgm:prSet phldrT="[Metin]" custT="1"/>
      <dgm:spPr/>
      <dgm:t>
        <a:bodyPr/>
        <a:lstStyle/>
        <a:p>
          <a:r>
            <a:rPr lang="tr-TR" sz="2400" b="1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GC-PID</a:t>
          </a:r>
          <a:endParaRPr lang="tr-TR" sz="2400" dirty="0"/>
        </a:p>
      </dgm:t>
    </dgm:pt>
    <dgm:pt modelId="{D6FB389E-F294-4B51-A91B-CBE9A08B6C89}" type="parTrans" cxnId="{58BF367D-01B5-4F0B-A1A1-0951FE3160DF}">
      <dgm:prSet/>
      <dgm:spPr/>
      <dgm:t>
        <a:bodyPr/>
        <a:lstStyle/>
        <a:p>
          <a:endParaRPr lang="tr-TR"/>
        </a:p>
      </dgm:t>
    </dgm:pt>
    <dgm:pt modelId="{E4C45057-31B1-44DB-8311-992E14AA43E9}" type="sibTrans" cxnId="{58BF367D-01B5-4F0B-A1A1-0951FE3160DF}">
      <dgm:prSet/>
      <dgm:spPr/>
      <dgm:t>
        <a:bodyPr/>
        <a:lstStyle/>
        <a:p>
          <a:endParaRPr lang="tr-TR"/>
        </a:p>
      </dgm:t>
    </dgm:pt>
    <dgm:pt modelId="{EFB7751A-52DE-4CB5-81F0-F3482F67C907}">
      <dgm:prSet phldrT="[Metin]" custT="1"/>
      <dgm:spPr/>
      <dgm:t>
        <a:bodyPr/>
        <a:lstStyle/>
        <a:p>
          <a:r>
            <a:rPr lang="tr-T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anose="02060602050505020204" pitchFamily="18" charset="0"/>
              <a:ea typeface="+mn-ea"/>
              <a:cs typeface="Arial" charset="0"/>
            </a:rPr>
            <a:t>EPA Metot 524.2</a:t>
          </a:r>
          <a:endParaRPr lang="tr-TR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Fax" panose="02060602050505020204" pitchFamily="18" charset="0"/>
            <a:ea typeface="+mn-ea"/>
            <a:cs typeface="Arial" charset="0"/>
          </a:endParaRPr>
        </a:p>
      </dgm:t>
    </dgm:pt>
    <dgm:pt modelId="{0FD4101A-D899-486C-A737-2EE3E9A524C1}" type="parTrans" cxnId="{E04E19F2-DFCB-46A1-AFBE-18832705AA66}">
      <dgm:prSet/>
      <dgm:spPr/>
      <dgm:t>
        <a:bodyPr/>
        <a:lstStyle/>
        <a:p>
          <a:endParaRPr lang="tr-TR"/>
        </a:p>
      </dgm:t>
    </dgm:pt>
    <dgm:pt modelId="{4AC7C20F-632B-4933-A4CA-3C9DC837540F}" type="sibTrans" cxnId="{E04E19F2-DFCB-46A1-AFBE-18832705AA66}">
      <dgm:prSet/>
      <dgm:spPr/>
      <dgm:t>
        <a:bodyPr/>
        <a:lstStyle/>
        <a:p>
          <a:endParaRPr lang="tr-TR"/>
        </a:p>
      </dgm:t>
    </dgm:pt>
    <dgm:pt modelId="{C69CC2B3-8827-44DD-B2D9-8D0E50475D35}">
      <dgm:prSet phldrT="[Metin]" custT="1"/>
      <dgm:spPr/>
      <dgm:t>
        <a:bodyPr/>
        <a:lstStyle/>
        <a:p>
          <a:r>
            <a:rPr lang="tr-TR" sz="2400" b="1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GC-MS</a:t>
          </a:r>
          <a:endParaRPr lang="tr-T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283F47-1382-4532-922B-D7972D2B002A}" type="parTrans" cxnId="{3254F989-48DB-4ED3-8311-7FA2A63F7066}">
      <dgm:prSet/>
      <dgm:spPr/>
      <dgm:t>
        <a:bodyPr/>
        <a:lstStyle/>
        <a:p>
          <a:endParaRPr lang="tr-TR"/>
        </a:p>
      </dgm:t>
    </dgm:pt>
    <dgm:pt modelId="{D5C84B78-E337-4630-AFE3-AB07A17498ED}" type="sibTrans" cxnId="{3254F989-48DB-4ED3-8311-7FA2A63F7066}">
      <dgm:prSet/>
      <dgm:spPr/>
      <dgm:t>
        <a:bodyPr/>
        <a:lstStyle/>
        <a:p>
          <a:endParaRPr lang="tr-TR"/>
        </a:p>
      </dgm:t>
    </dgm:pt>
    <dgm:pt modelId="{1C4CDDF2-A22D-48F0-9C96-D461D15BF4F8}">
      <dgm:prSet custT="1"/>
      <dgm:spPr/>
      <dgm:t>
        <a:bodyPr/>
        <a:lstStyle/>
        <a:p>
          <a:r>
            <a:rPr lang="tr-TR" sz="2400" b="1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0,04 µg/L</a:t>
          </a:r>
          <a:r>
            <a:rPr lang="tr-TR" sz="2700" b="1" dirty="0" smtClean="0">
              <a:solidFill>
                <a:schemeClr val="tx1"/>
              </a:solidFill>
              <a:effectLst/>
              <a:latin typeface="Lucida Fax" panose="02060602050505020204" pitchFamily="18" charset="0"/>
              <a:ea typeface="+mn-ea"/>
              <a:cs typeface="Arial" charset="0"/>
            </a:rPr>
            <a:t> </a:t>
          </a:r>
          <a:endParaRPr lang="tr-TR" sz="2700" b="1" dirty="0">
            <a:solidFill>
              <a:schemeClr val="tx1"/>
            </a:solidFill>
            <a:effectLst/>
            <a:latin typeface="Lucida Fax" panose="02060602050505020204" pitchFamily="18" charset="0"/>
            <a:ea typeface="+mn-ea"/>
            <a:cs typeface="Arial" charset="0"/>
          </a:endParaRPr>
        </a:p>
      </dgm:t>
    </dgm:pt>
    <dgm:pt modelId="{B48B9EE1-B5DA-429B-88E7-F7CC5D0C5109}" type="parTrans" cxnId="{26962A03-EEC6-4586-A69B-BA28029FEE30}">
      <dgm:prSet/>
      <dgm:spPr/>
      <dgm:t>
        <a:bodyPr/>
        <a:lstStyle/>
        <a:p>
          <a:endParaRPr lang="tr-TR"/>
        </a:p>
      </dgm:t>
    </dgm:pt>
    <dgm:pt modelId="{9DA68B25-A32F-430E-9326-D2A7FD27C882}" type="sibTrans" cxnId="{26962A03-EEC6-4586-A69B-BA28029FEE30}">
      <dgm:prSet/>
      <dgm:spPr/>
      <dgm:t>
        <a:bodyPr/>
        <a:lstStyle/>
        <a:p>
          <a:endParaRPr lang="tr-TR"/>
        </a:p>
      </dgm:t>
    </dgm:pt>
    <dgm:pt modelId="{5A280C32-9D6C-48CC-ABC5-D0F41282B463}">
      <dgm:prSet custT="1"/>
      <dgm:spPr/>
      <dgm:t>
        <a:bodyPr/>
        <a:lstStyle/>
        <a:p>
          <a:r>
            <a:rPr lang="tr-TR" sz="2400" b="1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0,04 µg/L </a:t>
          </a:r>
          <a:endParaRPr lang="tr-TR" sz="2400" b="1" dirty="0">
            <a:solidFill>
              <a:schemeClr val="tx1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CAC75C6-BFC0-402A-B98B-1A0418F9F9C1}" type="parTrans" cxnId="{16670BF3-B053-41CF-98AD-1394F70D735F}">
      <dgm:prSet/>
      <dgm:spPr/>
      <dgm:t>
        <a:bodyPr/>
        <a:lstStyle/>
        <a:p>
          <a:endParaRPr lang="tr-TR"/>
        </a:p>
      </dgm:t>
    </dgm:pt>
    <dgm:pt modelId="{5AF9ED1A-9C64-4825-99DA-76F0EDC016C4}" type="sibTrans" cxnId="{16670BF3-B053-41CF-98AD-1394F70D735F}">
      <dgm:prSet/>
      <dgm:spPr/>
      <dgm:t>
        <a:bodyPr/>
        <a:lstStyle/>
        <a:p>
          <a:endParaRPr lang="tr-TR"/>
        </a:p>
      </dgm:t>
    </dgm:pt>
    <dgm:pt modelId="{44A993B1-8483-49A2-937E-F9F8F556CEE4}" type="pres">
      <dgm:prSet presAssocID="{35D36BE1-DF4C-45D4-ABF1-ACEB5613E7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625CB07-D497-4CA1-A02E-6AE0C4799533}" type="pres">
      <dgm:prSet presAssocID="{55A734A6-BAE4-4CCD-A0B6-C74A03DF2476}" presName="linNode" presStyleCnt="0"/>
      <dgm:spPr/>
    </dgm:pt>
    <dgm:pt modelId="{34BE8CCB-5963-40FE-B216-A3BEDB1F391B}" type="pres">
      <dgm:prSet presAssocID="{55A734A6-BAE4-4CCD-A0B6-C74A03DF247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1FE602-DFCB-4351-84C0-58525A0AA464}" type="pres">
      <dgm:prSet presAssocID="{55A734A6-BAE4-4CCD-A0B6-C74A03DF2476}" presName="descendantText" presStyleLbl="alignAccFollowNode1" presStyleIdx="0" presStyleCnt="3" custScaleX="469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6B7E57-6A88-4BC9-9EF2-BCF5D1AC534E}" type="pres">
      <dgm:prSet presAssocID="{99BF8FDC-D2CE-4453-81C3-4694A0ECCAED}" presName="sp" presStyleCnt="0"/>
      <dgm:spPr/>
    </dgm:pt>
    <dgm:pt modelId="{153CB0A0-97B7-414C-8F75-8269B442261F}" type="pres">
      <dgm:prSet presAssocID="{98AFC87C-D9E8-4671-B756-9FAF6190E744}" presName="linNode" presStyleCnt="0"/>
      <dgm:spPr/>
    </dgm:pt>
    <dgm:pt modelId="{DDFA702D-6C1E-4249-89C1-F929F09F9568}" type="pres">
      <dgm:prSet presAssocID="{98AFC87C-D9E8-4671-B756-9FAF6190E74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8ACF2F-953E-4DE9-9C5B-B77CC2BF240C}" type="pres">
      <dgm:prSet presAssocID="{98AFC87C-D9E8-4671-B756-9FAF6190E744}" presName="descendantText" presStyleLbl="alignAccFollowNode1" presStyleIdx="1" presStyleCnt="3" custScaleX="4698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90EFA7-1819-4905-9B04-6ABABAF929B4}" type="pres">
      <dgm:prSet presAssocID="{4DFE2B46-44D0-4144-B5D5-8C87C37E0660}" presName="sp" presStyleCnt="0"/>
      <dgm:spPr/>
    </dgm:pt>
    <dgm:pt modelId="{AF88D712-42BC-4E2F-9AA3-646D43F83B7D}" type="pres">
      <dgm:prSet presAssocID="{EFB7751A-52DE-4CB5-81F0-F3482F67C907}" presName="linNode" presStyleCnt="0"/>
      <dgm:spPr/>
    </dgm:pt>
    <dgm:pt modelId="{7DBB781A-A288-42B4-B6AC-5E6B9EDCDF5B}" type="pres">
      <dgm:prSet presAssocID="{EFB7751A-52DE-4CB5-81F0-F3482F67C90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3BF42C-2147-4227-B7CE-9543D05E838A}" type="pres">
      <dgm:prSet presAssocID="{EFB7751A-52DE-4CB5-81F0-F3482F67C907}" presName="descendantText" presStyleLbl="alignAccFollowNode1" presStyleIdx="2" presStyleCnt="3" custScaleX="4698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6962A03-EEC6-4586-A69B-BA28029FEE30}" srcId="{98AFC87C-D9E8-4671-B756-9FAF6190E744}" destId="{1C4CDDF2-A22D-48F0-9C96-D461D15BF4F8}" srcOrd="1" destOrd="0" parTransId="{B48B9EE1-B5DA-429B-88E7-F7CC5D0C5109}" sibTransId="{9DA68B25-A32F-430E-9326-D2A7FD27C882}"/>
    <dgm:cxn modelId="{C54DBCE1-C8F5-4F27-BFE3-BC8473065B24}" type="presOf" srcId="{BF73BF46-BD1C-42EA-A73F-7E16B6DD514B}" destId="{E98ACF2F-953E-4DE9-9C5B-B77CC2BF240C}" srcOrd="0" destOrd="0" presId="urn:microsoft.com/office/officeart/2005/8/layout/vList5"/>
    <dgm:cxn modelId="{E04E19F2-DFCB-46A1-AFBE-18832705AA66}" srcId="{35D36BE1-DF4C-45D4-ABF1-ACEB5613E737}" destId="{EFB7751A-52DE-4CB5-81F0-F3482F67C907}" srcOrd="2" destOrd="0" parTransId="{0FD4101A-D899-486C-A737-2EE3E9A524C1}" sibTransId="{4AC7C20F-632B-4933-A4CA-3C9DC837540F}"/>
    <dgm:cxn modelId="{5F757004-6230-494F-A6B6-0D66CF7FD355}" srcId="{35D36BE1-DF4C-45D4-ABF1-ACEB5613E737}" destId="{55A734A6-BAE4-4CCD-A0B6-C74A03DF2476}" srcOrd="0" destOrd="0" parTransId="{73B3340E-4E46-4D80-A0EA-F4AF2FEA22F2}" sibTransId="{99BF8FDC-D2CE-4453-81C3-4694A0ECCAED}"/>
    <dgm:cxn modelId="{3254F989-48DB-4ED3-8311-7FA2A63F7066}" srcId="{EFB7751A-52DE-4CB5-81F0-F3482F67C907}" destId="{C69CC2B3-8827-44DD-B2D9-8D0E50475D35}" srcOrd="0" destOrd="0" parTransId="{E5283F47-1382-4532-922B-D7972D2B002A}" sibTransId="{D5C84B78-E337-4630-AFE3-AB07A17498ED}"/>
    <dgm:cxn modelId="{78FFCA8A-5F3D-400F-AD95-9E484D202161}" type="presOf" srcId="{5A280C32-9D6C-48CC-ABC5-D0F41282B463}" destId="{3B3BF42C-2147-4227-B7CE-9543D05E838A}" srcOrd="0" destOrd="1" presId="urn:microsoft.com/office/officeart/2005/8/layout/vList5"/>
    <dgm:cxn modelId="{CEC72478-6521-4BB3-A1F9-399DD89023EA}" type="presOf" srcId="{76B321EE-85AC-41DB-8CE6-FAF5E7ACA9D9}" destId="{1C1FE602-DFCB-4351-84C0-58525A0AA464}" srcOrd="0" destOrd="0" presId="urn:microsoft.com/office/officeart/2005/8/layout/vList5"/>
    <dgm:cxn modelId="{0A857103-9C37-4927-8A20-76A67AE97C31}" srcId="{55A734A6-BAE4-4CCD-A0B6-C74A03DF2476}" destId="{76B321EE-85AC-41DB-8CE6-FAF5E7ACA9D9}" srcOrd="0" destOrd="0" parTransId="{C2B795EB-8E92-4EBE-83FE-B47577CE1DF6}" sibTransId="{B78A55A0-93CF-40EF-87AD-8E6A89AA0C74}"/>
    <dgm:cxn modelId="{AE5632DA-0514-409D-9669-7667A4D1B1CB}" type="presOf" srcId="{C69CC2B3-8827-44DD-B2D9-8D0E50475D35}" destId="{3B3BF42C-2147-4227-B7CE-9543D05E838A}" srcOrd="0" destOrd="0" presId="urn:microsoft.com/office/officeart/2005/8/layout/vList5"/>
    <dgm:cxn modelId="{39D6E955-940C-4021-A9A4-3E71C6127428}" type="presOf" srcId="{1C4CDDF2-A22D-48F0-9C96-D461D15BF4F8}" destId="{E98ACF2F-953E-4DE9-9C5B-B77CC2BF240C}" srcOrd="0" destOrd="1" presId="urn:microsoft.com/office/officeart/2005/8/layout/vList5"/>
    <dgm:cxn modelId="{CCA1A9E6-5B4B-47B8-A063-3331BF73114A}" type="presOf" srcId="{2A175A59-5C56-4691-8E16-05F4740AEDD0}" destId="{1C1FE602-DFCB-4351-84C0-58525A0AA464}" srcOrd="0" destOrd="1" presId="urn:microsoft.com/office/officeart/2005/8/layout/vList5"/>
    <dgm:cxn modelId="{16670BF3-B053-41CF-98AD-1394F70D735F}" srcId="{EFB7751A-52DE-4CB5-81F0-F3482F67C907}" destId="{5A280C32-9D6C-48CC-ABC5-D0F41282B463}" srcOrd="1" destOrd="0" parTransId="{7CAC75C6-BFC0-402A-B98B-1A0418F9F9C1}" sibTransId="{5AF9ED1A-9C64-4825-99DA-76F0EDC016C4}"/>
    <dgm:cxn modelId="{DAE86BF2-5938-4530-B59D-AB12ACEC9DB3}" type="presOf" srcId="{98AFC87C-D9E8-4671-B756-9FAF6190E744}" destId="{DDFA702D-6C1E-4249-89C1-F929F09F9568}" srcOrd="0" destOrd="0" presId="urn:microsoft.com/office/officeart/2005/8/layout/vList5"/>
    <dgm:cxn modelId="{F652C077-05D7-4AD2-AAD2-A95B5E2C8082}" srcId="{35D36BE1-DF4C-45D4-ABF1-ACEB5613E737}" destId="{98AFC87C-D9E8-4671-B756-9FAF6190E744}" srcOrd="1" destOrd="0" parTransId="{B94D6264-1AD6-4EE2-A15C-8C0688DC4C5A}" sibTransId="{4DFE2B46-44D0-4144-B5D5-8C87C37E0660}"/>
    <dgm:cxn modelId="{C5E62271-9363-47B9-8253-3AC6F7A9F849}" type="presOf" srcId="{35D36BE1-DF4C-45D4-ABF1-ACEB5613E737}" destId="{44A993B1-8483-49A2-937E-F9F8F556CEE4}" srcOrd="0" destOrd="0" presId="urn:microsoft.com/office/officeart/2005/8/layout/vList5"/>
    <dgm:cxn modelId="{58BF367D-01B5-4F0B-A1A1-0951FE3160DF}" srcId="{98AFC87C-D9E8-4671-B756-9FAF6190E744}" destId="{BF73BF46-BD1C-42EA-A73F-7E16B6DD514B}" srcOrd="0" destOrd="0" parTransId="{D6FB389E-F294-4B51-A91B-CBE9A08B6C89}" sibTransId="{E4C45057-31B1-44DB-8311-992E14AA43E9}"/>
    <dgm:cxn modelId="{556630E6-00F1-49B6-AE13-EBA76E2FA889}" type="presOf" srcId="{EFB7751A-52DE-4CB5-81F0-F3482F67C907}" destId="{7DBB781A-A288-42B4-B6AC-5E6B9EDCDF5B}" srcOrd="0" destOrd="0" presId="urn:microsoft.com/office/officeart/2005/8/layout/vList5"/>
    <dgm:cxn modelId="{1F71180E-B949-447C-A81E-4C286B0D8D5E}" srcId="{55A734A6-BAE4-4CCD-A0B6-C74A03DF2476}" destId="{2A175A59-5C56-4691-8E16-05F4740AEDD0}" srcOrd="1" destOrd="0" parTransId="{1B8308B0-1CB9-464F-8AA9-ACD84FEF3967}" sibTransId="{4996A58B-E783-4126-8D37-AF566F4EB942}"/>
    <dgm:cxn modelId="{D279AB76-E993-4710-9FDD-885F73E4E289}" type="presOf" srcId="{55A734A6-BAE4-4CCD-A0B6-C74A03DF2476}" destId="{34BE8CCB-5963-40FE-B216-A3BEDB1F391B}" srcOrd="0" destOrd="0" presId="urn:microsoft.com/office/officeart/2005/8/layout/vList5"/>
    <dgm:cxn modelId="{4BBAD93B-9327-4AB1-BC4C-D9D9F3430BD8}" type="presParOf" srcId="{44A993B1-8483-49A2-937E-F9F8F556CEE4}" destId="{3625CB07-D497-4CA1-A02E-6AE0C4799533}" srcOrd="0" destOrd="0" presId="urn:microsoft.com/office/officeart/2005/8/layout/vList5"/>
    <dgm:cxn modelId="{3AA02336-5DFB-4A56-A236-5D1D58D5D0C5}" type="presParOf" srcId="{3625CB07-D497-4CA1-A02E-6AE0C4799533}" destId="{34BE8CCB-5963-40FE-B216-A3BEDB1F391B}" srcOrd="0" destOrd="0" presId="urn:microsoft.com/office/officeart/2005/8/layout/vList5"/>
    <dgm:cxn modelId="{7D11B712-9AE0-4FC1-9340-8159AD77D895}" type="presParOf" srcId="{3625CB07-D497-4CA1-A02E-6AE0C4799533}" destId="{1C1FE602-DFCB-4351-84C0-58525A0AA464}" srcOrd="1" destOrd="0" presId="urn:microsoft.com/office/officeart/2005/8/layout/vList5"/>
    <dgm:cxn modelId="{289DE48A-A585-49AC-BA51-79B8942B84BE}" type="presParOf" srcId="{44A993B1-8483-49A2-937E-F9F8F556CEE4}" destId="{916B7E57-6A88-4BC9-9EF2-BCF5D1AC534E}" srcOrd="1" destOrd="0" presId="urn:microsoft.com/office/officeart/2005/8/layout/vList5"/>
    <dgm:cxn modelId="{0FACC806-A1EB-475A-8D96-3B4AEC50F847}" type="presParOf" srcId="{44A993B1-8483-49A2-937E-F9F8F556CEE4}" destId="{153CB0A0-97B7-414C-8F75-8269B442261F}" srcOrd="2" destOrd="0" presId="urn:microsoft.com/office/officeart/2005/8/layout/vList5"/>
    <dgm:cxn modelId="{C50E137A-9AFE-4F9B-B934-4569E9A2CA4E}" type="presParOf" srcId="{153CB0A0-97B7-414C-8F75-8269B442261F}" destId="{DDFA702D-6C1E-4249-89C1-F929F09F9568}" srcOrd="0" destOrd="0" presId="urn:microsoft.com/office/officeart/2005/8/layout/vList5"/>
    <dgm:cxn modelId="{202F0CD2-8F9F-48D6-87D3-E91CF0BB9D62}" type="presParOf" srcId="{153CB0A0-97B7-414C-8F75-8269B442261F}" destId="{E98ACF2F-953E-4DE9-9C5B-B77CC2BF240C}" srcOrd="1" destOrd="0" presId="urn:microsoft.com/office/officeart/2005/8/layout/vList5"/>
    <dgm:cxn modelId="{3C34DBB4-FACF-4586-9D32-23C97C81162E}" type="presParOf" srcId="{44A993B1-8483-49A2-937E-F9F8F556CEE4}" destId="{3890EFA7-1819-4905-9B04-6ABABAF929B4}" srcOrd="3" destOrd="0" presId="urn:microsoft.com/office/officeart/2005/8/layout/vList5"/>
    <dgm:cxn modelId="{1D03C457-5305-4E22-8D4D-F4E1FA8116E1}" type="presParOf" srcId="{44A993B1-8483-49A2-937E-F9F8F556CEE4}" destId="{AF88D712-42BC-4E2F-9AA3-646D43F83B7D}" srcOrd="4" destOrd="0" presId="urn:microsoft.com/office/officeart/2005/8/layout/vList5"/>
    <dgm:cxn modelId="{E8EDA62E-38C4-41D4-9DCB-AD1A59EA9C7D}" type="presParOf" srcId="{AF88D712-42BC-4E2F-9AA3-646D43F83B7D}" destId="{7DBB781A-A288-42B4-B6AC-5E6B9EDCDF5B}" srcOrd="0" destOrd="0" presId="urn:microsoft.com/office/officeart/2005/8/layout/vList5"/>
    <dgm:cxn modelId="{DD6D34B7-F88A-4D5F-84CD-D99C551F951A}" type="presParOf" srcId="{AF88D712-42BC-4E2F-9AA3-646D43F83B7D}" destId="{3B3BF42C-2147-4227-B7CE-9543D05E838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9D5A47-A7A6-4273-956E-27FF8A0057EC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0C933F13-AB6C-4540-8ACF-3CB943473955}">
      <dgm:prSet phldrT="[Metin]"/>
      <dgm:spPr/>
      <dgm:t>
        <a:bodyPr/>
        <a:lstStyle/>
        <a:p>
          <a:r>
            <a:rPr lang="tr-TR" b="1" dirty="0" smtClean="0"/>
            <a:t>8 saatte 16 numune</a:t>
          </a:r>
          <a:endParaRPr lang="tr-TR" b="1" dirty="0"/>
        </a:p>
      </dgm:t>
    </dgm:pt>
    <dgm:pt modelId="{29306AC0-6131-4155-B9C7-67A492DAEABD}" type="parTrans" cxnId="{5C74B064-FA9C-415B-BFB2-06FC71C519E2}">
      <dgm:prSet/>
      <dgm:spPr/>
      <dgm:t>
        <a:bodyPr/>
        <a:lstStyle/>
        <a:p>
          <a:endParaRPr lang="tr-TR"/>
        </a:p>
      </dgm:t>
    </dgm:pt>
    <dgm:pt modelId="{0F34C7F0-2AF5-4EAE-8C13-FF387F539C30}" type="sibTrans" cxnId="{5C74B064-FA9C-415B-BFB2-06FC71C519E2}">
      <dgm:prSet/>
      <dgm:spPr/>
      <dgm:t>
        <a:bodyPr/>
        <a:lstStyle/>
        <a:p>
          <a:endParaRPr lang="tr-TR"/>
        </a:p>
      </dgm:t>
    </dgm:pt>
    <dgm:pt modelId="{E62F94B2-F82D-4A3A-84FB-83B50B642F29}">
      <dgm:prSet phldrT="[Metin]"/>
      <dgm:spPr/>
      <dgm:t>
        <a:bodyPr/>
        <a:lstStyle/>
        <a:p>
          <a:r>
            <a:rPr lang="tr-TR" b="1" dirty="0" smtClean="0"/>
            <a:t>Haftada 80 numune</a:t>
          </a:r>
          <a:endParaRPr lang="tr-TR" b="1" dirty="0"/>
        </a:p>
      </dgm:t>
    </dgm:pt>
    <dgm:pt modelId="{D0E9BEF7-655E-4D93-90AA-C246681C4E81}" type="parTrans" cxnId="{4CEEB21F-10FA-49DD-A2FD-A52CC59C9640}">
      <dgm:prSet/>
      <dgm:spPr/>
      <dgm:t>
        <a:bodyPr/>
        <a:lstStyle/>
        <a:p>
          <a:endParaRPr lang="tr-TR"/>
        </a:p>
      </dgm:t>
    </dgm:pt>
    <dgm:pt modelId="{EC3EF84A-6257-4FDF-BEB2-4A471FF12917}" type="sibTrans" cxnId="{4CEEB21F-10FA-49DD-A2FD-A52CC59C9640}">
      <dgm:prSet/>
      <dgm:spPr/>
      <dgm:t>
        <a:bodyPr/>
        <a:lstStyle/>
        <a:p>
          <a:endParaRPr lang="tr-TR"/>
        </a:p>
      </dgm:t>
    </dgm:pt>
    <dgm:pt modelId="{08EBD4DA-9050-4C55-814E-E052BB3E6E69}">
      <dgm:prSet phldrT="[Metin]"/>
      <dgm:spPr/>
      <dgm:t>
        <a:bodyPr/>
        <a:lstStyle/>
        <a:p>
          <a:r>
            <a:rPr lang="tr-TR" b="1" dirty="0" smtClean="0"/>
            <a:t>Ayda 320 numune</a:t>
          </a:r>
          <a:endParaRPr lang="tr-TR" b="1" dirty="0"/>
        </a:p>
      </dgm:t>
    </dgm:pt>
    <dgm:pt modelId="{4E692947-1D7F-42BB-8C5F-33E5EB4CFD6A}" type="parTrans" cxnId="{45E52B9A-9A11-4729-95EF-AC46DC8E55EC}">
      <dgm:prSet/>
      <dgm:spPr/>
      <dgm:t>
        <a:bodyPr/>
        <a:lstStyle/>
        <a:p>
          <a:endParaRPr lang="tr-TR"/>
        </a:p>
      </dgm:t>
    </dgm:pt>
    <dgm:pt modelId="{3051BB58-0A39-4236-AB98-87928F5DB887}" type="sibTrans" cxnId="{45E52B9A-9A11-4729-95EF-AC46DC8E55EC}">
      <dgm:prSet/>
      <dgm:spPr/>
      <dgm:t>
        <a:bodyPr/>
        <a:lstStyle/>
        <a:p>
          <a:endParaRPr lang="tr-TR"/>
        </a:p>
      </dgm:t>
    </dgm:pt>
    <dgm:pt modelId="{81B42F83-F944-4427-92A2-E881E15E8CFF}">
      <dgm:prSet phldrT="[Metin]"/>
      <dgm:spPr/>
      <dgm:t>
        <a:bodyPr/>
        <a:lstStyle/>
        <a:p>
          <a:r>
            <a:rPr lang="tr-TR" b="1" dirty="0" smtClean="0"/>
            <a:t>Yılda 3840 numune</a:t>
          </a:r>
          <a:endParaRPr lang="tr-TR" b="1" dirty="0"/>
        </a:p>
      </dgm:t>
    </dgm:pt>
    <dgm:pt modelId="{076A08C8-06C8-4E2C-B083-ADB1E2D5A911}" type="parTrans" cxnId="{66EF35E4-7ACF-4AFE-A8EE-0F799DC0AD34}">
      <dgm:prSet/>
      <dgm:spPr/>
      <dgm:t>
        <a:bodyPr/>
        <a:lstStyle/>
        <a:p>
          <a:endParaRPr lang="tr-TR"/>
        </a:p>
      </dgm:t>
    </dgm:pt>
    <dgm:pt modelId="{73AFB1E1-E271-4830-ADF6-0AA2AD385E30}" type="sibTrans" cxnId="{66EF35E4-7ACF-4AFE-A8EE-0F799DC0AD34}">
      <dgm:prSet/>
      <dgm:spPr/>
      <dgm:t>
        <a:bodyPr/>
        <a:lstStyle/>
        <a:p>
          <a:endParaRPr lang="tr-TR"/>
        </a:p>
      </dgm:t>
    </dgm:pt>
    <dgm:pt modelId="{998AE740-909C-4230-BE50-7854FD461B21}" type="pres">
      <dgm:prSet presAssocID="{A49D5A47-A7A6-4273-956E-27FF8A0057E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2372C43-41E1-4857-950E-781487218276}" type="pres">
      <dgm:prSet presAssocID="{A49D5A47-A7A6-4273-956E-27FF8A0057EC}" presName="arrow" presStyleLbl="bgShp" presStyleIdx="0" presStyleCnt="1" custLinFactNeighborX="-6977" custLinFactNeighborY="45699"/>
      <dgm:spPr/>
    </dgm:pt>
    <dgm:pt modelId="{124B5F90-401A-4F83-98A9-6663332FCECC}" type="pres">
      <dgm:prSet presAssocID="{A49D5A47-A7A6-4273-956E-27FF8A0057EC}" presName="linearProcess" presStyleCnt="0"/>
      <dgm:spPr/>
    </dgm:pt>
    <dgm:pt modelId="{7B12F915-3A29-4ABF-96AD-6E73FE57A97C}" type="pres">
      <dgm:prSet presAssocID="{0C933F13-AB6C-4540-8ACF-3CB94347395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9F953-8D08-4F2B-9FEB-E7963AC0085D}" type="pres">
      <dgm:prSet presAssocID="{0F34C7F0-2AF5-4EAE-8C13-FF387F539C30}" presName="sibTrans" presStyleCnt="0"/>
      <dgm:spPr/>
    </dgm:pt>
    <dgm:pt modelId="{50192B8A-927E-43E6-A403-60BF5D3C50D9}" type="pres">
      <dgm:prSet presAssocID="{E62F94B2-F82D-4A3A-84FB-83B50B642F2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4D6EE1-7B1A-4461-88D9-BCA159A9E64F}" type="pres">
      <dgm:prSet presAssocID="{EC3EF84A-6257-4FDF-BEB2-4A471FF12917}" presName="sibTrans" presStyleCnt="0"/>
      <dgm:spPr/>
    </dgm:pt>
    <dgm:pt modelId="{A133EC44-FCE7-4693-B5A8-DB6DFF416227}" type="pres">
      <dgm:prSet presAssocID="{08EBD4DA-9050-4C55-814E-E052BB3E6E6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A4EA0B-5DB5-47E2-8323-6408210A6E5E}" type="pres">
      <dgm:prSet presAssocID="{3051BB58-0A39-4236-AB98-87928F5DB887}" presName="sibTrans" presStyleCnt="0"/>
      <dgm:spPr/>
    </dgm:pt>
    <dgm:pt modelId="{BCFE47DC-059A-476C-809C-DEE52DEA1EEF}" type="pres">
      <dgm:prSet presAssocID="{81B42F83-F944-4427-92A2-E881E15E8CF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1B4E0A7-C9AB-43AD-886D-277646228ED4}" type="presOf" srcId="{0C933F13-AB6C-4540-8ACF-3CB943473955}" destId="{7B12F915-3A29-4ABF-96AD-6E73FE57A97C}" srcOrd="0" destOrd="0" presId="urn:microsoft.com/office/officeart/2005/8/layout/hProcess9"/>
    <dgm:cxn modelId="{66EF35E4-7ACF-4AFE-A8EE-0F799DC0AD34}" srcId="{A49D5A47-A7A6-4273-956E-27FF8A0057EC}" destId="{81B42F83-F944-4427-92A2-E881E15E8CFF}" srcOrd="3" destOrd="0" parTransId="{076A08C8-06C8-4E2C-B083-ADB1E2D5A911}" sibTransId="{73AFB1E1-E271-4830-ADF6-0AA2AD385E30}"/>
    <dgm:cxn modelId="{D508B81F-7346-418F-88A8-8A4185AAAEEA}" type="presOf" srcId="{A49D5A47-A7A6-4273-956E-27FF8A0057EC}" destId="{998AE740-909C-4230-BE50-7854FD461B21}" srcOrd="0" destOrd="0" presId="urn:microsoft.com/office/officeart/2005/8/layout/hProcess9"/>
    <dgm:cxn modelId="{A93AE0BA-C28A-4016-9D1E-D929DAAA8C85}" type="presOf" srcId="{E62F94B2-F82D-4A3A-84FB-83B50B642F29}" destId="{50192B8A-927E-43E6-A403-60BF5D3C50D9}" srcOrd="0" destOrd="0" presId="urn:microsoft.com/office/officeart/2005/8/layout/hProcess9"/>
    <dgm:cxn modelId="{28B19CB2-5E88-493F-AE9E-DC3E39B6CBFC}" type="presOf" srcId="{08EBD4DA-9050-4C55-814E-E052BB3E6E69}" destId="{A133EC44-FCE7-4693-B5A8-DB6DFF416227}" srcOrd="0" destOrd="0" presId="urn:microsoft.com/office/officeart/2005/8/layout/hProcess9"/>
    <dgm:cxn modelId="{5C74B064-FA9C-415B-BFB2-06FC71C519E2}" srcId="{A49D5A47-A7A6-4273-956E-27FF8A0057EC}" destId="{0C933F13-AB6C-4540-8ACF-3CB943473955}" srcOrd="0" destOrd="0" parTransId="{29306AC0-6131-4155-B9C7-67A492DAEABD}" sibTransId="{0F34C7F0-2AF5-4EAE-8C13-FF387F539C30}"/>
    <dgm:cxn modelId="{45E52B9A-9A11-4729-95EF-AC46DC8E55EC}" srcId="{A49D5A47-A7A6-4273-956E-27FF8A0057EC}" destId="{08EBD4DA-9050-4C55-814E-E052BB3E6E69}" srcOrd="2" destOrd="0" parTransId="{4E692947-1D7F-42BB-8C5F-33E5EB4CFD6A}" sibTransId="{3051BB58-0A39-4236-AB98-87928F5DB887}"/>
    <dgm:cxn modelId="{B46A72CD-0EDA-43DB-BC3F-2B104A9F90B0}" type="presOf" srcId="{81B42F83-F944-4427-92A2-E881E15E8CFF}" destId="{BCFE47DC-059A-476C-809C-DEE52DEA1EEF}" srcOrd="0" destOrd="0" presId="urn:microsoft.com/office/officeart/2005/8/layout/hProcess9"/>
    <dgm:cxn modelId="{4CEEB21F-10FA-49DD-A2FD-A52CC59C9640}" srcId="{A49D5A47-A7A6-4273-956E-27FF8A0057EC}" destId="{E62F94B2-F82D-4A3A-84FB-83B50B642F29}" srcOrd="1" destOrd="0" parTransId="{D0E9BEF7-655E-4D93-90AA-C246681C4E81}" sibTransId="{EC3EF84A-6257-4FDF-BEB2-4A471FF12917}"/>
    <dgm:cxn modelId="{808F585A-B49A-416D-B547-99052C2FD484}" type="presParOf" srcId="{998AE740-909C-4230-BE50-7854FD461B21}" destId="{82372C43-41E1-4857-950E-781487218276}" srcOrd="0" destOrd="0" presId="urn:microsoft.com/office/officeart/2005/8/layout/hProcess9"/>
    <dgm:cxn modelId="{7FDB7684-9140-4AC9-86DD-A842B7B32BE9}" type="presParOf" srcId="{998AE740-909C-4230-BE50-7854FD461B21}" destId="{124B5F90-401A-4F83-98A9-6663332FCECC}" srcOrd="1" destOrd="0" presId="urn:microsoft.com/office/officeart/2005/8/layout/hProcess9"/>
    <dgm:cxn modelId="{36CFC490-E03A-477E-8542-B8B19C1FB3D8}" type="presParOf" srcId="{124B5F90-401A-4F83-98A9-6663332FCECC}" destId="{7B12F915-3A29-4ABF-96AD-6E73FE57A97C}" srcOrd="0" destOrd="0" presId="urn:microsoft.com/office/officeart/2005/8/layout/hProcess9"/>
    <dgm:cxn modelId="{01F4FA77-9BCB-476D-A93C-72D2376A4BCE}" type="presParOf" srcId="{124B5F90-401A-4F83-98A9-6663332FCECC}" destId="{EF79F953-8D08-4F2B-9FEB-E7963AC0085D}" srcOrd="1" destOrd="0" presId="urn:microsoft.com/office/officeart/2005/8/layout/hProcess9"/>
    <dgm:cxn modelId="{44D3BD77-D5EB-4ECF-B539-14DDDEB6471C}" type="presParOf" srcId="{124B5F90-401A-4F83-98A9-6663332FCECC}" destId="{50192B8A-927E-43E6-A403-60BF5D3C50D9}" srcOrd="2" destOrd="0" presId="urn:microsoft.com/office/officeart/2005/8/layout/hProcess9"/>
    <dgm:cxn modelId="{0BC0E43F-6110-4F5B-B593-A518CF2A117A}" type="presParOf" srcId="{124B5F90-401A-4F83-98A9-6663332FCECC}" destId="{EE4D6EE1-7B1A-4461-88D9-BCA159A9E64F}" srcOrd="3" destOrd="0" presId="urn:microsoft.com/office/officeart/2005/8/layout/hProcess9"/>
    <dgm:cxn modelId="{34C87F46-5EBC-4542-8407-E205EA147F8B}" type="presParOf" srcId="{124B5F90-401A-4F83-98A9-6663332FCECC}" destId="{A133EC44-FCE7-4693-B5A8-DB6DFF416227}" srcOrd="4" destOrd="0" presId="urn:microsoft.com/office/officeart/2005/8/layout/hProcess9"/>
    <dgm:cxn modelId="{C9E5FA18-DB86-485C-AB93-A864C7A16A7C}" type="presParOf" srcId="{124B5F90-401A-4F83-98A9-6663332FCECC}" destId="{10A4EA0B-5DB5-47E2-8323-6408210A6E5E}" srcOrd="5" destOrd="0" presId="urn:microsoft.com/office/officeart/2005/8/layout/hProcess9"/>
    <dgm:cxn modelId="{56C466A5-8C37-4E1B-9268-101320657F8B}" type="presParOf" srcId="{124B5F90-401A-4F83-98A9-6663332FCECC}" destId="{BCFE47DC-059A-476C-809C-DEE52DEA1EE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0F5CA1-0D92-4DC5-84E8-E559C9EA0BD6}" type="doc">
      <dgm:prSet loTypeId="urn:microsoft.com/office/officeart/2005/8/layout/chevron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tr-TR"/>
        </a:p>
      </dgm:t>
    </dgm:pt>
    <dgm:pt modelId="{56EBEE90-9B21-4BB4-BC98-BCDD1799805D}">
      <dgm:prSet phldrT="[Metin]"/>
      <dgm:spPr/>
      <dgm:t>
        <a:bodyPr/>
        <a:lstStyle/>
        <a:p>
          <a:r>
            <a:rPr lang="tr-TR" dirty="0" smtClean="0"/>
            <a:t>1</a:t>
          </a:r>
          <a:endParaRPr lang="tr-TR" dirty="0"/>
        </a:p>
      </dgm:t>
    </dgm:pt>
    <dgm:pt modelId="{EFD2737B-B114-44C7-A1A5-E692F3CE93E8}" type="parTrans" cxnId="{93428B89-1147-46F4-93B9-506CEFBB54FB}">
      <dgm:prSet/>
      <dgm:spPr/>
      <dgm:t>
        <a:bodyPr/>
        <a:lstStyle/>
        <a:p>
          <a:endParaRPr lang="tr-TR"/>
        </a:p>
      </dgm:t>
    </dgm:pt>
    <dgm:pt modelId="{91D37BD4-4393-43E6-B955-0273A0E0FC36}" type="sibTrans" cxnId="{93428B89-1147-46F4-93B9-506CEFBB54FB}">
      <dgm:prSet/>
      <dgm:spPr/>
      <dgm:t>
        <a:bodyPr/>
        <a:lstStyle/>
        <a:p>
          <a:endParaRPr lang="tr-TR"/>
        </a:p>
      </dgm:t>
    </dgm:pt>
    <dgm:pt modelId="{17837086-99D2-44B4-91E3-5F423B897D60}">
      <dgm:prSet phldrT="[Metin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tr-TR" sz="2000" b="1" dirty="0" smtClean="0"/>
            <a:t>Kurumsal laboratuvar altyapısı boşluk analizlerini yapmaları</a:t>
          </a:r>
          <a:endParaRPr lang="tr-TR" sz="2000" b="1" dirty="0"/>
        </a:p>
      </dgm:t>
    </dgm:pt>
    <dgm:pt modelId="{5879A4B4-8AB9-4C80-BCBC-02D67E6A5267}" type="parTrans" cxnId="{9178AAE0-66BA-4CDC-BAF8-66085C8CCEBF}">
      <dgm:prSet/>
      <dgm:spPr/>
      <dgm:t>
        <a:bodyPr/>
        <a:lstStyle/>
        <a:p>
          <a:endParaRPr lang="tr-TR"/>
        </a:p>
      </dgm:t>
    </dgm:pt>
    <dgm:pt modelId="{5B73FC6E-F1F4-459D-8776-3DC14DE3EFEB}" type="sibTrans" cxnId="{9178AAE0-66BA-4CDC-BAF8-66085C8CCEBF}">
      <dgm:prSet/>
      <dgm:spPr/>
      <dgm:t>
        <a:bodyPr/>
        <a:lstStyle/>
        <a:p>
          <a:endParaRPr lang="tr-TR"/>
        </a:p>
      </dgm:t>
    </dgm:pt>
    <dgm:pt modelId="{1E97FED0-2EED-4348-B0A1-83DEFFD8EA9E}">
      <dgm:prSet phldrT="[Metin]"/>
      <dgm:spPr/>
      <dgm:t>
        <a:bodyPr/>
        <a:lstStyle/>
        <a:p>
          <a:r>
            <a:rPr lang="tr-TR" dirty="0" smtClean="0"/>
            <a:t>2</a:t>
          </a:r>
          <a:endParaRPr lang="tr-TR" dirty="0"/>
        </a:p>
      </dgm:t>
    </dgm:pt>
    <dgm:pt modelId="{87364302-BD7A-420F-AA4D-B310B2ED8228}" type="parTrans" cxnId="{A40DFB27-E3BD-4143-A060-FAA811C44931}">
      <dgm:prSet/>
      <dgm:spPr/>
      <dgm:t>
        <a:bodyPr/>
        <a:lstStyle/>
        <a:p>
          <a:endParaRPr lang="tr-TR"/>
        </a:p>
      </dgm:t>
    </dgm:pt>
    <dgm:pt modelId="{29A8BAE1-DAE1-4F84-B352-EDC0653A2593}" type="sibTrans" cxnId="{A40DFB27-E3BD-4143-A060-FAA811C44931}">
      <dgm:prSet/>
      <dgm:spPr/>
      <dgm:t>
        <a:bodyPr/>
        <a:lstStyle/>
        <a:p>
          <a:endParaRPr lang="tr-TR"/>
        </a:p>
      </dgm:t>
    </dgm:pt>
    <dgm:pt modelId="{ABF0F8B0-FBD3-47F3-B26A-A35711F6444C}">
      <dgm:prSet phldrT="[Metin]" custT="1"/>
      <dgm:spPr/>
      <dgm:t>
        <a:bodyPr/>
        <a:lstStyle/>
        <a:p>
          <a:pPr algn="just"/>
          <a:r>
            <a:rPr lang="tr-TR" sz="1800" b="1" dirty="0" smtClean="0">
              <a:solidFill>
                <a:schemeClr val="bg1">
                  <a:lumMod val="95000"/>
                </a:schemeClr>
              </a:solidFill>
            </a:rPr>
            <a:t>Laboratuvarlarında analizi yapılmayan parametreler için metot deteksiyon limitleri ve Ülkemiz için belirlenecek olan Çevresel Kalite Standartlarını da göz önünde bulundurarak uygun cihaz seçimini yapmaları</a:t>
          </a:r>
          <a:endParaRPr lang="tr-TR" sz="1800" b="1" dirty="0">
            <a:solidFill>
              <a:schemeClr val="bg1">
                <a:lumMod val="95000"/>
              </a:schemeClr>
            </a:solidFill>
          </a:endParaRPr>
        </a:p>
      </dgm:t>
    </dgm:pt>
    <dgm:pt modelId="{95723824-221D-463D-B823-B6D3AA4868EB}" type="parTrans" cxnId="{EDA56C15-70F5-4BF6-8E19-5B58CFBD6C75}">
      <dgm:prSet/>
      <dgm:spPr/>
      <dgm:t>
        <a:bodyPr/>
        <a:lstStyle/>
        <a:p>
          <a:endParaRPr lang="tr-TR"/>
        </a:p>
      </dgm:t>
    </dgm:pt>
    <dgm:pt modelId="{09C2DEDB-9B98-4EEA-8D8D-6D75222CAF37}" type="sibTrans" cxnId="{EDA56C15-70F5-4BF6-8E19-5B58CFBD6C75}">
      <dgm:prSet/>
      <dgm:spPr/>
      <dgm:t>
        <a:bodyPr/>
        <a:lstStyle/>
        <a:p>
          <a:endParaRPr lang="tr-TR"/>
        </a:p>
      </dgm:t>
    </dgm:pt>
    <dgm:pt modelId="{B589230C-E0EB-4D3F-87C7-22A97A285A36}">
      <dgm:prSet phldrT="[Metin]"/>
      <dgm:spPr/>
      <dgm:t>
        <a:bodyPr/>
        <a:lstStyle/>
        <a:p>
          <a:r>
            <a:rPr lang="tr-TR" dirty="0" smtClean="0"/>
            <a:t>3</a:t>
          </a:r>
          <a:endParaRPr lang="tr-TR" dirty="0"/>
        </a:p>
      </dgm:t>
    </dgm:pt>
    <dgm:pt modelId="{EC035475-64BF-40C1-B211-EAB096F83E1F}" type="parTrans" cxnId="{C186F313-438B-4BB5-B4CD-309D1F5C8AE7}">
      <dgm:prSet/>
      <dgm:spPr/>
      <dgm:t>
        <a:bodyPr/>
        <a:lstStyle/>
        <a:p>
          <a:endParaRPr lang="tr-TR"/>
        </a:p>
      </dgm:t>
    </dgm:pt>
    <dgm:pt modelId="{81BDAE90-0A59-4B9D-89F7-CC14AC6BE72F}" type="sibTrans" cxnId="{C186F313-438B-4BB5-B4CD-309D1F5C8AE7}">
      <dgm:prSet/>
      <dgm:spPr/>
      <dgm:t>
        <a:bodyPr/>
        <a:lstStyle/>
        <a:p>
          <a:endParaRPr lang="tr-TR"/>
        </a:p>
      </dgm:t>
    </dgm:pt>
    <dgm:pt modelId="{F9B3E169-EE7A-4CB3-955D-B36254F5887B}">
      <dgm:prSet phldrT="[Metin]" custT="1"/>
      <dgm:spPr/>
      <dgm:t>
        <a:bodyPr/>
        <a:lstStyle/>
        <a:p>
          <a:pPr algn="just"/>
          <a:r>
            <a:rPr lang="tr-TR" sz="2000" b="1" dirty="0" smtClean="0">
              <a:solidFill>
                <a:schemeClr val="bg1">
                  <a:lumMod val="95000"/>
                </a:schemeClr>
              </a:solidFill>
            </a:rPr>
            <a:t>Laboratuvarlarında analizi yapılan parametrelerin metot deteksiyon limitlerini de aynı şekilde Çevresel Kalite Standartları çerçevesinde gözden geçirmeleri ve gerekirse cihaz revizyonu yapmaları</a:t>
          </a:r>
          <a:endParaRPr lang="tr-TR" sz="2000" b="1" dirty="0">
            <a:solidFill>
              <a:schemeClr val="bg1">
                <a:lumMod val="95000"/>
              </a:schemeClr>
            </a:solidFill>
          </a:endParaRPr>
        </a:p>
      </dgm:t>
    </dgm:pt>
    <dgm:pt modelId="{A7E2BD72-6913-4654-8A52-3C7BA5E140F8}" type="parTrans" cxnId="{7D21A97B-F678-48A1-B207-3C337692E4C7}">
      <dgm:prSet/>
      <dgm:spPr/>
      <dgm:t>
        <a:bodyPr/>
        <a:lstStyle/>
        <a:p>
          <a:endParaRPr lang="tr-TR"/>
        </a:p>
      </dgm:t>
    </dgm:pt>
    <dgm:pt modelId="{98B07E16-1EB4-42AC-8584-7A389EA61FE7}" type="sibTrans" cxnId="{7D21A97B-F678-48A1-B207-3C337692E4C7}">
      <dgm:prSet/>
      <dgm:spPr/>
      <dgm:t>
        <a:bodyPr/>
        <a:lstStyle/>
        <a:p>
          <a:endParaRPr lang="tr-TR"/>
        </a:p>
      </dgm:t>
    </dgm:pt>
    <dgm:pt modelId="{3E3F81BA-0653-4EDB-A865-97C4B0698023}">
      <dgm:prSet phldrT="[Metin]"/>
      <dgm:spPr/>
      <dgm:t>
        <a:bodyPr/>
        <a:lstStyle/>
        <a:p>
          <a:r>
            <a:rPr lang="tr-TR" dirty="0" smtClean="0"/>
            <a:t>4</a:t>
          </a:r>
          <a:endParaRPr lang="tr-TR" dirty="0"/>
        </a:p>
      </dgm:t>
    </dgm:pt>
    <dgm:pt modelId="{2A53BF83-4877-4C51-AFF7-F8EC94175DCF}" type="parTrans" cxnId="{2E36E3B7-963C-459A-9D2F-BEBCBDF403D8}">
      <dgm:prSet/>
      <dgm:spPr/>
      <dgm:t>
        <a:bodyPr/>
        <a:lstStyle/>
        <a:p>
          <a:endParaRPr lang="tr-TR"/>
        </a:p>
      </dgm:t>
    </dgm:pt>
    <dgm:pt modelId="{E41835E9-CD70-416B-9DEF-37E5C8131522}" type="sibTrans" cxnId="{2E36E3B7-963C-459A-9D2F-BEBCBDF403D8}">
      <dgm:prSet/>
      <dgm:spPr/>
      <dgm:t>
        <a:bodyPr/>
        <a:lstStyle/>
        <a:p>
          <a:endParaRPr lang="tr-TR"/>
        </a:p>
      </dgm:t>
    </dgm:pt>
    <dgm:pt modelId="{AD07F7F8-1808-4B69-B7F5-0006FCB04158}">
      <dgm:prSet phldrT="[Metin]"/>
      <dgm:spPr/>
      <dgm:t>
        <a:bodyPr/>
        <a:lstStyle/>
        <a:p>
          <a:r>
            <a:rPr lang="tr-TR" dirty="0" smtClean="0"/>
            <a:t>5</a:t>
          </a:r>
          <a:endParaRPr lang="tr-TR" dirty="0"/>
        </a:p>
      </dgm:t>
    </dgm:pt>
    <dgm:pt modelId="{DCE032CF-AEDD-4588-A8A7-7D51C81D9055}" type="parTrans" cxnId="{45A755C2-6D0B-4C78-A3C9-1F2E0DC6785E}">
      <dgm:prSet/>
      <dgm:spPr/>
      <dgm:t>
        <a:bodyPr/>
        <a:lstStyle/>
        <a:p>
          <a:endParaRPr lang="tr-TR"/>
        </a:p>
      </dgm:t>
    </dgm:pt>
    <dgm:pt modelId="{5C1429F5-E277-45A3-93F0-0301CBF9CD60}" type="sibTrans" cxnId="{45A755C2-6D0B-4C78-A3C9-1F2E0DC6785E}">
      <dgm:prSet/>
      <dgm:spPr/>
      <dgm:t>
        <a:bodyPr/>
        <a:lstStyle/>
        <a:p>
          <a:endParaRPr lang="tr-TR"/>
        </a:p>
      </dgm:t>
    </dgm:pt>
    <dgm:pt modelId="{92B024CB-4A0E-44A6-9E96-C11E13F65224}">
      <dgm:prSet custT="1"/>
      <dgm:spPr/>
      <dgm:t>
        <a:bodyPr/>
        <a:lstStyle/>
        <a:p>
          <a:pPr algn="just"/>
          <a:r>
            <a:rPr lang="tr-TR" sz="2000" b="1" dirty="0" smtClean="0">
              <a:solidFill>
                <a:schemeClr val="bg1">
                  <a:lumMod val="95000"/>
                </a:schemeClr>
              </a:solidFill>
            </a:rPr>
            <a:t>Metotlarla ilgili gereken geçerli kılma çalışmalarını tamamlamaları</a:t>
          </a:r>
          <a:endParaRPr lang="tr-TR" sz="2000" b="1" dirty="0">
            <a:solidFill>
              <a:schemeClr val="bg1">
                <a:lumMod val="95000"/>
              </a:schemeClr>
            </a:solidFill>
          </a:endParaRPr>
        </a:p>
      </dgm:t>
    </dgm:pt>
    <dgm:pt modelId="{1429B6F8-82F6-41CD-ADC9-8F522F5F567A}" type="parTrans" cxnId="{DD09E15E-38AE-480F-822C-82CA187B2422}">
      <dgm:prSet/>
      <dgm:spPr/>
      <dgm:t>
        <a:bodyPr/>
        <a:lstStyle/>
        <a:p>
          <a:endParaRPr lang="tr-TR"/>
        </a:p>
      </dgm:t>
    </dgm:pt>
    <dgm:pt modelId="{51ECA5EA-4F7B-4A35-A967-32D2889809E8}" type="sibTrans" cxnId="{DD09E15E-38AE-480F-822C-82CA187B2422}">
      <dgm:prSet/>
      <dgm:spPr/>
      <dgm:t>
        <a:bodyPr/>
        <a:lstStyle/>
        <a:p>
          <a:endParaRPr lang="tr-TR"/>
        </a:p>
      </dgm:t>
    </dgm:pt>
    <dgm:pt modelId="{189E1489-0C79-4926-BE7E-5B29095C64A0}">
      <dgm:prSet custT="1"/>
      <dgm:spPr/>
      <dgm:t>
        <a:bodyPr/>
        <a:lstStyle/>
        <a:p>
          <a:r>
            <a:rPr lang="tr-TR" sz="2000" b="1" dirty="0" smtClean="0">
              <a:solidFill>
                <a:schemeClr val="bg1">
                  <a:lumMod val="95000"/>
                </a:schemeClr>
              </a:solidFill>
            </a:rPr>
            <a:t>Laboratuvar ve teknik personel altyapısını güçlendirmeleri</a:t>
          </a:r>
          <a:endParaRPr lang="tr-TR" sz="2000" b="1" dirty="0">
            <a:solidFill>
              <a:schemeClr val="bg1">
                <a:lumMod val="95000"/>
              </a:schemeClr>
            </a:solidFill>
          </a:endParaRPr>
        </a:p>
      </dgm:t>
    </dgm:pt>
    <dgm:pt modelId="{BE0BAF16-0F22-488E-B1F8-6D14DF6F892B}" type="parTrans" cxnId="{C492716A-9AAA-47A1-8603-EC60279099F4}">
      <dgm:prSet/>
      <dgm:spPr/>
      <dgm:t>
        <a:bodyPr/>
        <a:lstStyle/>
        <a:p>
          <a:endParaRPr lang="tr-TR"/>
        </a:p>
      </dgm:t>
    </dgm:pt>
    <dgm:pt modelId="{3AF3010F-7D2D-4C90-8A79-996471BA781F}" type="sibTrans" cxnId="{C492716A-9AAA-47A1-8603-EC60279099F4}">
      <dgm:prSet/>
      <dgm:spPr/>
      <dgm:t>
        <a:bodyPr/>
        <a:lstStyle/>
        <a:p>
          <a:endParaRPr lang="tr-TR"/>
        </a:p>
      </dgm:t>
    </dgm:pt>
    <dgm:pt modelId="{1BDD82A6-A6A0-4CF0-A30F-EE0132AAAA42}" type="pres">
      <dgm:prSet presAssocID="{0E0F5CA1-0D92-4DC5-84E8-E559C9EA0B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BCE7168-912A-474E-A9A2-9D300C2588AE}" type="pres">
      <dgm:prSet presAssocID="{56EBEE90-9B21-4BB4-BC98-BCDD1799805D}" presName="composite" presStyleCnt="0"/>
      <dgm:spPr/>
      <dgm:t>
        <a:bodyPr/>
        <a:lstStyle/>
        <a:p>
          <a:endParaRPr lang="tr-TR"/>
        </a:p>
      </dgm:t>
    </dgm:pt>
    <dgm:pt modelId="{94456F02-FA1D-430B-BBBB-5BF89D72217C}" type="pres">
      <dgm:prSet presAssocID="{56EBEE90-9B21-4BB4-BC98-BCDD1799805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FC9B07-F373-410B-AF09-C9308FE27831}" type="pres">
      <dgm:prSet presAssocID="{56EBEE90-9B21-4BB4-BC98-BCDD1799805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828917-78C0-4193-BE44-06BEE967BF8E}" type="pres">
      <dgm:prSet presAssocID="{91D37BD4-4393-43E6-B955-0273A0E0FC36}" presName="sp" presStyleCnt="0"/>
      <dgm:spPr/>
      <dgm:t>
        <a:bodyPr/>
        <a:lstStyle/>
        <a:p>
          <a:endParaRPr lang="tr-TR"/>
        </a:p>
      </dgm:t>
    </dgm:pt>
    <dgm:pt modelId="{80FC5E26-A9BE-4E9D-8185-A8DB43D3AC53}" type="pres">
      <dgm:prSet presAssocID="{1E97FED0-2EED-4348-B0A1-83DEFFD8EA9E}" presName="composite" presStyleCnt="0"/>
      <dgm:spPr/>
      <dgm:t>
        <a:bodyPr/>
        <a:lstStyle/>
        <a:p>
          <a:endParaRPr lang="tr-TR"/>
        </a:p>
      </dgm:t>
    </dgm:pt>
    <dgm:pt modelId="{58C4216A-3C8D-4D52-91F2-14E8EA567BED}" type="pres">
      <dgm:prSet presAssocID="{1E97FED0-2EED-4348-B0A1-83DEFFD8EA9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31BDFE-8FF9-4E20-89C1-6DD92C8DE45D}" type="pres">
      <dgm:prSet presAssocID="{1E97FED0-2EED-4348-B0A1-83DEFFD8EA9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206229-3BA0-4FE1-8490-3BE724DE344D}" type="pres">
      <dgm:prSet presAssocID="{29A8BAE1-DAE1-4F84-B352-EDC0653A2593}" presName="sp" presStyleCnt="0"/>
      <dgm:spPr/>
      <dgm:t>
        <a:bodyPr/>
        <a:lstStyle/>
        <a:p>
          <a:endParaRPr lang="tr-TR"/>
        </a:p>
      </dgm:t>
    </dgm:pt>
    <dgm:pt modelId="{4817DACD-F450-4CC3-897B-830B57914DB8}" type="pres">
      <dgm:prSet presAssocID="{B589230C-E0EB-4D3F-87C7-22A97A285A36}" presName="composite" presStyleCnt="0"/>
      <dgm:spPr/>
      <dgm:t>
        <a:bodyPr/>
        <a:lstStyle/>
        <a:p>
          <a:endParaRPr lang="tr-TR"/>
        </a:p>
      </dgm:t>
    </dgm:pt>
    <dgm:pt modelId="{79BB3998-DA7D-46B5-9A12-BB60BAE07670}" type="pres">
      <dgm:prSet presAssocID="{B589230C-E0EB-4D3F-87C7-22A97A285A3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B00A9F-6235-48BB-A943-85A2E21DE1E1}" type="pres">
      <dgm:prSet presAssocID="{B589230C-E0EB-4D3F-87C7-22A97A285A36}" presName="descendantText" presStyleLbl="alignAcc1" presStyleIdx="2" presStyleCnt="5" custScaleY="1137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D1CDC6-0F9A-43BA-9FB4-EFAFB70717BA}" type="pres">
      <dgm:prSet presAssocID="{81BDAE90-0A59-4B9D-89F7-CC14AC6BE72F}" presName="sp" presStyleCnt="0"/>
      <dgm:spPr/>
      <dgm:t>
        <a:bodyPr/>
        <a:lstStyle/>
        <a:p>
          <a:endParaRPr lang="tr-TR"/>
        </a:p>
      </dgm:t>
    </dgm:pt>
    <dgm:pt modelId="{14965F0E-5379-4E50-962F-CA0A38FCA99C}" type="pres">
      <dgm:prSet presAssocID="{3E3F81BA-0653-4EDB-A865-97C4B0698023}" presName="composite" presStyleCnt="0"/>
      <dgm:spPr/>
      <dgm:t>
        <a:bodyPr/>
        <a:lstStyle/>
        <a:p>
          <a:endParaRPr lang="tr-TR"/>
        </a:p>
      </dgm:t>
    </dgm:pt>
    <dgm:pt modelId="{56DF7D76-92B5-40F6-915C-30585549CE31}" type="pres">
      <dgm:prSet presAssocID="{3E3F81BA-0653-4EDB-A865-97C4B069802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3C1E11-EC9D-4D2C-8B78-A5805C71D182}" type="pres">
      <dgm:prSet presAssocID="{3E3F81BA-0653-4EDB-A865-97C4B069802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9E9CE3-9825-45B4-A3EE-72176176E3C9}" type="pres">
      <dgm:prSet presAssocID="{E41835E9-CD70-416B-9DEF-37E5C8131522}" presName="sp" presStyleCnt="0"/>
      <dgm:spPr/>
      <dgm:t>
        <a:bodyPr/>
        <a:lstStyle/>
        <a:p>
          <a:endParaRPr lang="tr-TR"/>
        </a:p>
      </dgm:t>
    </dgm:pt>
    <dgm:pt modelId="{F6FE8287-A084-42AE-B3C4-645C6B40E9AA}" type="pres">
      <dgm:prSet presAssocID="{AD07F7F8-1808-4B69-B7F5-0006FCB04158}" presName="composite" presStyleCnt="0"/>
      <dgm:spPr/>
      <dgm:t>
        <a:bodyPr/>
        <a:lstStyle/>
        <a:p>
          <a:endParaRPr lang="tr-TR"/>
        </a:p>
      </dgm:t>
    </dgm:pt>
    <dgm:pt modelId="{0C4A7EEE-D95E-4068-8E23-993D26305029}" type="pres">
      <dgm:prSet presAssocID="{AD07F7F8-1808-4B69-B7F5-0006FCB0415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922B5C-DECB-4B6C-8080-BC2340638DAA}" type="pres">
      <dgm:prSet presAssocID="{AD07F7F8-1808-4B69-B7F5-0006FCB0415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4C429C6-B47C-49AD-97F6-D19A0163EBBF}" type="presOf" srcId="{3E3F81BA-0653-4EDB-A865-97C4B0698023}" destId="{56DF7D76-92B5-40F6-915C-30585549CE31}" srcOrd="0" destOrd="0" presId="urn:microsoft.com/office/officeart/2005/8/layout/chevron2"/>
    <dgm:cxn modelId="{C492716A-9AAA-47A1-8603-EC60279099F4}" srcId="{AD07F7F8-1808-4B69-B7F5-0006FCB04158}" destId="{189E1489-0C79-4926-BE7E-5B29095C64A0}" srcOrd="0" destOrd="0" parTransId="{BE0BAF16-0F22-488E-B1F8-6D14DF6F892B}" sibTransId="{3AF3010F-7D2D-4C90-8A79-996471BA781F}"/>
    <dgm:cxn modelId="{3F91EA5C-82D9-45C2-885C-D38D1BE442AB}" type="presOf" srcId="{17837086-99D2-44B4-91E3-5F423B897D60}" destId="{F4FC9B07-F373-410B-AF09-C9308FE27831}" srcOrd="0" destOrd="0" presId="urn:microsoft.com/office/officeart/2005/8/layout/chevron2"/>
    <dgm:cxn modelId="{8D1139DD-714F-493D-916A-1F713CC76159}" type="presOf" srcId="{56EBEE90-9B21-4BB4-BC98-BCDD1799805D}" destId="{94456F02-FA1D-430B-BBBB-5BF89D72217C}" srcOrd="0" destOrd="0" presId="urn:microsoft.com/office/officeart/2005/8/layout/chevron2"/>
    <dgm:cxn modelId="{A40DFB27-E3BD-4143-A060-FAA811C44931}" srcId="{0E0F5CA1-0D92-4DC5-84E8-E559C9EA0BD6}" destId="{1E97FED0-2EED-4348-B0A1-83DEFFD8EA9E}" srcOrd="1" destOrd="0" parTransId="{87364302-BD7A-420F-AA4D-B310B2ED8228}" sibTransId="{29A8BAE1-DAE1-4F84-B352-EDC0653A2593}"/>
    <dgm:cxn modelId="{C186F313-438B-4BB5-B4CD-309D1F5C8AE7}" srcId="{0E0F5CA1-0D92-4DC5-84E8-E559C9EA0BD6}" destId="{B589230C-E0EB-4D3F-87C7-22A97A285A36}" srcOrd="2" destOrd="0" parTransId="{EC035475-64BF-40C1-B211-EAB096F83E1F}" sibTransId="{81BDAE90-0A59-4B9D-89F7-CC14AC6BE72F}"/>
    <dgm:cxn modelId="{9C7EC426-B1CE-4E10-B3E0-647917205056}" type="presOf" srcId="{0E0F5CA1-0D92-4DC5-84E8-E559C9EA0BD6}" destId="{1BDD82A6-A6A0-4CF0-A30F-EE0132AAAA42}" srcOrd="0" destOrd="0" presId="urn:microsoft.com/office/officeart/2005/8/layout/chevron2"/>
    <dgm:cxn modelId="{9178AAE0-66BA-4CDC-BAF8-66085C8CCEBF}" srcId="{56EBEE90-9B21-4BB4-BC98-BCDD1799805D}" destId="{17837086-99D2-44B4-91E3-5F423B897D60}" srcOrd="0" destOrd="0" parTransId="{5879A4B4-8AB9-4C80-BCBC-02D67E6A5267}" sibTransId="{5B73FC6E-F1F4-459D-8776-3DC14DE3EFEB}"/>
    <dgm:cxn modelId="{CE0084E1-0D51-41A3-9DA9-C0049DCF785E}" type="presOf" srcId="{189E1489-0C79-4926-BE7E-5B29095C64A0}" destId="{A4922B5C-DECB-4B6C-8080-BC2340638DAA}" srcOrd="0" destOrd="0" presId="urn:microsoft.com/office/officeart/2005/8/layout/chevron2"/>
    <dgm:cxn modelId="{EDA56C15-70F5-4BF6-8E19-5B58CFBD6C75}" srcId="{1E97FED0-2EED-4348-B0A1-83DEFFD8EA9E}" destId="{ABF0F8B0-FBD3-47F3-B26A-A35711F6444C}" srcOrd="0" destOrd="0" parTransId="{95723824-221D-463D-B823-B6D3AA4868EB}" sibTransId="{09C2DEDB-9B98-4EEA-8D8D-6D75222CAF37}"/>
    <dgm:cxn modelId="{45A755C2-6D0B-4C78-A3C9-1F2E0DC6785E}" srcId="{0E0F5CA1-0D92-4DC5-84E8-E559C9EA0BD6}" destId="{AD07F7F8-1808-4B69-B7F5-0006FCB04158}" srcOrd="4" destOrd="0" parTransId="{DCE032CF-AEDD-4588-A8A7-7D51C81D9055}" sibTransId="{5C1429F5-E277-45A3-93F0-0301CBF9CD60}"/>
    <dgm:cxn modelId="{386C5714-D1E9-4AC7-8676-24D86F553374}" type="presOf" srcId="{1E97FED0-2EED-4348-B0A1-83DEFFD8EA9E}" destId="{58C4216A-3C8D-4D52-91F2-14E8EA567BED}" srcOrd="0" destOrd="0" presId="urn:microsoft.com/office/officeart/2005/8/layout/chevron2"/>
    <dgm:cxn modelId="{DD09E15E-38AE-480F-822C-82CA187B2422}" srcId="{3E3F81BA-0653-4EDB-A865-97C4B0698023}" destId="{92B024CB-4A0E-44A6-9E96-C11E13F65224}" srcOrd="0" destOrd="0" parTransId="{1429B6F8-82F6-41CD-ADC9-8F522F5F567A}" sibTransId="{51ECA5EA-4F7B-4A35-A967-32D2889809E8}"/>
    <dgm:cxn modelId="{8D3DBC8D-F5EF-4C40-B190-83B169012623}" type="presOf" srcId="{92B024CB-4A0E-44A6-9E96-C11E13F65224}" destId="{4B3C1E11-EC9D-4D2C-8B78-A5805C71D182}" srcOrd="0" destOrd="0" presId="urn:microsoft.com/office/officeart/2005/8/layout/chevron2"/>
    <dgm:cxn modelId="{9631DE53-95E7-406E-B651-5BC9C3B64EB1}" type="presOf" srcId="{B589230C-E0EB-4D3F-87C7-22A97A285A36}" destId="{79BB3998-DA7D-46B5-9A12-BB60BAE07670}" srcOrd="0" destOrd="0" presId="urn:microsoft.com/office/officeart/2005/8/layout/chevron2"/>
    <dgm:cxn modelId="{3FB83AC9-DC1B-4390-B280-F0DC24D53B52}" type="presOf" srcId="{ABF0F8B0-FBD3-47F3-B26A-A35711F6444C}" destId="{3C31BDFE-8FF9-4E20-89C1-6DD92C8DE45D}" srcOrd="0" destOrd="0" presId="urn:microsoft.com/office/officeart/2005/8/layout/chevron2"/>
    <dgm:cxn modelId="{2E36E3B7-963C-459A-9D2F-BEBCBDF403D8}" srcId="{0E0F5CA1-0D92-4DC5-84E8-E559C9EA0BD6}" destId="{3E3F81BA-0653-4EDB-A865-97C4B0698023}" srcOrd="3" destOrd="0" parTransId="{2A53BF83-4877-4C51-AFF7-F8EC94175DCF}" sibTransId="{E41835E9-CD70-416B-9DEF-37E5C8131522}"/>
    <dgm:cxn modelId="{7D21A97B-F678-48A1-B207-3C337692E4C7}" srcId="{B589230C-E0EB-4D3F-87C7-22A97A285A36}" destId="{F9B3E169-EE7A-4CB3-955D-B36254F5887B}" srcOrd="0" destOrd="0" parTransId="{A7E2BD72-6913-4654-8A52-3C7BA5E140F8}" sibTransId="{98B07E16-1EB4-42AC-8584-7A389EA61FE7}"/>
    <dgm:cxn modelId="{3BB013F7-29EB-450D-BE94-DA2D1844508A}" type="presOf" srcId="{F9B3E169-EE7A-4CB3-955D-B36254F5887B}" destId="{C7B00A9F-6235-48BB-A943-85A2E21DE1E1}" srcOrd="0" destOrd="0" presId="urn:microsoft.com/office/officeart/2005/8/layout/chevron2"/>
    <dgm:cxn modelId="{93428B89-1147-46F4-93B9-506CEFBB54FB}" srcId="{0E0F5CA1-0D92-4DC5-84E8-E559C9EA0BD6}" destId="{56EBEE90-9B21-4BB4-BC98-BCDD1799805D}" srcOrd="0" destOrd="0" parTransId="{EFD2737B-B114-44C7-A1A5-E692F3CE93E8}" sibTransId="{91D37BD4-4393-43E6-B955-0273A0E0FC36}"/>
    <dgm:cxn modelId="{5DE13542-2426-4699-BFB7-2C836BDB96B9}" type="presOf" srcId="{AD07F7F8-1808-4B69-B7F5-0006FCB04158}" destId="{0C4A7EEE-D95E-4068-8E23-993D26305029}" srcOrd="0" destOrd="0" presId="urn:microsoft.com/office/officeart/2005/8/layout/chevron2"/>
    <dgm:cxn modelId="{A55DA535-BFC5-44E1-8F77-44326CE570F0}" type="presParOf" srcId="{1BDD82A6-A6A0-4CF0-A30F-EE0132AAAA42}" destId="{ABCE7168-912A-474E-A9A2-9D300C2588AE}" srcOrd="0" destOrd="0" presId="urn:microsoft.com/office/officeart/2005/8/layout/chevron2"/>
    <dgm:cxn modelId="{2EA8AE0A-492A-4768-9D75-02E972918010}" type="presParOf" srcId="{ABCE7168-912A-474E-A9A2-9D300C2588AE}" destId="{94456F02-FA1D-430B-BBBB-5BF89D72217C}" srcOrd="0" destOrd="0" presId="urn:microsoft.com/office/officeart/2005/8/layout/chevron2"/>
    <dgm:cxn modelId="{8D40BC41-7D5B-45BE-8866-D9F84241E348}" type="presParOf" srcId="{ABCE7168-912A-474E-A9A2-9D300C2588AE}" destId="{F4FC9B07-F373-410B-AF09-C9308FE27831}" srcOrd="1" destOrd="0" presId="urn:microsoft.com/office/officeart/2005/8/layout/chevron2"/>
    <dgm:cxn modelId="{19EB7AD9-1C2D-497B-974F-651662DE95E5}" type="presParOf" srcId="{1BDD82A6-A6A0-4CF0-A30F-EE0132AAAA42}" destId="{9E828917-78C0-4193-BE44-06BEE967BF8E}" srcOrd="1" destOrd="0" presId="urn:microsoft.com/office/officeart/2005/8/layout/chevron2"/>
    <dgm:cxn modelId="{E3A0D433-A01C-4851-80CC-F0EA5F34FAA0}" type="presParOf" srcId="{1BDD82A6-A6A0-4CF0-A30F-EE0132AAAA42}" destId="{80FC5E26-A9BE-4E9D-8185-A8DB43D3AC53}" srcOrd="2" destOrd="0" presId="urn:microsoft.com/office/officeart/2005/8/layout/chevron2"/>
    <dgm:cxn modelId="{F39B45F9-9784-4A9F-97FA-76242E1E4BB3}" type="presParOf" srcId="{80FC5E26-A9BE-4E9D-8185-A8DB43D3AC53}" destId="{58C4216A-3C8D-4D52-91F2-14E8EA567BED}" srcOrd="0" destOrd="0" presId="urn:microsoft.com/office/officeart/2005/8/layout/chevron2"/>
    <dgm:cxn modelId="{3E8D5A40-72DB-4598-878E-2CAB81343488}" type="presParOf" srcId="{80FC5E26-A9BE-4E9D-8185-A8DB43D3AC53}" destId="{3C31BDFE-8FF9-4E20-89C1-6DD92C8DE45D}" srcOrd="1" destOrd="0" presId="urn:microsoft.com/office/officeart/2005/8/layout/chevron2"/>
    <dgm:cxn modelId="{AEE51E2B-893C-46FF-9A1F-96BF6C053D0E}" type="presParOf" srcId="{1BDD82A6-A6A0-4CF0-A30F-EE0132AAAA42}" destId="{3D206229-3BA0-4FE1-8490-3BE724DE344D}" srcOrd="3" destOrd="0" presId="urn:microsoft.com/office/officeart/2005/8/layout/chevron2"/>
    <dgm:cxn modelId="{D7AEED58-EC21-4174-8083-D3EE19112D0B}" type="presParOf" srcId="{1BDD82A6-A6A0-4CF0-A30F-EE0132AAAA42}" destId="{4817DACD-F450-4CC3-897B-830B57914DB8}" srcOrd="4" destOrd="0" presId="urn:microsoft.com/office/officeart/2005/8/layout/chevron2"/>
    <dgm:cxn modelId="{161CB82D-8FA3-49DB-A182-4F5640A2D32B}" type="presParOf" srcId="{4817DACD-F450-4CC3-897B-830B57914DB8}" destId="{79BB3998-DA7D-46B5-9A12-BB60BAE07670}" srcOrd="0" destOrd="0" presId="urn:microsoft.com/office/officeart/2005/8/layout/chevron2"/>
    <dgm:cxn modelId="{68068165-81E3-474D-BD49-91F2F6FE7D42}" type="presParOf" srcId="{4817DACD-F450-4CC3-897B-830B57914DB8}" destId="{C7B00A9F-6235-48BB-A943-85A2E21DE1E1}" srcOrd="1" destOrd="0" presId="urn:microsoft.com/office/officeart/2005/8/layout/chevron2"/>
    <dgm:cxn modelId="{452494AB-092D-41BB-821E-EEB709791E46}" type="presParOf" srcId="{1BDD82A6-A6A0-4CF0-A30F-EE0132AAAA42}" destId="{DBD1CDC6-0F9A-43BA-9FB4-EFAFB70717BA}" srcOrd="5" destOrd="0" presId="urn:microsoft.com/office/officeart/2005/8/layout/chevron2"/>
    <dgm:cxn modelId="{1D0399D7-D1F2-450E-B61D-C7E68100BA11}" type="presParOf" srcId="{1BDD82A6-A6A0-4CF0-A30F-EE0132AAAA42}" destId="{14965F0E-5379-4E50-962F-CA0A38FCA99C}" srcOrd="6" destOrd="0" presId="urn:microsoft.com/office/officeart/2005/8/layout/chevron2"/>
    <dgm:cxn modelId="{1012E3E5-1B1C-4A26-882E-F0B81C979D21}" type="presParOf" srcId="{14965F0E-5379-4E50-962F-CA0A38FCA99C}" destId="{56DF7D76-92B5-40F6-915C-30585549CE31}" srcOrd="0" destOrd="0" presId="urn:microsoft.com/office/officeart/2005/8/layout/chevron2"/>
    <dgm:cxn modelId="{B49068D3-2D44-46B3-AFB6-92D20996895E}" type="presParOf" srcId="{14965F0E-5379-4E50-962F-CA0A38FCA99C}" destId="{4B3C1E11-EC9D-4D2C-8B78-A5805C71D182}" srcOrd="1" destOrd="0" presId="urn:microsoft.com/office/officeart/2005/8/layout/chevron2"/>
    <dgm:cxn modelId="{C8407249-BD3A-434A-BD13-5E76CB8B992F}" type="presParOf" srcId="{1BDD82A6-A6A0-4CF0-A30F-EE0132AAAA42}" destId="{729E9CE3-9825-45B4-A3EE-72176176E3C9}" srcOrd="7" destOrd="0" presId="urn:microsoft.com/office/officeart/2005/8/layout/chevron2"/>
    <dgm:cxn modelId="{347FD0B5-BE15-43AC-9453-047DF4372740}" type="presParOf" srcId="{1BDD82A6-A6A0-4CF0-A30F-EE0132AAAA42}" destId="{F6FE8287-A084-42AE-B3C4-645C6B40E9AA}" srcOrd="8" destOrd="0" presId="urn:microsoft.com/office/officeart/2005/8/layout/chevron2"/>
    <dgm:cxn modelId="{086BF969-A161-4350-82EA-197A3B3A436C}" type="presParOf" srcId="{F6FE8287-A084-42AE-B3C4-645C6B40E9AA}" destId="{0C4A7EEE-D95E-4068-8E23-993D26305029}" srcOrd="0" destOrd="0" presId="urn:microsoft.com/office/officeart/2005/8/layout/chevron2"/>
    <dgm:cxn modelId="{03310C5D-4361-4B85-9CC9-01FA44C8A40A}" type="presParOf" srcId="{F6FE8287-A084-42AE-B3C4-645C6B40E9AA}" destId="{A4922B5C-DECB-4B6C-8080-BC2340638D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0F5CA1-0D92-4DC5-84E8-E559C9EA0BD6}" type="doc">
      <dgm:prSet loTypeId="urn:microsoft.com/office/officeart/2005/8/layout/chevron2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tr-TR"/>
        </a:p>
      </dgm:t>
    </dgm:pt>
    <dgm:pt modelId="{56EBEE90-9B21-4BB4-BC98-BCDD1799805D}">
      <dgm:prSet phldrT="[Metin]"/>
      <dgm:spPr/>
      <dgm:t>
        <a:bodyPr/>
        <a:lstStyle/>
        <a:p>
          <a:r>
            <a:rPr lang="tr-TR" dirty="0" smtClean="0"/>
            <a:t>1</a:t>
          </a:r>
          <a:endParaRPr lang="tr-TR" dirty="0"/>
        </a:p>
      </dgm:t>
    </dgm:pt>
    <dgm:pt modelId="{EFD2737B-B114-44C7-A1A5-E692F3CE93E8}" type="parTrans" cxnId="{93428B89-1147-46F4-93B9-506CEFBB54FB}">
      <dgm:prSet/>
      <dgm:spPr/>
      <dgm:t>
        <a:bodyPr/>
        <a:lstStyle/>
        <a:p>
          <a:endParaRPr lang="tr-TR"/>
        </a:p>
      </dgm:t>
    </dgm:pt>
    <dgm:pt modelId="{91D37BD4-4393-43E6-B955-0273A0E0FC36}" type="sibTrans" cxnId="{93428B89-1147-46F4-93B9-506CEFBB54FB}">
      <dgm:prSet/>
      <dgm:spPr/>
      <dgm:t>
        <a:bodyPr/>
        <a:lstStyle/>
        <a:p>
          <a:endParaRPr lang="tr-TR"/>
        </a:p>
      </dgm:t>
    </dgm:pt>
    <dgm:pt modelId="{17837086-99D2-44B4-91E3-5F423B897D60}">
      <dgm:prSet phldrT="[Metin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tr-TR" sz="2000" b="1" dirty="0" smtClean="0">
              <a:solidFill>
                <a:schemeClr val="tx1"/>
              </a:solidFill>
            </a:rPr>
            <a:t>Kurumsal laboratuvar altyapısı boşluk analizlerini yapmaları</a:t>
          </a:r>
          <a:endParaRPr lang="tr-TR" sz="2000" b="1" dirty="0">
            <a:solidFill>
              <a:schemeClr val="tx1"/>
            </a:solidFill>
          </a:endParaRPr>
        </a:p>
      </dgm:t>
    </dgm:pt>
    <dgm:pt modelId="{5879A4B4-8AB9-4C80-BCBC-02D67E6A5267}" type="parTrans" cxnId="{9178AAE0-66BA-4CDC-BAF8-66085C8CCEBF}">
      <dgm:prSet/>
      <dgm:spPr/>
      <dgm:t>
        <a:bodyPr/>
        <a:lstStyle/>
        <a:p>
          <a:endParaRPr lang="tr-TR"/>
        </a:p>
      </dgm:t>
    </dgm:pt>
    <dgm:pt modelId="{5B73FC6E-F1F4-459D-8776-3DC14DE3EFEB}" type="sibTrans" cxnId="{9178AAE0-66BA-4CDC-BAF8-66085C8CCEBF}">
      <dgm:prSet/>
      <dgm:spPr/>
      <dgm:t>
        <a:bodyPr/>
        <a:lstStyle/>
        <a:p>
          <a:endParaRPr lang="tr-TR"/>
        </a:p>
      </dgm:t>
    </dgm:pt>
    <dgm:pt modelId="{1E97FED0-2EED-4348-B0A1-83DEFFD8EA9E}">
      <dgm:prSet phldrT="[Metin]"/>
      <dgm:spPr/>
      <dgm:t>
        <a:bodyPr/>
        <a:lstStyle/>
        <a:p>
          <a:r>
            <a:rPr lang="tr-TR" dirty="0" smtClean="0"/>
            <a:t>2</a:t>
          </a:r>
          <a:endParaRPr lang="tr-TR" dirty="0"/>
        </a:p>
      </dgm:t>
    </dgm:pt>
    <dgm:pt modelId="{87364302-BD7A-420F-AA4D-B310B2ED8228}" type="parTrans" cxnId="{A40DFB27-E3BD-4143-A060-FAA811C44931}">
      <dgm:prSet/>
      <dgm:spPr/>
      <dgm:t>
        <a:bodyPr/>
        <a:lstStyle/>
        <a:p>
          <a:endParaRPr lang="tr-TR"/>
        </a:p>
      </dgm:t>
    </dgm:pt>
    <dgm:pt modelId="{29A8BAE1-DAE1-4F84-B352-EDC0653A2593}" type="sibTrans" cxnId="{A40DFB27-E3BD-4143-A060-FAA811C44931}">
      <dgm:prSet/>
      <dgm:spPr/>
      <dgm:t>
        <a:bodyPr/>
        <a:lstStyle/>
        <a:p>
          <a:endParaRPr lang="tr-TR"/>
        </a:p>
      </dgm:t>
    </dgm:pt>
    <dgm:pt modelId="{ABF0F8B0-FBD3-47F3-B26A-A35711F6444C}">
      <dgm:prSet phldrT="[Metin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tr-TR" sz="1800" b="1" dirty="0" smtClean="0"/>
            <a:t>Laboratuvarlarında analizi yapılmayan parametreler için metot deteksiyon limitleri ve Ülkemiz için belirlenecek olan Çevresel Kalite Standartlarını da göz önünde bulundurarak uygun cihaz seçimini yapmaları</a:t>
          </a:r>
          <a:endParaRPr lang="tr-TR" sz="1800" b="1" dirty="0"/>
        </a:p>
      </dgm:t>
    </dgm:pt>
    <dgm:pt modelId="{95723824-221D-463D-B823-B6D3AA4868EB}" type="parTrans" cxnId="{EDA56C15-70F5-4BF6-8E19-5B58CFBD6C75}">
      <dgm:prSet/>
      <dgm:spPr/>
      <dgm:t>
        <a:bodyPr/>
        <a:lstStyle/>
        <a:p>
          <a:endParaRPr lang="tr-TR"/>
        </a:p>
      </dgm:t>
    </dgm:pt>
    <dgm:pt modelId="{09C2DEDB-9B98-4EEA-8D8D-6D75222CAF37}" type="sibTrans" cxnId="{EDA56C15-70F5-4BF6-8E19-5B58CFBD6C75}">
      <dgm:prSet/>
      <dgm:spPr/>
      <dgm:t>
        <a:bodyPr/>
        <a:lstStyle/>
        <a:p>
          <a:endParaRPr lang="tr-TR"/>
        </a:p>
      </dgm:t>
    </dgm:pt>
    <dgm:pt modelId="{B589230C-E0EB-4D3F-87C7-22A97A285A36}">
      <dgm:prSet phldrT="[Metin]"/>
      <dgm:spPr/>
      <dgm:t>
        <a:bodyPr/>
        <a:lstStyle/>
        <a:p>
          <a:r>
            <a:rPr lang="tr-TR" dirty="0" smtClean="0"/>
            <a:t>3</a:t>
          </a:r>
          <a:endParaRPr lang="tr-TR" dirty="0"/>
        </a:p>
      </dgm:t>
    </dgm:pt>
    <dgm:pt modelId="{EC035475-64BF-40C1-B211-EAB096F83E1F}" type="parTrans" cxnId="{C186F313-438B-4BB5-B4CD-309D1F5C8AE7}">
      <dgm:prSet/>
      <dgm:spPr/>
      <dgm:t>
        <a:bodyPr/>
        <a:lstStyle/>
        <a:p>
          <a:endParaRPr lang="tr-TR"/>
        </a:p>
      </dgm:t>
    </dgm:pt>
    <dgm:pt modelId="{81BDAE90-0A59-4B9D-89F7-CC14AC6BE72F}" type="sibTrans" cxnId="{C186F313-438B-4BB5-B4CD-309D1F5C8AE7}">
      <dgm:prSet/>
      <dgm:spPr/>
      <dgm:t>
        <a:bodyPr/>
        <a:lstStyle/>
        <a:p>
          <a:endParaRPr lang="tr-TR"/>
        </a:p>
      </dgm:t>
    </dgm:pt>
    <dgm:pt modelId="{F9B3E169-EE7A-4CB3-955D-B36254F5887B}">
      <dgm:prSet phldrT="[Metin]" custT="1"/>
      <dgm:spPr/>
      <dgm:t>
        <a:bodyPr/>
        <a:lstStyle/>
        <a:p>
          <a:pPr algn="just"/>
          <a:r>
            <a:rPr lang="tr-TR" sz="2000" b="1" dirty="0" smtClean="0">
              <a:solidFill>
                <a:schemeClr val="bg1">
                  <a:lumMod val="95000"/>
                </a:schemeClr>
              </a:solidFill>
            </a:rPr>
            <a:t>Laboratuvarlarında analizi yapılan parametrelerin metot deteksiyon limitlerini de aynı şekilde Çevresel Kalite Standartları çerçevesinde gözden geçirmeleri ve gerekirse cihaz revizyonu yapmaları</a:t>
          </a:r>
          <a:endParaRPr lang="tr-TR" sz="2000" b="1" dirty="0">
            <a:solidFill>
              <a:schemeClr val="bg1">
                <a:lumMod val="95000"/>
              </a:schemeClr>
            </a:solidFill>
          </a:endParaRPr>
        </a:p>
      </dgm:t>
    </dgm:pt>
    <dgm:pt modelId="{A7E2BD72-6913-4654-8A52-3C7BA5E140F8}" type="parTrans" cxnId="{7D21A97B-F678-48A1-B207-3C337692E4C7}">
      <dgm:prSet/>
      <dgm:spPr/>
      <dgm:t>
        <a:bodyPr/>
        <a:lstStyle/>
        <a:p>
          <a:endParaRPr lang="tr-TR"/>
        </a:p>
      </dgm:t>
    </dgm:pt>
    <dgm:pt modelId="{98B07E16-1EB4-42AC-8584-7A389EA61FE7}" type="sibTrans" cxnId="{7D21A97B-F678-48A1-B207-3C337692E4C7}">
      <dgm:prSet/>
      <dgm:spPr/>
      <dgm:t>
        <a:bodyPr/>
        <a:lstStyle/>
        <a:p>
          <a:endParaRPr lang="tr-TR"/>
        </a:p>
      </dgm:t>
    </dgm:pt>
    <dgm:pt modelId="{3E3F81BA-0653-4EDB-A865-97C4B0698023}">
      <dgm:prSet phldrT="[Metin]"/>
      <dgm:spPr/>
      <dgm:t>
        <a:bodyPr/>
        <a:lstStyle/>
        <a:p>
          <a:r>
            <a:rPr lang="tr-TR" dirty="0" smtClean="0"/>
            <a:t>4</a:t>
          </a:r>
          <a:endParaRPr lang="tr-TR" dirty="0"/>
        </a:p>
      </dgm:t>
    </dgm:pt>
    <dgm:pt modelId="{2A53BF83-4877-4C51-AFF7-F8EC94175DCF}" type="parTrans" cxnId="{2E36E3B7-963C-459A-9D2F-BEBCBDF403D8}">
      <dgm:prSet/>
      <dgm:spPr/>
      <dgm:t>
        <a:bodyPr/>
        <a:lstStyle/>
        <a:p>
          <a:endParaRPr lang="tr-TR"/>
        </a:p>
      </dgm:t>
    </dgm:pt>
    <dgm:pt modelId="{E41835E9-CD70-416B-9DEF-37E5C8131522}" type="sibTrans" cxnId="{2E36E3B7-963C-459A-9D2F-BEBCBDF403D8}">
      <dgm:prSet/>
      <dgm:spPr/>
      <dgm:t>
        <a:bodyPr/>
        <a:lstStyle/>
        <a:p>
          <a:endParaRPr lang="tr-TR"/>
        </a:p>
      </dgm:t>
    </dgm:pt>
    <dgm:pt modelId="{AD07F7F8-1808-4B69-B7F5-0006FCB04158}">
      <dgm:prSet phldrT="[Metin]"/>
      <dgm:spPr/>
      <dgm:t>
        <a:bodyPr/>
        <a:lstStyle/>
        <a:p>
          <a:r>
            <a:rPr lang="tr-TR" dirty="0" smtClean="0"/>
            <a:t>5</a:t>
          </a:r>
          <a:endParaRPr lang="tr-TR" dirty="0"/>
        </a:p>
      </dgm:t>
    </dgm:pt>
    <dgm:pt modelId="{DCE032CF-AEDD-4588-A8A7-7D51C81D9055}" type="parTrans" cxnId="{45A755C2-6D0B-4C78-A3C9-1F2E0DC6785E}">
      <dgm:prSet/>
      <dgm:spPr/>
      <dgm:t>
        <a:bodyPr/>
        <a:lstStyle/>
        <a:p>
          <a:endParaRPr lang="tr-TR"/>
        </a:p>
      </dgm:t>
    </dgm:pt>
    <dgm:pt modelId="{5C1429F5-E277-45A3-93F0-0301CBF9CD60}" type="sibTrans" cxnId="{45A755C2-6D0B-4C78-A3C9-1F2E0DC6785E}">
      <dgm:prSet/>
      <dgm:spPr/>
      <dgm:t>
        <a:bodyPr/>
        <a:lstStyle/>
        <a:p>
          <a:endParaRPr lang="tr-TR"/>
        </a:p>
      </dgm:t>
    </dgm:pt>
    <dgm:pt modelId="{92B024CB-4A0E-44A6-9E96-C11E13F65224}">
      <dgm:prSet custT="1"/>
      <dgm:spPr/>
      <dgm:t>
        <a:bodyPr/>
        <a:lstStyle/>
        <a:p>
          <a:pPr algn="just"/>
          <a:r>
            <a:rPr lang="tr-TR" sz="2000" b="1" dirty="0" smtClean="0">
              <a:solidFill>
                <a:schemeClr val="bg1">
                  <a:lumMod val="95000"/>
                </a:schemeClr>
              </a:solidFill>
            </a:rPr>
            <a:t>Metotlarla ilgili gereken geçerli kılma çalışmalarını tamamlamaları</a:t>
          </a:r>
          <a:endParaRPr lang="tr-TR" sz="2000" b="1" dirty="0">
            <a:solidFill>
              <a:schemeClr val="bg1">
                <a:lumMod val="95000"/>
              </a:schemeClr>
            </a:solidFill>
          </a:endParaRPr>
        </a:p>
      </dgm:t>
    </dgm:pt>
    <dgm:pt modelId="{1429B6F8-82F6-41CD-ADC9-8F522F5F567A}" type="parTrans" cxnId="{DD09E15E-38AE-480F-822C-82CA187B2422}">
      <dgm:prSet/>
      <dgm:spPr/>
      <dgm:t>
        <a:bodyPr/>
        <a:lstStyle/>
        <a:p>
          <a:endParaRPr lang="tr-TR"/>
        </a:p>
      </dgm:t>
    </dgm:pt>
    <dgm:pt modelId="{51ECA5EA-4F7B-4A35-A967-32D2889809E8}" type="sibTrans" cxnId="{DD09E15E-38AE-480F-822C-82CA187B2422}">
      <dgm:prSet/>
      <dgm:spPr/>
      <dgm:t>
        <a:bodyPr/>
        <a:lstStyle/>
        <a:p>
          <a:endParaRPr lang="tr-TR"/>
        </a:p>
      </dgm:t>
    </dgm:pt>
    <dgm:pt modelId="{189E1489-0C79-4926-BE7E-5B29095C64A0}">
      <dgm:prSet custT="1"/>
      <dgm:spPr/>
      <dgm:t>
        <a:bodyPr/>
        <a:lstStyle/>
        <a:p>
          <a:r>
            <a:rPr lang="tr-TR" sz="2000" b="1" dirty="0" smtClean="0">
              <a:solidFill>
                <a:schemeClr val="bg1">
                  <a:lumMod val="95000"/>
                </a:schemeClr>
              </a:solidFill>
            </a:rPr>
            <a:t>Laboratuvar ve teknik personel altyapısını güçlendirmeleri</a:t>
          </a:r>
          <a:endParaRPr lang="tr-TR" sz="2000" b="1" dirty="0">
            <a:solidFill>
              <a:schemeClr val="bg1">
                <a:lumMod val="95000"/>
              </a:schemeClr>
            </a:solidFill>
          </a:endParaRPr>
        </a:p>
      </dgm:t>
    </dgm:pt>
    <dgm:pt modelId="{BE0BAF16-0F22-488E-B1F8-6D14DF6F892B}" type="parTrans" cxnId="{C492716A-9AAA-47A1-8603-EC60279099F4}">
      <dgm:prSet/>
      <dgm:spPr/>
      <dgm:t>
        <a:bodyPr/>
        <a:lstStyle/>
        <a:p>
          <a:endParaRPr lang="tr-TR"/>
        </a:p>
      </dgm:t>
    </dgm:pt>
    <dgm:pt modelId="{3AF3010F-7D2D-4C90-8A79-996471BA781F}" type="sibTrans" cxnId="{C492716A-9AAA-47A1-8603-EC60279099F4}">
      <dgm:prSet/>
      <dgm:spPr/>
      <dgm:t>
        <a:bodyPr/>
        <a:lstStyle/>
        <a:p>
          <a:endParaRPr lang="tr-TR"/>
        </a:p>
      </dgm:t>
    </dgm:pt>
    <dgm:pt modelId="{1BDD82A6-A6A0-4CF0-A30F-EE0132AAAA42}" type="pres">
      <dgm:prSet presAssocID="{0E0F5CA1-0D92-4DC5-84E8-E559C9EA0B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BCE7168-912A-474E-A9A2-9D300C2588AE}" type="pres">
      <dgm:prSet presAssocID="{56EBEE90-9B21-4BB4-BC98-BCDD1799805D}" presName="composite" presStyleCnt="0"/>
      <dgm:spPr/>
      <dgm:t>
        <a:bodyPr/>
        <a:lstStyle/>
        <a:p>
          <a:endParaRPr lang="tr-TR"/>
        </a:p>
      </dgm:t>
    </dgm:pt>
    <dgm:pt modelId="{94456F02-FA1D-430B-BBBB-5BF89D72217C}" type="pres">
      <dgm:prSet presAssocID="{56EBEE90-9B21-4BB4-BC98-BCDD1799805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FC9B07-F373-410B-AF09-C9308FE27831}" type="pres">
      <dgm:prSet presAssocID="{56EBEE90-9B21-4BB4-BC98-BCDD1799805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828917-78C0-4193-BE44-06BEE967BF8E}" type="pres">
      <dgm:prSet presAssocID="{91D37BD4-4393-43E6-B955-0273A0E0FC36}" presName="sp" presStyleCnt="0"/>
      <dgm:spPr/>
      <dgm:t>
        <a:bodyPr/>
        <a:lstStyle/>
        <a:p>
          <a:endParaRPr lang="tr-TR"/>
        </a:p>
      </dgm:t>
    </dgm:pt>
    <dgm:pt modelId="{80FC5E26-A9BE-4E9D-8185-A8DB43D3AC53}" type="pres">
      <dgm:prSet presAssocID="{1E97FED0-2EED-4348-B0A1-83DEFFD8EA9E}" presName="composite" presStyleCnt="0"/>
      <dgm:spPr/>
      <dgm:t>
        <a:bodyPr/>
        <a:lstStyle/>
        <a:p>
          <a:endParaRPr lang="tr-TR"/>
        </a:p>
      </dgm:t>
    </dgm:pt>
    <dgm:pt modelId="{58C4216A-3C8D-4D52-91F2-14E8EA567BED}" type="pres">
      <dgm:prSet presAssocID="{1E97FED0-2EED-4348-B0A1-83DEFFD8EA9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31BDFE-8FF9-4E20-89C1-6DD92C8DE45D}" type="pres">
      <dgm:prSet presAssocID="{1E97FED0-2EED-4348-B0A1-83DEFFD8EA9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206229-3BA0-4FE1-8490-3BE724DE344D}" type="pres">
      <dgm:prSet presAssocID="{29A8BAE1-DAE1-4F84-B352-EDC0653A2593}" presName="sp" presStyleCnt="0"/>
      <dgm:spPr/>
      <dgm:t>
        <a:bodyPr/>
        <a:lstStyle/>
        <a:p>
          <a:endParaRPr lang="tr-TR"/>
        </a:p>
      </dgm:t>
    </dgm:pt>
    <dgm:pt modelId="{4817DACD-F450-4CC3-897B-830B57914DB8}" type="pres">
      <dgm:prSet presAssocID="{B589230C-E0EB-4D3F-87C7-22A97A285A36}" presName="composite" presStyleCnt="0"/>
      <dgm:spPr/>
      <dgm:t>
        <a:bodyPr/>
        <a:lstStyle/>
        <a:p>
          <a:endParaRPr lang="tr-TR"/>
        </a:p>
      </dgm:t>
    </dgm:pt>
    <dgm:pt modelId="{79BB3998-DA7D-46B5-9A12-BB60BAE07670}" type="pres">
      <dgm:prSet presAssocID="{B589230C-E0EB-4D3F-87C7-22A97A285A3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B00A9F-6235-48BB-A943-85A2E21DE1E1}" type="pres">
      <dgm:prSet presAssocID="{B589230C-E0EB-4D3F-87C7-22A97A285A36}" presName="descendantText" presStyleLbl="alignAcc1" presStyleIdx="2" presStyleCnt="5" custScaleY="1137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D1CDC6-0F9A-43BA-9FB4-EFAFB70717BA}" type="pres">
      <dgm:prSet presAssocID="{81BDAE90-0A59-4B9D-89F7-CC14AC6BE72F}" presName="sp" presStyleCnt="0"/>
      <dgm:spPr/>
      <dgm:t>
        <a:bodyPr/>
        <a:lstStyle/>
        <a:p>
          <a:endParaRPr lang="tr-TR"/>
        </a:p>
      </dgm:t>
    </dgm:pt>
    <dgm:pt modelId="{14965F0E-5379-4E50-962F-CA0A38FCA99C}" type="pres">
      <dgm:prSet presAssocID="{3E3F81BA-0653-4EDB-A865-97C4B0698023}" presName="composite" presStyleCnt="0"/>
      <dgm:spPr/>
      <dgm:t>
        <a:bodyPr/>
        <a:lstStyle/>
        <a:p>
          <a:endParaRPr lang="tr-TR"/>
        </a:p>
      </dgm:t>
    </dgm:pt>
    <dgm:pt modelId="{56DF7D76-92B5-40F6-915C-30585549CE31}" type="pres">
      <dgm:prSet presAssocID="{3E3F81BA-0653-4EDB-A865-97C4B069802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3C1E11-EC9D-4D2C-8B78-A5805C71D182}" type="pres">
      <dgm:prSet presAssocID="{3E3F81BA-0653-4EDB-A865-97C4B069802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9E9CE3-9825-45B4-A3EE-72176176E3C9}" type="pres">
      <dgm:prSet presAssocID="{E41835E9-CD70-416B-9DEF-37E5C8131522}" presName="sp" presStyleCnt="0"/>
      <dgm:spPr/>
      <dgm:t>
        <a:bodyPr/>
        <a:lstStyle/>
        <a:p>
          <a:endParaRPr lang="tr-TR"/>
        </a:p>
      </dgm:t>
    </dgm:pt>
    <dgm:pt modelId="{F6FE8287-A084-42AE-B3C4-645C6B40E9AA}" type="pres">
      <dgm:prSet presAssocID="{AD07F7F8-1808-4B69-B7F5-0006FCB04158}" presName="composite" presStyleCnt="0"/>
      <dgm:spPr/>
      <dgm:t>
        <a:bodyPr/>
        <a:lstStyle/>
        <a:p>
          <a:endParaRPr lang="tr-TR"/>
        </a:p>
      </dgm:t>
    </dgm:pt>
    <dgm:pt modelId="{0C4A7EEE-D95E-4068-8E23-993D26305029}" type="pres">
      <dgm:prSet presAssocID="{AD07F7F8-1808-4B69-B7F5-0006FCB0415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922B5C-DECB-4B6C-8080-BC2340638DAA}" type="pres">
      <dgm:prSet presAssocID="{AD07F7F8-1808-4B69-B7F5-0006FCB0415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B2DFD90-69C3-43B6-AE8F-C43DFE12770A}" type="presOf" srcId="{189E1489-0C79-4926-BE7E-5B29095C64A0}" destId="{A4922B5C-DECB-4B6C-8080-BC2340638DAA}" srcOrd="0" destOrd="0" presId="urn:microsoft.com/office/officeart/2005/8/layout/chevron2"/>
    <dgm:cxn modelId="{799B4F78-1F1A-42FE-B11F-7D75E76EAF00}" type="presOf" srcId="{92B024CB-4A0E-44A6-9E96-C11E13F65224}" destId="{4B3C1E11-EC9D-4D2C-8B78-A5805C71D182}" srcOrd="0" destOrd="0" presId="urn:microsoft.com/office/officeart/2005/8/layout/chevron2"/>
    <dgm:cxn modelId="{E6D64506-4D49-424D-ABDD-96AA68007C30}" type="presOf" srcId="{0E0F5CA1-0D92-4DC5-84E8-E559C9EA0BD6}" destId="{1BDD82A6-A6A0-4CF0-A30F-EE0132AAAA42}" srcOrd="0" destOrd="0" presId="urn:microsoft.com/office/officeart/2005/8/layout/chevron2"/>
    <dgm:cxn modelId="{46B359EF-20D3-44B5-A6EC-5D008C7C305B}" type="presOf" srcId="{F9B3E169-EE7A-4CB3-955D-B36254F5887B}" destId="{C7B00A9F-6235-48BB-A943-85A2E21DE1E1}" srcOrd="0" destOrd="0" presId="urn:microsoft.com/office/officeart/2005/8/layout/chevron2"/>
    <dgm:cxn modelId="{951BBDDB-D389-4766-8201-1E56792AA915}" type="presOf" srcId="{ABF0F8B0-FBD3-47F3-B26A-A35711F6444C}" destId="{3C31BDFE-8FF9-4E20-89C1-6DD92C8DE45D}" srcOrd="0" destOrd="0" presId="urn:microsoft.com/office/officeart/2005/8/layout/chevron2"/>
    <dgm:cxn modelId="{0E847C35-BFEA-4146-B7AC-A0FFE514793F}" type="presOf" srcId="{B589230C-E0EB-4D3F-87C7-22A97A285A36}" destId="{79BB3998-DA7D-46B5-9A12-BB60BAE07670}" srcOrd="0" destOrd="0" presId="urn:microsoft.com/office/officeart/2005/8/layout/chevron2"/>
    <dgm:cxn modelId="{2E36E3B7-963C-459A-9D2F-BEBCBDF403D8}" srcId="{0E0F5CA1-0D92-4DC5-84E8-E559C9EA0BD6}" destId="{3E3F81BA-0653-4EDB-A865-97C4B0698023}" srcOrd="3" destOrd="0" parTransId="{2A53BF83-4877-4C51-AFF7-F8EC94175DCF}" sibTransId="{E41835E9-CD70-416B-9DEF-37E5C8131522}"/>
    <dgm:cxn modelId="{45A755C2-6D0B-4C78-A3C9-1F2E0DC6785E}" srcId="{0E0F5CA1-0D92-4DC5-84E8-E559C9EA0BD6}" destId="{AD07F7F8-1808-4B69-B7F5-0006FCB04158}" srcOrd="4" destOrd="0" parTransId="{DCE032CF-AEDD-4588-A8A7-7D51C81D9055}" sibTransId="{5C1429F5-E277-45A3-93F0-0301CBF9CD60}"/>
    <dgm:cxn modelId="{C492716A-9AAA-47A1-8603-EC60279099F4}" srcId="{AD07F7F8-1808-4B69-B7F5-0006FCB04158}" destId="{189E1489-0C79-4926-BE7E-5B29095C64A0}" srcOrd="0" destOrd="0" parTransId="{BE0BAF16-0F22-488E-B1F8-6D14DF6F892B}" sibTransId="{3AF3010F-7D2D-4C90-8A79-996471BA781F}"/>
    <dgm:cxn modelId="{DD09E15E-38AE-480F-822C-82CA187B2422}" srcId="{3E3F81BA-0653-4EDB-A865-97C4B0698023}" destId="{92B024CB-4A0E-44A6-9E96-C11E13F65224}" srcOrd="0" destOrd="0" parTransId="{1429B6F8-82F6-41CD-ADC9-8F522F5F567A}" sibTransId="{51ECA5EA-4F7B-4A35-A967-32D2889809E8}"/>
    <dgm:cxn modelId="{448C98B4-7DE4-44FF-B254-728998FFA948}" type="presOf" srcId="{3E3F81BA-0653-4EDB-A865-97C4B0698023}" destId="{56DF7D76-92B5-40F6-915C-30585549CE31}" srcOrd="0" destOrd="0" presId="urn:microsoft.com/office/officeart/2005/8/layout/chevron2"/>
    <dgm:cxn modelId="{9178AAE0-66BA-4CDC-BAF8-66085C8CCEBF}" srcId="{56EBEE90-9B21-4BB4-BC98-BCDD1799805D}" destId="{17837086-99D2-44B4-91E3-5F423B897D60}" srcOrd="0" destOrd="0" parTransId="{5879A4B4-8AB9-4C80-BCBC-02D67E6A5267}" sibTransId="{5B73FC6E-F1F4-459D-8776-3DC14DE3EFEB}"/>
    <dgm:cxn modelId="{93428B89-1147-46F4-93B9-506CEFBB54FB}" srcId="{0E0F5CA1-0D92-4DC5-84E8-E559C9EA0BD6}" destId="{56EBEE90-9B21-4BB4-BC98-BCDD1799805D}" srcOrd="0" destOrd="0" parTransId="{EFD2737B-B114-44C7-A1A5-E692F3CE93E8}" sibTransId="{91D37BD4-4393-43E6-B955-0273A0E0FC36}"/>
    <dgm:cxn modelId="{4478B392-31CB-4C12-A38D-F949D9175435}" type="presOf" srcId="{56EBEE90-9B21-4BB4-BC98-BCDD1799805D}" destId="{94456F02-FA1D-430B-BBBB-5BF89D72217C}" srcOrd="0" destOrd="0" presId="urn:microsoft.com/office/officeart/2005/8/layout/chevron2"/>
    <dgm:cxn modelId="{510D915E-ECA8-4DC0-8F83-E7647D63B104}" type="presOf" srcId="{17837086-99D2-44B4-91E3-5F423B897D60}" destId="{F4FC9B07-F373-410B-AF09-C9308FE27831}" srcOrd="0" destOrd="0" presId="urn:microsoft.com/office/officeart/2005/8/layout/chevron2"/>
    <dgm:cxn modelId="{C186F313-438B-4BB5-B4CD-309D1F5C8AE7}" srcId="{0E0F5CA1-0D92-4DC5-84E8-E559C9EA0BD6}" destId="{B589230C-E0EB-4D3F-87C7-22A97A285A36}" srcOrd="2" destOrd="0" parTransId="{EC035475-64BF-40C1-B211-EAB096F83E1F}" sibTransId="{81BDAE90-0A59-4B9D-89F7-CC14AC6BE72F}"/>
    <dgm:cxn modelId="{EDA56C15-70F5-4BF6-8E19-5B58CFBD6C75}" srcId="{1E97FED0-2EED-4348-B0A1-83DEFFD8EA9E}" destId="{ABF0F8B0-FBD3-47F3-B26A-A35711F6444C}" srcOrd="0" destOrd="0" parTransId="{95723824-221D-463D-B823-B6D3AA4868EB}" sibTransId="{09C2DEDB-9B98-4EEA-8D8D-6D75222CAF37}"/>
    <dgm:cxn modelId="{21D50FA3-0450-461A-AE83-2452F95DA656}" type="presOf" srcId="{AD07F7F8-1808-4B69-B7F5-0006FCB04158}" destId="{0C4A7EEE-D95E-4068-8E23-993D26305029}" srcOrd="0" destOrd="0" presId="urn:microsoft.com/office/officeart/2005/8/layout/chevron2"/>
    <dgm:cxn modelId="{7D21A97B-F678-48A1-B207-3C337692E4C7}" srcId="{B589230C-E0EB-4D3F-87C7-22A97A285A36}" destId="{F9B3E169-EE7A-4CB3-955D-B36254F5887B}" srcOrd="0" destOrd="0" parTransId="{A7E2BD72-6913-4654-8A52-3C7BA5E140F8}" sibTransId="{98B07E16-1EB4-42AC-8584-7A389EA61FE7}"/>
    <dgm:cxn modelId="{A40DFB27-E3BD-4143-A060-FAA811C44931}" srcId="{0E0F5CA1-0D92-4DC5-84E8-E559C9EA0BD6}" destId="{1E97FED0-2EED-4348-B0A1-83DEFFD8EA9E}" srcOrd="1" destOrd="0" parTransId="{87364302-BD7A-420F-AA4D-B310B2ED8228}" sibTransId="{29A8BAE1-DAE1-4F84-B352-EDC0653A2593}"/>
    <dgm:cxn modelId="{C3DBEB22-32B1-4B5A-855B-69C56D9511FD}" type="presOf" srcId="{1E97FED0-2EED-4348-B0A1-83DEFFD8EA9E}" destId="{58C4216A-3C8D-4D52-91F2-14E8EA567BED}" srcOrd="0" destOrd="0" presId="urn:microsoft.com/office/officeart/2005/8/layout/chevron2"/>
    <dgm:cxn modelId="{E950F61F-514F-44C3-BAF2-FF44AD534BD5}" type="presParOf" srcId="{1BDD82A6-A6A0-4CF0-A30F-EE0132AAAA42}" destId="{ABCE7168-912A-474E-A9A2-9D300C2588AE}" srcOrd="0" destOrd="0" presId="urn:microsoft.com/office/officeart/2005/8/layout/chevron2"/>
    <dgm:cxn modelId="{A63209C8-91E3-4A43-8946-6642C5E0F6C0}" type="presParOf" srcId="{ABCE7168-912A-474E-A9A2-9D300C2588AE}" destId="{94456F02-FA1D-430B-BBBB-5BF89D72217C}" srcOrd="0" destOrd="0" presId="urn:microsoft.com/office/officeart/2005/8/layout/chevron2"/>
    <dgm:cxn modelId="{7CCBA3C6-E024-4F5A-B6D0-9200AB3A0409}" type="presParOf" srcId="{ABCE7168-912A-474E-A9A2-9D300C2588AE}" destId="{F4FC9B07-F373-410B-AF09-C9308FE27831}" srcOrd="1" destOrd="0" presId="urn:microsoft.com/office/officeart/2005/8/layout/chevron2"/>
    <dgm:cxn modelId="{04F7A041-CC94-43A4-BA0D-447DC3ECF29C}" type="presParOf" srcId="{1BDD82A6-A6A0-4CF0-A30F-EE0132AAAA42}" destId="{9E828917-78C0-4193-BE44-06BEE967BF8E}" srcOrd="1" destOrd="0" presId="urn:microsoft.com/office/officeart/2005/8/layout/chevron2"/>
    <dgm:cxn modelId="{2A543C7A-6594-441B-A612-13799885DD93}" type="presParOf" srcId="{1BDD82A6-A6A0-4CF0-A30F-EE0132AAAA42}" destId="{80FC5E26-A9BE-4E9D-8185-A8DB43D3AC53}" srcOrd="2" destOrd="0" presId="urn:microsoft.com/office/officeart/2005/8/layout/chevron2"/>
    <dgm:cxn modelId="{EE5B6970-BE7D-4E1F-95F8-9D8F53080041}" type="presParOf" srcId="{80FC5E26-A9BE-4E9D-8185-A8DB43D3AC53}" destId="{58C4216A-3C8D-4D52-91F2-14E8EA567BED}" srcOrd="0" destOrd="0" presId="urn:microsoft.com/office/officeart/2005/8/layout/chevron2"/>
    <dgm:cxn modelId="{FB83C491-0026-4AF5-945C-D849B871769E}" type="presParOf" srcId="{80FC5E26-A9BE-4E9D-8185-A8DB43D3AC53}" destId="{3C31BDFE-8FF9-4E20-89C1-6DD92C8DE45D}" srcOrd="1" destOrd="0" presId="urn:microsoft.com/office/officeart/2005/8/layout/chevron2"/>
    <dgm:cxn modelId="{0086E346-15D9-4910-A616-E5F8C1C4D062}" type="presParOf" srcId="{1BDD82A6-A6A0-4CF0-A30F-EE0132AAAA42}" destId="{3D206229-3BA0-4FE1-8490-3BE724DE344D}" srcOrd="3" destOrd="0" presId="urn:microsoft.com/office/officeart/2005/8/layout/chevron2"/>
    <dgm:cxn modelId="{3395A6CF-F980-4F99-B84B-01207D1FD324}" type="presParOf" srcId="{1BDD82A6-A6A0-4CF0-A30F-EE0132AAAA42}" destId="{4817DACD-F450-4CC3-897B-830B57914DB8}" srcOrd="4" destOrd="0" presId="urn:microsoft.com/office/officeart/2005/8/layout/chevron2"/>
    <dgm:cxn modelId="{CFA25515-AF0C-4181-AD52-000BBD5E5669}" type="presParOf" srcId="{4817DACD-F450-4CC3-897B-830B57914DB8}" destId="{79BB3998-DA7D-46B5-9A12-BB60BAE07670}" srcOrd="0" destOrd="0" presId="urn:microsoft.com/office/officeart/2005/8/layout/chevron2"/>
    <dgm:cxn modelId="{D24700D2-1063-4B77-BE8F-962FC4FFE73D}" type="presParOf" srcId="{4817DACD-F450-4CC3-897B-830B57914DB8}" destId="{C7B00A9F-6235-48BB-A943-85A2E21DE1E1}" srcOrd="1" destOrd="0" presId="urn:microsoft.com/office/officeart/2005/8/layout/chevron2"/>
    <dgm:cxn modelId="{3E1BC443-55F7-4034-A10F-E8CC1EE838E3}" type="presParOf" srcId="{1BDD82A6-A6A0-4CF0-A30F-EE0132AAAA42}" destId="{DBD1CDC6-0F9A-43BA-9FB4-EFAFB70717BA}" srcOrd="5" destOrd="0" presId="urn:microsoft.com/office/officeart/2005/8/layout/chevron2"/>
    <dgm:cxn modelId="{00191BB8-8300-4366-A0BB-729311DC23C9}" type="presParOf" srcId="{1BDD82A6-A6A0-4CF0-A30F-EE0132AAAA42}" destId="{14965F0E-5379-4E50-962F-CA0A38FCA99C}" srcOrd="6" destOrd="0" presId="urn:microsoft.com/office/officeart/2005/8/layout/chevron2"/>
    <dgm:cxn modelId="{37F2BDA3-5E81-41AC-832A-3DA63D1B4E65}" type="presParOf" srcId="{14965F0E-5379-4E50-962F-CA0A38FCA99C}" destId="{56DF7D76-92B5-40F6-915C-30585549CE31}" srcOrd="0" destOrd="0" presId="urn:microsoft.com/office/officeart/2005/8/layout/chevron2"/>
    <dgm:cxn modelId="{5BDB7E17-2DCF-454F-8B66-6D51E6EA2DDD}" type="presParOf" srcId="{14965F0E-5379-4E50-962F-CA0A38FCA99C}" destId="{4B3C1E11-EC9D-4D2C-8B78-A5805C71D182}" srcOrd="1" destOrd="0" presId="urn:microsoft.com/office/officeart/2005/8/layout/chevron2"/>
    <dgm:cxn modelId="{89FBF531-8044-4826-9FFD-AAE4711BABE2}" type="presParOf" srcId="{1BDD82A6-A6A0-4CF0-A30F-EE0132AAAA42}" destId="{729E9CE3-9825-45B4-A3EE-72176176E3C9}" srcOrd="7" destOrd="0" presId="urn:microsoft.com/office/officeart/2005/8/layout/chevron2"/>
    <dgm:cxn modelId="{302A0FB3-869E-46E0-9743-E62856BC565A}" type="presParOf" srcId="{1BDD82A6-A6A0-4CF0-A30F-EE0132AAAA42}" destId="{F6FE8287-A084-42AE-B3C4-645C6B40E9AA}" srcOrd="8" destOrd="0" presId="urn:microsoft.com/office/officeart/2005/8/layout/chevron2"/>
    <dgm:cxn modelId="{9A82E9BB-DF00-48E6-80AC-67EAC8F67388}" type="presParOf" srcId="{F6FE8287-A084-42AE-B3C4-645C6B40E9AA}" destId="{0C4A7EEE-D95E-4068-8E23-993D26305029}" srcOrd="0" destOrd="0" presId="urn:microsoft.com/office/officeart/2005/8/layout/chevron2"/>
    <dgm:cxn modelId="{6268962D-039F-4AD1-B915-6F7AC2EDB871}" type="presParOf" srcId="{F6FE8287-A084-42AE-B3C4-645C6B40E9AA}" destId="{A4922B5C-DECB-4B6C-8080-BC2340638D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0F5CA1-0D92-4DC5-84E8-E559C9EA0BD6}" type="doc">
      <dgm:prSet loTypeId="urn:microsoft.com/office/officeart/2005/8/layout/chevron2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tr-TR"/>
        </a:p>
      </dgm:t>
    </dgm:pt>
    <dgm:pt modelId="{56EBEE90-9B21-4BB4-BC98-BCDD1799805D}">
      <dgm:prSet phldrT="[Metin]"/>
      <dgm:spPr/>
      <dgm:t>
        <a:bodyPr/>
        <a:lstStyle/>
        <a:p>
          <a:r>
            <a:rPr lang="tr-TR" dirty="0" smtClean="0"/>
            <a:t>1</a:t>
          </a:r>
          <a:endParaRPr lang="tr-TR" dirty="0"/>
        </a:p>
      </dgm:t>
    </dgm:pt>
    <dgm:pt modelId="{EFD2737B-B114-44C7-A1A5-E692F3CE93E8}" type="parTrans" cxnId="{93428B89-1147-46F4-93B9-506CEFBB54FB}">
      <dgm:prSet/>
      <dgm:spPr/>
      <dgm:t>
        <a:bodyPr/>
        <a:lstStyle/>
        <a:p>
          <a:endParaRPr lang="tr-TR"/>
        </a:p>
      </dgm:t>
    </dgm:pt>
    <dgm:pt modelId="{91D37BD4-4393-43E6-B955-0273A0E0FC36}" type="sibTrans" cxnId="{93428B89-1147-46F4-93B9-506CEFBB54FB}">
      <dgm:prSet/>
      <dgm:spPr/>
      <dgm:t>
        <a:bodyPr/>
        <a:lstStyle/>
        <a:p>
          <a:endParaRPr lang="tr-TR"/>
        </a:p>
      </dgm:t>
    </dgm:pt>
    <dgm:pt modelId="{17837086-99D2-44B4-91E3-5F423B897D60}">
      <dgm:prSet phldrT="[Metin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tr-TR" sz="2000" b="1" dirty="0" smtClean="0"/>
            <a:t>Kurumsal laboratuvar altyapısı boşluk analizlerini yapmaları</a:t>
          </a:r>
          <a:endParaRPr lang="tr-TR" sz="2000" b="1" dirty="0"/>
        </a:p>
      </dgm:t>
    </dgm:pt>
    <dgm:pt modelId="{5879A4B4-8AB9-4C80-BCBC-02D67E6A5267}" type="parTrans" cxnId="{9178AAE0-66BA-4CDC-BAF8-66085C8CCEBF}">
      <dgm:prSet/>
      <dgm:spPr/>
      <dgm:t>
        <a:bodyPr/>
        <a:lstStyle/>
        <a:p>
          <a:endParaRPr lang="tr-TR"/>
        </a:p>
      </dgm:t>
    </dgm:pt>
    <dgm:pt modelId="{5B73FC6E-F1F4-459D-8776-3DC14DE3EFEB}" type="sibTrans" cxnId="{9178AAE0-66BA-4CDC-BAF8-66085C8CCEBF}">
      <dgm:prSet/>
      <dgm:spPr/>
      <dgm:t>
        <a:bodyPr/>
        <a:lstStyle/>
        <a:p>
          <a:endParaRPr lang="tr-TR"/>
        </a:p>
      </dgm:t>
    </dgm:pt>
    <dgm:pt modelId="{1E97FED0-2EED-4348-B0A1-83DEFFD8EA9E}">
      <dgm:prSet phldrT="[Metin]"/>
      <dgm:spPr/>
      <dgm:t>
        <a:bodyPr/>
        <a:lstStyle/>
        <a:p>
          <a:r>
            <a:rPr lang="tr-TR" dirty="0" smtClean="0"/>
            <a:t>2</a:t>
          </a:r>
          <a:endParaRPr lang="tr-TR" dirty="0"/>
        </a:p>
      </dgm:t>
    </dgm:pt>
    <dgm:pt modelId="{87364302-BD7A-420F-AA4D-B310B2ED8228}" type="parTrans" cxnId="{A40DFB27-E3BD-4143-A060-FAA811C44931}">
      <dgm:prSet/>
      <dgm:spPr/>
      <dgm:t>
        <a:bodyPr/>
        <a:lstStyle/>
        <a:p>
          <a:endParaRPr lang="tr-TR"/>
        </a:p>
      </dgm:t>
    </dgm:pt>
    <dgm:pt modelId="{29A8BAE1-DAE1-4F84-B352-EDC0653A2593}" type="sibTrans" cxnId="{A40DFB27-E3BD-4143-A060-FAA811C44931}">
      <dgm:prSet/>
      <dgm:spPr/>
      <dgm:t>
        <a:bodyPr/>
        <a:lstStyle/>
        <a:p>
          <a:endParaRPr lang="tr-TR"/>
        </a:p>
      </dgm:t>
    </dgm:pt>
    <dgm:pt modelId="{ABF0F8B0-FBD3-47F3-B26A-A35711F6444C}">
      <dgm:prSet phldrT="[Metin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tr-TR" sz="1800" b="1" dirty="0" smtClean="0"/>
            <a:t>Laboratuvarlarında analizi yapılmayan parametreler için metot deteksiyon limitleri ve Ülkemiz için belirlenecek olan Çevresel Kalite Standartlarını da göz önünde bulundurarak uygun cihaz seçimini yapmaları</a:t>
          </a:r>
          <a:endParaRPr lang="tr-TR" sz="1800" b="1" dirty="0"/>
        </a:p>
      </dgm:t>
    </dgm:pt>
    <dgm:pt modelId="{95723824-221D-463D-B823-B6D3AA4868EB}" type="parTrans" cxnId="{EDA56C15-70F5-4BF6-8E19-5B58CFBD6C75}">
      <dgm:prSet/>
      <dgm:spPr/>
      <dgm:t>
        <a:bodyPr/>
        <a:lstStyle/>
        <a:p>
          <a:endParaRPr lang="tr-TR"/>
        </a:p>
      </dgm:t>
    </dgm:pt>
    <dgm:pt modelId="{09C2DEDB-9B98-4EEA-8D8D-6D75222CAF37}" type="sibTrans" cxnId="{EDA56C15-70F5-4BF6-8E19-5B58CFBD6C75}">
      <dgm:prSet/>
      <dgm:spPr/>
      <dgm:t>
        <a:bodyPr/>
        <a:lstStyle/>
        <a:p>
          <a:endParaRPr lang="tr-TR"/>
        </a:p>
      </dgm:t>
    </dgm:pt>
    <dgm:pt modelId="{B589230C-E0EB-4D3F-87C7-22A97A285A36}">
      <dgm:prSet phldrT="[Metin]"/>
      <dgm:spPr/>
      <dgm:t>
        <a:bodyPr/>
        <a:lstStyle/>
        <a:p>
          <a:r>
            <a:rPr lang="tr-TR" dirty="0" smtClean="0"/>
            <a:t>3</a:t>
          </a:r>
          <a:endParaRPr lang="tr-TR" dirty="0"/>
        </a:p>
      </dgm:t>
    </dgm:pt>
    <dgm:pt modelId="{EC035475-64BF-40C1-B211-EAB096F83E1F}" type="parTrans" cxnId="{C186F313-438B-4BB5-B4CD-309D1F5C8AE7}">
      <dgm:prSet/>
      <dgm:spPr/>
      <dgm:t>
        <a:bodyPr/>
        <a:lstStyle/>
        <a:p>
          <a:endParaRPr lang="tr-TR"/>
        </a:p>
      </dgm:t>
    </dgm:pt>
    <dgm:pt modelId="{81BDAE90-0A59-4B9D-89F7-CC14AC6BE72F}" type="sibTrans" cxnId="{C186F313-438B-4BB5-B4CD-309D1F5C8AE7}">
      <dgm:prSet/>
      <dgm:spPr/>
      <dgm:t>
        <a:bodyPr/>
        <a:lstStyle/>
        <a:p>
          <a:endParaRPr lang="tr-TR"/>
        </a:p>
      </dgm:t>
    </dgm:pt>
    <dgm:pt modelId="{F9B3E169-EE7A-4CB3-955D-B36254F5887B}">
      <dgm:prSet phldrT="[Metin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tr-TR" sz="2000" b="1" dirty="0" smtClean="0"/>
            <a:t>Laboratuvarlarında analizi yapılan parametrelerin metot deteksiyon limitlerini de aynı şekilde Çevresel Kalite Standartları çerçevesinde gözden geçirmeleri ve gerekirse cihaz revizyonu yapmaları</a:t>
          </a:r>
          <a:endParaRPr lang="tr-TR" sz="2000" b="1" dirty="0"/>
        </a:p>
      </dgm:t>
    </dgm:pt>
    <dgm:pt modelId="{A7E2BD72-6913-4654-8A52-3C7BA5E140F8}" type="parTrans" cxnId="{7D21A97B-F678-48A1-B207-3C337692E4C7}">
      <dgm:prSet/>
      <dgm:spPr/>
      <dgm:t>
        <a:bodyPr/>
        <a:lstStyle/>
        <a:p>
          <a:endParaRPr lang="tr-TR"/>
        </a:p>
      </dgm:t>
    </dgm:pt>
    <dgm:pt modelId="{98B07E16-1EB4-42AC-8584-7A389EA61FE7}" type="sibTrans" cxnId="{7D21A97B-F678-48A1-B207-3C337692E4C7}">
      <dgm:prSet/>
      <dgm:spPr/>
      <dgm:t>
        <a:bodyPr/>
        <a:lstStyle/>
        <a:p>
          <a:endParaRPr lang="tr-TR"/>
        </a:p>
      </dgm:t>
    </dgm:pt>
    <dgm:pt modelId="{3E3F81BA-0653-4EDB-A865-97C4B0698023}">
      <dgm:prSet phldrT="[Metin]"/>
      <dgm:spPr/>
      <dgm:t>
        <a:bodyPr/>
        <a:lstStyle/>
        <a:p>
          <a:r>
            <a:rPr lang="tr-TR" dirty="0" smtClean="0"/>
            <a:t>4</a:t>
          </a:r>
          <a:endParaRPr lang="tr-TR" dirty="0"/>
        </a:p>
      </dgm:t>
    </dgm:pt>
    <dgm:pt modelId="{2A53BF83-4877-4C51-AFF7-F8EC94175DCF}" type="parTrans" cxnId="{2E36E3B7-963C-459A-9D2F-BEBCBDF403D8}">
      <dgm:prSet/>
      <dgm:spPr/>
      <dgm:t>
        <a:bodyPr/>
        <a:lstStyle/>
        <a:p>
          <a:endParaRPr lang="tr-TR"/>
        </a:p>
      </dgm:t>
    </dgm:pt>
    <dgm:pt modelId="{E41835E9-CD70-416B-9DEF-37E5C8131522}" type="sibTrans" cxnId="{2E36E3B7-963C-459A-9D2F-BEBCBDF403D8}">
      <dgm:prSet/>
      <dgm:spPr/>
      <dgm:t>
        <a:bodyPr/>
        <a:lstStyle/>
        <a:p>
          <a:endParaRPr lang="tr-TR"/>
        </a:p>
      </dgm:t>
    </dgm:pt>
    <dgm:pt modelId="{AD07F7F8-1808-4B69-B7F5-0006FCB04158}">
      <dgm:prSet phldrT="[Metin]"/>
      <dgm:spPr/>
      <dgm:t>
        <a:bodyPr/>
        <a:lstStyle/>
        <a:p>
          <a:r>
            <a:rPr lang="tr-TR" dirty="0" smtClean="0"/>
            <a:t>5</a:t>
          </a:r>
          <a:endParaRPr lang="tr-TR" dirty="0"/>
        </a:p>
      </dgm:t>
    </dgm:pt>
    <dgm:pt modelId="{DCE032CF-AEDD-4588-A8A7-7D51C81D9055}" type="parTrans" cxnId="{45A755C2-6D0B-4C78-A3C9-1F2E0DC6785E}">
      <dgm:prSet/>
      <dgm:spPr/>
      <dgm:t>
        <a:bodyPr/>
        <a:lstStyle/>
        <a:p>
          <a:endParaRPr lang="tr-TR"/>
        </a:p>
      </dgm:t>
    </dgm:pt>
    <dgm:pt modelId="{5C1429F5-E277-45A3-93F0-0301CBF9CD60}" type="sibTrans" cxnId="{45A755C2-6D0B-4C78-A3C9-1F2E0DC6785E}">
      <dgm:prSet/>
      <dgm:spPr/>
      <dgm:t>
        <a:bodyPr/>
        <a:lstStyle/>
        <a:p>
          <a:endParaRPr lang="tr-TR"/>
        </a:p>
      </dgm:t>
    </dgm:pt>
    <dgm:pt modelId="{92B024CB-4A0E-44A6-9E96-C11E13F65224}">
      <dgm:prSet custT="1"/>
      <dgm:spPr/>
      <dgm:t>
        <a:bodyPr/>
        <a:lstStyle/>
        <a:p>
          <a:pPr algn="just"/>
          <a:r>
            <a:rPr lang="tr-TR" sz="2000" b="1" dirty="0" smtClean="0">
              <a:solidFill>
                <a:schemeClr val="bg1">
                  <a:lumMod val="95000"/>
                </a:schemeClr>
              </a:solidFill>
            </a:rPr>
            <a:t>Metotlarla ilgili gereken geçerli kılma çalışmalarını tamamlamaları</a:t>
          </a:r>
          <a:endParaRPr lang="tr-TR" sz="2000" b="1" dirty="0">
            <a:solidFill>
              <a:schemeClr val="bg1">
                <a:lumMod val="95000"/>
              </a:schemeClr>
            </a:solidFill>
          </a:endParaRPr>
        </a:p>
      </dgm:t>
    </dgm:pt>
    <dgm:pt modelId="{1429B6F8-82F6-41CD-ADC9-8F522F5F567A}" type="parTrans" cxnId="{DD09E15E-38AE-480F-822C-82CA187B2422}">
      <dgm:prSet/>
      <dgm:spPr/>
      <dgm:t>
        <a:bodyPr/>
        <a:lstStyle/>
        <a:p>
          <a:endParaRPr lang="tr-TR"/>
        </a:p>
      </dgm:t>
    </dgm:pt>
    <dgm:pt modelId="{51ECA5EA-4F7B-4A35-A967-32D2889809E8}" type="sibTrans" cxnId="{DD09E15E-38AE-480F-822C-82CA187B2422}">
      <dgm:prSet/>
      <dgm:spPr/>
      <dgm:t>
        <a:bodyPr/>
        <a:lstStyle/>
        <a:p>
          <a:endParaRPr lang="tr-TR"/>
        </a:p>
      </dgm:t>
    </dgm:pt>
    <dgm:pt modelId="{189E1489-0C79-4926-BE7E-5B29095C64A0}">
      <dgm:prSet custT="1"/>
      <dgm:spPr/>
      <dgm:t>
        <a:bodyPr/>
        <a:lstStyle/>
        <a:p>
          <a:r>
            <a:rPr lang="tr-TR" sz="2000" b="1" dirty="0" smtClean="0">
              <a:solidFill>
                <a:schemeClr val="bg1">
                  <a:lumMod val="95000"/>
                </a:schemeClr>
              </a:solidFill>
            </a:rPr>
            <a:t>Laboratuvar ve teknik personel altyapısını güçlendirmeleri</a:t>
          </a:r>
          <a:endParaRPr lang="tr-TR" sz="2000" b="1" dirty="0">
            <a:solidFill>
              <a:schemeClr val="bg1">
                <a:lumMod val="95000"/>
              </a:schemeClr>
            </a:solidFill>
          </a:endParaRPr>
        </a:p>
      </dgm:t>
    </dgm:pt>
    <dgm:pt modelId="{BE0BAF16-0F22-488E-B1F8-6D14DF6F892B}" type="parTrans" cxnId="{C492716A-9AAA-47A1-8603-EC60279099F4}">
      <dgm:prSet/>
      <dgm:spPr/>
      <dgm:t>
        <a:bodyPr/>
        <a:lstStyle/>
        <a:p>
          <a:endParaRPr lang="tr-TR"/>
        </a:p>
      </dgm:t>
    </dgm:pt>
    <dgm:pt modelId="{3AF3010F-7D2D-4C90-8A79-996471BA781F}" type="sibTrans" cxnId="{C492716A-9AAA-47A1-8603-EC60279099F4}">
      <dgm:prSet/>
      <dgm:spPr/>
      <dgm:t>
        <a:bodyPr/>
        <a:lstStyle/>
        <a:p>
          <a:endParaRPr lang="tr-TR"/>
        </a:p>
      </dgm:t>
    </dgm:pt>
    <dgm:pt modelId="{1BDD82A6-A6A0-4CF0-A30F-EE0132AAAA42}" type="pres">
      <dgm:prSet presAssocID="{0E0F5CA1-0D92-4DC5-84E8-E559C9EA0B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BCE7168-912A-474E-A9A2-9D300C2588AE}" type="pres">
      <dgm:prSet presAssocID="{56EBEE90-9B21-4BB4-BC98-BCDD1799805D}" presName="composite" presStyleCnt="0"/>
      <dgm:spPr/>
      <dgm:t>
        <a:bodyPr/>
        <a:lstStyle/>
        <a:p>
          <a:endParaRPr lang="tr-TR"/>
        </a:p>
      </dgm:t>
    </dgm:pt>
    <dgm:pt modelId="{94456F02-FA1D-430B-BBBB-5BF89D72217C}" type="pres">
      <dgm:prSet presAssocID="{56EBEE90-9B21-4BB4-BC98-BCDD1799805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FC9B07-F373-410B-AF09-C9308FE27831}" type="pres">
      <dgm:prSet presAssocID="{56EBEE90-9B21-4BB4-BC98-BCDD1799805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828917-78C0-4193-BE44-06BEE967BF8E}" type="pres">
      <dgm:prSet presAssocID="{91D37BD4-4393-43E6-B955-0273A0E0FC36}" presName="sp" presStyleCnt="0"/>
      <dgm:spPr/>
      <dgm:t>
        <a:bodyPr/>
        <a:lstStyle/>
        <a:p>
          <a:endParaRPr lang="tr-TR"/>
        </a:p>
      </dgm:t>
    </dgm:pt>
    <dgm:pt modelId="{80FC5E26-A9BE-4E9D-8185-A8DB43D3AC53}" type="pres">
      <dgm:prSet presAssocID="{1E97FED0-2EED-4348-B0A1-83DEFFD8EA9E}" presName="composite" presStyleCnt="0"/>
      <dgm:spPr/>
      <dgm:t>
        <a:bodyPr/>
        <a:lstStyle/>
        <a:p>
          <a:endParaRPr lang="tr-TR"/>
        </a:p>
      </dgm:t>
    </dgm:pt>
    <dgm:pt modelId="{58C4216A-3C8D-4D52-91F2-14E8EA567BED}" type="pres">
      <dgm:prSet presAssocID="{1E97FED0-2EED-4348-B0A1-83DEFFD8EA9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31BDFE-8FF9-4E20-89C1-6DD92C8DE45D}" type="pres">
      <dgm:prSet presAssocID="{1E97FED0-2EED-4348-B0A1-83DEFFD8EA9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206229-3BA0-4FE1-8490-3BE724DE344D}" type="pres">
      <dgm:prSet presAssocID="{29A8BAE1-DAE1-4F84-B352-EDC0653A2593}" presName="sp" presStyleCnt="0"/>
      <dgm:spPr/>
      <dgm:t>
        <a:bodyPr/>
        <a:lstStyle/>
        <a:p>
          <a:endParaRPr lang="tr-TR"/>
        </a:p>
      </dgm:t>
    </dgm:pt>
    <dgm:pt modelId="{4817DACD-F450-4CC3-897B-830B57914DB8}" type="pres">
      <dgm:prSet presAssocID="{B589230C-E0EB-4D3F-87C7-22A97A285A36}" presName="composite" presStyleCnt="0"/>
      <dgm:spPr/>
      <dgm:t>
        <a:bodyPr/>
        <a:lstStyle/>
        <a:p>
          <a:endParaRPr lang="tr-TR"/>
        </a:p>
      </dgm:t>
    </dgm:pt>
    <dgm:pt modelId="{79BB3998-DA7D-46B5-9A12-BB60BAE07670}" type="pres">
      <dgm:prSet presAssocID="{B589230C-E0EB-4D3F-87C7-22A97A285A3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B00A9F-6235-48BB-A943-85A2E21DE1E1}" type="pres">
      <dgm:prSet presAssocID="{B589230C-E0EB-4D3F-87C7-22A97A285A36}" presName="descendantText" presStyleLbl="alignAcc1" presStyleIdx="2" presStyleCnt="5" custScaleY="1137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D1CDC6-0F9A-43BA-9FB4-EFAFB70717BA}" type="pres">
      <dgm:prSet presAssocID="{81BDAE90-0A59-4B9D-89F7-CC14AC6BE72F}" presName="sp" presStyleCnt="0"/>
      <dgm:spPr/>
      <dgm:t>
        <a:bodyPr/>
        <a:lstStyle/>
        <a:p>
          <a:endParaRPr lang="tr-TR"/>
        </a:p>
      </dgm:t>
    </dgm:pt>
    <dgm:pt modelId="{14965F0E-5379-4E50-962F-CA0A38FCA99C}" type="pres">
      <dgm:prSet presAssocID="{3E3F81BA-0653-4EDB-A865-97C4B0698023}" presName="composite" presStyleCnt="0"/>
      <dgm:spPr/>
      <dgm:t>
        <a:bodyPr/>
        <a:lstStyle/>
        <a:p>
          <a:endParaRPr lang="tr-TR"/>
        </a:p>
      </dgm:t>
    </dgm:pt>
    <dgm:pt modelId="{56DF7D76-92B5-40F6-915C-30585549CE31}" type="pres">
      <dgm:prSet presAssocID="{3E3F81BA-0653-4EDB-A865-97C4B069802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3C1E11-EC9D-4D2C-8B78-A5805C71D182}" type="pres">
      <dgm:prSet presAssocID="{3E3F81BA-0653-4EDB-A865-97C4B069802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9E9CE3-9825-45B4-A3EE-72176176E3C9}" type="pres">
      <dgm:prSet presAssocID="{E41835E9-CD70-416B-9DEF-37E5C8131522}" presName="sp" presStyleCnt="0"/>
      <dgm:spPr/>
      <dgm:t>
        <a:bodyPr/>
        <a:lstStyle/>
        <a:p>
          <a:endParaRPr lang="tr-TR"/>
        </a:p>
      </dgm:t>
    </dgm:pt>
    <dgm:pt modelId="{F6FE8287-A084-42AE-B3C4-645C6B40E9AA}" type="pres">
      <dgm:prSet presAssocID="{AD07F7F8-1808-4B69-B7F5-0006FCB04158}" presName="composite" presStyleCnt="0"/>
      <dgm:spPr/>
      <dgm:t>
        <a:bodyPr/>
        <a:lstStyle/>
        <a:p>
          <a:endParaRPr lang="tr-TR"/>
        </a:p>
      </dgm:t>
    </dgm:pt>
    <dgm:pt modelId="{0C4A7EEE-D95E-4068-8E23-993D26305029}" type="pres">
      <dgm:prSet presAssocID="{AD07F7F8-1808-4B69-B7F5-0006FCB0415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922B5C-DECB-4B6C-8080-BC2340638DAA}" type="pres">
      <dgm:prSet presAssocID="{AD07F7F8-1808-4B69-B7F5-0006FCB0415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1124CDC-AACC-4F57-87ED-76A0B348E856}" type="presOf" srcId="{17837086-99D2-44B4-91E3-5F423B897D60}" destId="{F4FC9B07-F373-410B-AF09-C9308FE27831}" srcOrd="0" destOrd="0" presId="urn:microsoft.com/office/officeart/2005/8/layout/chevron2"/>
    <dgm:cxn modelId="{7E8574F1-FDC1-4062-87E8-CA4233A08527}" type="presOf" srcId="{1E97FED0-2EED-4348-B0A1-83DEFFD8EA9E}" destId="{58C4216A-3C8D-4D52-91F2-14E8EA567BED}" srcOrd="0" destOrd="0" presId="urn:microsoft.com/office/officeart/2005/8/layout/chevron2"/>
    <dgm:cxn modelId="{2E36E3B7-963C-459A-9D2F-BEBCBDF403D8}" srcId="{0E0F5CA1-0D92-4DC5-84E8-E559C9EA0BD6}" destId="{3E3F81BA-0653-4EDB-A865-97C4B0698023}" srcOrd="3" destOrd="0" parTransId="{2A53BF83-4877-4C51-AFF7-F8EC94175DCF}" sibTransId="{E41835E9-CD70-416B-9DEF-37E5C8131522}"/>
    <dgm:cxn modelId="{E53EFCA2-29CA-43C8-BCEC-9263E1EB2EF6}" type="presOf" srcId="{3E3F81BA-0653-4EDB-A865-97C4B0698023}" destId="{56DF7D76-92B5-40F6-915C-30585549CE31}" srcOrd="0" destOrd="0" presId="urn:microsoft.com/office/officeart/2005/8/layout/chevron2"/>
    <dgm:cxn modelId="{45A755C2-6D0B-4C78-A3C9-1F2E0DC6785E}" srcId="{0E0F5CA1-0D92-4DC5-84E8-E559C9EA0BD6}" destId="{AD07F7F8-1808-4B69-B7F5-0006FCB04158}" srcOrd="4" destOrd="0" parTransId="{DCE032CF-AEDD-4588-A8A7-7D51C81D9055}" sibTransId="{5C1429F5-E277-45A3-93F0-0301CBF9CD60}"/>
    <dgm:cxn modelId="{155E4140-7768-47E9-AE6F-12E7EE5AC3D1}" type="presOf" srcId="{ABF0F8B0-FBD3-47F3-B26A-A35711F6444C}" destId="{3C31BDFE-8FF9-4E20-89C1-6DD92C8DE45D}" srcOrd="0" destOrd="0" presId="urn:microsoft.com/office/officeart/2005/8/layout/chevron2"/>
    <dgm:cxn modelId="{C492716A-9AAA-47A1-8603-EC60279099F4}" srcId="{AD07F7F8-1808-4B69-B7F5-0006FCB04158}" destId="{189E1489-0C79-4926-BE7E-5B29095C64A0}" srcOrd="0" destOrd="0" parTransId="{BE0BAF16-0F22-488E-B1F8-6D14DF6F892B}" sibTransId="{3AF3010F-7D2D-4C90-8A79-996471BA781F}"/>
    <dgm:cxn modelId="{DD09E15E-38AE-480F-822C-82CA187B2422}" srcId="{3E3F81BA-0653-4EDB-A865-97C4B0698023}" destId="{92B024CB-4A0E-44A6-9E96-C11E13F65224}" srcOrd="0" destOrd="0" parTransId="{1429B6F8-82F6-41CD-ADC9-8F522F5F567A}" sibTransId="{51ECA5EA-4F7B-4A35-A967-32D2889809E8}"/>
    <dgm:cxn modelId="{9178AAE0-66BA-4CDC-BAF8-66085C8CCEBF}" srcId="{56EBEE90-9B21-4BB4-BC98-BCDD1799805D}" destId="{17837086-99D2-44B4-91E3-5F423B897D60}" srcOrd="0" destOrd="0" parTransId="{5879A4B4-8AB9-4C80-BCBC-02D67E6A5267}" sibTransId="{5B73FC6E-F1F4-459D-8776-3DC14DE3EFEB}"/>
    <dgm:cxn modelId="{93428B89-1147-46F4-93B9-506CEFBB54FB}" srcId="{0E0F5CA1-0D92-4DC5-84E8-E559C9EA0BD6}" destId="{56EBEE90-9B21-4BB4-BC98-BCDD1799805D}" srcOrd="0" destOrd="0" parTransId="{EFD2737B-B114-44C7-A1A5-E692F3CE93E8}" sibTransId="{91D37BD4-4393-43E6-B955-0273A0E0FC36}"/>
    <dgm:cxn modelId="{47CDC34D-A821-4800-9699-455086E2B9BB}" type="presOf" srcId="{92B024CB-4A0E-44A6-9E96-C11E13F65224}" destId="{4B3C1E11-EC9D-4D2C-8B78-A5805C71D182}" srcOrd="0" destOrd="0" presId="urn:microsoft.com/office/officeart/2005/8/layout/chevron2"/>
    <dgm:cxn modelId="{EF03A81C-395F-4F04-AD28-C50BAB1FCED9}" type="presOf" srcId="{189E1489-0C79-4926-BE7E-5B29095C64A0}" destId="{A4922B5C-DECB-4B6C-8080-BC2340638DAA}" srcOrd="0" destOrd="0" presId="urn:microsoft.com/office/officeart/2005/8/layout/chevron2"/>
    <dgm:cxn modelId="{13B96AD4-1D76-41B2-9EF5-C90BF5FCC039}" type="presOf" srcId="{56EBEE90-9B21-4BB4-BC98-BCDD1799805D}" destId="{94456F02-FA1D-430B-BBBB-5BF89D72217C}" srcOrd="0" destOrd="0" presId="urn:microsoft.com/office/officeart/2005/8/layout/chevron2"/>
    <dgm:cxn modelId="{E4552073-CEE2-4B94-AF86-0648A783527C}" type="presOf" srcId="{F9B3E169-EE7A-4CB3-955D-B36254F5887B}" destId="{C7B00A9F-6235-48BB-A943-85A2E21DE1E1}" srcOrd="0" destOrd="0" presId="urn:microsoft.com/office/officeart/2005/8/layout/chevron2"/>
    <dgm:cxn modelId="{738E74B8-D75D-489D-8236-B7055586F08B}" type="presOf" srcId="{0E0F5CA1-0D92-4DC5-84E8-E559C9EA0BD6}" destId="{1BDD82A6-A6A0-4CF0-A30F-EE0132AAAA42}" srcOrd="0" destOrd="0" presId="urn:microsoft.com/office/officeart/2005/8/layout/chevron2"/>
    <dgm:cxn modelId="{C186F313-438B-4BB5-B4CD-309D1F5C8AE7}" srcId="{0E0F5CA1-0D92-4DC5-84E8-E559C9EA0BD6}" destId="{B589230C-E0EB-4D3F-87C7-22A97A285A36}" srcOrd="2" destOrd="0" parTransId="{EC035475-64BF-40C1-B211-EAB096F83E1F}" sibTransId="{81BDAE90-0A59-4B9D-89F7-CC14AC6BE72F}"/>
    <dgm:cxn modelId="{EDA56C15-70F5-4BF6-8E19-5B58CFBD6C75}" srcId="{1E97FED0-2EED-4348-B0A1-83DEFFD8EA9E}" destId="{ABF0F8B0-FBD3-47F3-B26A-A35711F6444C}" srcOrd="0" destOrd="0" parTransId="{95723824-221D-463D-B823-B6D3AA4868EB}" sibTransId="{09C2DEDB-9B98-4EEA-8D8D-6D75222CAF37}"/>
    <dgm:cxn modelId="{D5BC7361-401A-4361-B20D-65B6B66A4B47}" type="presOf" srcId="{B589230C-E0EB-4D3F-87C7-22A97A285A36}" destId="{79BB3998-DA7D-46B5-9A12-BB60BAE07670}" srcOrd="0" destOrd="0" presId="urn:microsoft.com/office/officeart/2005/8/layout/chevron2"/>
    <dgm:cxn modelId="{7D21A97B-F678-48A1-B207-3C337692E4C7}" srcId="{B589230C-E0EB-4D3F-87C7-22A97A285A36}" destId="{F9B3E169-EE7A-4CB3-955D-B36254F5887B}" srcOrd="0" destOrd="0" parTransId="{A7E2BD72-6913-4654-8A52-3C7BA5E140F8}" sibTransId="{98B07E16-1EB4-42AC-8584-7A389EA61FE7}"/>
    <dgm:cxn modelId="{B2EDE1E7-622B-4640-AB0C-C9A689B0B4D9}" type="presOf" srcId="{AD07F7F8-1808-4B69-B7F5-0006FCB04158}" destId="{0C4A7EEE-D95E-4068-8E23-993D26305029}" srcOrd="0" destOrd="0" presId="urn:microsoft.com/office/officeart/2005/8/layout/chevron2"/>
    <dgm:cxn modelId="{A40DFB27-E3BD-4143-A060-FAA811C44931}" srcId="{0E0F5CA1-0D92-4DC5-84E8-E559C9EA0BD6}" destId="{1E97FED0-2EED-4348-B0A1-83DEFFD8EA9E}" srcOrd="1" destOrd="0" parTransId="{87364302-BD7A-420F-AA4D-B310B2ED8228}" sibTransId="{29A8BAE1-DAE1-4F84-B352-EDC0653A2593}"/>
    <dgm:cxn modelId="{8E20CB72-94A4-4D3E-AF3E-BA0BAD7605AF}" type="presParOf" srcId="{1BDD82A6-A6A0-4CF0-A30F-EE0132AAAA42}" destId="{ABCE7168-912A-474E-A9A2-9D300C2588AE}" srcOrd="0" destOrd="0" presId="urn:microsoft.com/office/officeart/2005/8/layout/chevron2"/>
    <dgm:cxn modelId="{D8F9A71E-A181-4786-B6E9-A27C549E5582}" type="presParOf" srcId="{ABCE7168-912A-474E-A9A2-9D300C2588AE}" destId="{94456F02-FA1D-430B-BBBB-5BF89D72217C}" srcOrd="0" destOrd="0" presId="urn:microsoft.com/office/officeart/2005/8/layout/chevron2"/>
    <dgm:cxn modelId="{0F571D11-B57B-4A45-8864-A831B0132D54}" type="presParOf" srcId="{ABCE7168-912A-474E-A9A2-9D300C2588AE}" destId="{F4FC9B07-F373-410B-AF09-C9308FE27831}" srcOrd="1" destOrd="0" presId="urn:microsoft.com/office/officeart/2005/8/layout/chevron2"/>
    <dgm:cxn modelId="{0321BBCB-6E42-4AB1-89E1-874DC9BD89FB}" type="presParOf" srcId="{1BDD82A6-A6A0-4CF0-A30F-EE0132AAAA42}" destId="{9E828917-78C0-4193-BE44-06BEE967BF8E}" srcOrd="1" destOrd="0" presId="urn:microsoft.com/office/officeart/2005/8/layout/chevron2"/>
    <dgm:cxn modelId="{204FD0C9-5A90-4D34-A76A-DD8EB3FB0332}" type="presParOf" srcId="{1BDD82A6-A6A0-4CF0-A30F-EE0132AAAA42}" destId="{80FC5E26-A9BE-4E9D-8185-A8DB43D3AC53}" srcOrd="2" destOrd="0" presId="urn:microsoft.com/office/officeart/2005/8/layout/chevron2"/>
    <dgm:cxn modelId="{751254E7-BF38-4A55-9106-4995EB3A6478}" type="presParOf" srcId="{80FC5E26-A9BE-4E9D-8185-A8DB43D3AC53}" destId="{58C4216A-3C8D-4D52-91F2-14E8EA567BED}" srcOrd="0" destOrd="0" presId="urn:microsoft.com/office/officeart/2005/8/layout/chevron2"/>
    <dgm:cxn modelId="{6F617F30-F856-4983-9B38-AED67A074BB2}" type="presParOf" srcId="{80FC5E26-A9BE-4E9D-8185-A8DB43D3AC53}" destId="{3C31BDFE-8FF9-4E20-89C1-6DD92C8DE45D}" srcOrd="1" destOrd="0" presId="urn:microsoft.com/office/officeart/2005/8/layout/chevron2"/>
    <dgm:cxn modelId="{CFCE860F-B694-4A1A-B479-CE434673D455}" type="presParOf" srcId="{1BDD82A6-A6A0-4CF0-A30F-EE0132AAAA42}" destId="{3D206229-3BA0-4FE1-8490-3BE724DE344D}" srcOrd="3" destOrd="0" presId="urn:microsoft.com/office/officeart/2005/8/layout/chevron2"/>
    <dgm:cxn modelId="{EC22FB45-5B19-4878-8847-FA2F439FB95E}" type="presParOf" srcId="{1BDD82A6-A6A0-4CF0-A30F-EE0132AAAA42}" destId="{4817DACD-F450-4CC3-897B-830B57914DB8}" srcOrd="4" destOrd="0" presId="urn:microsoft.com/office/officeart/2005/8/layout/chevron2"/>
    <dgm:cxn modelId="{2E989A3F-C961-42E1-AB9B-F34B328BFB06}" type="presParOf" srcId="{4817DACD-F450-4CC3-897B-830B57914DB8}" destId="{79BB3998-DA7D-46B5-9A12-BB60BAE07670}" srcOrd="0" destOrd="0" presId="urn:microsoft.com/office/officeart/2005/8/layout/chevron2"/>
    <dgm:cxn modelId="{DEB5A838-B999-4A7B-879B-057DFCD04483}" type="presParOf" srcId="{4817DACD-F450-4CC3-897B-830B57914DB8}" destId="{C7B00A9F-6235-48BB-A943-85A2E21DE1E1}" srcOrd="1" destOrd="0" presId="urn:microsoft.com/office/officeart/2005/8/layout/chevron2"/>
    <dgm:cxn modelId="{B0033223-89BA-4C88-8116-227553F5291E}" type="presParOf" srcId="{1BDD82A6-A6A0-4CF0-A30F-EE0132AAAA42}" destId="{DBD1CDC6-0F9A-43BA-9FB4-EFAFB70717BA}" srcOrd="5" destOrd="0" presId="urn:microsoft.com/office/officeart/2005/8/layout/chevron2"/>
    <dgm:cxn modelId="{E470EEAD-5D10-49DD-B039-60B933FFBAD2}" type="presParOf" srcId="{1BDD82A6-A6A0-4CF0-A30F-EE0132AAAA42}" destId="{14965F0E-5379-4E50-962F-CA0A38FCA99C}" srcOrd="6" destOrd="0" presId="urn:microsoft.com/office/officeart/2005/8/layout/chevron2"/>
    <dgm:cxn modelId="{B6CB43EF-F168-48CC-8519-BD6045510377}" type="presParOf" srcId="{14965F0E-5379-4E50-962F-CA0A38FCA99C}" destId="{56DF7D76-92B5-40F6-915C-30585549CE31}" srcOrd="0" destOrd="0" presId="urn:microsoft.com/office/officeart/2005/8/layout/chevron2"/>
    <dgm:cxn modelId="{7662ACF7-78B2-4D21-8924-91D75144CA15}" type="presParOf" srcId="{14965F0E-5379-4E50-962F-CA0A38FCA99C}" destId="{4B3C1E11-EC9D-4D2C-8B78-A5805C71D182}" srcOrd="1" destOrd="0" presId="urn:microsoft.com/office/officeart/2005/8/layout/chevron2"/>
    <dgm:cxn modelId="{10AC6EB0-28A2-4505-BD62-EA1F374A5731}" type="presParOf" srcId="{1BDD82A6-A6A0-4CF0-A30F-EE0132AAAA42}" destId="{729E9CE3-9825-45B4-A3EE-72176176E3C9}" srcOrd="7" destOrd="0" presId="urn:microsoft.com/office/officeart/2005/8/layout/chevron2"/>
    <dgm:cxn modelId="{D7376B5D-3960-4458-9DB1-DFE982B4C2A0}" type="presParOf" srcId="{1BDD82A6-A6A0-4CF0-A30F-EE0132AAAA42}" destId="{F6FE8287-A084-42AE-B3C4-645C6B40E9AA}" srcOrd="8" destOrd="0" presId="urn:microsoft.com/office/officeart/2005/8/layout/chevron2"/>
    <dgm:cxn modelId="{047B5DEB-C3FA-46EC-AD49-3B6B54BB5687}" type="presParOf" srcId="{F6FE8287-A084-42AE-B3C4-645C6B40E9AA}" destId="{0C4A7EEE-D95E-4068-8E23-993D26305029}" srcOrd="0" destOrd="0" presId="urn:microsoft.com/office/officeart/2005/8/layout/chevron2"/>
    <dgm:cxn modelId="{D6687827-3F6E-45FF-8DCB-5066246D2A6E}" type="presParOf" srcId="{F6FE8287-A084-42AE-B3C4-645C6B40E9AA}" destId="{A4922B5C-DECB-4B6C-8080-BC2340638D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0F5CA1-0D92-4DC5-84E8-E559C9EA0BD6}" type="doc">
      <dgm:prSet loTypeId="urn:microsoft.com/office/officeart/2005/8/layout/chevron2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tr-TR"/>
        </a:p>
      </dgm:t>
    </dgm:pt>
    <dgm:pt modelId="{56EBEE90-9B21-4BB4-BC98-BCDD1799805D}">
      <dgm:prSet phldrT="[Metin]"/>
      <dgm:spPr/>
      <dgm:t>
        <a:bodyPr/>
        <a:lstStyle/>
        <a:p>
          <a:r>
            <a:rPr lang="tr-TR" dirty="0" smtClean="0"/>
            <a:t>1</a:t>
          </a:r>
          <a:endParaRPr lang="tr-TR" dirty="0"/>
        </a:p>
      </dgm:t>
    </dgm:pt>
    <dgm:pt modelId="{EFD2737B-B114-44C7-A1A5-E692F3CE93E8}" type="parTrans" cxnId="{93428B89-1147-46F4-93B9-506CEFBB54FB}">
      <dgm:prSet/>
      <dgm:spPr/>
      <dgm:t>
        <a:bodyPr/>
        <a:lstStyle/>
        <a:p>
          <a:endParaRPr lang="tr-TR"/>
        </a:p>
      </dgm:t>
    </dgm:pt>
    <dgm:pt modelId="{91D37BD4-4393-43E6-B955-0273A0E0FC36}" type="sibTrans" cxnId="{93428B89-1147-46F4-93B9-506CEFBB54FB}">
      <dgm:prSet/>
      <dgm:spPr/>
      <dgm:t>
        <a:bodyPr/>
        <a:lstStyle/>
        <a:p>
          <a:endParaRPr lang="tr-TR"/>
        </a:p>
      </dgm:t>
    </dgm:pt>
    <dgm:pt modelId="{17837086-99D2-44B4-91E3-5F423B897D60}">
      <dgm:prSet phldrT="[Metin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tr-TR" sz="2000" b="1" dirty="0" smtClean="0"/>
            <a:t>Kurumsal laboratuvar altyapısı boşluk analizlerini yapmaları</a:t>
          </a:r>
          <a:endParaRPr lang="tr-TR" sz="2000" b="1" dirty="0"/>
        </a:p>
      </dgm:t>
    </dgm:pt>
    <dgm:pt modelId="{5879A4B4-8AB9-4C80-BCBC-02D67E6A5267}" type="parTrans" cxnId="{9178AAE0-66BA-4CDC-BAF8-66085C8CCEBF}">
      <dgm:prSet/>
      <dgm:spPr/>
      <dgm:t>
        <a:bodyPr/>
        <a:lstStyle/>
        <a:p>
          <a:endParaRPr lang="tr-TR"/>
        </a:p>
      </dgm:t>
    </dgm:pt>
    <dgm:pt modelId="{5B73FC6E-F1F4-459D-8776-3DC14DE3EFEB}" type="sibTrans" cxnId="{9178AAE0-66BA-4CDC-BAF8-66085C8CCEBF}">
      <dgm:prSet/>
      <dgm:spPr/>
      <dgm:t>
        <a:bodyPr/>
        <a:lstStyle/>
        <a:p>
          <a:endParaRPr lang="tr-TR"/>
        </a:p>
      </dgm:t>
    </dgm:pt>
    <dgm:pt modelId="{1E97FED0-2EED-4348-B0A1-83DEFFD8EA9E}">
      <dgm:prSet phldrT="[Metin]"/>
      <dgm:spPr/>
      <dgm:t>
        <a:bodyPr/>
        <a:lstStyle/>
        <a:p>
          <a:r>
            <a:rPr lang="tr-TR" dirty="0" smtClean="0"/>
            <a:t>2</a:t>
          </a:r>
          <a:endParaRPr lang="tr-TR" dirty="0"/>
        </a:p>
      </dgm:t>
    </dgm:pt>
    <dgm:pt modelId="{87364302-BD7A-420F-AA4D-B310B2ED8228}" type="parTrans" cxnId="{A40DFB27-E3BD-4143-A060-FAA811C44931}">
      <dgm:prSet/>
      <dgm:spPr/>
      <dgm:t>
        <a:bodyPr/>
        <a:lstStyle/>
        <a:p>
          <a:endParaRPr lang="tr-TR"/>
        </a:p>
      </dgm:t>
    </dgm:pt>
    <dgm:pt modelId="{29A8BAE1-DAE1-4F84-B352-EDC0653A2593}" type="sibTrans" cxnId="{A40DFB27-E3BD-4143-A060-FAA811C44931}">
      <dgm:prSet/>
      <dgm:spPr/>
      <dgm:t>
        <a:bodyPr/>
        <a:lstStyle/>
        <a:p>
          <a:endParaRPr lang="tr-TR"/>
        </a:p>
      </dgm:t>
    </dgm:pt>
    <dgm:pt modelId="{ABF0F8B0-FBD3-47F3-B26A-A35711F6444C}">
      <dgm:prSet phldrT="[Metin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tr-TR" sz="1800" b="1" dirty="0" smtClean="0"/>
            <a:t>Laboratuvarlarında analizi yapılmayan parametreler için metot deteksiyon limitleri ve Ülkemiz için belirlenecek olan Çevresel Kalite Standartlarını da göz önünde bulundurarak uygun cihaz seçimini yapmaları</a:t>
          </a:r>
          <a:endParaRPr lang="tr-TR" sz="1800" b="1" dirty="0"/>
        </a:p>
      </dgm:t>
    </dgm:pt>
    <dgm:pt modelId="{95723824-221D-463D-B823-B6D3AA4868EB}" type="parTrans" cxnId="{EDA56C15-70F5-4BF6-8E19-5B58CFBD6C75}">
      <dgm:prSet/>
      <dgm:spPr/>
      <dgm:t>
        <a:bodyPr/>
        <a:lstStyle/>
        <a:p>
          <a:endParaRPr lang="tr-TR"/>
        </a:p>
      </dgm:t>
    </dgm:pt>
    <dgm:pt modelId="{09C2DEDB-9B98-4EEA-8D8D-6D75222CAF37}" type="sibTrans" cxnId="{EDA56C15-70F5-4BF6-8E19-5B58CFBD6C75}">
      <dgm:prSet/>
      <dgm:spPr/>
      <dgm:t>
        <a:bodyPr/>
        <a:lstStyle/>
        <a:p>
          <a:endParaRPr lang="tr-TR"/>
        </a:p>
      </dgm:t>
    </dgm:pt>
    <dgm:pt modelId="{B589230C-E0EB-4D3F-87C7-22A97A285A36}">
      <dgm:prSet phldrT="[Metin]"/>
      <dgm:spPr/>
      <dgm:t>
        <a:bodyPr/>
        <a:lstStyle/>
        <a:p>
          <a:r>
            <a:rPr lang="tr-TR" dirty="0" smtClean="0"/>
            <a:t>3</a:t>
          </a:r>
          <a:endParaRPr lang="tr-TR" dirty="0"/>
        </a:p>
      </dgm:t>
    </dgm:pt>
    <dgm:pt modelId="{EC035475-64BF-40C1-B211-EAB096F83E1F}" type="parTrans" cxnId="{C186F313-438B-4BB5-B4CD-309D1F5C8AE7}">
      <dgm:prSet/>
      <dgm:spPr/>
      <dgm:t>
        <a:bodyPr/>
        <a:lstStyle/>
        <a:p>
          <a:endParaRPr lang="tr-TR"/>
        </a:p>
      </dgm:t>
    </dgm:pt>
    <dgm:pt modelId="{81BDAE90-0A59-4B9D-89F7-CC14AC6BE72F}" type="sibTrans" cxnId="{C186F313-438B-4BB5-B4CD-309D1F5C8AE7}">
      <dgm:prSet/>
      <dgm:spPr/>
      <dgm:t>
        <a:bodyPr/>
        <a:lstStyle/>
        <a:p>
          <a:endParaRPr lang="tr-TR"/>
        </a:p>
      </dgm:t>
    </dgm:pt>
    <dgm:pt modelId="{F9B3E169-EE7A-4CB3-955D-B36254F5887B}">
      <dgm:prSet phldrT="[Metin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tr-TR" sz="2000" b="1" dirty="0" smtClean="0"/>
            <a:t>Laboratuvarlarında analizi yapılan parametrelerin metot deteksiyon limitlerini de aynı şekilde Çevresel Kalite Standartları çerçevesinde gözden geçirmeleri ve gerekirse cihaz revizyonu yapmaları</a:t>
          </a:r>
          <a:endParaRPr lang="tr-TR" sz="2000" b="1" dirty="0"/>
        </a:p>
      </dgm:t>
    </dgm:pt>
    <dgm:pt modelId="{A7E2BD72-6913-4654-8A52-3C7BA5E140F8}" type="parTrans" cxnId="{7D21A97B-F678-48A1-B207-3C337692E4C7}">
      <dgm:prSet/>
      <dgm:spPr/>
      <dgm:t>
        <a:bodyPr/>
        <a:lstStyle/>
        <a:p>
          <a:endParaRPr lang="tr-TR"/>
        </a:p>
      </dgm:t>
    </dgm:pt>
    <dgm:pt modelId="{98B07E16-1EB4-42AC-8584-7A389EA61FE7}" type="sibTrans" cxnId="{7D21A97B-F678-48A1-B207-3C337692E4C7}">
      <dgm:prSet/>
      <dgm:spPr/>
      <dgm:t>
        <a:bodyPr/>
        <a:lstStyle/>
        <a:p>
          <a:endParaRPr lang="tr-TR"/>
        </a:p>
      </dgm:t>
    </dgm:pt>
    <dgm:pt modelId="{3E3F81BA-0653-4EDB-A865-97C4B0698023}">
      <dgm:prSet phldrT="[Metin]"/>
      <dgm:spPr/>
      <dgm:t>
        <a:bodyPr/>
        <a:lstStyle/>
        <a:p>
          <a:r>
            <a:rPr lang="tr-TR" dirty="0" smtClean="0"/>
            <a:t>4</a:t>
          </a:r>
          <a:endParaRPr lang="tr-TR" dirty="0"/>
        </a:p>
      </dgm:t>
    </dgm:pt>
    <dgm:pt modelId="{2A53BF83-4877-4C51-AFF7-F8EC94175DCF}" type="parTrans" cxnId="{2E36E3B7-963C-459A-9D2F-BEBCBDF403D8}">
      <dgm:prSet/>
      <dgm:spPr/>
      <dgm:t>
        <a:bodyPr/>
        <a:lstStyle/>
        <a:p>
          <a:endParaRPr lang="tr-TR"/>
        </a:p>
      </dgm:t>
    </dgm:pt>
    <dgm:pt modelId="{E41835E9-CD70-416B-9DEF-37E5C8131522}" type="sibTrans" cxnId="{2E36E3B7-963C-459A-9D2F-BEBCBDF403D8}">
      <dgm:prSet/>
      <dgm:spPr/>
      <dgm:t>
        <a:bodyPr/>
        <a:lstStyle/>
        <a:p>
          <a:endParaRPr lang="tr-TR"/>
        </a:p>
      </dgm:t>
    </dgm:pt>
    <dgm:pt modelId="{AD07F7F8-1808-4B69-B7F5-0006FCB04158}">
      <dgm:prSet phldrT="[Metin]"/>
      <dgm:spPr/>
      <dgm:t>
        <a:bodyPr/>
        <a:lstStyle/>
        <a:p>
          <a:r>
            <a:rPr lang="tr-TR" dirty="0" smtClean="0"/>
            <a:t>5</a:t>
          </a:r>
          <a:endParaRPr lang="tr-TR" dirty="0"/>
        </a:p>
      </dgm:t>
    </dgm:pt>
    <dgm:pt modelId="{DCE032CF-AEDD-4588-A8A7-7D51C81D9055}" type="parTrans" cxnId="{45A755C2-6D0B-4C78-A3C9-1F2E0DC6785E}">
      <dgm:prSet/>
      <dgm:spPr/>
      <dgm:t>
        <a:bodyPr/>
        <a:lstStyle/>
        <a:p>
          <a:endParaRPr lang="tr-TR"/>
        </a:p>
      </dgm:t>
    </dgm:pt>
    <dgm:pt modelId="{5C1429F5-E277-45A3-93F0-0301CBF9CD60}" type="sibTrans" cxnId="{45A755C2-6D0B-4C78-A3C9-1F2E0DC6785E}">
      <dgm:prSet/>
      <dgm:spPr/>
      <dgm:t>
        <a:bodyPr/>
        <a:lstStyle/>
        <a:p>
          <a:endParaRPr lang="tr-TR"/>
        </a:p>
      </dgm:t>
    </dgm:pt>
    <dgm:pt modelId="{92B024CB-4A0E-44A6-9E96-C11E13F65224}">
      <dgm:prSet custT="1"/>
      <dgm:spPr>
        <a:solidFill>
          <a:srgbClr val="DDF2FF">
            <a:alpha val="90000"/>
          </a:srgbClr>
        </a:solidFill>
      </dgm:spPr>
      <dgm:t>
        <a:bodyPr/>
        <a:lstStyle/>
        <a:p>
          <a:pPr algn="just"/>
          <a:r>
            <a:rPr lang="tr-TR" sz="2000" b="1" dirty="0" smtClean="0"/>
            <a:t>Metotlarla ilgili gereken geçerli kılma çalışmalarını tamamlamaları</a:t>
          </a:r>
          <a:endParaRPr lang="tr-TR" sz="2000" b="1" dirty="0"/>
        </a:p>
      </dgm:t>
    </dgm:pt>
    <dgm:pt modelId="{1429B6F8-82F6-41CD-ADC9-8F522F5F567A}" type="parTrans" cxnId="{DD09E15E-38AE-480F-822C-82CA187B2422}">
      <dgm:prSet/>
      <dgm:spPr/>
      <dgm:t>
        <a:bodyPr/>
        <a:lstStyle/>
        <a:p>
          <a:endParaRPr lang="tr-TR"/>
        </a:p>
      </dgm:t>
    </dgm:pt>
    <dgm:pt modelId="{51ECA5EA-4F7B-4A35-A967-32D2889809E8}" type="sibTrans" cxnId="{DD09E15E-38AE-480F-822C-82CA187B2422}">
      <dgm:prSet/>
      <dgm:spPr/>
      <dgm:t>
        <a:bodyPr/>
        <a:lstStyle/>
        <a:p>
          <a:endParaRPr lang="tr-TR"/>
        </a:p>
      </dgm:t>
    </dgm:pt>
    <dgm:pt modelId="{189E1489-0C79-4926-BE7E-5B29095C64A0}">
      <dgm:prSet custT="1"/>
      <dgm:spPr/>
      <dgm:t>
        <a:bodyPr/>
        <a:lstStyle/>
        <a:p>
          <a:r>
            <a:rPr lang="tr-TR" sz="2000" b="1" dirty="0" smtClean="0">
              <a:solidFill>
                <a:schemeClr val="bg1">
                  <a:lumMod val="95000"/>
                </a:schemeClr>
              </a:solidFill>
            </a:rPr>
            <a:t>Laboratuvar ve teknik personel altyapısını güçlendirmeleri</a:t>
          </a:r>
          <a:endParaRPr lang="tr-TR" sz="2000" b="1" dirty="0">
            <a:solidFill>
              <a:schemeClr val="bg1">
                <a:lumMod val="95000"/>
              </a:schemeClr>
            </a:solidFill>
          </a:endParaRPr>
        </a:p>
      </dgm:t>
    </dgm:pt>
    <dgm:pt modelId="{BE0BAF16-0F22-488E-B1F8-6D14DF6F892B}" type="parTrans" cxnId="{C492716A-9AAA-47A1-8603-EC60279099F4}">
      <dgm:prSet/>
      <dgm:spPr/>
      <dgm:t>
        <a:bodyPr/>
        <a:lstStyle/>
        <a:p>
          <a:endParaRPr lang="tr-TR"/>
        </a:p>
      </dgm:t>
    </dgm:pt>
    <dgm:pt modelId="{3AF3010F-7D2D-4C90-8A79-996471BA781F}" type="sibTrans" cxnId="{C492716A-9AAA-47A1-8603-EC60279099F4}">
      <dgm:prSet/>
      <dgm:spPr/>
      <dgm:t>
        <a:bodyPr/>
        <a:lstStyle/>
        <a:p>
          <a:endParaRPr lang="tr-TR"/>
        </a:p>
      </dgm:t>
    </dgm:pt>
    <dgm:pt modelId="{1BDD82A6-A6A0-4CF0-A30F-EE0132AAAA42}" type="pres">
      <dgm:prSet presAssocID="{0E0F5CA1-0D92-4DC5-84E8-E559C9EA0B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BCE7168-912A-474E-A9A2-9D300C2588AE}" type="pres">
      <dgm:prSet presAssocID="{56EBEE90-9B21-4BB4-BC98-BCDD1799805D}" presName="composite" presStyleCnt="0"/>
      <dgm:spPr/>
      <dgm:t>
        <a:bodyPr/>
        <a:lstStyle/>
        <a:p>
          <a:endParaRPr lang="tr-TR"/>
        </a:p>
      </dgm:t>
    </dgm:pt>
    <dgm:pt modelId="{94456F02-FA1D-430B-BBBB-5BF89D72217C}" type="pres">
      <dgm:prSet presAssocID="{56EBEE90-9B21-4BB4-BC98-BCDD1799805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FC9B07-F373-410B-AF09-C9308FE27831}" type="pres">
      <dgm:prSet presAssocID="{56EBEE90-9B21-4BB4-BC98-BCDD1799805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828917-78C0-4193-BE44-06BEE967BF8E}" type="pres">
      <dgm:prSet presAssocID="{91D37BD4-4393-43E6-B955-0273A0E0FC36}" presName="sp" presStyleCnt="0"/>
      <dgm:spPr/>
      <dgm:t>
        <a:bodyPr/>
        <a:lstStyle/>
        <a:p>
          <a:endParaRPr lang="tr-TR"/>
        </a:p>
      </dgm:t>
    </dgm:pt>
    <dgm:pt modelId="{80FC5E26-A9BE-4E9D-8185-A8DB43D3AC53}" type="pres">
      <dgm:prSet presAssocID="{1E97FED0-2EED-4348-B0A1-83DEFFD8EA9E}" presName="composite" presStyleCnt="0"/>
      <dgm:spPr/>
      <dgm:t>
        <a:bodyPr/>
        <a:lstStyle/>
        <a:p>
          <a:endParaRPr lang="tr-TR"/>
        </a:p>
      </dgm:t>
    </dgm:pt>
    <dgm:pt modelId="{58C4216A-3C8D-4D52-91F2-14E8EA567BED}" type="pres">
      <dgm:prSet presAssocID="{1E97FED0-2EED-4348-B0A1-83DEFFD8EA9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31BDFE-8FF9-4E20-89C1-6DD92C8DE45D}" type="pres">
      <dgm:prSet presAssocID="{1E97FED0-2EED-4348-B0A1-83DEFFD8EA9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206229-3BA0-4FE1-8490-3BE724DE344D}" type="pres">
      <dgm:prSet presAssocID="{29A8BAE1-DAE1-4F84-B352-EDC0653A2593}" presName="sp" presStyleCnt="0"/>
      <dgm:spPr/>
      <dgm:t>
        <a:bodyPr/>
        <a:lstStyle/>
        <a:p>
          <a:endParaRPr lang="tr-TR"/>
        </a:p>
      </dgm:t>
    </dgm:pt>
    <dgm:pt modelId="{4817DACD-F450-4CC3-897B-830B57914DB8}" type="pres">
      <dgm:prSet presAssocID="{B589230C-E0EB-4D3F-87C7-22A97A285A36}" presName="composite" presStyleCnt="0"/>
      <dgm:spPr/>
      <dgm:t>
        <a:bodyPr/>
        <a:lstStyle/>
        <a:p>
          <a:endParaRPr lang="tr-TR"/>
        </a:p>
      </dgm:t>
    </dgm:pt>
    <dgm:pt modelId="{79BB3998-DA7D-46B5-9A12-BB60BAE07670}" type="pres">
      <dgm:prSet presAssocID="{B589230C-E0EB-4D3F-87C7-22A97A285A3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B00A9F-6235-48BB-A943-85A2E21DE1E1}" type="pres">
      <dgm:prSet presAssocID="{B589230C-E0EB-4D3F-87C7-22A97A285A36}" presName="descendantText" presStyleLbl="alignAcc1" presStyleIdx="2" presStyleCnt="5" custScaleY="1137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D1CDC6-0F9A-43BA-9FB4-EFAFB70717BA}" type="pres">
      <dgm:prSet presAssocID="{81BDAE90-0A59-4B9D-89F7-CC14AC6BE72F}" presName="sp" presStyleCnt="0"/>
      <dgm:spPr/>
      <dgm:t>
        <a:bodyPr/>
        <a:lstStyle/>
        <a:p>
          <a:endParaRPr lang="tr-TR"/>
        </a:p>
      </dgm:t>
    </dgm:pt>
    <dgm:pt modelId="{14965F0E-5379-4E50-962F-CA0A38FCA99C}" type="pres">
      <dgm:prSet presAssocID="{3E3F81BA-0653-4EDB-A865-97C4B0698023}" presName="composite" presStyleCnt="0"/>
      <dgm:spPr/>
      <dgm:t>
        <a:bodyPr/>
        <a:lstStyle/>
        <a:p>
          <a:endParaRPr lang="tr-TR"/>
        </a:p>
      </dgm:t>
    </dgm:pt>
    <dgm:pt modelId="{56DF7D76-92B5-40F6-915C-30585549CE31}" type="pres">
      <dgm:prSet presAssocID="{3E3F81BA-0653-4EDB-A865-97C4B069802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3C1E11-EC9D-4D2C-8B78-A5805C71D182}" type="pres">
      <dgm:prSet presAssocID="{3E3F81BA-0653-4EDB-A865-97C4B069802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9E9CE3-9825-45B4-A3EE-72176176E3C9}" type="pres">
      <dgm:prSet presAssocID="{E41835E9-CD70-416B-9DEF-37E5C8131522}" presName="sp" presStyleCnt="0"/>
      <dgm:spPr/>
      <dgm:t>
        <a:bodyPr/>
        <a:lstStyle/>
        <a:p>
          <a:endParaRPr lang="tr-TR"/>
        </a:p>
      </dgm:t>
    </dgm:pt>
    <dgm:pt modelId="{F6FE8287-A084-42AE-B3C4-645C6B40E9AA}" type="pres">
      <dgm:prSet presAssocID="{AD07F7F8-1808-4B69-B7F5-0006FCB04158}" presName="composite" presStyleCnt="0"/>
      <dgm:spPr/>
      <dgm:t>
        <a:bodyPr/>
        <a:lstStyle/>
        <a:p>
          <a:endParaRPr lang="tr-TR"/>
        </a:p>
      </dgm:t>
    </dgm:pt>
    <dgm:pt modelId="{0C4A7EEE-D95E-4068-8E23-993D26305029}" type="pres">
      <dgm:prSet presAssocID="{AD07F7F8-1808-4B69-B7F5-0006FCB0415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922B5C-DECB-4B6C-8080-BC2340638DAA}" type="pres">
      <dgm:prSet presAssocID="{AD07F7F8-1808-4B69-B7F5-0006FCB0415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8042F80-26A2-47FB-9082-C58BD107C307}" type="presOf" srcId="{ABF0F8B0-FBD3-47F3-B26A-A35711F6444C}" destId="{3C31BDFE-8FF9-4E20-89C1-6DD92C8DE45D}" srcOrd="0" destOrd="0" presId="urn:microsoft.com/office/officeart/2005/8/layout/chevron2"/>
    <dgm:cxn modelId="{A40DFB27-E3BD-4143-A060-FAA811C44931}" srcId="{0E0F5CA1-0D92-4DC5-84E8-E559C9EA0BD6}" destId="{1E97FED0-2EED-4348-B0A1-83DEFFD8EA9E}" srcOrd="1" destOrd="0" parTransId="{87364302-BD7A-420F-AA4D-B310B2ED8228}" sibTransId="{29A8BAE1-DAE1-4F84-B352-EDC0653A2593}"/>
    <dgm:cxn modelId="{C492716A-9AAA-47A1-8603-EC60279099F4}" srcId="{AD07F7F8-1808-4B69-B7F5-0006FCB04158}" destId="{189E1489-0C79-4926-BE7E-5B29095C64A0}" srcOrd="0" destOrd="0" parTransId="{BE0BAF16-0F22-488E-B1F8-6D14DF6F892B}" sibTransId="{3AF3010F-7D2D-4C90-8A79-996471BA781F}"/>
    <dgm:cxn modelId="{24995BA3-7B4C-425F-BA48-2F11FAE03E53}" type="presOf" srcId="{0E0F5CA1-0D92-4DC5-84E8-E559C9EA0BD6}" destId="{1BDD82A6-A6A0-4CF0-A30F-EE0132AAAA42}" srcOrd="0" destOrd="0" presId="urn:microsoft.com/office/officeart/2005/8/layout/chevron2"/>
    <dgm:cxn modelId="{EDA56C15-70F5-4BF6-8E19-5B58CFBD6C75}" srcId="{1E97FED0-2EED-4348-B0A1-83DEFFD8EA9E}" destId="{ABF0F8B0-FBD3-47F3-B26A-A35711F6444C}" srcOrd="0" destOrd="0" parTransId="{95723824-221D-463D-B823-B6D3AA4868EB}" sibTransId="{09C2DEDB-9B98-4EEA-8D8D-6D75222CAF37}"/>
    <dgm:cxn modelId="{8C18ADE1-9B76-4A40-A724-18322C31A4DE}" type="presOf" srcId="{F9B3E169-EE7A-4CB3-955D-B36254F5887B}" destId="{C7B00A9F-6235-48BB-A943-85A2E21DE1E1}" srcOrd="0" destOrd="0" presId="urn:microsoft.com/office/officeart/2005/8/layout/chevron2"/>
    <dgm:cxn modelId="{34C46757-8D05-4FC4-A13A-A6123BED2526}" type="presOf" srcId="{1E97FED0-2EED-4348-B0A1-83DEFFD8EA9E}" destId="{58C4216A-3C8D-4D52-91F2-14E8EA567BED}" srcOrd="0" destOrd="0" presId="urn:microsoft.com/office/officeart/2005/8/layout/chevron2"/>
    <dgm:cxn modelId="{DD09E15E-38AE-480F-822C-82CA187B2422}" srcId="{3E3F81BA-0653-4EDB-A865-97C4B0698023}" destId="{92B024CB-4A0E-44A6-9E96-C11E13F65224}" srcOrd="0" destOrd="0" parTransId="{1429B6F8-82F6-41CD-ADC9-8F522F5F567A}" sibTransId="{51ECA5EA-4F7B-4A35-A967-32D2889809E8}"/>
    <dgm:cxn modelId="{7D21A97B-F678-48A1-B207-3C337692E4C7}" srcId="{B589230C-E0EB-4D3F-87C7-22A97A285A36}" destId="{F9B3E169-EE7A-4CB3-955D-B36254F5887B}" srcOrd="0" destOrd="0" parTransId="{A7E2BD72-6913-4654-8A52-3C7BA5E140F8}" sibTransId="{98B07E16-1EB4-42AC-8584-7A389EA61FE7}"/>
    <dgm:cxn modelId="{45A755C2-6D0B-4C78-A3C9-1F2E0DC6785E}" srcId="{0E0F5CA1-0D92-4DC5-84E8-E559C9EA0BD6}" destId="{AD07F7F8-1808-4B69-B7F5-0006FCB04158}" srcOrd="4" destOrd="0" parTransId="{DCE032CF-AEDD-4588-A8A7-7D51C81D9055}" sibTransId="{5C1429F5-E277-45A3-93F0-0301CBF9CD60}"/>
    <dgm:cxn modelId="{D0FEE93E-A743-434D-82E7-8D0E79C9F938}" type="presOf" srcId="{56EBEE90-9B21-4BB4-BC98-BCDD1799805D}" destId="{94456F02-FA1D-430B-BBBB-5BF89D72217C}" srcOrd="0" destOrd="0" presId="urn:microsoft.com/office/officeart/2005/8/layout/chevron2"/>
    <dgm:cxn modelId="{9178AAE0-66BA-4CDC-BAF8-66085C8CCEBF}" srcId="{56EBEE90-9B21-4BB4-BC98-BCDD1799805D}" destId="{17837086-99D2-44B4-91E3-5F423B897D60}" srcOrd="0" destOrd="0" parTransId="{5879A4B4-8AB9-4C80-BCBC-02D67E6A5267}" sibTransId="{5B73FC6E-F1F4-459D-8776-3DC14DE3EFEB}"/>
    <dgm:cxn modelId="{EE25CE46-BE11-4264-AA9B-3729B44EBB74}" type="presOf" srcId="{AD07F7F8-1808-4B69-B7F5-0006FCB04158}" destId="{0C4A7EEE-D95E-4068-8E23-993D26305029}" srcOrd="0" destOrd="0" presId="urn:microsoft.com/office/officeart/2005/8/layout/chevron2"/>
    <dgm:cxn modelId="{63C8E26E-31AA-4009-889D-52BA6ACA618B}" type="presOf" srcId="{3E3F81BA-0653-4EDB-A865-97C4B0698023}" destId="{56DF7D76-92B5-40F6-915C-30585549CE31}" srcOrd="0" destOrd="0" presId="urn:microsoft.com/office/officeart/2005/8/layout/chevron2"/>
    <dgm:cxn modelId="{8BA3C356-B90A-4BA6-8ABF-70AB8CC11F5C}" type="presOf" srcId="{189E1489-0C79-4926-BE7E-5B29095C64A0}" destId="{A4922B5C-DECB-4B6C-8080-BC2340638DAA}" srcOrd="0" destOrd="0" presId="urn:microsoft.com/office/officeart/2005/8/layout/chevron2"/>
    <dgm:cxn modelId="{53FDC898-F0D4-45B7-923C-F1F56FEB42FD}" type="presOf" srcId="{92B024CB-4A0E-44A6-9E96-C11E13F65224}" destId="{4B3C1E11-EC9D-4D2C-8B78-A5805C71D182}" srcOrd="0" destOrd="0" presId="urn:microsoft.com/office/officeart/2005/8/layout/chevron2"/>
    <dgm:cxn modelId="{C186F313-438B-4BB5-B4CD-309D1F5C8AE7}" srcId="{0E0F5CA1-0D92-4DC5-84E8-E559C9EA0BD6}" destId="{B589230C-E0EB-4D3F-87C7-22A97A285A36}" srcOrd="2" destOrd="0" parTransId="{EC035475-64BF-40C1-B211-EAB096F83E1F}" sibTransId="{81BDAE90-0A59-4B9D-89F7-CC14AC6BE72F}"/>
    <dgm:cxn modelId="{D4E6532D-75E0-4CD7-BAEC-1493AE679BFF}" type="presOf" srcId="{B589230C-E0EB-4D3F-87C7-22A97A285A36}" destId="{79BB3998-DA7D-46B5-9A12-BB60BAE07670}" srcOrd="0" destOrd="0" presId="urn:microsoft.com/office/officeart/2005/8/layout/chevron2"/>
    <dgm:cxn modelId="{2E36E3B7-963C-459A-9D2F-BEBCBDF403D8}" srcId="{0E0F5CA1-0D92-4DC5-84E8-E559C9EA0BD6}" destId="{3E3F81BA-0653-4EDB-A865-97C4B0698023}" srcOrd="3" destOrd="0" parTransId="{2A53BF83-4877-4C51-AFF7-F8EC94175DCF}" sibTransId="{E41835E9-CD70-416B-9DEF-37E5C8131522}"/>
    <dgm:cxn modelId="{F9E8FB35-901E-4D5C-847A-A1BEB9DC30B5}" type="presOf" srcId="{17837086-99D2-44B4-91E3-5F423B897D60}" destId="{F4FC9B07-F373-410B-AF09-C9308FE27831}" srcOrd="0" destOrd="0" presId="urn:microsoft.com/office/officeart/2005/8/layout/chevron2"/>
    <dgm:cxn modelId="{93428B89-1147-46F4-93B9-506CEFBB54FB}" srcId="{0E0F5CA1-0D92-4DC5-84E8-E559C9EA0BD6}" destId="{56EBEE90-9B21-4BB4-BC98-BCDD1799805D}" srcOrd="0" destOrd="0" parTransId="{EFD2737B-B114-44C7-A1A5-E692F3CE93E8}" sibTransId="{91D37BD4-4393-43E6-B955-0273A0E0FC36}"/>
    <dgm:cxn modelId="{2938625A-CE6B-471F-B753-47EB3089FC8D}" type="presParOf" srcId="{1BDD82A6-A6A0-4CF0-A30F-EE0132AAAA42}" destId="{ABCE7168-912A-474E-A9A2-9D300C2588AE}" srcOrd="0" destOrd="0" presId="urn:microsoft.com/office/officeart/2005/8/layout/chevron2"/>
    <dgm:cxn modelId="{80C9C57F-C819-42E0-B9EF-456EDCABB04C}" type="presParOf" srcId="{ABCE7168-912A-474E-A9A2-9D300C2588AE}" destId="{94456F02-FA1D-430B-BBBB-5BF89D72217C}" srcOrd="0" destOrd="0" presId="urn:microsoft.com/office/officeart/2005/8/layout/chevron2"/>
    <dgm:cxn modelId="{F785A725-7C20-476F-9DA8-33DAC8561E3C}" type="presParOf" srcId="{ABCE7168-912A-474E-A9A2-9D300C2588AE}" destId="{F4FC9B07-F373-410B-AF09-C9308FE27831}" srcOrd="1" destOrd="0" presId="urn:microsoft.com/office/officeart/2005/8/layout/chevron2"/>
    <dgm:cxn modelId="{0EE4388F-99EF-4A48-9345-E190BE9457DB}" type="presParOf" srcId="{1BDD82A6-A6A0-4CF0-A30F-EE0132AAAA42}" destId="{9E828917-78C0-4193-BE44-06BEE967BF8E}" srcOrd="1" destOrd="0" presId="urn:microsoft.com/office/officeart/2005/8/layout/chevron2"/>
    <dgm:cxn modelId="{1DF201D5-92C1-4612-8205-B0BFA3758D0B}" type="presParOf" srcId="{1BDD82A6-A6A0-4CF0-A30F-EE0132AAAA42}" destId="{80FC5E26-A9BE-4E9D-8185-A8DB43D3AC53}" srcOrd="2" destOrd="0" presId="urn:microsoft.com/office/officeart/2005/8/layout/chevron2"/>
    <dgm:cxn modelId="{7DC507B5-D940-4CAF-97CB-0A5A42C5622D}" type="presParOf" srcId="{80FC5E26-A9BE-4E9D-8185-A8DB43D3AC53}" destId="{58C4216A-3C8D-4D52-91F2-14E8EA567BED}" srcOrd="0" destOrd="0" presId="urn:microsoft.com/office/officeart/2005/8/layout/chevron2"/>
    <dgm:cxn modelId="{988EDED0-3FA3-416B-A9DB-6BDB0B78F519}" type="presParOf" srcId="{80FC5E26-A9BE-4E9D-8185-A8DB43D3AC53}" destId="{3C31BDFE-8FF9-4E20-89C1-6DD92C8DE45D}" srcOrd="1" destOrd="0" presId="urn:microsoft.com/office/officeart/2005/8/layout/chevron2"/>
    <dgm:cxn modelId="{E4BB9C55-FC20-4833-BBA2-DFA692DB36A8}" type="presParOf" srcId="{1BDD82A6-A6A0-4CF0-A30F-EE0132AAAA42}" destId="{3D206229-3BA0-4FE1-8490-3BE724DE344D}" srcOrd="3" destOrd="0" presId="urn:microsoft.com/office/officeart/2005/8/layout/chevron2"/>
    <dgm:cxn modelId="{A9DDACD7-0843-4A5E-82CF-CDCFE3F10D20}" type="presParOf" srcId="{1BDD82A6-A6A0-4CF0-A30F-EE0132AAAA42}" destId="{4817DACD-F450-4CC3-897B-830B57914DB8}" srcOrd="4" destOrd="0" presId="urn:microsoft.com/office/officeart/2005/8/layout/chevron2"/>
    <dgm:cxn modelId="{AFBB8835-6A1B-4BFA-B199-2B70BA4F3FAA}" type="presParOf" srcId="{4817DACD-F450-4CC3-897B-830B57914DB8}" destId="{79BB3998-DA7D-46B5-9A12-BB60BAE07670}" srcOrd="0" destOrd="0" presId="urn:microsoft.com/office/officeart/2005/8/layout/chevron2"/>
    <dgm:cxn modelId="{0AF2793A-3668-4DBE-940B-2A51377F8A13}" type="presParOf" srcId="{4817DACD-F450-4CC3-897B-830B57914DB8}" destId="{C7B00A9F-6235-48BB-A943-85A2E21DE1E1}" srcOrd="1" destOrd="0" presId="urn:microsoft.com/office/officeart/2005/8/layout/chevron2"/>
    <dgm:cxn modelId="{6EE69B6C-61E1-4042-9650-3B8C3E6FE24F}" type="presParOf" srcId="{1BDD82A6-A6A0-4CF0-A30F-EE0132AAAA42}" destId="{DBD1CDC6-0F9A-43BA-9FB4-EFAFB70717BA}" srcOrd="5" destOrd="0" presId="urn:microsoft.com/office/officeart/2005/8/layout/chevron2"/>
    <dgm:cxn modelId="{57A8BF5F-F4A8-4325-9AAE-4131591528F9}" type="presParOf" srcId="{1BDD82A6-A6A0-4CF0-A30F-EE0132AAAA42}" destId="{14965F0E-5379-4E50-962F-CA0A38FCA99C}" srcOrd="6" destOrd="0" presId="urn:microsoft.com/office/officeart/2005/8/layout/chevron2"/>
    <dgm:cxn modelId="{D7C554A3-E544-4ED2-9AB7-4F389B7047B3}" type="presParOf" srcId="{14965F0E-5379-4E50-962F-CA0A38FCA99C}" destId="{56DF7D76-92B5-40F6-915C-30585549CE31}" srcOrd="0" destOrd="0" presId="urn:microsoft.com/office/officeart/2005/8/layout/chevron2"/>
    <dgm:cxn modelId="{FB0082EF-45A2-42D6-AB57-A2141981B281}" type="presParOf" srcId="{14965F0E-5379-4E50-962F-CA0A38FCA99C}" destId="{4B3C1E11-EC9D-4D2C-8B78-A5805C71D182}" srcOrd="1" destOrd="0" presId="urn:microsoft.com/office/officeart/2005/8/layout/chevron2"/>
    <dgm:cxn modelId="{26F75696-4667-4112-B2EF-3476CD0E3941}" type="presParOf" srcId="{1BDD82A6-A6A0-4CF0-A30F-EE0132AAAA42}" destId="{729E9CE3-9825-45B4-A3EE-72176176E3C9}" srcOrd="7" destOrd="0" presId="urn:microsoft.com/office/officeart/2005/8/layout/chevron2"/>
    <dgm:cxn modelId="{7AB32AEC-4F0F-485D-B288-443D22D40453}" type="presParOf" srcId="{1BDD82A6-A6A0-4CF0-A30F-EE0132AAAA42}" destId="{F6FE8287-A084-42AE-B3C4-645C6B40E9AA}" srcOrd="8" destOrd="0" presId="urn:microsoft.com/office/officeart/2005/8/layout/chevron2"/>
    <dgm:cxn modelId="{C6880012-3E79-47EA-9B2E-18CE30AA71D7}" type="presParOf" srcId="{F6FE8287-A084-42AE-B3C4-645C6B40E9AA}" destId="{0C4A7EEE-D95E-4068-8E23-993D26305029}" srcOrd="0" destOrd="0" presId="urn:microsoft.com/office/officeart/2005/8/layout/chevron2"/>
    <dgm:cxn modelId="{C541D18C-E125-40B9-B48E-3212838C149C}" type="presParOf" srcId="{F6FE8287-A084-42AE-B3C4-645C6B40E9AA}" destId="{A4922B5C-DECB-4B6C-8080-BC2340638D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0F5CA1-0D92-4DC5-84E8-E559C9EA0BD6}" type="doc">
      <dgm:prSet loTypeId="urn:microsoft.com/office/officeart/2005/8/layout/chevron2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tr-TR"/>
        </a:p>
      </dgm:t>
    </dgm:pt>
    <dgm:pt modelId="{56EBEE90-9B21-4BB4-BC98-BCDD1799805D}">
      <dgm:prSet phldrT="[Metin]"/>
      <dgm:spPr/>
      <dgm:t>
        <a:bodyPr/>
        <a:lstStyle/>
        <a:p>
          <a:r>
            <a:rPr lang="tr-TR" dirty="0" smtClean="0"/>
            <a:t>1</a:t>
          </a:r>
          <a:endParaRPr lang="tr-TR" dirty="0"/>
        </a:p>
      </dgm:t>
    </dgm:pt>
    <dgm:pt modelId="{EFD2737B-B114-44C7-A1A5-E692F3CE93E8}" type="parTrans" cxnId="{93428B89-1147-46F4-93B9-506CEFBB54FB}">
      <dgm:prSet/>
      <dgm:spPr/>
      <dgm:t>
        <a:bodyPr/>
        <a:lstStyle/>
        <a:p>
          <a:endParaRPr lang="tr-TR"/>
        </a:p>
      </dgm:t>
    </dgm:pt>
    <dgm:pt modelId="{91D37BD4-4393-43E6-B955-0273A0E0FC36}" type="sibTrans" cxnId="{93428B89-1147-46F4-93B9-506CEFBB54FB}">
      <dgm:prSet/>
      <dgm:spPr/>
      <dgm:t>
        <a:bodyPr/>
        <a:lstStyle/>
        <a:p>
          <a:endParaRPr lang="tr-TR"/>
        </a:p>
      </dgm:t>
    </dgm:pt>
    <dgm:pt modelId="{17837086-99D2-44B4-91E3-5F423B897D60}">
      <dgm:prSet phldrT="[Metin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tr-TR" sz="2000" b="1" dirty="0" smtClean="0"/>
            <a:t>Kurumsal laboratuvar altyapısı boşluk analizlerini yapmaları</a:t>
          </a:r>
          <a:endParaRPr lang="tr-TR" sz="2000" b="1" dirty="0"/>
        </a:p>
      </dgm:t>
    </dgm:pt>
    <dgm:pt modelId="{5879A4B4-8AB9-4C80-BCBC-02D67E6A5267}" type="parTrans" cxnId="{9178AAE0-66BA-4CDC-BAF8-66085C8CCEBF}">
      <dgm:prSet/>
      <dgm:spPr/>
      <dgm:t>
        <a:bodyPr/>
        <a:lstStyle/>
        <a:p>
          <a:endParaRPr lang="tr-TR"/>
        </a:p>
      </dgm:t>
    </dgm:pt>
    <dgm:pt modelId="{5B73FC6E-F1F4-459D-8776-3DC14DE3EFEB}" type="sibTrans" cxnId="{9178AAE0-66BA-4CDC-BAF8-66085C8CCEBF}">
      <dgm:prSet/>
      <dgm:spPr/>
      <dgm:t>
        <a:bodyPr/>
        <a:lstStyle/>
        <a:p>
          <a:endParaRPr lang="tr-TR"/>
        </a:p>
      </dgm:t>
    </dgm:pt>
    <dgm:pt modelId="{1E97FED0-2EED-4348-B0A1-83DEFFD8EA9E}">
      <dgm:prSet phldrT="[Metin]"/>
      <dgm:spPr/>
      <dgm:t>
        <a:bodyPr/>
        <a:lstStyle/>
        <a:p>
          <a:r>
            <a:rPr lang="tr-TR" dirty="0" smtClean="0"/>
            <a:t>2</a:t>
          </a:r>
          <a:endParaRPr lang="tr-TR" dirty="0"/>
        </a:p>
      </dgm:t>
    </dgm:pt>
    <dgm:pt modelId="{87364302-BD7A-420F-AA4D-B310B2ED8228}" type="parTrans" cxnId="{A40DFB27-E3BD-4143-A060-FAA811C44931}">
      <dgm:prSet/>
      <dgm:spPr/>
      <dgm:t>
        <a:bodyPr/>
        <a:lstStyle/>
        <a:p>
          <a:endParaRPr lang="tr-TR"/>
        </a:p>
      </dgm:t>
    </dgm:pt>
    <dgm:pt modelId="{29A8BAE1-DAE1-4F84-B352-EDC0653A2593}" type="sibTrans" cxnId="{A40DFB27-E3BD-4143-A060-FAA811C44931}">
      <dgm:prSet/>
      <dgm:spPr/>
      <dgm:t>
        <a:bodyPr/>
        <a:lstStyle/>
        <a:p>
          <a:endParaRPr lang="tr-TR"/>
        </a:p>
      </dgm:t>
    </dgm:pt>
    <dgm:pt modelId="{ABF0F8B0-FBD3-47F3-B26A-A35711F6444C}">
      <dgm:prSet phldrT="[Metin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tr-TR" sz="1800" b="1" dirty="0" smtClean="0"/>
            <a:t>Laboratuvarlarında analizi yapılmayan parametreler için metot deteksiyon limitleri ve Ülkemiz için belirlenecek olan Çevresel Kalite Standartlarını da göz önünde bulundurarak uygun cihaz seçimini yapmaları</a:t>
          </a:r>
          <a:endParaRPr lang="tr-TR" sz="1800" b="1" dirty="0"/>
        </a:p>
      </dgm:t>
    </dgm:pt>
    <dgm:pt modelId="{95723824-221D-463D-B823-B6D3AA4868EB}" type="parTrans" cxnId="{EDA56C15-70F5-4BF6-8E19-5B58CFBD6C75}">
      <dgm:prSet/>
      <dgm:spPr/>
      <dgm:t>
        <a:bodyPr/>
        <a:lstStyle/>
        <a:p>
          <a:endParaRPr lang="tr-TR"/>
        </a:p>
      </dgm:t>
    </dgm:pt>
    <dgm:pt modelId="{09C2DEDB-9B98-4EEA-8D8D-6D75222CAF37}" type="sibTrans" cxnId="{EDA56C15-70F5-4BF6-8E19-5B58CFBD6C75}">
      <dgm:prSet/>
      <dgm:spPr/>
      <dgm:t>
        <a:bodyPr/>
        <a:lstStyle/>
        <a:p>
          <a:endParaRPr lang="tr-TR"/>
        </a:p>
      </dgm:t>
    </dgm:pt>
    <dgm:pt modelId="{B589230C-E0EB-4D3F-87C7-22A97A285A36}">
      <dgm:prSet phldrT="[Metin]"/>
      <dgm:spPr/>
      <dgm:t>
        <a:bodyPr/>
        <a:lstStyle/>
        <a:p>
          <a:r>
            <a:rPr lang="tr-TR" dirty="0" smtClean="0"/>
            <a:t>3</a:t>
          </a:r>
          <a:endParaRPr lang="tr-TR" dirty="0"/>
        </a:p>
      </dgm:t>
    </dgm:pt>
    <dgm:pt modelId="{EC035475-64BF-40C1-B211-EAB096F83E1F}" type="parTrans" cxnId="{C186F313-438B-4BB5-B4CD-309D1F5C8AE7}">
      <dgm:prSet/>
      <dgm:spPr/>
      <dgm:t>
        <a:bodyPr/>
        <a:lstStyle/>
        <a:p>
          <a:endParaRPr lang="tr-TR"/>
        </a:p>
      </dgm:t>
    </dgm:pt>
    <dgm:pt modelId="{81BDAE90-0A59-4B9D-89F7-CC14AC6BE72F}" type="sibTrans" cxnId="{C186F313-438B-4BB5-B4CD-309D1F5C8AE7}">
      <dgm:prSet/>
      <dgm:spPr/>
      <dgm:t>
        <a:bodyPr/>
        <a:lstStyle/>
        <a:p>
          <a:endParaRPr lang="tr-TR"/>
        </a:p>
      </dgm:t>
    </dgm:pt>
    <dgm:pt modelId="{F9B3E169-EE7A-4CB3-955D-B36254F5887B}">
      <dgm:prSet phldrT="[Metin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tr-TR" sz="2000" b="1" dirty="0" smtClean="0"/>
            <a:t>Laboratuvarlarında analizi yapılan parametrelerin metot deteksiyon limitlerini de aynı şekilde Çevresel Kalite Standartları çerçevesinde gözden geçirmeleri ve gerekirse cihaz revizyonu yapmaları</a:t>
          </a:r>
          <a:endParaRPr lang="tr-TR" sz="2000" b="1" dirty="0"/>
        </a:p>
      </dgm:t>
    </dgm:pt>
    <dgm:pt modelId="{A7E2BD72-6913-4654-8A52-3C7BA5E140F8}" type="parTrans" cxnId="{7D21A97B-F678-48A1-B207-3C337692E4C7}">
      <dgm:prSet/>
      <dgm:spPr/>
      <dgm:t>
        <a:bodyPr/>
        <a:lstStyle/>
        <a:p>
          <a:endParaRPr lang="tr-TR"/>
        </a:p>
      </dgm:t>
    </dgm:pt>
    <dgm:pt modelId="{98B07E16-1EB4-42AC-8584-7A389EA61FE7}" type="sibTrans" cxnId="{7D21A97B-F678-48A1-B207-3C337692E4C7}">
      <dgm:prSet/>
      <dgm:spPr/>
      <dgm:t>
        <a:bodyPr/>
        <a:lstStyle/>
        <a:p>
          <a:endParaRPr lang="tr-TR"/>
        </a:p>
      </dgm:t>
    </dgm:pt>
    <dgm:pt modelId="{3E3F81BA-0653-4EDB-A865-97C4B0698023}">
      <dgm:prSet phldrT="[Metin]"/>
      <dgm:spPr/>
      <dgm:t>
        <a:bodyPr/>
        <a:lstStyle/>
        <a:p>
          <a:r>
            <a:rPr lang="tr-TR" dirty="0" smtClean="0"/>
            <a:t>4</a:t>
          </a:r>
          <a:endParaRPr lang="tr-TR" dirty="0"/>
        </a:p>
      </dgm:t>
    </dgm:pt>
    <dgm:pt modelId="{2A53BF83-4877-4C51-AFF7-F8EC94175DCF}" type="parTrans" cxnId="{2E36E3B7-963C-459A-9D2F-BEBCBDF403D8}">
      <dgm:prSet/>
      <dgm:spPr/>
      <dgm:t>
        <a:bodyPr/>
        <a:lstStyle/>
        <a:p>
          <a:endParaRPr lang="tr-TR"/>
        </a:p>
      </dgm:t>
    </dgm:pt>
    <dgm:pt modelId="{E41835E9-CD70-416B-9DEF-37E5C8131522}" type="sibTrans" cxnId="{2E36E3B7-963C-459A-9D2F-BEBCBDF403D8}">
      <dgm:prSet/>
      <dgm:spPr/>
      <dgm:t>
        <a:bodyPr/>
        <a:lstStyle/>
        <a:p>
          <a:endParaRPr lang="tr-TR"/>
        </a:p>
      </dgm:t>
    </dgm:pt>
    <dgm:pt modelId="{AD07F7F8-1808-4B69-B7F5-0006FCB04158}">
      <dgm:prSet phldrT="[Metin]"/>
      <dgm:spPr/>
      <dgm:t>
        <a:bodyPr/>
        <a:lstStyle/>
        <a:p>
          <a:r>
            <a:rPr lang="tr-TR" dirty="0" smtClean="0"/>
            <a:t>5</a:t>
          </a:r>
          <a:endParaRPr lang="tr-TR" dirty="0"/>
        </a:p>
      </dgm:t>
    </dgm:pt>
    <dgm:pt modelId="{DCE032CF-AEDD-4588-A8A7-7D51C81D9055}" type="parTrans" cxnId="{45A755C2-6D0B-4C78-A3C9-1F2E0DC6785E}">
      <dgm:prSet/>
      <dgm:spPr/>
      <dgm:t>
        <a:bodyPr/>
        <a:lstStyle/>
        <a:p>
          <a:endParaRPr lang="tr-TR"/>
        </a:p>
      </dgm:t>
    </dgm:pt>
    <dgm:pt modelId="{5C1429F5-E277-45A3-93F0-0301CBF9CD60}" type="sibTrans" cxnId="{45A755C2-6D0B-4C78-A3C9-1F2E0DC6785E}">
      <dgm:prSet/>
      <dgm:spPr/>
      <dgm:t>
        <a:bodyPr/>
        <a:lstStyle/>
        <a:p>
          <a:endParaRPr lang="tr-TR"/>
        </a:p>
      </dgm:t>
    </dgm:pt>
    <dgm:pt modelId="{92B024CB-4A0E-44A6-9E96-C11E13F65224}">
      <dgm:prSet custT="1"/>
      <dgm:spPr>
        <a:solidFill>
          <a:srgbClr val="DDF2FF">
            <a:alpha val="90000"/>
          </a:srgbClr>
        </a:solidFill>
      </dgm:spPr>
      <dgm:t>
        <a:bodyPr/>
        <a:lstStyle/>
        <a:p>
          <a:pPr algn="just"/>
          <a:r>
            <a:rPr lang="tr-TR" sz="2000" b="1" dirty="0" smtClean="0"/>
            <a:t>Metotlarla ilgili gereken geçerli kılma çalışmalarını tamamlamaları</a:t>
          </a:r>
          <a:endParaRPr lang="tr-TR" sz="2000" b="1" dirty="0"/>
        </a:p>
      </dgm:t>
    </dgm:pt>
    <dgm:pt modelId="{1429B6F8-82F6-41CD-ADC9-8F522F5F567A}" type="parTrans" cxnId="{DD09E15E-38AE-480F-822C-82CA187B2422}">
      <dgm:prSet/>
      <dgm:spPr/>
      <dgm:t>
        <a:bodyPr/>
        <a:lstStyle/>
        <a:p>
          <a:endParaRPr lang="tr-TR"/>
        </a:p>
      </dgm:t>
    </dgm:pt>
    <dgm:pt modelId="{51ECA5EA-4F7B-4A35-A967-32D2889809E8}" type="sibTrans" cxnId="{DD09E15E-38AE-480F-822C-82CA187B2422}">
      <dgm:prSet/>
      <dgm:spPr/>
      <dgm:t>
        <a:bodyPr/>
        <a:lstStyle/>
        <a:p>
          <a:endParaRPr lang="tr-TR"/>
        </a:p>
      </dgm:t>
    </dgm:pt>
    <dgm:pt modelId="{189E1489-0C79-4926-BE7E-5B29095C64A0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2000" b="1" dirty="0" smtClean="0"/>
            <a:t>Laboratuvar ve teknik personel altyapısını güçlendirmeleri</a:t>
          </a:r>
          <a:endParaRPr lang="tr-TR" sz="2000" b="1" dirty="0"/>
        </a:p>
      </dgm:t>
    </dgm:pt>
    <dgm:pt modelId="{BE0BAF16-0F22-488E-B1F8-6D14DF6F892B}" type="parTrans" cxnId="{C492716A-9AAA-47A1-8603-EC60279099F4}">
      <dgm:prSet/>
      <dgm:spPr/>
      <dgm:t>
        <a:bodyPr/>
        <a:lstStyle/>
        <a:p>
          <a:endParaRPr lang="tr-TR"/>
        </a:p>
      </dgm:t>
    </dgm:pt>
    <dgm:pt modelId="{3AF3010F-7D2D-4C90-8A79-996471BA781F}" type="sibTrans" cxnId="{C492716A-9AAA-47A1-8603-EC60279099F4}">
      <dgm:prSet/>
      <dgm:spPr/>
      <dgm:t>
        <a:bodyPr/>
        <a:lstStyle/>
        <a:p>
          <a:endParaRPr lang="tr-TR"/>
        </a:p>
      </dgm:t>
    </dgm:pt>
    <dgm:pt modelId="{1BDD82A6-A6A0-4CF0-A30F-EE0132AAAA42}" type="pres">
      <dgm:prSet presAssocID="{0E0F5CA1-0D92-4DC5-84E8-E559C9EA0B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BCE7168-912A-474E-A9A2-9D300C2588AE}" type="pres">
      <dgm:prSet presAssocID="{56EBEE90-9B21-4BB4-BC98-BCDD1799805D}" presName="composite" presStyleCnt="0"/>
      <dgm:spPr/>
      <dgm:t>
        <a:bodyPr/>
        <a:lstStyle/>
        <a:p>
          <a:endParaRPr lang="tr-TR"/>
        </a:p>
      </dgm:t>
    </dgm:pt>
    <dgm:pt modelId="{94456F02-FA1D-430B-BBBB-5BF89D72217C}" type="pres">
      <dgm:prSet presAssocID="{56EBEE90-9B21-4BB4-BC98-BCDD1799805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FC9B07-F373-410B-AF09-C9308FE27831}" type="pres">
      <dgm:prSet presAssocID="{56EBEE90-9B21-4BB4-BC98-BCDD1799805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828917-78C0-4193-BE44-06BEE967BF8E}" type="pres">
      <dgm:prSet presAssocID="{91D37BD4-4393-43E6-B955-0273A0E0FC36}" presName="sp" presStyleCnt="0"/>
      <dgm:spPr/>
      <dgm:t>
        <a:bodyPr/>
        <a:lstStyle/>
        <a:p>
          <a:endParaRPr lang="tr-TR"/>
        </a:p>
      </dgm:t>
    </dgm:pt>
    <dgm:pt modelId="{80FC5E26-A9BE-4E9D-8185-A8DB43D3AC53}" type="pres">
      <dgm:prSet presAssocID="{1E97FED0-2EED-4348-B0A1-83DEFFD8EA9E}" presName="composite" presStyleCnt="0"/>
      <dgm:spPr/>
      <dgm:t>
        <a:bodyPr/>
        <a:lstStyle/>
        <a:p>
          <a:endParaRPr lang="tr-TR"/>
        </a:p>
      </dgm:t>
    </dgm:pt>
    <dgm:pt modelId="{58C4216A-3C8D-4D52-91F2-14E8EA567BED}" type="pres">
      <dgm:prSet presAssocID="{1E97FED0-2EED-4348-B0A1-83DEFFD8EA9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31BDFE-8FF9-4E20-89C1-6DD92C8DE45D}" type="pres">
      <dgm:prSet presAssocID="{1E97FED0-2EED-4348-B0A1-83DEFFD8EA9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206229-3BA0-4FE1-8490-3BE724DE344D}" type="pres">
      <dgm:prSet presAssocID="{29A8BAE1-DAE1-4F84-B352-EDC0653A2593}" presName="sp" presStyleCnt="0"/>
      <dgm:spPr/>
      <dgm:t>
        <a:bodyPr/>
        <a:lstStyle/>
        <a:p>
          <a:endParaRPr lang="tr-TR"/>
        </a:p>
      </dgm:t>
    </dgm:pt>
    <dgm:pt modelId="{4817DACD-F450-4CC3-897B-830B57914DB8}" type="pres">
      <dgm:prSet presAssocID="{B589230C-E0EB-4D3F-87C7-22A97A285A36}" presName="composite" presStyleCnt="0"/>
      <dgm:spPr/>
      <dgm:t>
        <a:bodyPr/>
        <a:lstStyle/>
        <a:p>
          <a:endParaRPr lang="tr-TR"/>
        </a:p>
      </dgm:t>
    </dgm:pt>
    <dgm:pt modelId="{79BB3998-DA7D-46B5-9A12-BB60BAE07670}" type="pres">
      <dgm:prSet presAssocID="{B589230C-E0EB-4D3F-87C7-22A97A285A3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B00A9F-6235-48BB-A943-85A2E21DE1E1}" type="pres">
      <dgm:prSet presAssocID="{B589230C-E0EB-4D3F-87C7-22A97A285A36}" presName="descendantText" presStyleLbl="alignAcc1" presStyleIdx="2" presStyleCnt="5" custScaleY="1137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D1CDC6-0F9A-43BA-9FB4-EFAFB70717BA}" type="pres">
      <dgm:prSet presAssocID="{81BDAE90-0A59-4B9D-89F7-CC14AC6BE72F}" presName="sp" presStyleCnt="0"/>
      <dgm:spPr/>
      <dgm:t>
        <a:bodyPr/>
        <a:lstStyle/>
        <a:p>
          <a:endParaRPr lang="tr-TR"/>
        </a:p>
      </dgm:t>
    </dgm:pt>
    <dgm:pt modelId="{14965F0E-5379-4E50-962F-CA0A38FCA99C}" type="pres">
      <dgm:prSet presAssocID="{3E3F81BA-0653-4EDB-A865-97C4B0698023}" presName="composite" presStyleCnt="0"/>
      <dgm:spPr/>
      <dgm:t>
        <a:bodyPr/>
        <a:lstStyle/>
        <a:p>
          <a:endParaRPr lang="tr-TR"/>
        </a:p>
      </dgm:t>
    </dgm:pt>
    <dgm:pt modelId="{56DF7D76-92B5-40F6-915C-30585549CE31}" type="pres">
      <dgm:prSet presAssocID="{3E3F81BA-0653-4EDB-A865-97C4B069802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3C1E11-EC9D-4D2C-8B78-A5805C71D182}" type="pres">
      <dgm:prSet presAssocID="{3E3F81BA-0653-4EDB-A865-97C4B069802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9E9CE3-9825-45B4-A3EE-72176176E3C9}" type="pres">
      <dgm:prSet presAssocID="{E41835E9-CD70-416B-9DEF-37E5C8131522}" presName="sp" presStyleCnt="0"/>
      <dgm:spPr/>
      <dgm:t>
        <a:bodyPr/>
        <a:lstStyle/>
        <a:p>
          <a:endParaRPr lang="tr-TR"/>
        </a:p>
      </dgm:t>
    </dgm:pt>
    <dgm:pt modelId="{F6FE8287-A084-42AE-B3C4-645C6B40E9AA}" type="pres">
      <dgm:prSet presAssocID="{AD07F7F8-1808-4B69-B7F5-0006FCB04158}" presName="composite" presStyleCnt="0"/>
      <dgm:spPr/>
      <dgm:t>
        <a:bodyPr/>
        <a:lstStyle/>
        <a:p>
          <a:endParaRPr lang="tr-TR"/>
        </a:p>
      </dgm:t>
    </dgm:pt>
    <dgm:pt modelId="{0C4A7EEE-D95E-4068-8E23-993D26305029}" type="pres">
      <dgm:prSet presAssocID="{AD07F7F8-1808-4B69-B7F5-0006FCB0415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922B5C-DECB-4B6C-8080-BC2340638DAA}" type="pres">
      <dgm:prSet presAssocID="{AD07F7F8-1808-4B69-B7F5-0006FCB0415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5EE503B-78C8-4E19-B2B1-0DBD52CAB71A}" type="presOf" srcId="{3E3F81BA-0653-4EDB-A865-97C4B0698023}" destId="{56DF7D76-92B5-40F6-915C-30585549CE31}" srcOrd="0" destOrd="0" presId="urn:microsoft.com/office/officeart/2005/8/layout/chevron2"/>
    <dgm:cxn modelId="{6F270AC2-52E2-43BD-B213-845BE7938F2E}" type="presOf" srcId="{17837086-99D2-44B4-91E3-5F423B897D60}" destId="{F4FC9B07-F373-410B-AF09-C9308FE27831}" srcOrd="0" destOrd="0" presId="urn:microsoft.com/office/officeart/2005/8/layout/chevron2"/>
    <dgm:cxn modelId="{2E36E3B7-963C-459A-9D2F-BEBCBDF403D8}" srcId="{0E0F5CA1-0D92-4DC5-84E8-E559C9EA0BD6}" destId="{3E3F81BA-0653-4EDB-A865-97C4B0698023}" srcOrd="3" destOrd="0" parTransId="{2A53BF83-4877-4C51-AFF7-F8EC94175DCF}" sibTransId="{E41835E9-CD70-416B-9DEF-37E5C8131522}"/>
    <dgm:cxn modelId="{45A755C2-6D0B-4C78-A3C9-1F2E0DC6785E}" srcId="{0E0F5CA1-0D92-4DC5-84E8-E559C9EA0BD6}" destId="{AD07F7F8-1808-4B69-B7F5-0006FCB04158}" srcOrd="4" destOrd="0" parTransId="{DCE032CF-AEDD-4588-A8A7-7D51C81D9055}" sibTransId="{5C1429F5-E277-45A3-93F0-0301CBF9CD60}"/>
    <dgm:cxn modelId="{E32C6862-46A7-44DE-90D0-D51E9B5CC9DE}" type="presOf" srcId="{ABF0F8B0-FBD3-47F3-B26A-A35711F6444C}" destId="{3C31BDFE-8FF9-4E20-89C1-6DD92C8DE45D}" srcOrd="0" destOrd="0" presId="urn:microsoft.com/office/officeart/2005/8/layout/chevron2"/>
    <dgm:cxn modelId="{C492716A-9AAA-47A1-8603-EC60279099F4}" srcId="{AD07F7F8-1808-4B69-B7F5-0006FCB04158}" destId="{189E1489-0C79-4926-BE7E-5B29095C64A0}" srcOrd="0" destOrd="0" parTransId="{BE0BAF16-0F22-488E-B1F8-6D14DF6F892B}" sibTransId="{3AF3010F-7D2D-4C90-8A79-996471BA781F}"/>
    <dgm:cxn modelId="{CEEC8E38-C5C0-4E22-8136-54199482A273}" type="presOf" srcId="{F9B3E169-EE7A-4CB3-955D-B36254F5887B}" destId="{C7B00A9F-6235-48BB-A943-85A2E21DE1E1}" srcOrd="0" destOrd="0" presId="urn:microsoft.com/office/officeart/2005/8/layout/chevron2"/>
    <dgm:cxn modelId="{5451981A-460C-4DF3-BD91-50248B734D96}" type="presOf" srcId="{B589230C-E0EB-4D3F-87C7-22A97A285A36}" destId="{79BB3998-DA7D-46B5-9A12-BB60BAE07670}" srcOrd="0" destOrd="0" presId="urn:microsoft.com/office/officeart/2005/8/layout/chevron2"/>
    <dgm:cxn modelId="{DD09E15E-38AE-480F-822C-82CA187B2422}" srcId="{3E3F81BA-0653-4EDB-A865-97C4B0698023}" destId="{92B024CB-4A0E-44A6-9E96-C11E13F65224}" srcOrd="0" destOrd="0" parTransId="{1429B6F8-82F6-41CD-ADC9-8F522F5F567A}" sibTransId="{51ECA5EA-4F7B-4A35-A967-32D2889809E8}"/>
    <dgm:cxn modelId="{12E07640-A8C0-4C94-B5BF-F0CA93EC8807}" type="presOf" srcId="{AD07F7F8-1808-4B69-B7F5-0006FCB04158}" destId="{0C4A7EEE-D95E-4068-8E23-993D26305029}" srcOrd="0" destOrd="0" presId="urn:microsoft.com/office/officeart/2005/8/layout/chevron2"/>
    <dgm:cxn modelId="{9178AAE0-66BA-4CDC-BAF8-66085C8CCEBF}" srcId="{56EBEE90-9B21-4BB4-BC98-BCDD1799805D}" destId="{17837086-99D2-44B4-91E3-5F423B897D60}" srcOrd="0" destOrd="0" parTransId="{5879A4B4-8AB9-4C80-BCBC-02D67E6A5267}" sibTransId="{5B73FC6E-F1F4-459D-8776-3DC14DE3EFEB}"/>
    <dgm:cxn modelId="{93428B89-1147-46F4-93B9-506CEFBB54FB}" srcId="{0E0F5CA1-0D92-4DC5-84E8-E559C9EA0BD6}" destId="{56EBEE90-9B21-4BB4-BC98-BCDD1799805D}" srcOrd="0" destOrd="0" parTransId="{EFD2737B-B114-44C7-A1A5-E692F3CE93E8}" sibTransId="{91D37BD4-4393-43E6-B955-0273A0E0FC36}"/>
    <dgm:cxn modelId="{39B65B6D-D131-4A69-A429-5366A0933214}" type="presOf" srcId="{92B024CB-4A0E-44A6-9E96-C11E13F65224}" destId="{4B3C1E11-EC9D-4D2C-8B78-A5805C71D182}" srcOrd="0" destOrd="0" presId="urn:microsoft.com/office/officeart/2005/8/layout/chevron2"/>
    <dgm:cxn modelId="{F171B76B-BAA4-4F55-B373-19E2198337E9}" type="presOf" srcId="{189E1489-0C79-4926-BE7E-5B29095C64A0}" destId="{A4922B5C-DECB-4B6C-8080-BC2340638DAA}" srcOrd="0" destOrd="0" presId="urn:microsoft.com/office/officeart/2005/8/layout/chevron2"/>
    <dgm:cxn modelId="{C186F313-438B-4BB5-B4CD-309D1F5C8AE7}" srcId="{0E0F5CA1-0D92-4DC5-84E8-E559C9EA0BD6}" destId="{B589230C-E0EB-4D3F-87C7-22A97A285A36}" srcOrd="2" destOrd="0" parTransId="{EC035475-64BF-40C1-B211-EAB096F83E1F}" sibTransId="{81BDAE90-0A59-4B9D-89F7-CC14AC6BE72F}"/>
    <dgm:cxn modelId="{EDA56C15-70F5-4BF6-8E19-5B58CFBD6C75}" srcId="{1E97FED0-2EED-4348-B0A1-83DEFFD8EA9E}" destId="{ABF0F8B0-FBD3-47F3-B26A-A35711F6444C}" srcOrd="0" destOrd="0" parTransId="{95723824-221D-463D-B823-B6D3AA4868EB}" sibTransId="{09C2DEDB-9B98-4EEA-8D8D-6D75222CAF37}"/>
    <dgm:cxn modelId="{D3C1E8A5-DF99-4ACD-8E01-20C49950C0AE}" type="presOf" srcId="{0E0F5CA1-0D92-4DC5-84E8-E559C9EA0BD6}" destId="{1BDD82A6-A6A0-4CF0-A30F-EE0132AAAA42}" srcOrd="0" destOrd="0" presId="urn:microsoft.com/office/officeart/2005/8/layout/chevron2"/>
    <dgm:cxn modelId="{87192AEE-606D-4DA5-9B99-9B7385398AE1}" type="presOf" srcId="{1E97FED0-2EED-4348-B0A1-83DEFFD8EA9E}" destId="{58C4216A-3C8D-4D52-91F2-14E8EA567BED}" srcOrd="0" destOrd="0" presId="urn:microsoft.com/office/officeart/2005/8/layout/chevron2"/>
    <dgm:cxn modelId="{7D21A97B-F678-48A1-B207-3C337692E4C7}" srcId="{B589230C-E0EB-4D3F-87C7-22A97A285A36}" destId="{F9B3E169-EE7A-4CB3-955D-B36254F5887B}" srcOrd="0" destOrd="0" parTransId="{A7E2BD72-6913-4654-8A52-3C7BA5E140F8}" sibTransId="{98B07E16-1EB4-42AC-8584-7A389EA61FE7}"/>
    <dgm:cxn modelId="{A40DFB27-E3BD-4143-A060-FAA811C44931}" srcId="{0E0F5CA1-0D92-4DC5-84E8-E559C9EA0BD6}" destId="{1E97FED0-2EED-4348-B0A1-83DEFFD8EA9E}" srcOrd="1" destOrd="0" parTransId="{87364302-BD7A-420F-AA4D-B310B2ED8228}" sibTransId="{29A8BAE1-DAE1-4F84-B352-EDC0653A2593}"/>
    <dgm:cxn modelId="{986AEC3B-C7F2-4655-B1BA-5EBA89A26DE0}" type="presOf" srcId="{56EBEE90-9B21-4BB4-BC98-BCDD1799805D}" destId="{94456F02-FA1D-430B-BBBB-5BF89D72217C}" srcOrd="0" destOrd="0" presId="urn:microsoft.com/office/officeart/2005/8/layout/chevron2"/>
    <dgm:cxn modelId="{C9E4CCD2-386E-4E43-82B3-99DEA3C4AFA7}" type="presParOf" srcId="{1BDD82A6-A6A0-4CF0-A30F-EE0132AAAA42}" destId="{ABCE7168-912A-474E-A9A2-9D300C2588AE}" srcOrd="0" destOrd="0" presId="urn:microsoft.com/office/officeart/2005/8/layout/chevron2"/>
    <dgm:cxn modelId="{C9EBC48C-C4EE-47B0-8129-35373FE3B98E}" type="presParOf" srcId="{ABCE7168-912A-474E-A9A2-9D300C2588AE}" destId="{94456F02-FA1D-430B-BBBB-5BF89D72217C}" srcOrd="0" destOrd="0" presId="urn:microsoft.com/office/officeart/2005/8/layout/chevron2"/>
    <dgm:cxn modelId="{A0C220A0-2092-45A5-88A5-4B8FBE1AF127}" type="presParOf" srcId="{ABCE7168-912A-474E-A9A2-9D300C2588AE}" destId="{F4FC9B07-F373-410B-AF09-C9308FE27831}" srcOrd="1" destOrd="0" presId="urn:microsoft.com/office/officeart/2005/8/layout/chevron2"/>
    <dgm:cxn modelId="{B405305A-41D2-4B82-B9CD-25292E462B88}" type="presParOf" srcId="{1BDD82A6-A6A0-4CF0-A30F-EE0132AAAA42}" destId="{9E828917-78C0-4193-BE44-06BEE967BF8E}" srcOrd="1" destOrd="0" presId="urn:microsoft.com/office/officeart/2005/8/layout/chevron2"/>
    <dgm:cxn modelId="{C28C38BB-0C43-4A26-B829-4255F80D0016}" type="presParOf" srcId="{1BDD82A6-A6A0-4CF0-A30F-EE0132AAAA42}" destId="{80FC5E26-A9BE-4E9D-8185-A8DB43D3AC53}" srcOrd="2" destOrd="0" presId="urn:microsoft.com/office/officeart/2005/8/layout/chevron2"/>
    <dgm:cxn modelId="{C914B455-5CAD-49D6-9472-46C92429362D}" type="presParOf" srcId="{80FC5E26-A9BE-4E9D-8185-A8DB43D3AC53}" destId="{58C4216A-3C8D-4D52-91F2-14E8EA567BED}" srcOrd="0" destOrd="0" presId="urn:microsoft.com/office/officeart/2005/8/layout/chevron2"/>
    <dgm:cxn modelId="{9102F40A-F49A-44C3-83AA-8779CD91076F}" type="presParOf" srcId="{80FC5E26-A9BE-4E9D-8185-A8DB43D3AC53}" destId="{3C31BDFE-8FF9-4E20-89C1-6DD92C8DE45D}" srcOrd="1" destOrd="0" presId="urn:microsoft.com/office/officeart/2005/8/layout/chevron2"/>
    <dgm:cxn modelId="{421FFD4D-3DB6-40CE-B195-99677CB6B5C7}" type="presParOf" srcId="{1BDD82A6-A6A0-4CF0-A30F-EE0132AAAA42}" destId="{3D206229-3BA0-4FE1-8490-3BE724DE344D}" srcOrd="3" destOrd="0" presId="urn:microsoft.com/office/officeart/2005/8/layout/chevron2"/>
    <dgm:cxn modelId="{3D9A74E7-6E30-47E5-B69A-A60467753A43}" type="presParOf" srcId="{1BDD82A6-A6A0-4CF0-A30F-EE0132AAAA42}" destId="{4817DACD-F450-4CC3-897B-830B57914DB8}" srcOrd="4" destOrd="0" presId="urn:microsoft.com/office/officeart/2005/8/layout/chevron2"/>
    <dgm:cxn modelId="{15A193E0-AB60-4CA7-B5E0-E140161036E2}" type="presParOf" srcId="{4817DACD-F450-4CC3-897B-830B57914DB8}" destId="{79BB3998-DA7D-46B5-9A12-BB60BAE07670}" srcOrd="0" destOrd="0" presId="urn:microsoft.com/office/officeart/2005/8/layout/chevron2"/>
    <dgm:cxn modelId="{2E9BD875-51D5-4335-AB9D-D28493141052}" type="presParOf" srcId="{4817DACD-F450-4CC3-897B-830B57914DB8}" destId="{C7B00A9F-6235-48BB-A943-85A2E21DE1E1}" srcOrd="1" destOrd="0" presId="urn:microsoft.com/office/officeart/2005/8/layout/chevron2"/>
    <dgm:cxn modelId="{E29D4F8E-EB38-4ED0-9BFA-E0D25C5215AF}" type="presParOf" srcId="{1BDD82A6-A6A0-4CF0-A30F-EE0132AAAA42}" destId="{DBD1CDC6-0F9A-43BA-9FB4-EFAFB70717BA}" srcOrd="5" destOrd="0" presId="urn:microsoft.com/office/officeart/2005/8/layout/chevron2"/>
    <dgm:cxn modelId="{3FE36CBB-0C1F-479E-947D-A14DCCC4BBD3}" type="presParOf" srcId="{1BDD82A6-A6A0-4CF0-A30F-EE0132AAAA42}" destId="{14965F0E-5379-4E50-962F-CA0A38FCA99C}" srcOrd="6" destOrd="0" presId="urn:microsoft.com/office/officeart/2005/8/layout/chevron2"/>
    <dgm:cxn modelId="{60B4EE1D-6DA2-434D-A699-CAEBC630F0A7}" type="presParOf" srcId="{14965F0E-5379-4E50-962F-CA0A38FCA99C}" destId="{56DF7D76-92B5-40F6-915C-30585549CE31}" srcOrd="0" destOrd="0" presId="urn:microsoft.com/office/officeart/2005/8/layout/chevron2"/>
    <dgm:cxn modelId="{5B236960-270C-4548-9965-50FA60C16E21}" type="presParOf" srcId="{14965F0E-5379-4E50-962F-CA0A38FCA99C}" destId="{4B3C1E11-EC9D-4D2C-8B78-A5805C71D182}" srcOrd="1" destOrd="0" presId="urn:microsoft.com/office/officeart/2005/8/layout/chevron2"/>
    <dgm:cxn modelId="{ADFD4CF1-1D91-4FF8-A591-67533903079B}" type="presParOf" srcId="{1BDD82A6-A6A0-4CF0-A30F-EE0132AAAA42}" destId="{729E9CE3-9825-45B4-A3EE-72176176E3C9}" srcOrd="7" destOrd="0" presId="urn:microsoft.com/office/officeart/2005/8/layout/chevron2"/>
    <dgm:cxn modelId="{D699B1E5-22FB-415C-8A83-A75C510BDE62}" type="presParOf" srcId="{1BDD82A6-A6A0-4CF0-A30F-EE0132AAAA42}" destId="{F6FE8287-A084-42AE-B3C4-645C6B40E9AA}" srcOrd="8" destOrd="0" presId="urn:microsoft.com/office/officeart/2005/8/layout/chevron2"/>
    <dgm:cxn modelId="{402AAD3A-9FB4-4A22-9028-8CF1333EA1A9}" type="presParOf" srcId="{F6FE8287-A084-42AE-B3C4-645C6B40E9AA}" destId="{0C4A7EEE-D95E-4068-8E23-993D26305029}" srcOrd="0" destOrd="0" presId="urn:microsoft.com/office/officeart/2005/8/layout/chevron2"/>
    <dgm:cxn modelId="{79CC95FE-6C23-48A8-B833-5FBA616978E9}" type="presParOf" srcId="{F6FE8287-A084-42AE-B3C4-645C6B40E9AA}" destId="{A4922B5C-DECB-4B6C-8080-BC2340638D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AC72C9-ED88-4209-ADDD-DEE72C3732F7}" type="datetimeFigureOut">
              <a:rPr lang="tr-TR"/>
              <a:pPr>
                <a:defRPr/>
              </a:pPr>
              <a:t>21.01.2019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81B91C-A1FF-43A8-AA1E-DE558A8D74A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1489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tr-TR" smtClean="0"/>
          </a:p>
        </p:txBody>
      </p:sp>
      <p:sp>
        <p:nvSpPr>
          <p:cNvPr id="15363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B3F64D-9358-4B17-9B72-008E98155281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21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5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1B91C-A1FF-43A8-AA1E-DE558A8D74A0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7606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236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37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tr-T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973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63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98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tr-T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392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tr-T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15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tr-T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52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45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tr-T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68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tr-T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0087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tr-T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957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tr-T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4254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tr-T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6407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tr-T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2565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tr-T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506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tr-T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084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tr-T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02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tr-T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810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486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tr-T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198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tr-T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908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tr-T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705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1B91C-A1FF-43A8-AA1E-DE558A8D74A0}" type="slidenum">
              <a:rPr lang="tr-TR" smtClean="0"/>
              <a:pPr>
                <a:defRPr/>
              </a:pPr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90246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tr-T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0405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tr-T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427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tr-T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2845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tr-T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53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8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183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15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51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539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111F5-160A-4A7C-90F8-4412F3E57542}" type="slidenum">
              <a:rPr lang="tr-T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17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226EB2D-9151-489E-B3D1-C117C2572965}" type="datetime1">
              <a:rPr lang="tr-TR"/>
              <a:pPr>
                <a:defRPr/>
              </a:pPr>
              <a:t>21.01.2019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25F7B0B-02A5-480B-A97B-8C309DD302B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375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714021B-93A2-4FC6-B735-30E484B6C52D}" type="datetime1">
              <a:rPr lang="tr-TR"/>
              <a:pPr>
                <a:defRPr/>
              </a:pPr>
              <a:t>21.01.2019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F9DEEF0-844C-4EF9-B636-BC7D78FDDB1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438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35AE183-57B5-4F49-9AA3-C6AB3497FFDC}" type="datetime1">
              <a:rPr lang="tr-TR"/>
              <a:pPr>
                <a:defRPr/>
              </a:pPr>
              <a:t>21.01.2019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665D8AF-2334-49AA-A8A4-7259804956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648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4F7B4-05CB-4182-9F0A-702E63A83CB2}" type="datetimeFigureOut">
              <a:rPr lang="tr-TR"/>
              <a:pPr>
                <a:defRPr/>
              </a:pPr>
              <a:t>21.01.2019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Ocak 2010, İstanbul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8F260-9777-46CF-B45C-9CFBA0705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6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437376-5594-40AE-87B0-BF092E5153E6}" type="datetime1">
              <a:rPr lang="tr-TR"/>
              <a:pPr>
                <a:defRPr/>
              </a:pPr>
              <a:t>21.01.2019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63ED9D2-415C-4D32-AE0A-719C66294F6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8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4C01A78-D158-4ECE-928B-6F9CD1CAD2E3}" type="datetime1">
              <a:rPr lang="tr-TR"/>
              <a:pPr>
                <a:defRPr/>
              </a:pPr>
              <a:t>21.01.2019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5B60175-05C7-46B0-B13D-304CA6A3D96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656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E9F5D2E-B265-45F1-8C92-1FBFBB807B97}" type="datetime1">
              <a:rPr lang="tr-TR"/>
              <a:pPr>
                <a:defRPr/>
              </a:pPr>
              <a:t>21.01.2019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1F14CFE-ECEA-418B-B7FC-320FF2E9A0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25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B50DB7F-E40A-491E-82D9-7AF6F3883A2A}" type="datetime1">
              <a:rPr lang="tr-TR"/>
              <a:pPr>
                <a:defRPr/>
              </a:pPr>
              <a:t>21.01.2019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70F748A-503F-4CB7-AB64-8710A4F79AB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804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E99A127-71CA-4098-8487-5F3AA1C72C1F}" type="datetime1">
              <a:rPr lang="tr-TR"/>
              <a:pPr>
                <a:defRPr/>
              </a:pPr>
              <a:t>21.01.2019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2007913-E6BF-448E-B738-F9B60CF073F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08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1E5D700-AFA0-4080-A0BE-F803CB4C2603}" type="datetime1">
              <a:rPr lang="tr-TR"/>
              <a:pPr>
                <a:defRPr/>
              </a:pPr>
              <a:t>21.01.2019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4F1CAAF-0DE6-4DAA-97A2-05C10CDD535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55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57FEB11-D95E-41AD-99F0-A9D2F79A584A}" type="datetime1">
              <a:rPr lang="tr-TR"/>
              <a:pPr>
                <a:defRPr/>
              </a:pPr>
              <a:t>21.01.2019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32A0D05-E267-484F-8F21-3F8819BE57A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482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1BE75D4-DE7C-4A75-B9A6-42919D806FEC}" type="datetime1">
              <a:rPr lang="tr-TR"/>
              <a:pPr>
                <a:defRPr/>
              </a:pPr>
              <a:t>21.01.2019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2ACA178-B880-4DD9-AA15-93BE04541DB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686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79FC7707-75D4-42CF-BC51-CAC7365D6B29}" type="datetime1">
              <a:rPr lang="tr-TR"/>
              <a:pPr>
                <a:defRPr/>
              </a:pPr>
              <a:t>21.01.2019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F5D4EDD-9FF0-48AF-97B7-D9BA4D8FE45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647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PARAMETRELER.doc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C&#304;HAZLAR.doc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8 Metin kutusu"/>
          <p:cNvSpPr txBox="1">
            <a:spLocks noChangeArrowheads="1"/>
          </p:cNvSpPr>
          <p:nvPr/>
        </p:nvSpPr>
        <p:spPr bwMode="auto">
          <a:xfrm>
            <a:off x="648493" y="2695560"/>
            <a:ext cx="79914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tr-TR" sz="3600" b="1" dirty="0">
                <a:solidFill>
                  <a:srgbClr val="0033CC"/>
                </a:solidFill>
              </a:rPr>
              <a:t>SU ÇERÇEVE DİREKTİFİ KAPSAMINDA LABORATUVAR EL </a:t>
            </a:r>
            <a:r>
              <a:rPr lang="tr-TR" sz="3600" b="1" dirty="0" smtClean="0">
                <a:solidFill>
                  <a:srgbClr val="0033CC"/>
                </a:solidFill>
              </a:rPr>
              <a:t>KİTABI</a:t>
            </a:r>
          </a:p>
          <a:p>
            <a:pPr algn="ctr"/>
            <a:endParaRPr lang="tr-TR" b="1" dirty="0">
              <a:solidFill>
                <a:srgbClr val="0033CC"/>
              </a:solidFill>
            </a:endParaRPr>
          </a:p>
          <a:p>
            <a:pPr algn="ctr"/>
            <a:endParaRPr lang="tr-TR" b="1" dirty="0" smtClean="0">
              <a:solidFill>
                <a:srgbClr val="0033CC"/>
              </a:solidFill>
            </a:endParaRPr>
          </a:p>
          <a:p>
            <a:pPr algn="ctr"/>
            <a:endParaRPr lang="tr-TR" dirty="0"/>
          </a:p>
        </p:txBody>
      </p:sp>
      <p:pic>
        <p:nvPicPr>
          <p:cNvPr id="2053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F2AC46-7C06-42C8-AE78-072FFA574DB7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dirty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72188"/>
            <a:ext cx="1572147" cy="157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9036496" cy="1008062"/>
          </a:xfrm>
        </p:spPr>
        <p:txBody>
          <a:bodyPr/>
          <a:lstStyle/>
          <a:p>
            <a:r>
              <a:rPr lang="tr-TR" altLang="tr-TR" sz="3200" b="1" dirty="0" smtClean="0">
                <a:solidFill>
                  <a:srgbClr val="FF0000"/>
                </a:solidFill>
              </a:rPr>
              <a:t>T.C. ORMAN VE SU İŞLERİ BAKANLIĞI</a:t>
            </a:r>
            <a:br>
              <a:rPr lang="tr-TR" altLang="tr-TR" sz="3200" b="1" dirty="0" smtClean="0">
                <a:solidFill>
                  <a:srgbClr val="FF0000"/>
                </a:solidFill>
              </a:rPr>
            </a:br>
            <a:r>
              <a:rPr lang="tr-TR" altLang="tr-TR" sz="3200" b="1" dirty="0" smtClean="0">
                <a:solidFill>
                  <a:srgbClr val="FF0000"/>
                </a:solidFill>
              </a:rPr>
              <a:t>SU YÖNETİMİ GENEL MÜDÜRLÜĞÜ</a:t>
            </a:r>
            <a:endParaRPr lang="tr-TR" altLang="tr-TR" sz="2800" b="1" dirty="0" smtClean="0">
              <a:solidFill>
                <a:srgbClr val="FF0000"/>
              </a:solidFill>
            </a:endParaRPr>
          </a:p>
        </p:txBody>
      </p:sp>
      <p:sp>
        <p:nvSpPr>
          <p:cNvPr id="8" name="Metin kutusu 2"/>
          <p:cNvSpPr txBox="1">
            <a:spLocks noChangeArrowheads="1"/>
          </p:cNvSpPr>
          <p:nvPr/>
        </p:nvSpPr>
        <p:spPr bwMode="auto">
          <a:xfrm>
            <a:off x="3008817" y="4073004"/>
            <a:ext cx="3456781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tr-TR" sz="28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Ebru </a:t>
            </a:r>
            <a:r>
              <a:rPr lang="tr-TR" altLang="tr-TR" sz="28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DOĞANAY</a:t>
            </a:r>
          </a:p>
          <a:p>
            <a:pPr algn="ctr"/>
            <a:endParaRPr lang="tr-TR" alt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alt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alt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altLang="tr-TR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 </a:t>
            </a:r>
            <a:r>
              <a:rPr lang="tr-TR" altLang="tr-TR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Danışmanı</a:t>
            </a:r>
          </a:p>
          <a:p>
            <a:pPr algn="ctr"/>
            <a:r>
              <a:rPr lang="tr-TR" altLang="tr-TR" sz="24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Mertkan</a:t>
            </a:r>
            <a:r>
              <a:rPr lang="tr-TR" altLang="tr-TR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ERDEMLİ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9036496" cy="1008062"/>
          </a:xfrm>
        </p:spPr>
        <p:txBody>
          <a:bodyPr/>
          <a:lstStyle/>
          <a:p>
            <a:r>
              <a:rPr lang="tr-TR" altLang="tr-TR" sz="3600" b="1" dirty="0" smtClean="0">
                <a:solidFill>
                  <a:srgbClr val="C00000"/>
                </a:solidFill>
              </a:rPr>
              <a:t>KAPSAM</a:t>
            </a:r>
          </a:p>
        </p:txBody>
      </p:sp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A1BC7-81BA-4FDE-8337-0DF4D839521A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23850" y="1036468"/>
            <a:ext cx="8496300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Ülkemizde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su kalitesi izleme çalışmaları yürüten kamu kurum ve kuruluş laboratuvarlarının cihaz altyapıları ve izleme parametreleri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irdelenmiştir.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323528" y="2470244"/>
            <a:ext cx="849630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Yönetmelikte yer alan öncelikli maddeler listesi için 2008/105/EC sayılı direktifte yer alan öncelikli maddeler temel alınmıştır. Ancak, ilgili direktif, 12.08.2013 tarihinde </a:t>
            </a:r>
            <a:r>
              <a:rPr lang="tr-TR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2013/39/EU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sayılı direktifle değiştirilmiş olup, yeni direktifte öncelikli madde sayısı yükseltilmiştir. Bu tez çalışmasında </a:t>
            </a:r>
            <a:r>
              <a:rPr lang="tr-TR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güncellenmiş öncelikli maddeler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listesinde yer alan parametreler incelenmiştir. </a:t>
            </a:r>
            <a:endParaRPr lang="tr-T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08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2800" b="1" dirty="0" smtClean="0">
                <a:solidFill>
                  <a:srgbClr val="C00000"/>
                </a:solidFill>
              </a:rPr>
              <a:t>ÇALIŞMA KAPSAMINDA İNCELENEN </a:t>
            </a:r>
            <a:br>
              <a:rPr lang="tr-TR" sz="2800" b="1" dirty="0" smtClean="0">
                <a:solidFill>
                  <a:srgbClr val="C00000"/>
                </a:solidFill>
              </a:rPr>
            </a:br>
            <a:r>
              <a:rPr lang="tr-TR" sz="2800" b="1" dirty="0" smtClean="0">
                <a:solidFill>
                  <a:srgbClr val="C00000"/>
                </a:solidFill>
              </a:rPr>
              <a:t>PARAMETRELER</a:t>
            </a:r>
            <a:endParaRPr lang="tr-TR" altLang="tr-TR" sz="2800" b="1" dirty="0" smtClean="0">
              <a:solidFill>
                <a:srgbClr val="C00000"/>
              </a:solidFill>
            </a:endParaRPr>
          </a:p>
        </p:txBody>
      </p:sp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A1BC7-81BA-4FDE-8337-0DF4D839521A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23528" y="1196752"/>
            <a:ext cx="849630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</a:t>
            </a:r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adet </a:t>
            </a:r>
            <a:r>
              <a:rPr lang="tr-TR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genel kimyasal ve </a:t>
            </a:r>
            <a:r>
              <a:rPr lang="tr-TR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fiziko</a:t>
            </a:r>
            <a:r>
              <a:rPr lang="tr-TR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-kimyasal parametre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endParaRPr lang="tr-TR" sz="2400" b="1" dirty="0">
              <a:solidFill>
                <a:srgbClr val="0033CC"/>
              </a:solidFill>
              <a:latin typeface="Lucida Fax" panose="02060602050505020204" pitchFamily="18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tr-TR" sz="2400" b="1" dirty="0" smtClean="0">
                <a:solidFill>
                  <a:srgbClr val="0033CC"/>
                </a:solidFill>
                <a:latin typeface="Lucida Fax" panose="02060602050505020204" pitchFamily="18" charset="0"/>
              </a:rPr>
              <a:t> </a:t>
            </a:r>
            <a:endParaRPr lang="tr-TR" sz="2400" b="1" dirty="0">
              <a:solidFill>
                <a:srgbClr val="0033CC"/>
              </a:solidFill>
              <a:latin typeface="Lucida Fax" panose="0206060205050502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400" b="1" dirty="0" smtClean="0">
                <a:solidFill>
                  <a:srgbClr val="0033CC"/>
                </a:solidFill>
                <a:latin typeface="Lucida Fax" panose="02060602050505020204" pitchFamily="18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tr-TR" sz="2400" b="1" dirty="0" smtClean="0">
              <a:solidFill>
                <a:srgbClr val="0033CC"/>
              </a:solidFill>
              <a:latin typeface="Lucida Fax" panose="02060602050505020204" pitchFamily="18" charset="0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63082"/>
              </p:ext>
            </p:extLst>
          </p:nvPr>
        </p:nvGraphicFramePr>
        <p:xfrm>
          <a:off x="457200" y="2348880"/>
          <a:ext cx="8518248" cy="357530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90664"/>
                <a:gridCol w="2952328"/>
                <a:gridCol w="267525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dirty="0">
                          <a:solidFill>
                            <a:schemeClr val="tx1"/>
                          </a:solidFill>
                          <a:effectLst/>
                        </a:rPr>
                        <a:t>Sıcaklık</a:t>
                      </a:r>
                      <a:endParaRPr lang="tr-TR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dirty="0">
                          <a:solidFill>
                            <a:schemeClr val="tx1"/>
                          </a:solidFill>
                          <a:effectLst/>
                        </a:rPr>
                        <a:t>Toplam Organik Karbon (TOK)</a:t>
                      </a:r>
                      <a:endParaRPr lang="tr-TR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>
                          <a:solidFill>
                            <a:schemeClr val="tx1"/>
                          </a:solidFill>
                          <a:effectLst/>
                        </a:rPr>
                        <a:t>Klorür </a:t>
                      </a:r>
                      <a:endParaRPr lang="tr-TR" sz="17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dirty="0" err="1" smtClean="0">
                          <a:solidFill>
                            <a:schemeClr val="tx1"/>
                          </a:solidFill>
                          <a:effectLst/>
                        </a:rPr>
                        <a:t>pH</a:t>
                      </a:r>
                      <a:endParaRPr lang="tr-TR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Toplam Azot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Kalsiyum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dirty="0" smtClean="0">
                          <a:solidFill>
                            <a:schemeClr val="tx1"/>
                          </a:solidFill>
                          <a:effectLst/>
                        </a:rPr>
                        <a:t>Elektriksel </a:t>
                      </a:r>
                      <a:r>
                        <a:rPr lang="tr-TR" sz="1700" dirty="0">
                          <a:solidFill>
                            <a:schemeClr val="tx1"/>
                          </a:solidFill>
                          <a:effectLst/>
                        </a:rPr>
                        <a:t>İletkenlik</a:t>
                      </a:r>
                      <a:endParaRPr lang="tr-TR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Toplam </a:t>
                      </a:r>
                      <a:r>
                        <a:rPr lang="tr-TR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Kjehldahl</a:t>
                      </a:r>
                      <a:r>
                        <a:rPr lang="tr-TR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Azotu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Magnezyum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dirty="0" smtClean="0">
                          <a:solidFill>
                            <a:schemeClr val="tx1"/>
                          </a:solidFill>
                          <a:effectLst/>
                        </a:rPr>
                        <a:t>Çözünmüş </a:t>
                      </a:r>
                      <a:r>
                        <a:rPr lang="tr-TR" sz="1700" dirty="0">
                          <a:solidFill>
                            <a:schemeClr val="tx1"/>
                          </a:solidFill>
                          <a:effectLst/>
                        </a:rPr>
                        <a:t>Oksijen</a:t>
                      </a:r>
                      <a:endParaRPr lang="tr-TR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Amonyum Azotu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Potasyum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dirty="0">
                          <a:solidFill>
                            <a:schemeClr val="tx1"/>
                          </a:solidFill>
                          <a:effectLst/>
                        </a:rPr>
                        <a:t>Renk</a:t>
                      </a:r>
                      <a:endParaRPr lang="tr-TR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Nitrit</a:t>
                      </a:r>
                      <a:r>
                        <a:rPr lang="tr-TR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azotu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Sodyum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dirty="0">
                          <a:solidFill>
                            <a:schemeClr val="tx1"/>
                          </a:solidFill>
                          <a:effectLst/>
                        </a:rPr>
                        <a:t>Bulanıklık</a:t>
                      </a:r>
                      <a:endParaRPr lang="tr-TR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Nitrat azotu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pV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dirty="0">
                          <a:solidFill>
                            <a:schemeClr val="tx1"/>
                          </a:solidFill>
                          <a:effectLst/>
                        </a:rPr>
                        <a:t>Işık Geçirgenliği-Seki Derinliği</a:t>
                      </a:r>
                      <a:endParaRPr lang="tr-TR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Organik Azot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Çözünebilir Reaktif P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dirty="0">
                          <a:solidFill>
                            <a:schemeClr val="tx1"/>
                          </a:solidFill>
                          <a:effectLst/>
                        </a:rPr>
                        <a:t>Askıda Katı Madde</a:t>
                      </a:r>
                      <a:endParaRPr lang="tr-TR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Toplam fosfor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Çözünmüş İnorganik Azot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dirty="0" err="1">
                          <a:solidFill>
                            <a:schemeClr val="tx1"/>
                          </a:solidFill>
                          <a:effectLst/>
                        </a:rPr>
                        <a:t>Alkalinite</a:t>
                      </a:r>
                      <a:r>
                        <a:rPr lang="tr-TR" sz="17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tr-TR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Orto</a:t>
                      </a:r>
                      <a:r>
                        <a:rPr lang="tr-TR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Fosfat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Toplam İnorganik Azot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dirty="0">
                          <a:solidFill>
                            <a:schemeClr val="tx1"/>
                          </a:solidFill>
                          <a:effectLst/>
                        </a:rPr>
                        <a:t>Toplam sertlik </a:t>
                      </a:r>
                      <a:endParaRPr lang="tr-TR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Sülfat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Çözünmüş İnorganik Fosfor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dirty="0">
                          <a:solidFill>
                            <a:schemeClr val="tx1"/>
                          </a:solidFill>
                          <a:effectLst/>
                        </a:rPr>
                        <a:t>Biyolojik Oksijen İhtiyacı (BOİ) </a:t>
                      </a:r>
                      <a:endParaRPr lang="tr-TR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Hidrojen Sülfür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Silisyum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>
                          <a:solidFill>
                            <a:schemeClr val="tx1"/>
                          </a:solidFill>
                          <a:effectLst/>
                        </a:rPr>
                        <a:t>Kimyasal Oksijen İhtiyacı (KOİ) </a:t>
                      </a:r>
                      <a:endParaRPr lang="tr-TR" sz="17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Florür</a:t>
                      </a:r>
                      <a:endParaRPr lang="tr-TR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Tuzluluk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pic>
        <p:nvPicPr>
          <p:cNvPr id="7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3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ED9D2-415C-4D32-AE0A-719C66294F60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7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560840" cy="6165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2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A1BC7-81BA-4FDE-8337-0DF4D839521A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23528" y="1196752"/>
            <a:ext cx="8496300" cy="36625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tr-TR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tr-T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adet </a:t>
            </a:r>
            <a:r>
              <a:rPr lang="tr-TR" sz="2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öncelikli madde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tr-TR" sz="2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(türevleri ile birlikte </a:t>
            </a:r>
            <a:r>
              <a:rPr lang="tr-TR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parametre</a:t>
            </a:r>
            <a:r>
              <a:rPr lang="tr-TR" sz="2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tr-TR" sz="2400" b="1" dirty="0" smtClean="0">
                <a:solidFill>
                  <a:srgbClr val="0033CC"/>
                </a:solidFill>
                <a:latin typeface="Lucida Fax" panose="02060602050505020204" pitchFamily="18" charset="0"/>
              </a:rPr>
              <a:t>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endParaRPr lang="tr-TR" sz="2400" b="1" dirty="0">
              <a:solidFill>
                <a:srgbClr val="0033CC"/>
              </a:solidFill>
              <a:latin typeface="Lucida Fax" panose="02060602050505020204" pitchFamily="18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tr-TR" sz="2400" b="1" dirty="0" smtClean="0">
                <a:solidFill>
                  <a:srgbClr val="0033CC"/>
                </a:solidFill>
                <a:latin typeface="Lucida Fax" panose="02060602050505020204" pitchFamily="18" charset="0"/>
              </a:rPr>
              <a:t> </a:t>
            </a:r>
            <a:endParaRPr lang="tr-TR" sz="2400" b="1" dirty="0">
              <a:solidFill>
                <a:srgbClr val="0033CC"/>
              </a:solidFill>
              <a:latin typeface="Lucida Fax" panose="0206060205050502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400" b="1" dirty="0" smtClean="0">
                <a:solidFill>
                  <a:srgbClr val="0033CC"/>
                </a:solidFill>
                <a:latin typeface="Lucida Fax" panose="02060602050505020204" pitchFamily="18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tr-TR" sz="2400" b="1" dirty="0" smtClean="0">
              <a:solidFill>
                <a:srgbClr val="0033CC"/>
              </a:solidFill>
              <a:latin typeface="Lucida Fax" panose="02060602050505020204" pitchFamily="18" charset="0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849944"/>
              </p:ext>
            </p:extLst>
          </p:nvPr>
        </p:nvGraphicFramePr>
        <p:xfrm>
          <a:off x="323528" y="2348880"/>
          <a:ext cx="8765937" cy="39014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86559"/>
                <a:gridCol w="2133921"/>
                <a:gridCol w="2088232"/>
                <a:gridCol w="2357225"/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Alaklor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(2-Etilheksil) </a:t>
                      </a: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Fitalat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Oktilfenol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Dioksinler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Dioksin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Benzeri Bileşikler 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Antrasen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Diuron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Pentaklorobenzen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Aklonifen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Atrazin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Endosülfan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Pentaklorofenol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600" dirty="0"/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Bifenoks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Benzen 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Fluoranten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Poliaromatik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Hidrokarbonlar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Sibutrin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Bromlu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Difenileterler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Hekzaklorobenzen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Simazin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Sipermetrin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Kadmiyum 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Hekzaklorobutadien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Tributiltin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Bileşikleri 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Diklorvos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Kloralkanlar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C10-C13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Hekzaklorosiklohekzan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Triklorobenzenler</a:t>
                      </a:r>
                      <a:endParaRPr lang="tr-TR" sz="1600" dirty="0"/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Hekzabromosiklodekanlar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Klorfenvinfos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İzoproturon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Triklorometan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Heptaklor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Heptaklor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Epoksit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Klorpirifos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-Etil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Kurşun 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Trifluralin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Terbutrin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1,2-Dikloroetan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Civa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Dikofol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tr-TR" sz="1600"/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Diklorometan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Naftalen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Perflorooktan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Sülfonik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Asit ve Türevleri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tr-TR" sz="1600" dirty="0"/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Nonilfenol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600" dirty="0"/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Nikel 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Kinoksifen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tr-TR" sz="1600" dirty="0"/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2800" b="1" dirty="0" smtClean="0">
                <a:solidFill>
                  <a:srgbClr val="C00000"/>
                </a:solidFill>
              </a:rPr>
              <a:t>ÇALIŞMA KAPSAMINDA İNCELENEN </a:t>
            </a:r>
            <a:br>
              <a:rPr lang="tr-TR" sz="2800" b="1" dirty="0" smtClean="0">
                <a:solidFill>
                  <a:srgbClr val="C00000"/>
                </a:solidFill>
              </a:rPr>
            </a:br>
            <a:r>
              <a:rPr lang="tr-TR" sz="2800" b="1" dirty="0" smtClean="0">
                <a:solidFill>
                  <a:srgbClr val="C00000"/>
                </a:solidFill>
              </a:rPr>
              <a:t>PARAMETRELER</a:t>
            </a:r>
            <a:endParaRPr lang="tr-TR" altLang="tr-TR" sz="2800" b="1" dirty="0" smtClean="0">
              <a:solidFill>
                <a:srgbClr val="C00000"/>
              </a:solidFill>
            </a:endParaRPr>
          </a:p>
        </p:txBody>
      </p:sp>
      <p:pic>
        <p:nvPicPr>
          <p:cNvPr id="7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3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6" y="441499"/>
            <a:ext cx="7200850" cy="64241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ED9D2-415C-4D32-AE0A-719C66294F60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  <p:pic>
        <p:nvPicPr>
          <p:cNvPr id="9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0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2800" b="1" dirty="0" smtClean="0">
                <a:solidFill>
                  <a:srgbClr val="C00000"/>
                </a:solidFill>
              </a:rPr>
              <a:t>ÇALIŞMA KAPSAMINDA İNCELENEN </a:t>
            </a:r>
            <a:br>
              <a:rPr lang="tr-TR" sz="2800" b="1" dirty="0" smtClean="0">
                <a:solidFill>
                  <a:srgbClr val="C00000"/>
                </a:solidFill>
              </a:rPr>
            </a:br>
            <a:r>
              <a:rPr lang="tr-TR" sz="2800" b="1" dirty="0" smtClean="0">
                <a:solidFill>
                  <a:srgbClr val="C00000"/>
                </a:solidFill>
              </a:rPr>
              <a:t>PARAMETRELER</a:t>
            </a:r>
            <a:endParaRPr lang="tr-TR" altLang="tr-TR" sz="2800" b="1" dirty="0" smtClean="0">
              <a:solidFill>
                <a:srgbClr val="C00000"/>
              </a:solidFill>
            </a:endParaRPr>
          </a:p>
        </p:txBody>
      </p:sp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A1BC7-81BA-4FDE-8337-0DF4D839521A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23528" y="1196752"/>
            <a:ext cx="84963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adet </a:t>
            </a:r>
            <a:r>
              <a:rPr lang="tr-TR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diğer tehlikeli madde 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endParaRPr lang="tr-TR" sz="2400" b="1" dirty="0" smtClean="0">
              <a:solidFill>
                <a:srgbClr val="0033CC"/>
              </a:solidFill>
              <a:latin typeface="Lucida Fax" panose="02060602050505020204" pitchFamily="18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tr-TR" sz="2400" b="1" dirty="0" smtClean="0">
                <a:solidFill>
                  <a:srgbClr val="0033CC"/>
                </a:solidFill>
                <a:latin typeface="Lucida Fax" panose="02060602050505020204" pitchFamily="18" charset="0"/>
              </a:rPr>
              <a:t> </a:t>
            </a:r>
            <a:endParaRPr lang="tr-TR" sz="2400" b="1" dirty="0">
              <a:solidFill>
                <a:srgbClr val="0033CC"/>
              </a:solidFill>
              <a:latin typeface="Lucida Fax" panose="0206060205050502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400" b="1" dirty="0" smtClean="0">
                <a:solidFill>
                  <a:srgbClr val="0033CC"/>
                </a:solidFill>
                <a:latin typeface="Lucida Fax" panose="02060602050505020204" pitchFamily="18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tr-TR" sz="2400" b="1" dirty="0" smtClean="0">
              <a:solidFill>
                <a:srgbClr val="0033CC"/>
              </a:solidFill>
              <a:latin typeface="Lucida Fax" panose="02060602050505020204" pitchFamily="18" charset="0"/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881050"/>
              </p:ext>
            </p:extLst>
          </p:nvPr>
        </p:nvGraphicFramePr>
        <p:xfrm>
          <a:off x="323526" y="2060848"/>
          <a:ext cx="7992890" cy="382790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996445"/>
                <a:gridCol w="3996445"/>
              </a:tblGrid>
              <a:tr h="266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solidFill>
                            <a:schemeClr val="tx1"/>
                          </a:solidFill>
                          <a:effectLst/>
                        </a:rPr>
                        <a:t>Yağ-Gres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</a:rPr>
                        <a:t> Kobalt 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66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</a:rPr>
                        <a:t>Deterjanlar 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</a:rPr>
                        <a:t> Demir 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66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solidFill>
                            <a:schemeClr val="tx1"/>
                          </a:solidFill>
                          <a:effectLst/>
                        </a:rPr>
                        <a:t>Baryum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</a:rPr>
                        <a:t> Mangan 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66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</a:rPr>
                        <a:t>Antimon 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</a:rPr>
                        <a:t> Toplam Krom 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66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</a:rPr>
                        <a:t>Selenyum 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1" dirty="0" smtClean="0">
                          <a:solidFill>
                            <a:schemeClr val="tx1"/>
                          </a:solidFill>
                          <a:effectLst/>
                        </a:rPr>
                        <a:t>Vanadyum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66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</a:rPr>
                        <a:t>Arsenik 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1" dirty="0" smtClean="0">
                          <a:solidFill>
                            <a:schemeClr val="tx1"/>
                          </a:solidFill>
                          <a:effectLst/>
                        </a:rPr>
                        <a:t>Titanyum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66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</a:rPr>
                        <a:t>Çinko 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b="1" dirty="0" smtClean="0">
                          <a:solidFill>
                            <a:schemeClr val="tx1"/>
                          </a:solidFill>
                          <a:effectLst/>
                        </a:rPr>
                        <a:t>Alüminyum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66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</a:rPr>
                        <a:t>Bakır 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</a:rPr>
                        <a:t> Bor 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solidFill>
                            <a:schemeClr val="tx1"/>
                          </a:solidFill>
                          <a:effectLst/>
                        </a:rPr>
                        <a:t>Kalay 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pic>
        <p:nvPicPr>
          <p:cNvPr id="7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7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3663"/>
            <a:ext cx="7136854" cy="6479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ED9D2-415C-4D32-AE0A-719C66294F60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179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2800" b="1" dirty="0" smtClean="0">
                <a:solidFill>
                  <a:srgbClr val="C00000"/>
                </a:solidFill>
              </a:rPr>
              <a:t>ÇALIŞMA KAPSAMINDA İNCELENEN </a:t>
            </a:r>
            <a:br>
              <a:rPr lang="tr-TR" sz="2800" b="1" dirty="0" smtClean="0">
                <a:solidFill>
                  <a:srgbClr val="C00000"/>
                </a:solidFill>
              </a:rPr>
            </a:br>
            <a:r>
              <a:rPr lang="tr-TR" sz="2800" b="1" dirty="0" smtClean="0">
                <a:solidFill>
                  <a:srgbClr val="C00000"/>
                </a:solidFill>
              </a:rPr>
              <a:t>PARAMETRELER</a:t>
            </a:r>
            <a:endParaRPr lang="tr-TR" altLang="tr-TR" sz="2800" b="1" dirty="0" smtClean="0">
              <a:solidFill>
                <a:srgbClr val="C00000"/>
              </a:solidFill>
            </a:endParaRPr>
          </a:p>
        </p:txBody>
      </p:sp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A1BC7-81BA-4FDE-8337-0DF4D839521A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tr-TR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23528" y="1697901"/>
            <a:ext cx="84963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tr-TR" sz="3200" b="1" dirty="0">
                <a:solidFill>
                  <a:srgbClr val="0033CC"/>
                </a:solidFill>
                <a:latin typeface="Lucida Fax" panose="02060602050505020204" pitchFamily="18" charset="0"/>
              </a:rPr>
              <a:t>Toplam</a:t>
            </a:r>
            <a:r>
              <a:rPr lang="tr-TR" sz="3600" b="1" dirty="0" smtClean="0">
                <a:latin typeface="Lucida Fax" panose="02060602050505020204" pitchFamily="18" charset="0"/>
              </a:rPr>
              <a:t> </a:t>
            </a:r>
            <a:r>
              <a:rPr lang="tr-TR" sz="3600" b="1" dirty="0" smtClean="0">
                <a:solidFill>
                  <a:srgbClr val="FF0000"/>
                </a:solidFill>
                <a:latin typeface="Lucida Fax" panose="02060602050505020204" pitchFamily="18" charset="0"/>
              </a:rPr>
              <a:t>110 </a:t>
            </a:r>
            <a:r>
              <a:rPr lang="tr-TR" sz="3200" b="1" dirty="0">
                <a:solidFill>
                  <a:srgbClr val="0033CC"/>
                </a:solidFill>
                <a:latin typeface="Lucida Fax" panose="02060602050505020204" pitchFamily="18" charset="0"/>
              </a:rPr>
              <a:t>parametre 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324172" y="3286725"/>
            <a:ext cx="8496300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tr-TR" sz="3200" b="1" dirty="0">
                <a:solidFill>
                  <a:srgbClr val="0033CC"/>
                </a:solidFill>
                <a:latin typeface="Lucida Fax" panose="02060602050505020204" pitchFamily="18" charset="0"/>
              </a:rPr>
              <a:t>Toplam</a:t>
            </a:r>
            <a:r>
              <a:rPr lang="tr-TR" sz="3600" b="1" dirty="0" smtClean="0">
                <a:solidFill>
                  <a:srgbClr val="FF0000"/>
                </a:solidFill>
                <a:latin typeface="Lucida Fax" panose="02060602050505020204" pitchFamily="18" charset="0"/>
              </a:rPr>
              <a:t> 320 </a:t>
            </a:r>
            <a:r>
              <a:rPr lang="tr-TR" sz="3200" b="1" dirty="0" smtClean="0">
                <a:solidFill>
                  <a:srgbClr val="0033CC"/>
                </a:solidFill>
                <a:latin typeface="Lucida Fax" panose="02060602050505020204" pitchFamily="18" charset="0"/>
              </a:rPr>
              <a:t>analiz metodu 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tr-TR" sz="3200" b="1" dirty="0" smtClean="0">
                <a:solidFill>
                  <a:srgbClr val="0033CC"/>
                </a:solidFill>
                <a:latin typeface="Lucida Fax" panose="02060602050505020204" pitchFamily="18" charset="0"/>
              </a:rPr>
              <a:t>(ISO</a:t>
            </a:r>
            <a:r>
              <a:rPr lang="tr-TR" sz="3200" b="1" dirty="0">
                <a:solidFill>
                  <a:srgbClr val="0033CC"/>
                </a:solidFill>
                <a:latin typeface="Lucida Fax" panose="02060602050505020204" pitchFamily="18" charset="0"/>
              </a:rPr>
              <a:t>, Standart Metot, </a:t>
            </a:r>
            <a:r>
              <a:rPr lang="tr-TR" sz="3200" b="1" dirty="0" smtClean="0">
                <a:solidFill>
                  <a:srgbClr val="0033CC"/>
                </a:solidFill>
                <a:latin typeface="Lucida Fax" panose="02060602050505020204" pitchFamily="18" charset="0"/>
              </a:rPr>
              <a:t>EPA, ASTM)</a:t>
            </a:r>
            <a:endParaRPr lang="tr-TR" sz="2400" b="1" dirty="0" smtClean="0">
              <a:solidFill>
                <a:srgbClr val="0033CC"/>
              </a:solidFill>
              <a:latin typeface="Lucida Fax" panose="02060602050505020204" pitchFamily="18" charset="0"/>
            </a:endParaRPr>
          </a:p>
        </p:txBody>
      </p:sp>
      <p:pic>
        <p:nvPicPr>
          <p:cNvPr id="8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0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2800" b="1" dirty="0" smtClean="0">
                <a:solidFill>
                  <a:srgbClr val="C00000"/>
                </a:solidFill>
              </a:rPr>
              <a:t>ÇALIŞMA KAPSAMINDA İNCELENEN </a:t>
            </a:r>
            <a:br>
              <a:rPr lang="tr-TR" sz="2800" b="1" dirty="0" smtClean="0">
                <a:solidFill>
                  <a:srgbClr val="C00000"/>
                </a:solidFill>
              </a:rPr>
            </a:br>
            <a:r>
              <a:rPr lang="tr-TR" sz="2800" b="1" dirty="0" smtClean="0">
                <a:solidFill>
                  <a:srgbClr val="C00000"/>
                </a:solidFill>
              </a:rPr>
              <a:t>ANALİZ METOTLARI</a:t>
            </a:r>
            <a:endParaRPr lang="tr-TR" altLang="tr-TR" sz="2800" b="1" dirty="0" smtClean="0">
              <a:solidFill>
                <a:srgbClr val="C00000"/>
              </a:solidFill>
            </a:endParaRPr>
          </a:p>
        </p:txBody>
      </p:sp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BA1BC7-81BA-4FDE-8337-0DF4D839521A}" type="slidenum">
              <a:rPr lang="tr-TR"/>
              <a:pPr>
                <a:defRPr/>
              </a:pPr>
              <a:t>18</a:t>
            </a:fld>
            <a:endParaRPr lang="tr-TR"/>
          </a:p>
        </p:txBody>
      </p:sp>
      <p:pic>
        <p:nvPicPr>
          <p:cNvPr id="19467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66688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323527" y="1006271"/>
            <a:ext cx="8641085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Deteksiyon Limiti (Limit of 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LOD)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Deteksiyon limiti,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analitin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kullanılan analiz metoduyla güvenilir bir şekilde tayin edilebildiği en düşük konsantrasyondur. 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95536" y="2852936"/>
            <a:ext cx="864108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Ölçüm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Limiti (Limit of 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Quantification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LOQ)</a:t>
            </a:r>
            <a:endParaRPr lang="tr-T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Ölçüm limiti, kabul edilebilir bir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tekraredilebilirlik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ve doğrulukta belirlenen en düşük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analit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konsantrasyonudur. 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467419" y="4437112"/>
            <a:ext cx="849719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Doğrusal 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Sınırı (Limit of 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LOL) </a:t>
            </a:r>
            <a:endParaRPr lang="tr-TR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Bir cihaz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dedektörünün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doygunluk noktasıdır; bu noktadan sonra sinyalde doğrusal bir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respons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üretemez. </a:t>
            </a:r>
          </a:p>
        </p:txBody>
      </p:sp>
    </p:spTree>
    <p:extLst>
      <p:ext uri="{BB962C8B-B14F-4D97-AF65-F5344CB8AC3E}">
        <p14:creationId xmlns:p14="http://schemas.microsoft.com/office/powerpoint/2010/main" val="151793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2800" b="1" dirty="0" smtClean="0">
                <a:solidFill>
                  <a:srgbClr val="C00000"/>
                </a:solidFill>
              </a:rPr>
              <a:t>ÇALIŞMA KAPSAMINDA İNCELENEN </a:t>
            </a:r>
            <a:br>
              <a:rPr lang="tr-TR" sz="2800" b="1" dirty="0" smtClean="0">
                <a:solidFill>
                  <a:srgbClr val="C00000"/>
                </a:solidFill>
              </a:rPr>
            </a:br>
            <a:r>
              <a:rPr lang="tr-TR" sz="2800" b="1" dirty="0" smtClean="0">
                <a:solidFill>
                  <a:srgbClr val="C00000"/>
                </a:solidFill>
              </a:rPr>
              <a:t>ANALİZ METOTLARI</a:t>
            </a:r>
            <a:endParaRPr lang="tr-TR" altLang="tr-TR" sz="2800" b="1" dirty="0" smtClean="0">
              <a:solidFill>
                <a:srgbClr val="C00000"/>
              </a:solidFill>
            </a:endParaRPr>
          </a:p>
        </p:txBody>
      </p:sp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BA1BC7-81BA-4FDE-8337-0DF4D839521A}" type="slidenum">
              <a:rPr lang="tr-TR"/>
              <a:pPr>
                <a:defRPr/>
              </a:pPr>
              <a:t>19</a:t>
            </a:fld>
            <a:endParaRPr lang="tr-TR"/>
          </a:p>
        </p:txBody>
      </p:sp>
      <p:pic>
        <p:nvPicPr>
          <p:cNvPr id="19467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66688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67" y="1119292"/>
            <a:ext cx="7605157" cy="526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03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B4375C-C120-443B-987C-4F5DA1F5B81B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8438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0299">
            <a:off x="6152025" y="1203541"/>
            <a:ext cx="1854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468313" y="-90264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>
                <a:solidFill>
                  <a:srgbClr val="C00000"/>
                </a:solidFill>
              </a:rPr>
              <a:t>SUNUM İÇERİĞİ</a:t>
            </a:r>
          </a:p>
        </p:txBody>
      </p:sp>
      <p:pic>
        <p:nvPicPr>
          <p:cNvPr id="8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611560" y="1268760"/>
            <a:ext cx="8244681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indent="-54292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Araştırma Problemi</a:t>
            </a:r>
          </a:p>
          <a:p>
            <a:pPr marL="542925" indent="-54292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Maksat</a:t>
            </a:r>
          </a:p>
          <a:p>
            <a:pPr marL="542925" indent="-54292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Yasal Dayanak</a:t>
            </a:r>
          </a:p>
          <a:p>
            <a:pPr marL="542925" indent="-54292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Kapsam</a:t>
            </a:r>
          </a:p>
          <a:p>
            <a:pPr marL="542925" indent="-54292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542925" algn="l"/>
                <a:tab pos="1797050" algn="l"/>
              </a:tabLst>
              <a:defRPr/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Türkiye’ deki Kamu Laboratuvarlarının Mevcut Durumu 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54292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Sonuçlar ve Öneriler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3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</a:rPr>
              <a:t>TÜRKİYE’ DEKİ KAMU LABORATUVARLARININ </a:t>
            </a:r>
            <a:r>
              <a:rPr lang="tr-TR" sz="2800" b="1" dirty="0" smtClean="0">
                <a:solidFill>
                  <a:srgbClr val="C00000"/>
                </a:solidFill>
              </a:rPr>
              <a:t/>
            </a:r>
            <a:br>
              <a:rPr lang="tr-TR" sz="2800" b="1" dirty="0" smtClean="0">
                <a:solidFill>
                  <a:srgbClr val="C00000"/>
                </a:solidFill>
              </a:rPr>
            </a:br>
            <a:r>
              <a:rPr lang="tr-TR" sz="2800" b="1" dirty="0" smtClean="0">
                <a:solidFill>
                  <a:srgbClr val="C00000"/>
                </a:solidFill>
              </a:rPr>
              <a:t>MEVCUT </a:t>
            </a:r>
            <a:r>
              <a:rPr lang="tr-TR" sz="2800" b="1" dirty="0">
                <a:solidFill>
                  <a:srgbClr val="C00000"/>
                </a:solidFill>
              </a:rPr>
              <a:t>DURUMU </a:t>
            </a:r>
            <a:endParaRPr lang="tr-TR" altLang="tr-TR" sz="2800" b="1" dirty="0" smtClean="0">
              <a:solidFill>
                <a:srgbClr val="C00000"/>
              </a:solidFill>
            </a:endParaRPr>
          </a:p>
        </p:txBody>
      </p:sp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A1BC7-81BA-4FDE-8337-0DF4D839521A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tr-TR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39551" y="1196752"/>
            <a:ext cx="8425061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Ülkemizde su kalitesi izleme yapan kurum ve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kuruluşlar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Orman ve Su İşleri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Bakanlığı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Su Yönetimi Genel Müdürlüğü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Doğa Koruma ve Milli Parklar Genel Müdürlüğü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Devlet Su İşleri Genel Müdürlüğü 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(Merkez ve Bölge Laboratuvarları) </a:t>
            </a:r>
            <a:endParaRPr lang="tr-T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Çevre ve Şehircilik Bakanlığı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Tabiat Varlıklarını Koruma Genel Müdürlüğü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Çevresel Etki Değerlendirmesi İzin ve Denetim Genel Müdürlüğü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(Merkez Laboratuvarı 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mobil araç) 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5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</a:rPr>
              <a:t>TÜRKİYE’ DEKİ KAMU LABORATUVARLARININ </a:t>
            </a:r>
            <a:r>
              <a:rPr lang="tr-TR" sz="2800" b="1" dirty="0" smtClean="0">
                <a:solidFill>
                  <a:srgbClr val="C00000"/>
                </a:solidFill>
              </a:rPr>
              <a:t/>
            </a:r>
            <a:br>
              <a:rPr lang="tr-TR" sz="2800" b="1" dirty="0" smtClean="0">
                <a:solidFill>
                  <a:srgbClr val="C00000"/>
                </a:solidFill>
              </a:rPr>
            </a:br>
            <a:r>
              <a:rPr lang="tr-TR" sz="2800" b="1" dirty="0" smtClean="0">
                <a:solidFill>
                  <a:srgbClr val="C00000"/>
                </a:solidFill>
              </a:rPr>
              <a:t>MEVCUT </a:t>
            </a:r>
            <a:r>
              <a:rPr lang="tr-TR" sz="2800" b="1" dirty="0">
                <a:solidFill>
                  <a:srgbClr val="C00000"/>
                </a:solidFill>
              </a:rPr>
              <a:t>DURUMU </a:t>
            </a:r>
            <a:endParaRPr lang="tr-TR" altLang="tr-TR" sz="2800" b="1" dirty="0" smtClean="0">
              <a:solidFill>
                <a:srgbClr val="C00000"/>
              </a:solidFill>
            </a:endParaRPr>
          </a:p>
        </p:txBody>
      </p:sp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A1BC7-81BA-4FDE-8337-0DF4D839521A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tr-TR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39551" y="1196752"/>
            <a:ext cx="842506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Gıda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Tarım ve Hayvancılık Bakanlığı</a:t>
            </a:r>
          </a:p>
          <a:p>
            <a:pPr marL="801688" lvl="2" indent="-350838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Tarım Reformu Genel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Müdürlüğü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(Mobil 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araç + İl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Gıda Kontrol Laboratuvarı)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Balıkçılık ve Su Ürünleri Genel Müdürlüğü 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 Gıda Kontrol Laboratuvarı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Sağlık Bakanlığı</a:t>
            </a:r>
          </a:p>
          <a:p>
            <a:pPr marL="900113" lvl="2" indent="-449263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Türkiye Halk Sağlığı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Kurumu 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(Merkez ve Halk Sağlığı Laboratuvarları)</a:t>
            </a:r>
          </a:p>
          <a:p>
            <a:pPr marL="365125" lvl="2" indent="-3651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Belediyeler</a:t>
            </a:r>
          </a:p>
          <a:p>
            <a:pPr marL="900113" lvl="2" indent="-449263">
              <a:buFont typeface="Courier New" panose="02070309020205020404" pitchFamily="49" charset="0"/>
              <a:buChar char="o"/>
            </a:pPr>
            <a:endParaRPr lang="tr-TR" sz="2200" b="1" dirty="0" smtClean="0">
              <a:solidFill>
                <a:srgbClr val="0033CC"/>
              </a:solidFill>
              <a:latin typeface="Lucida Fax" panose="02060602050505020204" pitchFamily="18" charset="0"/>
            </a:endParaRPr>
          </a:p>
          <a:p>
            <a:pPr marL="900113" lvl="2" indent="-449263">
              <a:buFont typeface="Courier New" panose="02070309020205020404" pitchFamily="49" charset="0"/>
              <a:buChar char="o"/>
            </a:pPr>
            <a:endParaRPr lang="tr-TR" sz="2200" b="1" dirty="0">
              <a:solidFill>
                <a:srgbClr val="0033CC"/>
              </a:solidFill>
              <a:latin typeface="Lucida Fax" panose="02060602050505020204" pitchFamily="18" charset="0"/>
            </a:endParaRPr>
          </a:p>
        </p:txBody>
      </p:sp>
      <p:pic>
        <p:nvPicPr>
          <p:cNvPr id="6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16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ED9D2-415C-4D32-AE0A-719C66294F60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</a:rPr>
              <a:t>TÜRKİYE’ DEKİ KAMU LABORATUVARLARININ </a:t>
            </a:r>
            <a:r>
              <a:rPr lang="tr-TR" sz="2800" b="1" dirty="0" smtClean="0">
                <a:solidFill>
                  <a:srgbClr val="C00000"/>
                </a:solidFill>
              </a:rPr>
              <a:t/>
            </a:r>
            <a:br>
              <a:rPr lang="tr-TR" sz="2800" b="1" dirty="0" smtClean="0">
                <a:solidFill>
                  <a:srgbClr val="C00000"/>
                </a:solidFill>
              </a:rPr>
            </a:br>
            <a:r>
              <a:rPr lang="tr-TR" sz="2800" b="1" dirty="0" smtClean="0">
                <a:solidFill>
                  <a:srgbClr val="C00000"/>
                </a:solidFill>
              </a:rPr>
              <a:t>MEVCUT </a:t>
            </a:r>
            <a:r>
              <a:rPr lang="tr-TR" sz="2800" b="1" dirty="0">
                <a:solidFill>
                  <a:srgbClr val="C00000"/>
                </a:solidFill>
              </a:rPr>
              <a:t>DURUMU </a:t>
            </a:r>
            <a:endParaRPr lang="tr-TR" altLang="tr-TR" sz="2800" b="1" dirty="0" smtClean="0">
              <a:solidFill>
                <a:srgbClr val="C0000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39552" y="1268760"/>
            <a:ext cx="820891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Türkiye’ de su kalitesi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izleme konusunda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tr-TR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 </a:t>
            </a:r>
            <a:r>
              <a:rPr lang="tr-TR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adet sabit laboratuvar </a:t>
            </a:r>
            <a:endParaRPr lang="tr-TR" sz="28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tr-TR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tr-TR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adet seyyar laboratuvar (mobil </a:t>
            </a:r>
            <a:r>
              <a:rPr lang="tr-TR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araç)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6809 adet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izleme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noktasında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461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parametre </a:t>
            </a:r>
            <a:endParaRPr lang="tr-T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zlemektedir.</a:t>
            </a:r>
          </a:p>
        </p:txBody>
      </p:sp>
      <p:pic>
        <p:nvPicPr>
          <p:cNvPr id="9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52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</a:rPr>
              <a:t>TÜRKİYE’ DEKİ KAMU LABORATUVARLARININ </a:t>
            </a:r>
            <a:r>
              <a:rPr lang="tr-TR" sz="2800" b="1" dirty="0" smtClean="0">
                <a:solidFill>
                  <a:srgbClr val="C00000"/>
                </a:solidFill>
              </a:rPr>
              <a:t/>
            </a:r>
            <a:br>
              <a:rPr lang="tr-TR" sz="2800" b="1" dirty="0" smtClean="0">
                <a:solidFill>
                  <a:srgbClr val="C00000"/>
                </a:solidFill>
              </a:rPr>
            </a:br>
            <a:r>
              <a:rPr lang="tr-TR" sz="2800" b="1" dirty="0" smtClean="0">
                <a:solidFill>
                  <a:srgbClr val="C00000"/>
                </a:solidFill>
              </a:rPr>
              <a:t>MEVCUT </a:t>
            </a:r>
            <a:r>
              <a:rPr lang="tr-TR" sz="2800" b="1" dirty="0">
                <a:solidFill>
                  <a:srgbClr val="C00000"/>
                </a:solidFill>
              </a:rPr>
              <a:t>DURUMU </a:t>
            </a:r>
            <a:endParaRPr lang="tr-TR" altLang="tr-TR" sz="2800" b="1" dirty="0" smtClean="0">
              <a:solidFill>
                <a:srgbClr val="C00000"/>
              </a:solidFill>
            </a:endParaRPr>
          </a:p>
        </p:txBody>
      </p:sp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A1BC7-81BA-4FDE-8337-0DF4D839521A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tr-TR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7419" y="1196752"/>
            <a:ext cx="8425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tr-TR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Kurum ve Kuruluşların İzleme Alanları </a:t>
            </a:r>
            <a:endParaRPr lang="tr-TR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06130"/>
              </p:ext>
            </p:extLst>
          </p:nvPr>
        </p:nvGraphicFramePr>
        <p:xfrm>
          <a:off x="467421" y="1916831"/>
          <a:ext cx="8497192" cy="3796505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296267"/>
                <a:gridCol w="864096"/>
                <a:gridCol w="576064"/>
                <a:gridCol w="1296144"/>
                <a:gridCol w="1008112"/>
                <a:gridCol w="1087215"/>
                <a:gridCol w="948581"/>
                <a:gridCol w="916532"/>
                <a:gridCol w="504181"/>
              </a:tblGrid>
              <a:tr h="502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</a:rPr>
                        <a:t>SYGM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</a:rPr>
                        <a:t>DSİ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</a:rPr>
                        <a:t>DKMPGM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</a:rPr>
                        <a:t>ÇŞB (ÇYGM)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</a:rPr>
                        <a:t>ÇŞB (TVKGM)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</a:rPr>
                        <a:t>GTHB (TRGM)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</a:rPr>
                        <a:t>GTHB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</a:rPr>
                        <a:t>(BSGM)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</a:rPr>
                        <a:t>SB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02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</a:rPr>
                        <a:t>Yerüstü Suları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effectLst/>
                        </a:rPr>
                        <a:t>X</a:t>
                      </a:r>
                      <a:endParaRPr lang="tr-TR" sz="1600" dirty="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effectLst/>
                        </a:rPr>
                        <a:t>X</a:t>
                      </a:r>
                      <a:endParaRPr lang="tr-TR" sz="1600" dirty="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X</a:t>
                      </a:r>
                      <a:endParaRPr lang="tr-TR" sz="160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X</a:t>
                      </a:r>
                      <a:endParaRPr lang="tr-TR" sz="160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X</a:t>
                      </a:r>
                      <a:endParaRPr lang="tr-TR" sz="160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X</a:t>
                      </a:r>
                      <a:endParaRPr lang="tr-TR" sz="160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X</a:t>
                      </a:r>
                      <a:endParaRPr lang="tr-TR" sz="160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X</a:t>
                      </a:r>
                      <a:endParaRPr lang="tr-TR" sz="160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02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Yeraltı </a:t>
                      </a: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</a:rPr>
                        <a:t>Suları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effectLst/>
                        </a:rPr>
                        <a:t>X</a:t>
                      </a:r>
                      <a:endParaRPr lang="tr-TR" sz="1600" dirty="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effectLst/>
                        </a:rPr>
                        <a:t>X</a:t>
                      </a:r>
                      <a:endParaRPr lang="tr-TR" sz="1600" dirty="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 sz="1600" dirty="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X</a:t>
                      </a:r>
                      <a:endParaRPr lang="tr-TR" sz="160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X</a:t>
                      </a:r>
                      <a:endParaRPr lang="tr-TR" sz="160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X</a:t>
                      </a:r>
                      <a:endParaRPr lang="tr-TR" sz="160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02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</a:rPr>
                        <a:t>Kıyı-Geçiş Suları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effectLst/>
                        </a:rPr>
                        <a:t>X</a:t>
                      </a:r>
                      <a:endParaRPr lang="tr-TR" sz="1600" dirty="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 sz="1600" dirty="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effectLst/>
                        </a:rPr>
                        <a:t>X</a:t>
                      </a:r>
                      <a:endParaRPr lang="tr-TR" sz="1600" dirty="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X</a:t>
                      </a:r>
                      <a:endParaRPr lang="tr-TR" sz="160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X</a:t>
                      </a:r>
                      <a:endParaRPr lang="tr-TR" sz="160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 sz="1600" dirty="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02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</a:rPr>
                        <a:t>Deniz Suları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 sz="1600" dirty="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 sz="1600" dirty="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effectLst/>
                        </a:rPr>
                        <a:t>X</a:t>
                      </a:r>
                      <a:endParaRPr lang="tr-TR" sz="1600" dirty="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effectLst/>
                        </a:rPr>
                        <a:t>X</a:t>
                      </a:r>
                      <a:endParaRPr lang="tr-TR" sz="1600" dirty="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X</a:t>
                      </a:r>
                      <a:endParaRPr lang="tr-TR" sz="160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X</a:t>
                      </a:r>
                      <a:endParaRPr lang="tr-TR" sz="160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02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</a:rPr>
                        <a:t>İçme Suları (Şebeke)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 sz="1600" dirty="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 sz="1600" dirty="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 sz="1600" dirty="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</a:rPr>
                        <a:t>X</a:t>
                      </a:r>
                      <a:endParaRPr lang="tr-TR" sz="160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02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</a:rPr>
                        <a:t>Yüzme Suyu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 sz="1600" dirty="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tr-TR" sz="1600" dirty="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effectLst/>
                        </a:rPr>
                        <a:t>X</a:t>
                      </a:r>
                      <a:endParaRPr lang="tr-TR" sz="1600" dirty="0"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7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5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</a:rPr>
              <a:t>TÜRKİYE’ DEKİ KAMU LABORATUVARLARININ </a:t>
            </a:r>
            <a:r>
              <a:rPr lang="tr-TR" sz="2800" b="1" dirty="0" smtClean="0">
                <a:solidFill>
                  <a:srgbClr val="C00000"/>
                </a:solidFill>
              </a:rPr>
              <a:t/>
            </a:r>
            <a:br>
              <a:rPr lang="tr-TR" sz="2800" b="1" dirty="0" smtClean="0">
                <a:solidFill>
                  <a:srgbClr val="C00000"/>
                </a:solidFill>
              </a:rPr>
            </a:br>
            <a:r>
              <a:rPr lang="tr-TR" sz="2800" b="1" dirty="0" smtClean="0">
                <a:solidFill>
                  <a:srgbClr val="C00000"/>
                </a:solidFill>
              </a:rPr>
              <a:t>MEVCUT </a:t>
            </a:r>
            <a:r>
              <a:rPr lang="tr-TR" sz="2800" b="1" dirty="0">
                <a:solidFill>
                  <a:srgbClr val="C00000"/>
                </a:solidFill>
              </a:rPr>
              <a:t>DURUMU </a:t>
            </a:r>
            <a:endParaRPr lang="tr-TR" altLang="tr-TR" sz="2800" b="1" dirty="0" smtClean="0">
              <a:solidFill>
                <a:srgbClr val="C00000"/>
              </a:solidFill>
            </a:endParaRPr>
          </a:p>
        </p:txBody>
      </p:sp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A1BC7-81BA-4FDE-8337-0DF4D839521A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tr-TR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39995" y="2564904"/>
            <a:ext cx="84250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tr-TR" sz="3200" b="1" dirty="0" smtClean="0">
                <a:solidFill>
                  <a:srgbClr val="0033CC"/>
                </a:solidFill>
                <a:latin typeface="Lucida Fax" panose="02060602050505020204" pitchFamily="18" charset="0"/>
                <a:hlinkClick r:id="rId3" action="ppaction://hlinkfile"/>
              </a:rPr>
              <a:t>KURUMLAR TARAFINDAN İZLENEN PARAMETRELER</a:t>
            </a:r>
            <a:endParaRPr lang="tr-TR" sz="3200" b="1" dirty="0">
              <a:solidFill>
                <a:srgbClr val="0033CC"/>
              </a:solidFill>
              <a:latin typeface="Lucida Fax" panose="02060602050505020204" pitchFamily="18" charset="0"/>
            </a:endParaRPr>
          </a:p>
        </p:txBody>
      </p:sp>
      <p:pic>
        <p:nvPicPr>
          <p:cNvPr id="6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41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12C81-4572-43BC-B2F3-2655BE2D7539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985193"/>
              </p:ext>
            </p:extLst>
          </p:nvPr>
        </p:nvGraphicFramePr>
        <p:xfrm>
          <a:off x="107505" y="1052734"/>
          <a:ext cx="8928992" cy="5688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842"/>
                <a:gridCol w="1582880"/>
                <a:gridCol w="2019072"/>
                <a:gridCol w="1828185"/>
                <a:gridCol w="1230013"/>
              </a:tblGrid>
              <a:tr h="996064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Parametre</a:t>
                      </a:r>
                    </a:p>
                    <a:p>
                      <a:pPr algn="ctr"/>
                      <a:r>
                        <a:rPr lang="tr-TR" b="1" dirty="0" smtClean="0"/>
                        <a:t>Grubu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DSİ Genel Müdürlüğü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Gıda, Tarım ve Hayvancılık Bakanlığı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Sağlık Bakanlığı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Çevre Şehircilik Bakanlığı </a:t>
                      </a:r>
                      <a:endParaRPr lang="tr-TR" b="1" dirty="0"/>
                    </a:p>
                  </a:txBody>
                  <a:tcPr anchor="ctr"/>
                </a:tc>
              </a:tr>
              <a:tr h="12948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Fiziksel</a:t>
                      </a:r>
                      <a:r>
                        <a:rPr lang="tr-TR" b="1" baseline="0" dirty="0" smtClean="0"/>
                        <a:t> </a:t>
                      </a:r>
                      <a:r>
                        <a:rPr lang="tr-TR" b="1" dirty="0" smtClean="0"/>
                        <a:t>Parametreler (Sıcaklık,</a:t>
                      </a:r>
                      <a:r>
                        <a:rPr lang="tr-TR" b="1" baseline="0" dirty="0" err="1" smtClean="0"/>
                        <a:t>pH</a:t>
                      </a:r>
                      <a:r>
                        <a:rPr lang="tr-TR" b="1" baseline="0" dirty="0" smtClean="0"/>
                        <a:t>, İletkenlik, Renk)</a:t>
                      </a:r>
                      <a:endParaRPr lang="tr-TR" b="1" dirty="0" smtClean="0"/>
                    </a:p>
                    <a:p>
                      <a:pPr algn="ctr"/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 </a:t>
                      </a:r>
                    </a:p>
                    <a:p>
                      <a:pPr algn="ctr"/>
                      <a:r>
                        <a:rPr lang="tr-TR" b="1" dirty="0" smtClean="0"/>
                        <a:t>(Renk Hariç)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</a:txBody>
                  <a:tcPr anchor="ctr"/>
                </a:tc>
              </a:tr>
              <a:tr h="1593703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Oksijenlendirme</a:t>
                      </a:r>
                      <a:r>
                        <a:rPr lang="tr-TR" b="1" baseline="0" dirty="0" smtClean="0"/>
                        <a:t> Parametreleri</a:t>
                      </a:r>
                    </a:p>
                    <a:p>
                      <a:pPr algn="ctr"/>
                      <a:r>
                        <a:rPr lang="tr-TR" b="1" baseline="0" dirty="0" smtClean="0"/>
                        <a:t>(Çözünmüş Oksijen,</a:t>
                      </a:r>
                      <a:r>
                        <a:rPr lang="tr-TR" b="1" dirty="0" smtClean="0"/>
                        <a:t>KOİ</a:t>
                      </a:r>
                      <a:endParaRPr lang="tr-TR" b="1" dirty="0"/>
                    </a:p>
                    <a:p>
                      <a:pPr algn="ctr"/>
                      <a:r>
                        <a:rPr lang="tr-TR" b="1" dirty="0" smtClean="0"/>
                        <a:t>BOİ)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  <a:p>
                      <a:pPr algn="ctr"/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</a:t>
                      </a:r>
                    </a:p>
                    <a:p>
                      <a:pPr algn="ctr"/>
                      <a:r>
                        <a:rPr lang="tr-TR" b="1" dirty="0" smtClean="0"/>
                        <a:t> (KOİ,BOİ Hariç)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  <a:p>
                      <a:pPr algn="ctr"/>
                      <a:r>
                        <a:rPr lang="tr-TR" b="1" dirty="0" smtClean="0"/>
                        <a:t>+</a:t>
                      </a:r>
                    </a:p>
                    <a:p>
                      <a:pPr algn="ctr"/>
                      <a:r>
                        <a:rPr lang="tr-TR" b="1" dirty="0" smtClean="0"/>
                        <a:t> (KOİ,BOİ Hariç)</a:t>
                      </a:r>
                    </a:p>
                    <a:p>
                      <a:pPr algn="ctr"/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  <a:p>
                      <a:pPr algn="ctr"/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</a:txBody>
                  <a:tcPr anchor="ctr"/>
                </a:tc>
              </a:tr>
              <a:tr h="403960"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/>
                        <a:t>Nurtientler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</a:txBody>
                  <a:tcPr anchor="ctr"/>
                </a:tc>
              </a:tr>
              <a:tr h="996064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Ağır</a:t>
                      </a:r>
                      <a:r>
                        <a:rPr lang="tr-TR" b="1" baseline="0" dirty="0" smtClean="0"/>
                        <a:t> Metaller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</a:t>
                      </a:r>
                    </a:p>
                    <a:p>
                      <a:pPr algn="ctr"/>
                      <a:r>
                        <a:rPr lang="tr-TR" b="1" dirty="0" smtClean="0"/>
                        <a:t> (Tarım Reformu </a:t>
                      </a:r>
                      <a:r>
                        <a:rPr lang="tr-TR" b="1" dirty="0" err="1" smtClean="0"/>
                        <a:t>Gn</a:t>
                      </a:r>
                      <a:r>
                        <a:rPr lang="tr-TR" b="1" dirty="0" smtClean="0"/>
                        <a:t>. Md. Hariç)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</a:txBody>
                  <a:tcPr anchor="ctr"/>
                </a:tc>
              </a:tr>
              <a:tr h="403960"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/>
                        <a:t>Pestisitler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2" descr="C:\Users\nanul\Documents\Alınan Dosyalarım\logoyeniseffa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385" y="43513"/>
            <a:ext cx="935615" cy="9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aşlık 1"/>
          <p:cNvSpPr txBox="1">
            <a:spLocks/>
          </p:cNvSpPr>
          <p:nvPr/>
        </p:nvSpPr>
        <p:spPr bwMode="auto">
          <a:xfrm>
            <a:off x="107504" y="-27334"/>
            <a:ext cx="9036496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sz="2800" b="1" dirty="0" smtClean="0">
                <a:solidFill>
                  <a:srgbClr val="C00000"/>
                </a:solidFill>
              </a:rPr>
              <a:t>TÜRKİYE’ DEKİ KAMU LABORATUVARLARININ </a:t>
            </a:r>
            <a:br>
              <a:rPr lang="tr-TR" sz="2800" b="1" dirty="0" smtClean="0">
                <a:solidFill>
                  <a:srgbClr val="C00000"/>
                </a:solidFill>
              </a:rPr>
            </a:br>
            <a:r>
              <a:rPr lang="tr-TR" sz="2800" b="1" dirty="0" smtClean="0">
                <a:solidFill>
                  <a:srgbClr val="C00000"/>
                </a:solidFill>
              </a:rPr>
              <a:t>MEVCUT DURUMU </a:t>
            </a:r>
            <a:endParaRPr lang="tr-TR" altLang="tr-TR" sz="2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3995936" cy="648072"/>
          </a:xfrm>
        </p:spPr>
        <p:txBody>
          <a:bodyPr/>
          <a:lstStyle/>
          <a:p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Toplam 31 parametre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12C81-4572-43BC-B2F3-2655BE2D7539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  <p:sp>
        <p:nvSpPr>
          <p:cNvPr id="5" name="4 Şeritli Sağ Ok"/>
          <p:cNvSpPr/>
          <p:nvPr/>
        </p:nvSpPr>
        <p:spPr>
          <a:xfrm>
            <a:off x="3707904" y="1196752"/>
            <a:ext cx="1080120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5004048" y="1124744"/>
            <a:ext cx="41629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Tüm Kurumlar için Ortak</a:t>
            </a:r>
          </a:p>
          <a:p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(Gıda Tarım ve Hayvancılık</a:t>
            </a:r>
          </a:p>
          <a:p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Bak. </a:t>
            </a:r>
            <a:r>
              <a:rPr lang="tr-TR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Pestisitler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Hariç)</a:t>
            </a:r>
          </a:p>
          <a:p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4 Grafik"/>
          <p:cNvGraphicFramePr/>
          <p:nvPr/>
        </p:nvGraphicFramePr>
        <p:xfrm>
          <a:off x="0" y="3617640"/>
          <a:ext cx="87484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2 Alt Başlık"/>
          <p:cNvSpPr txBox="1">
            <a:spLocks/>
          </p:cNvSpPr>
          <p:nvPr/>
        </p:nvSpPr>
        <p:spPr bwMode="auto">
          <a:xfrm>
            <a:off x="-36512" y="2276872"/>
            <a:ext cx="39959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Toplam 47 parametre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2 Alt Başlık"/>
          <p:cNvSpPr txBox="1">
            <a:spLocks/>
          </p:cNvSpPr>
          <p:nvPr/>
        </p:nvSpPr>
        <p:spPr bwMode="auto">
          <a:xfrm>
            <a:off x="-36512" y="2780928"/>
            <a:ext cx="39959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Toplam 19 parametre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9 Şeritli Sağ Ok"/>
          <p:cNvSpPr/>
          <p:nvPr/>
        </p:nvSpPr>
        <p:spPr>
          <a:xfrm>
            <a:off x="3779912" y="2852936"/>
            <a:ext cx="1080120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Şeritli Sağ Ok"/>
          <p:cNvSpPr/>
          <p:nvPr/>
        </p:nvSpPr>
        <p:spPr>
          <a:xfrm>
            <a:off x="3779912" y="2348880"/>
            <a:ext cx="1080120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2 Alt Başlık"/>
          <p:cNvSpPr txBox="1">
            <a:spLocks/>
          </p:cNvSpPr>
          <p:nvPr/>
        </p:nvSpPr>
        <p:spPr bwMode="auto">
          <a:xfrm>
            <a:off x="4824536" y="2276872"/>
            <a:ext cx="39959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 Kurum Ortak İzlemekte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2 Alt Başlık"/>
          <p:cNvSpPr txBox="1">
            <a:spLocks/>
          </p:cNvSpPr>
          <p:nvPr/>
        </p:nvSpPr>
        <p:spPr bwMode="auto">
          <a:xfrm>
            <a:off x="4824536" y="2780928"/>
            <a:ext cx="39959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 Kurum Ortak İzlemekte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3" name="Picture 2" descr="C:\Users\nanul\Documents\Alınan Dosyalarım\logoyeniseff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385" y="43513"/>
            <a:ext cx="935615" cy="9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aşlık 1"/>
          <p:cNvSpPr txBox="1">
            <a:spLocks/>
          </p:cNvSpPr>
          <p:nvPr/>
        </p:nvSpPr>
        <p:spPr bwMode="auto">
          <a:xfrm>
            <a:off x="107504" y="-27334"/>
            <a:ext cx="9036496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sz="2800" b="1" dirty="0" smtClean="0">
                <a:solidFill>
                  <a:srgbClr val="C00000"/>
                </a:solidFill>
              </a:rPr>
              <a:t>TÜRKİYE’ DEKİ KAMU LABORATUVARLARININ </a:t>
            </a:r>
            <a:br>
              <a:rPr lang="tr-TR" sz="2800" b="1" dirty="0" smtClean="0">
                <a:solidFill>
                  <a:srgbClr val="C00000"/>
                </a:solidFill>
              </a:rPr>
            </a:br>
            <a:r>
              <a:rPr lang="tr-TR" sz="2800" b="1" dirty="0" smtClean="0">
                <a:solidFill>
                  <a:srgbClr val="C00000"/>
                </a:solidFill>
              </a:rPr>
              <a:t>MEVCUT DURUMU </a:t>
            </a:r>
            <a:endParaRPr lang="tr-TR" altLang="tr-TR" sz="2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7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</a:rPr>
              <a:t>TÜRKİYE’ DEKİ KAMU LABORATUVARLARININ </a:t>
            </a:r>
            <a:r>
              <a:rPr lang="tr-TR" sz="2800" b="1" dirty="0" smtClean="0">
                <a:solidFill>
                  <a:srgbClr val="C00000"/>
                </a:solidFill>
              </a:rPr>
              <a:t/>
            </a:r>
            <a:br>
              <a:rPr lang="tr-TR" sz="2800" b="1" dirty="0" smtClean="0">
                <a:solidFill>
                  <a:srgbClr val="C00000"/>
                </a:solidFill>
              </a:rPr>
            </a:br>
            <a:r>
              <a:rPr lang="tr-TR" sz="2800" b="1" dirty="0" smtClean="0">
                <a:solidFill>
                  <a:srgbClr val="C00000"/>
                </a:solidFill>
              </a:rPr>
              <a:t>MEVCUT </a:t>
            </a:r>
            <a:r>
              <a:rPr lang="tr-TR" sz="2800" b="1" dirty="0">
                <a:solidFill>
                  <a:srgbClr val="C00000"/>
                </a:solidFill>
              </a:rPr>
              <a:t>DURUMU </a:t>
            </a:r>
            <a:endParaRPr lang="tr-TR" altLang="tr-TR" sz="2800" b="1" dirty="0" smtClean="0">
              <a:solidFill>
                <a:srgbClr val="C00000"/>
              </a:solidFill>
            </a:endParaRPr>
          </a:p>
        </p:txBody>
      </p:sp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A1BC7-81BA-4FDE-8337-0DF4D839521A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tr-TR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39995" y="2564904"/>
            <a:ext cx="84250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tr-TR" sz="3200" b="1" dirty="0" smtClean="0">
                <a:solidFill>
                  <a:srgbClr val="0033CC"/>
                </a:solidFill>
                <a:latin typeface="Lucida Fax" panose="02060602050505020204" pitchFamily="18" charset="0"/>
                <a:hlinkClick r:id="rId3" action="ppaction://hlinkfile"/>
              </a:rPr>
              <a:t>KAMU LABORATUVARLARININ MEVCUT CİHAZ ALTYAPISI</a:t>
            </a:r>
            <a:endParaRPr lang="tr-TR" sz="3200" b="1" dirty="0">
              <a:solidFill>
                <a:srgbClr val="0033CC"/>
              </a:solidFill>
              <a:latin typeface="Lucida Fax" panose="02060602050505020204" pitchFamily="18" charset="0"/>
            </a:endParaRPr>
          </a:p>
        </p:txBody>
      </p:sp>
      <p:pic>
        <p:nvPicPr>
          <p:cNvPr id="6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85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SONUÇLAR VE ÖNERİLER</a:t>
            </a:r>
            <a:endParaRPr lang="tr-TR" altLang="tr-TR" sz="4000" b="1" dirty="0" smtClean="0">
              <a:solidFill>
                <a:srgbClr val="C00000"/>
              </a:solidFill>
            </a:endParaRPr>
          </a:p>
        </p:txBody>
      </p:sp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A1BC7-81BA-4FDE-8337-0DF4D839521A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tr-TR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95535" y="1052736"/>
            <a:ext cx="83113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Tez çalışmasında yer alan parametrelerin analiz metotları incelenerek, metot kapsamında kullanılacak cihazların dağılımları grafiksel olarak sunulmuştur.    </a:t>
            </a:r>
          </a:p>
        </p:txBody>
      </p:sp>
      <p:pic>
        <p:nvPicPr>
          <p:cNvPr id="8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C:\Users\ibrahim doganay\Desktop\images (1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454" y="2780928"/>
            <a:ext cx="2916411" cy="291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ibrahim doganay\Desktop\images (2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1F4"/>
              </a:clrFrom>
              <a:clrTo>
                <a:srgbClr val="F3F1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045" y="4171103"/>
            <a:ext cx="3672409" cy="244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0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SONUÇLAR VE ÖNERİLER</a:t>
            </a:r>
            <a:endParaRPr lang="tr-TR" altLang="tr-TR" sz="4000" b="1" dirty="0" smtClean="0">
              <a:solidFill>
                <a:srgbClr val="C00000"/>
              </a:solidFill>
            </a:endParaRPr>
          </a:p>
        </p:txBody>
      </p:sp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A1BC7-81BA-4FDE-8337-0DF4D839521A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tr-TR">
              <a:solidFill>
                <a:srgbClr val="898989"/>
              </a:solidFill>
              <a:cs typeface="Arial" charset="0"/>
            </a:endParaRPr>
          </a:p>
        </p:txBody>
      </p:sp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116606"/>
              </p:ext>
            </p:extLst>
          </p:nvPr>
        </p:nvGraphicFramePr>
        <p:xfrm>
          <a:off x="323528" y="960438"/>
          <a:ext cx="8424936" cy="549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08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9036496" cy="1008062"/>
          </a:xfrm>
        </p:spPr>
        <p:txBody>
          <a:bodyPr/>
          <a:lstStyle/>
          <a:p>
            <a:r>
              <a:rPr lang="tr-TR" altLang="tr-TR" sz="3600" b="1" dirty="0" smtClean="0">
                <a:solidFill>
                  <a:srgbClr val="C00000"/>
                </a:solidFill>
              </a:rPr>
              <a:t>ARAŞTIRMA PROBLEMİ</a:t>
            </a:r>
          </a:p>
        </p:txBody>
      </p:sp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A1BC7-81BA-4FDE-8337-0DF4D839521A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755576" y="1340768"/>
            <a:ext cx="756051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Türkiye’ de su kalitesi izlemesi yapan kurum ve kuruluşların Su Çerçeve Direktifi kapsamında izleme yapmaları durumunda, kullanılacak metotlar ve cihazlar bakımından geliştirecekleri politikalar için yönlendirici bir laboratuvar el kitabının bulunmaması </a:t>
            </a:r>
          </a:p>
          <a:p>
            <a:pPr>
              <a:defRPr/>
            </a:pPr>
            <a:endParaRPr lang="tr-TR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tr-TR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19467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6427">
            <a:off x="5908799" y="4622091"/>
            <a:ext cx="1656184" cy="113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41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SONUÇLAR VE ÖNERİLER</a:t>
            </a:r>
            <a:endParaRPr lang="tr-TR" altLang="tr-TR" sz="4000" b="1" dirty="0" smtClean="0">
              <a:solidFill>
                <a:srgbClr val="C00000"/>
              </a:solidFill>
            </a:endParaRPr>
          </a:p>
        </p:txBody>
      </p:sp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A1BC7-81BA-4FDE-8337-0DF4D839521A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tr-TR">
              <a:solidFill>
                <a:srgbClr val="898989"/>
              </a:solidFill>
              <a:cs typeface="Arial" charset="0"/>
            </a:endParaRPr>
          </a:p>
        </p:txBody>
      </p:sp>
      <p:graphicFrame>
        <p:nvGraphicFramePr>
          <p:cNvPr id="9" name="Grafi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845832"/>
              </p:ext>
            </p:extLst>
          </p:nvPr>
        </p:nvGraphicFramePr>
        <p:xfrm>
          <a:off x="251520" y="960438"/>
          <a:ext cx="8713093" cy="589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7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SONUÇLAR VE ÖNERİLER</a:t>
            </a:r>
            <a:endParaRPr lang="tr-TR" altLang="tr-TR" sz="4000" b="1" dirty="0" smtClean="0">
              <a:solidFill>
                <a:srgbClr val="C00000"/>
              </a:solidFill>
            </a:endParaRPr>
          </a:p>
        </p:txBody>
      </p:sp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A1BC7-81BA-4FDE-8337-0DF4D839521A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tr-TR">
              <a:solidFill>
                <a:srgbClr val="898989"/>
              </a:solidFill>
              <a:cs typeface="Arial" charset="0"/>
            </a:endParaRPr>
          </a:p>
        </p:txBody>
      </p:sp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091525"/>
              </p:ext>
            </p:extLst>
          </p:nvPr>
        </p:nvGraphicFramePr>
        <p:xfrm>
          <a:off x="539552" y="960438"/>
          <a:ext cx="8208911" cy="5897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5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SONUÇLAR VE ÖNERİLER</a:t>
            </a:r>
            <a:endParaRPr lang="tr-TR" altLang="tr-TR" sz="4000" b="1" dirty="0" smtClean="0">
              <a:solidFill>
                <a:srgbClr val="C00000"/>
              </a:solidFill>
            </a:endParaRPr>
          </a:p>
        </p:txBody>
      </p:sp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A1BC7-81BA-4FDE-8337-0DF4D839521A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tr-TR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39552" y="119675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Yönetmelik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kapsamında yer alan genel amaçlı kimyasal izleme parametreler ile Kurumlar tarafından izlenen kimyasal parametreler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karşılaştırıldığında;  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51584749"/>
              </p:ext>
            </p:extLst>
          </p:nvPr>
        </p:nvGraphicFramePr>
        <p:xfrm>
          <a:off x="539552" y="2996952"/>
          <a:ext cx="820891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rtı 1"/>
          <p:cNvSpPr/>
          <p:nvPr/>
        </p:nvSpPr>
        <p:spPr>
          <a:xfrm>
            <a:off x="827584" y="4797152"/>
            <a:ext cx="504056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Eksi 2"/>
          <p:cNvSpPr/>
          <p:nvPr/>
        </p:nvSpPr>
        <p:spPr>
          <a:xfrm>
            <a:off x="827584" y="5517232"/>
            <a:ext cx="504056" cy="43204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1475656" y="4797152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 smtClean="0">
                <a:solidFill>
                  <a:schemeClr val="accent1">
                    <a:lumMod val="75000"/>
                  </a:schemeClr>
                </a:solidFill>
                <a:latin typeface="Lucida Fax" panose="02060602050505020204" pitchFamily="18" charset="0"/>
              </a:rPr>
              <a:t>% 71</a:t>
            </a:r>
            <a:endParaRPr lang="tr-TR" sz="3000" b="1" dirty="0">
              <a:solidFill>
                <a:schemeClr val="accent1">
                  <a:lumMod val="75000"/>
                </a:schemeClr>
              </a:solidFill>
              <a:latin typeface="Lucida Fax" panose="020606020505050202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475656" y="5445224"/>
            <a:ext cx="115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>
                <a:solidFill>
                  <a:schemeClr val="accent1">
                    <a:lumMod val="75000"/>
                  </a:schemeClr>
                </a:solidFill>
                <a:latin typeface="Lucida Fax" panose="02060602050505020204" pitchFamily="18" charset="0"/>
              </a:rPr>
              <a:t>% 29</a:t>
            </a:r>
          </a:p>
        </p:txBody>
      </p:sp>
      <p:sp>
        <p:nvSpPr>
          <p:cNvPr id="11" name="Artı 10"/>
          <p:cNvSpPr/>
          <p:nvPr/>
        </p:nvSpPr>
        <p:spPr>
          <a:xfrm>
            <a:off x="3491880" y="4797152"/>
            <a:ext cx="504000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rtı 11"/>
          <p:cNvSpPr/>
          <p:nvPr/>
        </p:nvSpPr>
        <p:spPr>
          <a:xfrm>
            <a:off x="6372200" y="4797216"/>
            <a:ext cx="504056" cy="576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Eksi 12"/>
          <p:cNvSpPr/>
          <p:nvPr/>
        </p:nvSpPr>
        <p:spPr>
          <a:xfrm>
            <a:off x="3491880" y="5517280"/>
            <a:ext cx="504000" cy="432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Eksi 13"/>
          <p:cNvSpPr/>
          <p:nvPr/>
        </p:nvSpPr>
        <p:spPr>
          <a:xfrm>
            <a:off x="6372200" y="5517280"/>
            <a:ext cx="504000" cy="432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/>
          <p:cNvSpPr txBox="1"/>
          <p:nvPr/>
        </p:nvSpPr>
        <p:spPr>
          <a:xfrm>
            <a:off x="4139952" y="4797152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>
                <a:solidFill>
                  <a:schemeClr val="accent1">
                    <a:lumMod val="75000"/>
                  </a:schemeClr>
                </a:solidFill>
                <a:latin typeface="Lucida Fax" panose="02060602050505020204" pitchFamily="18" charset="0"/>
              </a:rPr>
              <a:t>% 58 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4139952" y="5445224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>
                <a:solidFill>
                  <a:schemeClr val="accent1">
                    <a:lumMod val="75000"/>
                  </a:schemeClr>
                </a:solidFill>
                <a:latin typeface="Lucida Fax" panose="02060602050505020204" pitchFamily="18" charset="0"/>
              </a:rPr>
              <a:t>% 42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7020272" y="4797152"/>
            <a:ext cx="15482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>
                <a:solidFill>
                  <a:schemeClr val="accent1">
                    <a:lumMod val="75000"/>
                  </a:schemeClr>
                </a:solidFill>
                <a:latin typeface="Lucida Fax" panose="02060602050505020204" pitchFamily="18" charset="0"/>
              </a:rPr>
              <a:t>% 67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7020272" y="5445224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>
                <a:solidFill>
                  <a:schemeClr val="accent1">
                    <a:lumMod val="75000"/>
                  </a:schemeClr>
                </a:solidFill>
                <a:latin typeface="Lucida Fax" panose="02060602050505020204" pitchFamily="18" charset="0"/>
              </a:rPr>
              <a:t>% 33</a:t>
            </a:r>
          </a:p>
        </p:txBody>
      </p:sp>
      <p:pic>
        <p:nvPicPr>
          <p:cNvPr id="22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3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ED9D2-415C-4D32-AE0A-719C66294F60}" type="slidenum">
              <a:rPr lang="tr-TR" smtClean="0"/>
              <a:pPr>
                <a:defRPr/>
              </a:pPr>
              <a:t>33</a:t>
            </a:fld>
            <a:endParaRPr lang="tr-TR"/>
          </a:p>
        </p:txBody>
      </p:sp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248650"/>
              </p:ext>
            </p:extLst>
          </p:nvPr>
        </p:nvGraphicFramePr>
        <p:xfrm>
          <a:off x="395537" y="980728"/>
          <a:ext cx="849694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SONUÇLAR VE ÖNERİLER</a:t>
            </a:r>
            <a:endParaRPr lang="tr-TR" altLang="tr-TR" sz="4000" b="1" dirty="0" smtClean="0">
              <a:solidFill>
                <a:srgbClr val="C000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835696" y="5222810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Ancak, bu parametrelerin deteksiyon limitleri, Ülkemiz için belirlenecek olan Çevresel Kalite Standartları ile karşılaştırılarak analiz cihazlarının yeterliliği </a:t>
            </a:r>
            <a:r>
              <a:rPr lang="tr-T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sorgulanmalıdır</a:t>
            </a: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8194" name="Picture 2" descr="C:\Users\ibrahim doganay\Desktop\imag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6" y="521736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38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SONUÇLAR VE ÖNERİLER</a:t>
            </a:r>
            <a:endParaRPr lang="tr-TR" altLang="tr-TR" sz="4000" b="1" dirty="0" smtClean="0">
              <a:solidFill>
                <a:srgbClr val="C00000"/>
              </a:solidFill>
            </a:endParaRPr>
          </a:p>
        </p:txBody>
      </p:sp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A1BC7-81BA-4FDE-8337-0DF4D839521A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tr-TR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51521" y="1196752"/>
            <a:ext cx="871309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Ülkemizdeki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kamu kurum ve kuruluşlarının laboratuvar cihaz alt yapıları incelendiğinde bazı cihazların genellikle bir veya birden fazla kurumun bünyesinde mevcut olduğu, ancak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bazı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cihazların ise hiçbir kurum bünyesinde yer almadığı görülmektedir. </a:t>
            </a:r>
            <a:endParaRPr lang="tr-TR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043608" y="4149080"/>
            <a:ext cx="712884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tabLst>
                <a:tab pos="542925" algn="l"/>
              </a:tabLst>
            </a:pP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Örneğin analizi sadece HRGC-HRMS 	cihazı ile yapılabilen </a:t>
            </a:r>
            <a:r>
              <a:rPr lang="tr-T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bromludifenileterler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 parametresi şu anda Ülkemizde kamu laboratuvarları tarafından </a:t>
            </a:r>
            <a:r>
              <a:rPr lang="tr-T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 	edilememektedir. </a:t>
            </a:r>
          </a:p>
        </p:txBody>
      </p:sp>
    </p:spTree>
    <p:extLst>
      <p:ext uri="{BB962C8B-B14F-4D97-AF65-F5344CB8AC3E}">
        <p14:creationId xmlns:p14="http://schemas.microsoft.com/office/powerpoint/2010/main" val="55129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SONUÇLAR VE ÖNERİLER</a:t>
            </a:r>
            <a:endParaRPr lang="tr-TR" altLang="tr-TR" sz="4000" b="1" dirty="0" smtClean="0">
              <a:solidFill>
                <a:srgbClr val="C00000"/>
              </a:solidFill>
            </a:endParaRPr>
          </a:p>
        </p:txBody>
      </p:sp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A1BC7-81BA-4FDE-8337-0DF4D839521A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tr-TR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9467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215454" y="1027926"/>
            <a:ext cx="87130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 algn="just"/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 	Ülkemizdeki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genel amaçlı izleme nokta sayısının yaklaşık 1000 civarında olacağı öngörülmektedir.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33CC"/>
              </a:solidFill>
              <a:latin typeface="Lucida Fax" panose="0206060205050502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33CC"/>
              </a:solidFill>
              <a:latin typeface="Lucida Fax" panose="0206060205050502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33CC"/>
              </a:solidFill>
              <a:latin typeface="Lucida Fax" panose="020606020505050202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985170" y="3083476"/>
            <a:ext cx="7524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Genel amaçlı izleme periyodu: </a:t>
            </a:r>
            <a:r>
              <a:rPr lang="tr-TR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mevsimsel </a:t>
            </a:r>
            <a:r>
              <a:rPr lang="tr-TR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(yılda 4 kez</a:t>
            </a:r>
            <a:r>
              <a:rPr lang="tr-TR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İzlenecek parametre sayısı: 110 </a:t>
            </a:r>
          </a:p>
          <a:p>
            <a:pPr>
              <a:tabLst>
                <a:tab pos="357188" algn="l"/>
              </a:tabLst>
            </a:pPr>
            <a:r>
              <a:rPr lang="tr-TR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(spesifik kirleticiler hariç)</a:t>
            </a:r>
            <a:endParaRPr lang="tr-TR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şağı Ok 4"/>
          <p:cNvSpPr/>
          <p:nvPr/>
        </p:nvSpPr>
        <p:spPr>
          <a:xfrm>
            <a:off x="4038992" y="1958806"/>
            <a:ext cx="72008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2303661" y="4911551"/>
            <a:ext cx="3762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Yıllık 4000 numune</a:t>
            </a:r>
            <a:endParaRPr lang="tr-TR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55577" y="5550331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Mevcut cihaz altyapısı gerek nitelik gerekse sayı olarak bu ihtiyacı karşılayamaz</a:t>
            </a:r>
            <a:endParaRPr lang="tr-T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2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SONUÇLAR VE ÖNERİLER</a:t>
            </a:r>
            <a:endParaRPr lang="tr-TR" altLang="tr-TR" sz="4000" b="1" dirty="0" smtClean="0">
              <a:solidFill>
                <a:srgbClr val="C00000"/>
              </a:solidFill>
            </a:endParaRPr>
          </a:p>
        </p:txBody>
      </p:sp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A1BC7-81BA-4FDE-8337-0DF4D839521A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tr-TR" dirty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9467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683567" y="2358166"/>
            <a:ext cx="50629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 algn="just">
              <a:spcBef>
                <a:spcPts val="1200"/>
              </a:spcBef>
              <a:spcAft>
                <a:spcPts val="1200"/>
              </a:spcAft>
            </a:pPr>
            <a:r>
              <a:rPr lang="tr-TR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Örneğin, </a:t>
            </a:r>
          </a:p>
          <a:p>
            <a:pPr marL="449263" indent="-449263" algn="just">
              <a:spcBef>
                <a:spcPts val="1200"/>
              </a:spcBef>
              <a:spcAft>
                <a:spcPts val="1200"/>
              </a:spcAft>
            </a:pPr>
            <a:r>
              <a:rPr lang="tr-TR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Naftalen</a:t>
            </a:r>
            <a:r>
              <a:rPr lang="tr-TR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(öncelikli madde) parametresi için </a:t>
            </a:r>
            <a:r>
              <a:rPr lang="tr-TR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Çevresel Kalite Standardı (ÇKS) 2 µg/L’ </a:t>
            </a:r>
            <a:r>
              <a:rPr lang="tr-TR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tr-TR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49263" indent="-449263" algn="just">
              <a:spcBef>
                <a:spcPts val="1200"/>
              </a:spcBef>
              <a:spcAft>
                <a:spcPts val="1200"/>
              </a:spcAft>
            </a:pPr>
            <a:r>
              <a:rPr lang="tr-TR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Öncelikli madde olduğu için ise izleme periyodu yılda 12 kezdir. </a:t>
            </a:r>
            <a:endParaRPr lang="tr-TR" sz="2400" b="1" dirty="0" smtClean="0">
              <a:solidFill>
                <a:srgbClr val="0033CC"/>
              </a:solidFill>
              <a:latin typeface="Lucida Fax" panose="02060602050505020204" pitchFamily="18" charset="0"/>
            </a:endParaRPr>
          </a:p>
        </p:txBody>
      </p:sp>
      <p:pic>
        <p:nvPicPr>
          <p:cNvPr id="22529" name="Picture 1" descr="C:\Users\ibrahim doganay\Desktop\indir (1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20" y="3369598"/>
            <a:ext cx="2748136" cy="250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215423" y="1124744"/>
            <a:ext cx="8713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 algn="just"/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	Bu çalışmada yer alan bilgilerin kullanım amacına yönelik bir örnek vermek gerekirse; </a:t>
            </a:r>
            <a:endParaRPr lang="tr-TR" sz="2800" b="1" dirty="0">
              <a:solidFill>
                <a:srgbClr val="0033CC"/>
              </a:solidFill>
              <a:latin typeface="Lucida Fax" panose="02060602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32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ED9D2-415C-4D32-AE0A-719C66294F60}" type="slidenum">
              <a:rPr lang="tr-TR" smtClean="0"/>
              <a:pPr>
                <a:defRPr/>
              </a:pPr>
              <a:t>37</a:t>
            </a:fld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996652"/>
            <a:ext cx="8905875" cy="574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5496" y="2636912"/>
            <a:ext cx="2724745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35496" y="2348880"/>
            <a:ext cx="2724745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35496" y="3861048"/>
            <a:ext cx="2724745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420888"/>
            <a:ext cx="250313" cy="28803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708920"/>
            <a:ext cx="250313" cy="288032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039" y="3933056"/>
            <a:ext cx="250313" cy="288032"/>
          </a:xfrm>
          <a:prstGeom prst="rect">
            <a:avLst/>
          </a:prstGeom>
        </p:spPr>
      </p:pic>
      <p:sp>
        <p:nvSpPr>
          <p:cNvPr id="15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SONUÇLAR VE ÖNERİLER</a:t>
            </a:r>
            <a:endParaRPr lang="tr-TR" altLang="tr-TR" sz="4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4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ED9D2-415C-4D32-AE0A-719C66294F60}" type="slidenum">
              <a:rPr lang="tr-TR" smtClean="0"/>
              <a:pPr>
                <a:defRPr/>
              </a:pPr>
              <a:t>38</a:t>
            </a:fld>
            <a:endParaRPr lang="tr-TR"/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831307271"/>
              </p:ext>
            </p:extLst>
          </p:nvPr>
        </p:nvGraphicFramePr>
        <p:xfrm>
          <a:off x="-972616" y="1397000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6012160" y="1815207"/>
            <a:ext cx="2448272" cy="589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tr-TR" sz="2400" b="1" dirty="0"/>
              <a:t>21.80 dakika 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6012160" y="3127960"/>
            <a:ext cx="2448272" cy="589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tr-TR" sz="2400" b="1" dirty="0"/>
              <a:t>49.05 dakika 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6012160" y="4480491"/>
            <a:ext cx="24482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tr-TR" sz="2400" b="1" dirty="0" smtClean="0"/>
              <a:t>42.50 dakika </a:t>
            </a:r>
            <a:endParaRPr lang="tr-TR" sz="2400" b="1" dirty="0"/>
          </a:p>
        </p:txBody>
      </p:sp>
      <p:sp>
        <p:nvSpPr>
          <p:cNvPr id="16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SONUÇLAR VE ÖNERİLER</a:t>
            </a:r>
            <a:endParaRPr lang="tr-TR" altLang="tr-TR" sz="4000" b="1" dirty="0" smtClean="0">
              <a:solidFill>
                <a:srgbClr val="C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601257" y="1669390"/>
            <a:ext cx="3270077" cy="880705"/>
          </a:xfrm>
          <a:prstGeom prst="ellipse">
            <a:avLst/>
          </a:prstGeom>
          <a:solidFill>
            <a:srgbClr val="3C33F7">
              <a:alpha val="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32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SONUÇLAR VE ÖNERİLER</a:t>
            </a:r>
            <a:endParaRPr lang="tr-TR" altLang="tr-TR" sz="4000" b="1" dirty="0" smtClean="0">
              <a:solidFill>
                <a:srgbClr val="C00000"/>
              </a:solidFill>
            </a:endParaRPr>
          </a:p>
        </p:txBody>
      </p:sp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A1BC7-81BA-4FDE-8337-0DF4D839521A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tr-TR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9467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251521" y="1345992"/>
            <a:ext cx="871309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Numunenin cihaza verilmesi, cihazın programlanması, doğrulama çalışmaları, vs. gibi süreçler de hesaba katılacak olursa ortalama bir numunenin analiz süresi 30 dakika olarak alınabilir.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Cihazın arıza vermeden sürekli çalışacağı varsayımından yola çıkılarak;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 smtClean="0"/>
              <a:t> </a:t>
            </a:r>
            <a:endParaRPr lang="tr-TR" sz="2400" b="1" dirty="0">
              <a:solidFill>
                <a:srgbClr val="0033CC"/>
              </a:solidFill>
              <a:latin typeface="Lucida Fax" panose="02060602050505020204" pitchFamily="18" charset="0"/>
            </a:endParaRPr>
          </a:p>
          <a:p>
            <a:pPr marL="449263" indent="-449263" algn="just"/>
            <a:endParaRPr lang="tr-TR" sz="2400" b="1" dirty="0" smtClean="0">
              <a:solidFill>
                <a:srgbClr val="0033CC"/>
              </a:solidFill>
              <a:latin typeface="Lucida Fax" panose="02060602050505020204" pitchFamily="18" charset="0"/>
            </a:endParaRP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102329148"/>
              </p:ext>
            </p:extLst>
          </p:nvPr>
        </p:nvGraphicFramePr>
        <p:xfrm>
          <a:off x="539552" y="3858389"/>
          <a:ext cx="7848872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456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9036496" cy="1008062"/>
          </a:xfrm>
        </p:spPr>
        <p:txBody>
          <a:bodyPr/>
          <a:lstStyle/>
          <a:p>
            <a:r>
              <a:rPr lang="tr-TR" altLang="tr-TR" sz="3600" b="1" dirty="0" smtClean="0">
                <a:solidFill>
                  <a:srgbClr val="C00000"/>
                </a:solidFill>
              </a:rPr>
              <a:t>MAKSAT</a:t>
            </a:r>
          </a:p>
        </p:txBody>
      </p:sp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A1BC7-81BA-4FDE-8337-0DF4D839521A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23850" y="1052736"/>
            <a:ext cx="8496300" cy="56015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Su Çerçeve Direktifi (SÇD)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kapsamında izlenmesi gereken fiziksel ve kimyasal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parametreler için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endParaRPr lang="tr-TR" sz="2400" b="1" dirty="0" smtClean="0">
              <a:solidFill>
                <a:srgbClr val="0033CC"/>
              </a:solidFill>
              <a:latin typeface="Lucida Fax" panose="02060602050505020204" pitchFamily="18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lang="tr-TR" sz="2400" b="1" dirty="0">
              <a:solidFill>
                <a:srgbClr val="0033CC"/>
              </a:solidFill>
              <a:latin typeface="Lucida Fax" panose="02060602050505020204" pitchFamily="18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endParaRPr lang="tr-TR" sz="2400" b="1" dirty="0" smtClean="0">
              <a:solidFill>
                <a:srgbClr val="0033CC"/>
              </a:solidFill>
              <a:latin typeface="Lucida Fax" panose="02060602050505020204" pitchFamily="18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lang="tr-TR" sz="2400" b="1" dirty="0" smtClean="0">
              <a:solidFill>
                <a:srgbClr val="0033CC"/>
              </a:solidFill>
              <a:latin typeface="Lucida Fax" panose="02060602050505020204" pitchFamily="18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lang="tr-TR" sz="2400" b="1" dirty="0" smtClean="0">
              <a:solidFill>
                <a:srgbClr val="0033CC"/>
              </a:solidFill>
              <a:latin typeface="Lucida Fax" panose="02060602050505020204" pitchFamily="18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lang="tr-TR" sz="2400" b="1" dirty="0">
              <a:solidFill>
                <a:srgbClr val="0033CC"/>
              </a:solidFill>
              <a:latin typeface="Lucida Fax" panose="02060602050505020204" pitchFamily="18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lang="tr-TR" sz="2400" b="1" dirty="0" smtClean="0">
              <a:solidFill>
                <a:srgbClr val="0033CC"/>
              </a:solidFill>
              <a:latin typeface="Lucida Fax" panose="02060602050505020204" pitchFamily="18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lang="tr-TR" sz="2400" b="1" dirty="0">
              <a:solidFill>
                <a:srgbClr val="0033CC"/>
              </a:solidFill>
              <a:latin typeface="Lucida Fax" panose="02060602050505020204" pitchFamily="18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endParaRPr lang="tr-TR" sz="2400" b="1" dirty="0" smtClean="0">
              <a:solidFill>
                <a:srgbClr val="0033CC"/>
              </a:solidFill>
              <a:latin typeface="Lucida Fax" panose="02060602050505020204" pitchFamily="18" charset="0"/>
            </a:endParaRPr>
          </a:p>
        </p:txBody>
      </p:sp>
      <p:sp>
        <p:nvSpPr>
          <p:cNvPr id="6" name="Sağ Ayraç 5"/>
          <p:cNvSpPr/>
          <p:nvPr/>
        </p:nvSpPr>
        <p:spPr>
          <a:xfrm>
            <a:off x="6084168" y="2492896"/>
            <a:ext cx="432048" cy="3888432"/>
          </a:xfrm>
          <a:prstGeom prst="rightBrac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2090582111"/>
              </p:ext>
            </p:extLst>
          </p:nvPr>
        </p:nvGraphicFramePr>
        <p:xfrm>
          <a:off x="755576" y="2317328"/>
          <a:ext cx="50405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Metin kutusu 10"/>
          <p:cNvSpPr txBox="1"/>
          <p:nvPr/>
        </p:nvSpPr>
        <p:spPr>
          <a:xfrm>
            <a:off x="6588224" y="3987061"/>
            <a:ext cx="2483767" cy="95410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latin typeface="+mn-lt"/>
              </a:rPr>
              <a:t>LABORATUVAR EL KİTABI</a:t>
            </a:r>
            <a:endParaRPr lang="tr-TR" sz="2800" b="1" dirty="0">
              <a:latin typeface="+mn-lt"/>
            </a:endParaRPr>
          </a:p>
        </p:txBody>
      </p:sp>
      <p:pic>
        <p:nvPicPr>
          <p:cNvPr id="13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30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SONUÇLAR VE TARTIŞMA</a:t>
            </a:r>
            <a:endParaRPr lang="tr-TR" altLang="tr-TR" sz="4000" b="1" dirty="0" smtClean="0">
              <a:solidFill>
                <a:srgbClr val="C00000"/>
              </a:solidFill>
            </a:endParaRPr>
          </a:p>
        </p:txBody>
      </p:sp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A1BC7-81BA-4FDE-8337-0DF4D839521A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tr-TR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9467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467543" y="981883"/>
            <a:ext cx="849706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tr-TR" sz="2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Yılda </a:t>
            </a:r>
            <a:r>
              <a:rPr lang="tr-TR" sz="2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yaklaşık </a:t>
            </a:r>
            <a:r>
              <a:rPr lang="tr-TR" sz="2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12000 </a:t>
            </a:r>
            <a:r>
              <a:rPr lang="tr-TR" sz="2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adet </a:t>
            </a:r>
            <a:r>
              <a:rPr lang="tr-TR" sz="2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numunede </a:t>
            </a:r>
            <a:r>
              <a:rPr lang="tr-TR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sadece </a:t>
            </a:r>
            <a:r>
              <a:rPr lang="tr-TR" sz="2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naftalen</a:t>
            </a:r>
            <a:r>
              <a:rPr lang="tr-TR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analizi için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tr-TR" sz="2400" b="1" dirty="0" smtClean="0">
              <a:solidFill>
                <a:srgbClr val="0033CC"/>
              </a:solidFill>
              <a:latin typeface="Lucida Fax" panose="020606020505050202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tr-TR" sz="2400" b="1" dirty="0" smtClean="0">
                <a:solidFill>
                  <a:srgbClr val="0033CC"/>
                </a:solidFill>
                <a:latin typeface="Lucida Fax" panose="02060602050505020204" pitchFamily="18" charset="0"/>
              </a:rPr>
              <a:t>              		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tr-TR" sz="2400" b="1" dirty="0" smtClean="0">
                <a:solidFill>
                  <a:srgbClr val="0033CC"/>
                </a:solidFill>
                <a:latin typeface="Lucida Fax" panose="02060602050505020204" pitchFamily="18" charset="0"/>
              </a:rPr>
              <a:t>			</a:t>
            </a:r>
            <a:r>
              <a:rPr lang="tr-T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adet </a:t>
            </a:r>
            <a:r>
              <a:rPr lang="tr-TR" sz="2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aktif GC-MS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tr-TR" sz="2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		</a:t>
            </a:r>
            <a:r>
              <a:rPr lang="tr-TR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adet </a:t>
            </a:r>
            <a:r>
              <a:rPr lang="tr-TR" sz="2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yedek GC-MS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Ancak, cihazın otomatik örnekleme (</a:t>
            </a:r>
            <a:r>
              <a:rPr lang="tr-TR" sz="2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autosampler</a:t>
            </a:r>
            <a:r>
              <a:rPr lang="tr-TR" sz="2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ünitesi bulunması durumunda cihaz sayısında azaltmaya gidilebilir. </a:t>
            </a:r>
          </a:p>
        </p:txBody>
      </p:sp>
      <p:sp>
        <p:nvSpPr>
          <p:cNvPr id="4" name="Aşağı Ok 3"/>
          <p:cNvSpPr/>
          <p:nvPr/>
        </p:nvSpPr>
        <p:spPr>
          <a:xfrm>
            <a:off x="4355976" y="1916832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683568" y="5294819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Böyle bir yaklaşımla her bir parametre tek tek ele alınmalı ve yapılacak fizibilite çalışması sonucunda cihaz ihtiyacı belirlenmelidir.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491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SONUÇLAR VE TARTIŞMA</a:t>
            </a:r>
            <a:endParaRPr lang="tr-TR" altLang="tr-TR" sz="4000" b="1" dirty="0" smtClean="0">
              <a:solidFill>
                <a:srgbClr val="C00000"/>
              </a:solidFill>
            </a:endParaRPr>
          </a:p>
        </p:txBody>
      </p:sp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A1BC7-81BA-4FDE-8337-0DF4D839521A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tr-TR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85592" y="1057954"/>
            <a:ext cx="82089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Sonuç olarak</a:t>
            </a:r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Yönetmelik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uyumunun sağlanması sürecinde Ülkemizdeki izleme altyapısının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 dolayısıyla laboratuvar altyapısının geliştirilmesi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gerekmektedir. </a:t>
            </a:r>
            <a:endParaRPr lang="tr-T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tabLst>
                <a:tab pos="365125" algn="l"/>
                <a:tab pos="441325" algn="l"/>
              </a:tabLst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İlgili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Kurumların, Yönetmelik kapsamında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yer 	alan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parametreler, Ülkemizdeki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izleme 	noktaları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sayısı ve analiz edilecek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muhtemel 	numune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sayısını da dikkate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alarak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tr-TR" sz="2800" b="1" dirty="0" smtClean="0">
              <a:solidFill>
                <a:srgbClr val="0033CC"/>
              </a:solidFill>
              <a:latin typeface="Lucida Fax" panose="02060602050505020204" pitchFamily="18" charset="0"/>
            </a:endParaRPr>
          </a:p>
        </p:txBody>
      </p:sp>
      <p:pic>
        <p:nvPicPr>
          <p:cNvPr id="8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06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ED9D2-415C-4D32-AE0A-719C66294F60}" type="slidenum">
              <a:rPr lang="tr-TR" smtClean="0"/>
              <a:pPr>
                <a:defRPr/>
              </a:pPr>
              <a:t>42</a:t>
            </a:fld>
            <a:endParaRPr lang="tr-TR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052589626"/>
              </p:ext>
            </p:extLst>
          </p:nvPr>
        </p:nvGraphicFramePr>
        <p:xfrm>
          <a:off x="323528" y="1196752"/>
          <a:ext cx="8568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SONUÇLAR VE TARTIŞMA</a:t>
            </a:r>
            <a:endParaRPr lang="tr-TR" altLang="tr-TR" sz="4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ED9D2-415C-4D32-AE0A-719C66294F60}" type="slidenum">
              <a:rPr lang="tr-TR" smtClean="0"/>
              <a:pPr>
                <a:defRPr/>
              </a:pPr>
              <a:t>43</a:t>
            </a:fld>
            <a:endParaRPr lang="tr-TR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459397357"/>
              </p:ext>
            </p:extLst>
          </p:nvPr>
        </p:nvGraphicFramePr>
        <p:xfrm>
          <a:off x="323528" y="1196752"/>
          <a:ext cx="8568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SONUÇLAR VE TARTIŞMA</a:t>
            </a:r>
            <a:endParaRPr lang="tr-TR" altLang="tr-TR" sz="4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ED9D2-415C-4D32-AE0A-719C66294F60}" type="slidenum">
              <a:rPr lang="tr-TR" smtClean="0"/>
              <a:pPr>
                <a:defRPr/>
              </a:pPr>
              <a:t>44</a:t>
            </a:fld>
            <a:endParaRPr lang="tr-TR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943609241"/>
              </p:ext>
            </p:extLst>
          </p:nvPr>
        </p:nvGraphicFramePr>
        <p:xfrm>
          <a:off x="323528" y="1196752"/>
          <a:ext cx="8568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SONUÇLAR VE TARTIŞMA</a:t>
            </a:r>
            <a:endParaRPr lang="tr-TR" altLang="tr-TR" sz="4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ED9D2-415C-4D32-AE0A-719C66294F60}" type="slidenum">
              <a:rPr lang="tr-TR" smtClean="0"/>
              <a:pPr>
                <a:defRPr/>
              </a:pPr>
              <a:t>45</a:t>
            </a:fld>
            <a:endParaRPr lang="tr-TR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2772785926"/>
              </p:ext>
            </p:extLst>
          </p:nvPr>
        </p:nvGraphicFramePr>
        <p:xfrm>
          <a:off x="323528" y="1196752"/>
          <a:ext cx="8568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SONUÇLAR VE TARTIŞMA</a:t>
            </a:r>
            <a:endParaRPr lang="tr-TR" altLang="tr-TR" sz="4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ED9D2-415C-4D32-AE0A-719C66294F60}" type="slidenum">
              <a:rPr lang="tr-TR" smtClean="0"/>
              <a:pPr>
                <a:defRPr/>
              </a:pPr>
              <a:t>46</a:t>
            </a:fld>
            <a:endParaRPr lang="tr-TR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2024125646"/>
              </p:ext>
            </p:extLst>
          </p:nvPr>
        </p:nvGraphicFramePr>
        <p:xfrm>
          <a:off x="323528" y="1196752"/>
          <a:ext cx="8568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SONUÇLAR VE TARTIŞMA</a:t>
            </a:r>
            <a:endParaRPr lang="tr-TR" altLang="tr-TR" sz="4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SONUÇLAR VE TARTIŞMA</a:t>
            </a:r>
            <a:endParaRPr lang="tr-TR" altLang="tr-TR" sz="4000" b="1" dirty="0" smtClean="0">
              <a:solidFill>
                <a:srgbClr val="C00000"/>
              </a:solidFill>
            </a:endParaRPr>
          </a:p>
        </p:txBody>
      </p:sp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A1BC7-81BA-4FDE-8337-0DF4D839521A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tr-TR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85592" y="1124744"/>
            <a:ext cx="8362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2788" indent="-71278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yandan, bu çalışma kapsamında </a:t>
            </a:r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sadece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 genel amaçlı izleme kapsamında analiz edilmesi gereken kimyasal ve </a:t>
            </a:r>
            <a:r>
              <a:rPr lang="tr-T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fiziko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-kimyasal parametrelere yer verilmiştir. </a:t>
            </a:r>
            <a:endParaRPr lang="tr-T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tr-TR" sz="2800" b="1" dirty="0" smtClean="0">
              <a:solidFill>
                <a:srgbClr val="0033CC"/>
              </a:solidFill>
              <a:latin typeface="Lucida Fax" panose="02060602050505020204" pitchFamily="18" charset="0"/>
            </a:endParaRPr>
          </a:p>
        </p:txBody>
      </p:sp>
      <p:pic>
        <p:nvPicPr>
          <p:cNvPr id="8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6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SONUÇLAR VE TARTIŞMA</a:t>
            </a:r>
            <a:endParaRPr lang="tr-TR" altLang="tr-TR" sz="4000" b="1" dirty="0" smtClean="0">
              <a:solidFill>
                <a:srgbClr val="C00000"/>
              </a:solidFill>
            </a:endParaRPr>
          </a:p>
        </p:txBody>
      </p:sp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A1BC7-81BA-4FDE-8337-0DF4D839521A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tr-TR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85592" y="1052736"/>
            <a:ext cx="8362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Kurumların laboratuvar altyapılarını geliştirme programları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çerçevesinde;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İzleme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programları ile havzadaki baskı ve etkilere göre belirlenecek olan </a:t>
            </a:r>
            <a:r>
              <a:rPr lang="tr-T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operasyonel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 izleme noktalarında izlenecek olan kimyasal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parametreler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spesifik kirleticiler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Yönetmelik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kapsamında yer alan bakteriyolojik parametreler, biyolojik izleme parametreleri ve </a:t>
            </a:r>
            <a:r>
              <a:rPr lang="tr-T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hidromorfolojik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 izleme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parametrelerinin de göz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önüne 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alınması gerekmektedir.</a:t>
            </a:r>
          </a:p>
        </p:txBody>
      </p:sp>
      <p:pic>
        <p:nvPicPr>
          <p:cNvPr id="8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37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107504" y="-27334"/>
            <a:ext cx="9036496" cy="1008062"/>
          </a:xfrm>
        </p:spPr>
        <p:txBody>
          <a:bodyPr/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SONUÇLAR VE TARTIŞMA</a:t>
            </a:r>
            <a:endParaRPr lang="tr-TR" altLang="tr-TR" sz="4000" b="1" dirty="0" smtClean="0">
              <a:solidFill>
                <a:srgbClr val="C00000"/>
              </a:solidFill>
            </a:endParaRPr>
          </a:p>
        </p:txBody>
      </p:sp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A1BC7-81BA-4FDE-8337-0DF4D839521A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tr-TR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85592" y="1124744"/>
            <a:ext cx="7930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  <a:tabLst>
                <a:tab pos="712788" algn="l"/>
              </a:tabLst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kalitesinin izlenmesi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belli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 çerçevesinde yürütülmelidir. 	İzleme programları oluşturulurken uygun laboratuvar altyapısının temin edilmesi gerekmektedir. </a:t>
            </a:r>
          </a:p>
          <a:p>
            <a:pPr marL="457200" indent="-457200" algn="just">
              <a:buFont typeface="Wingdings" panose="05000000000000000000" pitchFamily="2" charset="2"/>
              <a:buChar char="§"/>
              <a:tabLst>
                <a:tab pos="712788" algn="l"/>
              </a:tabLst>
            </a:pPr>
            <a:endParaRPr lang="tr-T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41325" algn="l"/>
              </a:tabLst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Bu tez 	çalışması, izleme programlarının 	planlanması ve 	gerçekleştirilmesi 	sürecinde kullanılacak 	önemli bir 	</a:t>
            </a:r>
            <a:r>
              <a:rPr 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rehber 	doküman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54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9036496" cy="1008062"/>
          </a:xfrm>
        </p:spPr>
        <p:txBody>
          <a:bodyPr/>
          <a:lstStyle/>
          <a:p>
            <a:r>
              <a:rPr lang="tr-TR" altLang="tr-TR" sz="3600" b="1" dirty="0" smtClean="0">
                <a:solidFill>
                  <a:srgbClr val="C00000"/>
                </a:solidFill>
              </a:rPr>
              <a:t>MAKSAT</a:t>
            </a:r>
          </a:p>
        </p:txBody>
      </p:sp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A1BC7-81BA-4FDE-8337-0DF4D839521A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23850" y="1037054"/>
            <a:ext cx="84963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tabLst>
                <a:tab pos="542925" algn="l"/>
              </a:tabLst>
              <a:defRPr/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	Ülkemizdeki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kamu laboratuvarlarının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mevcut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durumunun ortaya konularak SÇD ile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uyumunun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irdelenmesi ve kurumsal boşluk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analizinin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yapılmasıdır. </a:t>
            </a:r>
          </a:p>
        </p:txBody>
      </p:sp>
      <p:pic>
        <p:nvPicPr>
          <p:cNvPr id="19467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ibrahim doganay\Desktop\ind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64904"/>
            <a:ext cx="3204443" cy="1552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Metin kutusu 6"/>
          <p:cNvSpPr txBox="1"/>
          <p:nvPr/>
        </p:nvSpPr>
        <p:spPr>
          <a:xfrm>
            <a:off x="311532" y="4581128"/>
            <a:ext cx="84963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tabLst>
                <a:tab pos="542925" algn="l"/>
              </a:tabLst>
              <a:defRPr/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	Laboratuvarlar arasında standardizasyonun 	sağlanması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A1BC7-81BA-4FDE-8337-0DF4D839521A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tr-TR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7544" y="2708920"/>
            <a:ext cx="8362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12788" algn="l"/>
              </a:tabLst>
            </a:pPr>
            <a:r>
              <a:rPr lang="tr-TR" sz="6000" b="1" dirty="0">
                <a:solidFill>
                  <a:srgbClr val="0033CC"/>
                </a:solidFill>
                <a:latin typeface="Lucida Fax" panose="02060602050505020204" pitchFamily="18" charset="0"/>
              </a:rPr>
              <a:t>ARZ EDERİM</a:t>
            </a:r>
          </a:p>
        </p:txBody>
      </p:sp>
      <p:pic>
        <p:nvPicPr>
          <p:cNvPr id="8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17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9036496" cy="1008062"/>
          </a:xfrm>
        </p:spPr>
        <p:txBody>
          <a:bodyPr/>
          <a:lstStyle/>
          <a:p>
            <a:r>
              <a:rPr lang="tr-TR" altLang="tr-TR" sz="3600" b="1" dirty="0" smtClean="0">
                <a:solidFill>
                  <a:srgbClr val="C00000"/>
                </a:solidFill>
              </a:rPr>
              <a:t>YASAL DAYANAK</a:t>
            </a:r>
          </a:p>
        </p:txBody>
      </p:sp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A1BC7-81BA-4FDE-8337-0DF4D839521A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07504" y="1124744"/>
            <a:ext cx="84963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Su Çerçeve Direktifi (SÇD) </a:t>
            </a:r>
            <a:endParaRPr lang="tr-T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Madde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8, Ek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ibrahim doganay\Desktop\WF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88417"/>
            <a:ext cx="1224136" cy="10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şağı Ok 4"/>
          <p:cNvSpPr/>
          <p:nvPr/>
        </p:nvSpPr>
        <p:spPr>
          <a:xfrm>
            <a:off x="2627784" y="2515394"/>
            <a:ext cx="1080120" cy="18497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458068" y="4725144"/>
            <a:ext cx="8496300" cy="17235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Yüzeysel Sular ve Yeraltı Sularının İzlenmesine Dair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Yönetmelik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11 Şubat 2014 tarih ve 28910 sayılı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R.G’ de yayımlanarak yürürlüğe giren)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031804" y="2385462"/>
            <a:ext cx="4788668" cy="2123658"/>
          </a:xfrm>
          <a:prstGeom prst="rect">
            <a:avLst/>
          </a:prstGeom>
          <a:solidFill>
            <a:srgbClr val="DDF2FF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tr-TR" sz="2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kalitesi izleme çalışmalarında standardizasyonun </a:t>
            </a:r>
            <a:r>
              <a:rPr lang="tr-TR" sz="2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sağlanması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İzleme </a:t>
            </a:r>
            <a:r>
              <a:rPr lang="tr-TR" sz="2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çalışmalarının Su Çerçeve Direktifi ile uyumlu hale </a:t>
            </a:r>
            <a:r>
              <a:rPr lang="tr-TR" sz="2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getirilmesi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7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9036496" cy="1008062"/>
          </a:xfrm>
        </p:spPr>
        <p:txBody>
          <a:bodyPr/>
          <a:lstStyle/>
          <a:p>
            <a:r>
              <a:rPr lang="tr-TR" altLang="tr-TR" sz="3600" b="1" dirty="0" smtClean="0">
                <a:solidFill>
                  <a:srgbClr val="C00000"/>
                </a:solidFill>
              </a:rPr>
              <a:t>YASAL DAYANAK</a:t>
            </a:r>
          </a:p>
        </p:txBody>
      </p:sp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A1BC7-81BA-4FDE-8337-0DF4D839521A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647700" y="1085835"/>
            <a:ext cx="8316913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Yüzeysel Sular ve Yeraltı Sularının İzlenmesine Dair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Yönetmelik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/>
              <a:t>Ülke </a:t>
            </a:r>
            <a:r>
              <a:rPr lang="tr-TR" sz="2400" dirty="0"/>
              <a:t>genelindeki bütün yüzeysel sular ve yeraltı </a:t>
            </a:r>
            <a:r>
              <a:rPr lang="tr-TR" sz="2400" dirty="0" smtClean="0"/>
              <a:t>sularının;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tr-TR" sz="2400" dirty="0" smtClean="0"/>
              <a:t>Miktar</a:t>
            </a:r>
            <a:r>
              <a:rPr lang="tr-TR" sz="2400" dirty="0"/>
              <a:t>, kalite ve </a:t>
            </a:r>
            <a:r>
              <a:rPr lang="tr-TR" sz="2400" dirty="0" err="1"/>
              <a:t>hidromorfolojik</a:t>
            </a:r>
            <a:r>
              <a:rPr lang="tr-TR" sz="2400" dirty="0"/>
              <a:t> unsurlar bakımından mevcut durumunun ortaya </a:t>
            </a:r>
            <a:r>
              <a:rPr lang="tr-TR" sz="2400" dirty="0" smtClean="0"/>
              <a:t>konulması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tr-TR" sz="2400" dirty="0" smtClean="0"/>
              <a:t>Suların </a:t>
            </a:r>
            <a:r>
              <a:rPr lang="tr-TR" sz="2400" dirty="0"/>
              <a:t>ekosistem bütünlüğünü esas alan bir yaklaşımla </a:t>
            </a:r>
            <a:r>
              <a:rPr lang="tr-TR" sz="2400" dirty="0" smtClean="0"/>
              <a:t>izlenmesi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tr-TR" sz="2400" dirty="0" smtClean="0"/>
              <a:t>İzlemede standardizasyonun sağlanması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tr-TR" sz="2400" dirty="0" smtClean="0"/>
              <a:t>İzleme </a:t>
            </a:r>
            <a:r>
              <a:rPr lang="tr-TR" sz="2400" dirty="0"/>
              <a:t>yapan kurum ve kuruluşlar arasında koordinasyonun sağlanmasına </a:t>
            </a:r>
            <a:endParaRPr lang="tr-TR" sz="24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/>
              <a:t>yönelik </a:t>
            </a:r>
            <a:r>
              <a:rPr lang="tr-TR" sz="2400" dirty="0"/>
              <a:t>usul ve esasları belirlemektir.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1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9036496" cy="1008062"/>
          </a:xfrm>
        </p:spPr>
        <p:txBody>
          <a:bodyPr/>
          <a:lstStyle/>
          <a:p>
            <a:r>
              <a:rPr lang="tr-TR" altLang="tr-TR" sz="3600" b="1" dirty="0" smtClean="0">
                <a:solidFill>
                  <a:srgbClr val="C00000"/>
                </a:solidFill>
              </a:rPr>
              <a:t>YASAL DAYANAK</a:t>
            </a:r>
          </a:p>
        </p:txBody>
      </p:sp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A1BC7-81BA-4FDE-8337-0DF4D839521A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647700" y="1085835"/>
            <a:ext cx="8316913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400" dirty="0"/>
              <a:t>Su Kütlelerinin, Tipolojilerinin, Referans Şartların, Baskı-Etkilerin </a:t>
            </a:r>
            <a:r>
              <a:rPr lang="tr-TR" sz="2400" dirty="0" smtClean="0"/>
              <a:t>ve İzleme </a:t>
            </a:r>
            <a:r>
              <a:rPr lang="tr-TR" sz="2400" dirty="0"/>
              <a:t>Noktalarının </a:t>
            </a:r>
            <a:r>
              <a:rPr lang="tr-TR" sz="2400" dirty="0" smtClean="0"/>
              <a:t>Belirlenmesi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400" dirty="0"/>
              <a:t>Ulusal İzleme Ağı ve İzleme Programları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400" dirty="0"/>
              <a:t>Yüzeysel Suların İzlenmesi ile İlgili Esaslar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400" dirty="0"/>
              <a:t>Yeraltı Sularının İzlenmesi ile İlgili Esaslar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400" dirty="0"/>
              <a:t>Koruma Bölgelerinin ve Hassas Alanların İzlenmesi ile İlgili </a:t>
            </a:r>
            <a:r>
              <a:rPr lang="tr-TR" sz="2400" dirty="0" smtClean="0"/>
              <a:t>Esaslar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400" dirty="0" smtClean="0"/>
              <a:t>Biyolojik </a:t>
            </a:r>
            <a:r>
              <a:rPr lang="tr-TR" sz="2400" dirty="0"/>
              <a:t>İzleme, Hidrolojik ve </a:t>
            </a:r>
            <a:r>
              <a:rPr lang="tr-TR" sz="2400" dirty="0" err="1"/>
              <a:t>Hidromorfolojik</a:t>
            </a:r>
            <a:r>
              <a:rPr lang="tr-TR" sz="2400" dirty="0"/>
              <a:t> İzleme ve </a:t>
            </a:r>
            <a:r>
              <a:rPr lang="tr-TR" sz="2400" dirty="0" smtClean="0"/>
              <a:t>Gerçek Zamanlı </a:t>
            </a:r>
            <a:r>
              <a:rPr lang="tr-TR" sz="2400" dirty="0"/>
              <a:t>İzleme ile İlgili </a:t>
            </a:r>
            <a:r>
              <a:rPr lang="tr-TR" sz="2400" dirty="0" smtClean="0"/>
              <a:t>Esaslar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400" dirty="0" smtClean="0"/>
              <a:t>Örnekleme</a:t>
            </a:r>
            <a:r>
              <a:rPr lang="tr-TR" sz="2400" dirty="0"/>
              <a:t>, Ölçüm Metotları, Ölçüm Sonuçlarının </a:t>
            </a:r>
            <a:r>
              <a:rPr lang="tr-TR" sz="2400" dirty="0" err="1" smtClean="0"/>
              <a:t>Değerlendirilmesi,Raporlama</a:t>
            </a:r>
            <a:r>
              <a:rPr lang="tr-TR" sz="2400" dirty="0" smtClean="0"/>
              <a:t> </a:t>
            </a:r>
            <a:r>
              <a:rPr lang="tr-TR" sz="2400" dirty="0"/>
              <a:t>ve Standardizasyon ile İlgili Esaslar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r-TR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95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aşlık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9036496" cy="1008062"/>
          </a:xfrm>
        </p:spPr>
        <p:txBody>
          <a:bodyPr/>
          <a:lstStyle/>
          <a:p>
            <a:r>
              <a:rPr lang="tr-TR" altLang="tr-TR" sz="3600" b="1" dirty="0" smtClean="0">
                <a:solidFill>
                  <a:srgbClr val="C00000"/>
                </a:solidFill>
              </a:rPr>
              <a:t>KAPSAM</a:t>
            </a:r>
          </a:p>
        </p:txBody>
      </p:sp>
      <p:sp>
        <p:nvSpPr>
          <p:cNvPr id="3483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A1BC7-81BA-4FDE-8337-0DF4D839521A}" type="slidenum">
              <a:rPr lang="tr-TR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23850" y="1036468"/>
            <a:ext cx="8496300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Bu tez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çalışmasında;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İlgili Yönetmeliğin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Ek – 1’ inde yer alan </a:t>
            </a:r>
            <a:endParaRPr lang="tr-T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992188" algn="l"/>
              </a:tabLst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Genel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Kimyasal ve </a:t>
            </a:r>
            <a:r>
              <a:rPr lang="tr-T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Fiziko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-Kimyasal Parametreler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992188" algn="l"/>
              </a:tabLst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Öncelikli Maddeler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Tehlikeli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Maddeler</a:t>
            </a:r>
          </a:p>
          <a:p>
            <a:pPr marL="357188" lvl="1" algn="just">
              <a:spcBef>
                <a:spcPts val="600"/>
              </a:spcBef>
              <a:spcAft>
                <a:spcPts val="600"/>
              </a:spcAft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kapsamında parametre özellikleri, analiz metotları, analizde kullanılan cihazların çalışma prensipleri ve metot deteksiyon limitlerine yönelik bilgiler yer almaktadır. </a:t>
            </a:r>
          </a:p>
        </p:txBody>
      </p:sp>
      <p:pic>
        <p:nvPicPr>
          <p:cNvPr id="6" name="Picture 3" descr="C:\Users\cgok\Desktop\logo\logoyeniseff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4624"/>
            <a:ext cx="792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96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46BFB59621223041ACA26C1625C88120" ma:contentTypeVersion="1" ma:contentTypeDescription="Yeni belge oluşturun." ma:contentTypeScope="" ma:versionID="d640aabe8aa7dfcf6ddfc0e8f64e7d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92AEE33-F545-45F6-9EAA-429CB2345DDE}"/>
</file>

<file path=customXml/itemProps2.xml><?xml version="1.0" encoding="utf-8"?>
<ds:datastoreItem xmlns:ds="http://schemas.openxmlformats.org/officeDocument/2006/customXml" ds:itemID="{B724E838-DBDC-42D1-A2C4-1BED16D1C553}"/>
</file>

<file path=customXml/itemProps3.xml><?xml version="1.0" encoding="utf-8"?>
<ds:datastoreItem xmlns:ds="http://schemas.openxmlformats.org/officeDocument/2006/customXml" ds:itemID="{DFCAD6F1-41EE-4078-8B91-14F75FB3B60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11030</TotalTime>
  <Words>1931</Words>
  <Application>Microsoft Office PowerPoint</Application>
  <PresentationFormat>Ekran Gösterisi (4:3)</PresentationFormat>
  <Paragraphs>607</Paragraphs>
  <Slides>50</Slides>
  <Notes>37</Notes>
  <HiddenSlides>4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7" baseType="lpstr">
      <vt:lpstr>Arial</vt:lpstr>
      <vt:lpstr>Calibri</vt:lpstr>
      <vt:lpstr>Courier New</vt:lpstr>
      <vt:lpstr>Lucida Fax</vt:lpstr>
      <vt:lpstr>Times New Roman</vt:lpstr>
      <vt:lpstr>Wingdings</vt:lpstr>
      <vt:lpstr>1_Ofis Teması</vt:lpstr>
      <vt:lpstr>T.C. ORMAN VE SU İŞLERİ BAKANLIĞI SU YÖNETİMİ GENEL MÜDÜRLÜĞÜ</vt:lpstr>
      <vt:lpstr>SUNUM İÇERİĞİ</vt:lpstr>
      <vt:lpstr>ARAŞTIRMA PROBLEMİ</vt:lpstr>
      <vt:lpstr>MAKSAT</vt:lpstr>
      <vt:lpstr>MAKSAT</vt:lpstr>
      <vt:lpstr>YASAL DAYANAK</vt:lpstr>
      <vt:lpstr>YASAL DAYANAK</vt:lpstr>
      <vt:lpstr>YASAL DAYANAK</vt:lpstr>
      <vt:lpstr>KAPSAM</vt:lpstr>
      <vt:lpstr>KAPSAM</vt:lpstr>
      <vt:lpstr>ÇALIŞMA KAPSAMINDA İNCELENEN  PARAMETRELER</vt:lpstr>
      <vt:lpstr>PowerPoint Sunusu</vt:lpstr>
      <vt:lpstr>ÇALIŞMA KAPSAMINDA İNCELENEN  PARAMETRELER</vt:lpstr>
      <vt:lpstr>PowerPoint Sunusu</vt:lpstr>
      <vt:lpstr>ÇALIŞMA KAPSAMINDA İNCELENEN  PARAMETRELER</vt:lpstr>
      <vt:lpstr>PowerPoint Sunusu</vt:lpstr>
      <vt:lpstr>ÇALIŞMA KAPSAMINDA İNCELENEN  PARAMETRELER</vt:lpstr>
      <vt:lpstr>ÇALIŞMA KAPSAMINDA İNCELENEN  ANALİZ METOTLARI</vt:lpstr>
      <vt:lpstr>ÇALIŞMA KAPSAMINDA İNCELENEN  ANALİZ METOTLARI</vt:lpstr>
      <vt:lpstr>TÜRKİYE’ DEKİ KAMU LABORATUVARLARININ  MEVCUT DURUMU </vt:lpstr>
      <vt:lpstr>TÜRKİYE’ DEKİ KAMU LABORATUVARLARININ  MEVCUT DURUMU </vt:lpstr>
      <vt:lpstr>TÜRKİYE’ DEKİ KAMU LABORATUVARLARININ  MEVCUT DURUMU </vt:lpstr>
      <vt:lpstr>TÜRKİYE’ DEKİ KAMU LABORATUVARLARININ  MEVCUT DURUMU </vt:lpstr>
      <vt:lpstr>TÜRKİYE’ DEKİ KAMU LABORATUVARLARININ  MEVCUT DURUMU </vt:lpstr>
      <vt:lpstr>PowerPoint Sunusu</vt:lpstr>
      <vt:lpstr>PowerPoint Sunusu</vt:lpstr>
      <vt:lpstr>TÜRKİYE’ DEKİ KAMU LABORATUVARLARININ  MEVCUT DURUMU </vt:lpstr>
      <vt:lpstr>SONUÇLAR VE ÖNERİLER</vt:lpstr>
      <vt:lpstr>SONUÇLAR VE ÖNERİLER</vt:lpstr>
      <vt:lpstr>SONUÇLAR VE ÖNERİLER</vt:lpstr>
      <vt:lpstr>SONUÇLAR VE ÖNERİLER</vt:lpstr>
      <vt:lpstr>SONUÇLAR VE ÖNERİLER</vt:lpstr>
      <vt:lpstr>SONUÇLAR VE ÖNERİLER</vt:lpstr>
      <vt:lpstr>SONUÇLAR VE ÖNERİLER</vt:lpstr>
      <vt:lpstr>SONUÇLAR VE ÖNERİLER</vt:lpstr>
      <vt:lpstr>SONUÇLAR VE ÖNERİLER</vt:lpstr>
      <vt:lpstr>SONUÇLAR VE ÖNERİLER</vt:lpstr>
      <vt:lpstr>SONUÇLAR VE ÖNERİLER</vt:lpstr>
      <vt:lpstr>SONUÇLAR VE ÖNERİLER</vt:lpstr>
      <vt:lpstr>SONUÇLAR VE TARTIŞMA</vt:lpstr>
      <vt:lpstr>SONUÇLAR VE TARTIŞMA</vt:lpstr>
      <vt:lpstr>SONUÇLAR VE TARTIŞMA</vt:lpstr>
      <vt:lpstr>SONUÇLAR VE TARTIŞMA</vt:lpstr>
      <vt:lpstr>SONUÇLAR VE TARTIŞMA</vt:lpstr>
      <vt:lpstr>SONUÇLAR VE TARTIŞMA</vt:lpstr>
      <vt:lpstr>SONUÇLAR VE TARTIŞMA</vt:lpstr>
      <vt:lpstr>SONUÇLAR VE TARTIŞMA</vt:lpstr>
      <vt:lpstr>SONUÇLAR VE TARTIŞMA</vt:lpstr>
      <vt:lpstr>SONUÇLAR VE TARTIŞMA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EBRU DOGANAY</dc:creator>
  <cp:lastModifiedBy>İlker BOZAT</cp:lastModifiedBy>
  <cp:revision>437</cp:revision>
  <dcterms:created xsi:type="dcterms:W3CDTF">2014-03-05T08:34:40Z</dcterms:created>
  <dcterms:modified xsi:type="dcterms:W3CDTF">2019-01-21T14:27:22Z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0x01010046BFB59621223041ACA26C1625C88120</vt:lpwstr>
  </property>
</Properties>
</file>