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6.xml" ContentType="application/vnd.openxmlformats-officedocument.drawingml.diagramData+xml"/>
  <Override PartName="/ppt/diagrams/data15.xml" ContentType="application/vnd.openxmlformats-officedocument.drawingml.diagramData+xml"/>
  <Override PartName="/ppt/diagrams/data13.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4.xml" ContentType="application/vnd.openxmlformats-officedocument.drawingml.diagramData+xml"/>
  <Override PartName="/ppt/diagrams/data1.xml" ContentType="application/vnd.openxmlformats-officedocument.drawingml.diagramData+xml"/>
  <Override PartName="/ppt/diagrams/data8.xml" ContentType="application/vnd.openxmlformats-officedocument.drawingml.diagramData+xml"/>
  <Override PartName="/ppt/slides/slide3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theme/theme2.xml" ContentType="application/vnd.openxmlformats-officedocument.theme+xml"/>
  <Override PartName="/ppt/diagrams/colors14.xml" ContentType="application/vnd.openxmlformats-officedocument.drawingml.diagramColors+xml"/>
  <Override PartName="/ppt/diagrams/layout15.xml" ContentType="application/vnd.openxmlformats-officedocument.drawingml.diagramLayout+xml"/>
  <Override PartName="/ppt/diagrams/drawing14.xml" ContentType="application/vnd.ms-office.drawingml.diagramDrawing+xml"/>
  <Override PartName="/ppt/diagrams/quickStyle15.xml" ContentType="application/vnd.openxmlformats-officedocument.drawingml.diagramStyle+xml"/>
  <Override PartName="/ppt/diagrams/layout14.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quickStyle14.xml" ContentType="application/vnd.openxmlformats-officedocument.drawingml.diagramStyle+xml"/>
  <Override PartName="/ppt/diagrams/layout13.xml" ContentType="application/vnd.openxmlformats-officedocument.drawingml.diagramLayout+xml"/>
  <Override PartName="/ppt/diagrams/drawing15.xml" ContentType="application/vnd.ms-office.drawingml.diagramDrawing+xml"/>
  <Override PartName="/ppt/notesMasters/notesMaster1.xml" ContentType="application/vnd.openxmlformats-officedocument.presentationml.notesMaster+xml"/>
  <Override PartName="/ppt/diagrams/drawing16.xml" ContentType="application/vnd.ms-office.drawingml.diagramDrawing+xml"/>
  <Override PartName="/ppt/diagrams/colors16.xml" ContentType="application/vnd.openxmlformats-officedocument.drawingml.diagramColors+xml"/>
  <Override PartName="/ppt/diagrams/quickStyle16.xml" ContentType="application/vnd.openxmlformats-officedocument.drawingml.diagramStyle+xml"/>
  <Override PartName="/ppt/diagrams/layout16.xml" ContentType="application/vnd.openxmlformats-officedocument.drawingml.diagramLayout+xml"/>
  <Override PartName="/ppt/handoutMasters/handoutMaster1.xml" ContentType="application/vnd.openxmlformats-officedocument.presentationml.handoutMaster+xml"/>
  <Override PartName="/ppt/diagrams/colors15.xml" ContentType="application/vnd.openxmlformats-officedocument.drawingml.diagramColors+xml"/>
  <Override PartName="/ppt/diagrams/colors12.xml" ContentType="application/vnd.openxmlformats-officedocument.drawingml.diagramColors+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quickStyle6.xml" ContentType="application/vnd.openxmlformats-officedocument.drawingml.diagramStyle+xml"/>
  <Override PartName="/ppt/diagrams/layout6.xml" ContentType="application/vnd.openxmlformats-officedocument.drawingml.diagramLayout+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drawing12.xml" ContentType="application/vnd.ms-office.drawingml.diagramDrawing+xml"/>
  <Override PartName="/ppt/diagrams/quickStyle12.xml" ContentType="application/vnd.openxmlformats-officedocument.drawingml.diagramStyle+xml"/>
  <Override PartName="/ppt/diagrams/drawing9.xml" ContentType="application/vnd.ms-office.drawingml.diagramDrawing+xml"/>
  <Override PartName="/ppt/theme/theme1.xml" ContentType="application/vnd.openxmlformats-officedocument.theme+xml"/>
  <Override PartName="/ppt/diagrams/quickStyle7.xml" ContentType="application/vnd.openxmlformats-officedocument.drawingml.diagramStyle+xml"/>
  <Override PartName="/ppt/diagrams/colors9.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drawing8.xml" ContentType="application/vnd.ms-office.drawingml.diagramDrawing+xml"/>
  <Override PartName="/ppt/diagrams/colors8.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5"/>
  </p:notesMasterIdLst>
  <p:handoutMasterIdLst>
    <p:handoutMasterId r:id="rId36"/>
  </p:handoutMasterIdLst>
  <p:sldIdLst>
    <p:sldId id="568" r:id="rId2"/>
    <p:sldId id="811" r:id="rId3"/>
    <p:sldId id="812" r:id="rId4"/>
    <p:sldId id="813" r:id="rId5"/>
    <p:sldId id="814" r:id="rId6"/>
    <p:sldId id="815" r:id="rId7"/>
    <p:sldId id="816" r:id="rId8"/>
    <p:sldId id="817" r:id="rId9"/>
    <p:sldId id="818" r:id="rId10"/>
    <p:sldId id="819" r:id="rId11"/>
    <p:sldId id="820" r:id="rId12"/>
    <p:sldId id="821" r:id="rId13"/>
    <p:sldId id="822" r:id="rId14"/>
    <p:sldId id="823" r:id="rId15"/>
    <p:sldId id="824" r:id="rId16"/>
    <p:sldId id="825" r:id="rId17"/>
    <p:sldId id="826" r:id="rId18"/>
    <p:sldId id="827" r:id="rId19"/>
    <p:sldId id="828" r:id="rId20"/>
    <p:sldId id="829" r:id="rId21"/>
    <p:sldId id="830" r:id="rId22"/>
    <p:sldId id="831" r:id="rId23"/>
    <p:sldId id="832" r:id="rId24"/>
    <p:sldId id="833" r:id="rId25"/>
    <p:sldId id="834" r:id="rId26"/>
    <p:sldId id="835" r:id="rId27"/>
    <p:sldId id="840" r:id="rId28"/>
    <p:sldId id="837" r:id="rId29"/>
    <p:sldId id="836" r:id="rId30"/>
    <p:sldId id="839" r:id="rId31"/>
    <p:sldId id="842" r:id="rId32"/>
    <p:sldId id="841" r:id="rId33"/>
    <p:sldId id="846" r:id="rId34"/>
  </p:sldIdLst>
  <p:sldSz cx="9144000" cy="6858000" type="screen4x3"/>
  <p:notesSz cx="6811963" cy="9942513"/>
  <p:defaultTextStyle>
    <a:defPPr>
      <a:defRPr lang="tr-TR"/>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AF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9" autoAdjust="0"/>
    <p:restoredTop sz="90860" autoAdjust="0"/>
  </p:normalViewPr>
  <p:slideViewPr>
    <p:cSldViewPr>
      <p:cViewPr varScale="1">
        <p:scale>
          <a:sx n="106" d="100"/>
          <a:sy n="106" d="100"/>
        </p:scale>
        <p:origin x="21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7" d="100"/>
        <a:sy n="67" d="100"/>
      </p:scale>
      <p:origin x="0" y="0"/>
    </p:cViewPr>
  </p:sorterViewPr>
  <p:notesViewPr>
    <p:cSldViewPr>
      <p:cViewPr varScale="1">
        <p:scale>
          <a:sx n="46" d="100"/>
          <a:sy n="46" d="100"/>
        </p:scale>
        <p:origin x="-2964" y="-10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5C521-3432-40AA-872B-2C25377F227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970B1F9A-0DB5-457F-AC0C-3409287D89C0}">
      <dgm:prSet phldrT="[Metin]" custT="1"/>
      <dgm:spPr/>
      <dgm:t>
        <a:bodyPr/>
        <a:lstStyle/>
        <a:p>
          <a:r>
            <a:rPr lang="tr-TR" sz="2400" dirty="0" smtClean="0"/>
            <a:t>1</a:t>
          </a:r>
          <a:endParaRPr lang="tr-TR" sz="2400" dirty="0"/>
        </a:p>
      </dgm:t>
    </dgm:pt>
    <dgm:pt modelId="{A937293B-5DAA-4E0D-B6AF-8417720551F2}" type="parTrans" cxnId="{9F6F9D24-FB08-40A2-8EC0-47C097977312}">
      <dgm:prSet/>
      <dgm:spPr/>
      <dgm:t>
        <a:bodyPr/>
        <a:lstStyle/>
        <a:p>
          <a:endParaRPr lang="tr-TR"/>
        </a:p>
      </dgm:t>
    </dgm:pt>
    <dgm:pt modelId="{52029ABB-7F16-41E1-BBCA-AB2FDC83E6D9}" type="sibTrans" cxnId="{9F6F9D24-FB08-40A2-8EC0-47C097977312}">
      <dgm:prSet/>
      <dgm:spPr/>
      <dgm:t>
        <a:bodyPr/>
        <a:lstStyle/>
        <a:p>
          <a:endParaRPr lang="tr-TR"/>
        </a:p>
      </dgm:t>
    </dgm:pt>
    <dgm:pt modelId="{8B6306E7-964E-4D90-8D57-19CDE285E5E1}">
      <dgm:prSet phldrT="[Metin]" custT="1"/>
      <dgm:spPr/>
      <dgm:t>
        <a:bodyPr/>
        <a:lstStyle/>
        <a:p>
          <a:r>
            <a:rPr lang="tr-TR" sz="2400" dirty="0" smtClean="0">
              <a:solidFill>
                <a:srgbClr val="0000FF"/>
              </a:solidFill>
            </a:rPr>
            <a:t>AB Mevzuatında YAS Koruma Alanların yeri?</a:t>
          </a:r>
          <a:endParaRPr lang="tr-TR" sz="2400" dirty="0"/>
        </a:p>
      </dgm:t>
    </dgm:pt>
    <dgm:pt modelId="{E0B107B1-A919-4E24-A9BE-C1660C0CE78F}" type="parTrans" cxnId="{403479CF-BE89-41D1-93AD-DE94C53C7925}">
      <dgm:prSet/>
      <dgm:spPr/>
      <dgm:t>
        <a:bodyPr/>
        <a:lstStyle/>
        <a:p>
          <a:endParaRPr lang="tr-TR"/>
        </a:p>
      </dgm:t>
    </dgm:pt>
    <dgm:pt modelId="{F50D903A-58F1-4887-949B-7AF25F4E3E71}" type="sibTrans" cxnId="{403479CF-BE89-41D1-93AD-DE94C53C7925}">
      <dgm:prSet/>
      <dgm:spPr/>
      <dgm:t>
        <a:bodyPr/>
        <a:lstStyle/>
        <a:p>
          <a:endParaRPr lang="tr-TR"/>
        </a:p>
      </dgm:t>
    </dgm:pt>
    <dgm:pt modelId="{7C254D5E-D641-484F-91DC-A424F8B7FB76}">
      <dgm:prSet phldrT="[Metin]" custT="1"/>
      <dgm:spPr/>
      <dgm:t>
        <a:bodyPr/>
        <a:lstStyle/>
        <a:p>
          <a:r>
            <a:rPr lang="tr-TR" sz="2400" dirty="0" smtClean="0"/>
            <a:t>2</a:t>
          </a:r>
          <a:endParaRPr lang="tr-TR" sz="2400" dirty="0"/>
        </a:p>
      </dgm:t>
    </dgm:pt>
    <dgm:pt modelId="{4DA5896B-D602-4851-A29F-3276055ADC3E}" type="parTrans" cxnId="{1FD17F5C-E08B-473D-9866-DC13837974CB}">
      <dgm:prSet/>
      <dgm:spPr/>
      <dgm:t>
        <a:bodyPr/>
        <a:lstStyle/>
        <a:p>
          <a:endParaRPr lang="tr-TR"/>
        </a:p>
      </dgm:t>
    </dgm:pt>
    <dgm:pt modelId="{A57EF317-1C92-4C9B-8513-C6E500472C0F}" type="sibTrans" cxnId="{1FD17F5C-E08B-473D-9866-DC13837974CB}">
      <dgm:prSet/>
      <dgm:spPr/>
      <dgm:t>
        <a:bodyPr/>
        <a:lstStyle/>
        <a:p>
          <a:endParaRPr lang="tr-TR"/>
        </a:p>
      </dgm:t>
    </dgm:pt>
    <dgm:pt modelId="{41EB9B3C-20C5-4B6A-9CE8-AAAF4607BC50}">
      <dgm:prSet phldrT="[Metin]" custT="1"/>
      <dgm:spPr/>
      <dgm:t>
        <a:bodyPr/>
        <a:lstStyle/>
        <a:p>
          <a:r>
            <a:rPr lang="tr-TR" sz="2400" dirty="0" smtClean="0">
              <a:solidFill>
                <a:srgbClr val="0000FF"/>
              </a:solidFill>
            </a:rPr>
            <a:t>Yurt Dışı Uygulama Örneklerinde YAS koruma Alanları nasıl belirleniyor?</a:t>
          </a:r>
          <a:endParaRPr lang="tr-TR" sz="2400" dirty="0"/>
        </a:p>
      </dgm:t>
    </dgm:pt>
    <dgm:pt modelId="{0F8D9673-2F19-4222-B224-1F041FB5A450}" type="parTrans" cxnId="{2504A732-A02C-4C39-8CED-BADC07A653F1}">
      <dgm:prSet/>
      <dgm:spPr/>
      <dgm:t>
        <a:bodyPr/>
        <a:lstStyle/>
        <a:p>
          <a:endParaRPr lang="tr-TR"/>
        </a:p>
      </dgm:t>
    </dgm:pt>
    <dgm:pt modelId="{43CE7963-9125-4A94-A83B-00AEE99E2D7A}" type="sibTrans" cxnId="{2504A732-A02C-4C39-8CED-BADC07A653F1}">
      <dgm:prSet/>
      <dgm:spPr/>
      <dgm:t>
        <a:bodyPr/>
        <a:lstStyle/>
        <a:p>
          <a:endParaRPr lang="tr-TR"/>
        </a:p>
      </dgm:t>
    </dgm:pt>
    <dgm:pt modelId="{13EB408B-8AB1-4166-A710-F515527D1D5D}">
      <dgm:prSet phldrT="[Metin]" custT="1"/>
      <dgm:spPr/>
      <dgm:t>
        <a:bodyPr/>
        <a:lstStyle/>
        <a:p>
          <a:r>
            <a:rPr lang="tr-TR" sz="2400" dirty="0" smtClean="0"/>
            <a:t>3</a:t>
          </a:r>
          <a:endParaRPr lang="tr-TR" sz="2400" dirty="0"/>
        </a:p>
      </dgm:t>
    </dgm:pt>
    <dgm:pt modelId="{C33A386A-C78B-44B2-B92C-D1A7F0400AA0}" type="parTrans" cxnId="{22984378-8B86-415D-883D-F68D968F5B5B}">
      <dgm:prSet/>
      <dgm:spPr/>
      <dgm:t>
        <a:bodyPr/>
        <a:lstStyle/>
        <a:p>
          <a:endParaRPr lang="tr-TR"/>
        </a:p>
      </dgm:t>
    </dgm:pt>
    <dgm:pt modelId="{54EE3407-02CA-4534-B43C-A20F18141B34}" type="sibTrans" cxnId="{22984378-8B86-415D-883D-F68D968F5B5B}">
      <dgm:prSet/>
      <dgm:spPr/>
      <dgm:t>
        <a:bodyPr/>
        <a:lstStyle/>
        <a:p>
          <a:endParaRPr lang="tr-TR"/>
        </a:p>
      </dgm:t>
    </dgm:pt>
    <dgm:pt modelId="{30C6C0FF-86EA-4A0C-8C60-BD4F0C123D18}">
      <dgm:prSet phldrT="[Metin]" custT="1"/>
      <dgm:spPr/>
      <dgm:t>
        <a:bodyPr/>
        <a:lstStyle/>
        <a:p>
          <a:r>
            <a:rPr lang="tr-TR" sz="2400" dirty="0" smtClean="0">
              <a:solidFill>
                <a:srgbClr val="0000FF"/>
              </a:solidFill>
            </a:rPr>
            <a:t>Ülkemizdeki Mevcut Durum Nedir? (Kurumlarla görüşmeler ve Yasal mevzuatları inceleme)</a:t>
          </a:r>
          <a:endParaRPr lang="tr-TR" sz="2400" dirty="0"/>
        </a:p>
      </dgm:t>
    </dgm:pt>
    <dgm:pt modelId="{E167E9FB-37B6-4741-8722-F44B31EF717B}" type="sibTrans" cxnId="{5FC19E06-91C3-460E-939B-2E8C0C37756A}">
      <dgm:prSet/>
      <dgm:spPr/>
      <dgm:t>
        <a:bodyPr/>
        <a:lstStyle/>
        <a:p>
          <a:endParaRPr lang="tr-TR"/>
        </a:p>
      </dgm:t>
    </dgm:pt>
    <dgm:pt modelId="{E10847C0-D5F7-4883-94B1-C8CED0367F8D}" type="parTrans" cxnId="{5FC19E06-91C3-460E-939B-2E8C0C37756A}">
      <dgm:prSet/>
      <dgm:spPr/>
      <dgm:t>
        <a:bodyPr/>
        <a:lstStyle/>
        <a:p>
          <a:endParaRPr lang="tr-TR"/>
        </a:p>
      </dgm:t>
    </dgm:pt>
    <dgm:pt modelId="{46CBC872-50FB-4D21-99A4-EA1AE0F7D59C}">
      <dgm:prSet phldrT="[Metin]" custT="1"/>
      <dgm:spPr/>
      <dgm:t>
        <a:bodyPr/>
        <a:lstStyle/>
        <a:p>
          <a:r>
            <a:rPr lang="tr-TR" sz="2400" dirty="0" smtClean="0"/>
            <a:t>Sonuç</a:t>
          </a:r>
          <a:endParaRPr lang="tr-TR" sz="2400" dirty="0"/>
        </a:p>
      </dgm:t>
    </dgm:pt>
    <dgm:pt modelId="{E846E26A-B597-4F53-9CDB-7218C7F38CC3}" type="parTrans" cxnId="{9A6B3F7C-D0A8-4B3B-8C1A-E6285CF46B7C}">
      <dgm:prSet/>
      <dgm:spPr/>
      <dgm:t>
        <a:bodyPr/>
        <a:lstStyle/>
        <a:p>
          <a:endParaRPr lang="tr-TR"/>
        </a:p>
      </dgm:t>
    </dgm:pt>
    <dgm:pt modelId="{E52F66C7-AD64-4298-BB40-62CABCD4CAEC}" type="sibTrans" cxnId="{9A6B3F7C-D0A8-4B3B-8C1A-E6285CF46B7C}">
      <dgm:prSet/>
      <dgm:spPr/>
      <dgm:t>
        <a:bodyPr/>
        <a:lstStyle/>
        <a:p>
          <a:endParaRPr lang="tr-TR"/>
        </a:p>
      </dgm:t>
    </dgm:pt>
    <dgm:pt modelId="{5F0C1CCD-CF0F-4E6E-A509-519989A6D467}">
      <dgm:prSet custT="1"/>
      <dgm:spPr/>
      <dgm:t>
        <a:bodyPr/>
        <a:lstStyle/>
        <a:p>
          <a:r>
            <a:rPr lang="tr-TR" sz="2400" dirty="0" smtClean="0">
              <a:solidFill>
                <a:srgbClr val="0000FF"/>
              </a:solidFill>
            </a:rPr>
            <a:t>Neredeyiz? Nerede olmalıyız?</a:t>
          </a:r>
          <a:endParaRPr lang="tr-TR" sz="2400" dirty="0"/>
        </a:p>
      </dgm:t>
    </dgm:pt>
    <dgm:pt modelId="{2EF87475-F626-4D4D-B65E-0A4CC242DD82}" type="parTrans" cxnId="{9097A309-99DE-4165-81DA-4E47B396D470}">
      <dgm:prSet/>
      <dgm:spPr/>
      <dgm:t>
        <a:bodyPr/>
        <a:lstStyle/>
        <a:p>
          <a:endParaRPr lang="tr-TR"/>
        </a:p>
      </dgm:t>
    </dgm:pt>
    <dgm:pt modelId="{C6AFC804-A9F5-423C-BFE9-027115AD8CCC}" type="sibTrans" cxnId="{9097A309-99DE-4165-81DA-4E47B396D470}">
      <dgm:prSet/>
      <dgm:spPr/>
      <dgm:t>
        <a:bodyPr/>
        <a:lstStyle/>
        <a:p>
          <a:endParaRPr lang="tr-TR"/>
        </a:p>
      </dgm:t>
    </dgm:pt>
    <dgm:pt modelId="{E498E73A-CF69-4526-ACE0-5E94861330D5}" type="pres">
      <dgm:prSet presAssocID="{4F65C521-3432-40AA-872B-2C25377F227F}" presName="linearFlow" presStyleCnt="0">
        <dgm:presLayoutVars>
          <dgm:dir/>
          <dgm:animLvl val="lvl"/>
          <dgm:resizeHandles val="exact"/>
        </dgm:presLayoutVars>
      </dgm:prSet>
      <dgm:spPr/>
      <dgm:t>
        <a:bodyPr/>
        <a:lstStyle/>
        <a:p>
          <a:endParaRPr lang="tr-TR"/>
        </a:p>
      </dgm:t>
    </dgm:pt>
    <dgm:pt modelId="{30989B57-FE63-4DEE-82AD-9629C7930AF0}" type="pres">
      <dgm:prSet presAssocID="{970B1F9A-0DB5-457F-AC0C-3409287D89C0}" presName="composite" presStyleCnt="0"/>
      <dgm:spPr/>
    </dgm:pt>
    <dgm:pt modelId="{BA72EFA4-D480-4E89-B711-A600D72DAA7A}" type="pres">
      <dgm:prSet presAssocID="{970B1F9A-0DB5-457F-AC0C-3409287D89C0}" presName="parentText" presStyleLbl="alignNode1" presStyleIdx="0" presStyleCnt="4">
        <dgm:presLayoutVars>
          <dgm:chMax val="1"/>
          <dgm:bulletEnabled val="1"/>
        </dgm:presLayoutVars>
      </dgm:prSet>
      <dgm:spPr/>
      <dgm:t>
        <a:bodyPr/>
        <a:lstStyle/>
        <a:p>
          <a:endParaRPr lang="tr-TR"/>
        </a:p>
      </dgm:t>
    </dgm:pt>
    <dgm:pt modelId="{D94BE9AE-9D99-46BE-A58B-DF63BBE23305}" type="pres">
      <dgm:prSet presAssocID="{970B1F9A-0DB5-457F-AC0C-3409287D89C0}" presName="descendantText" presStyleLbl="alignAcc1" presStyleIdx="0" presStyleCnt="4">
        <dgm:presLayoutVars>
          <dgm:bulletEnabled val="1"/>
        </dgm:presLayoutVars>
      </dgm:prSet>
      <dgm:spPr/>
      <dgm:t>
        <a:bodyPr/>
        <a:lstStyle/>
        <a:p>
          <a:endParaRPr lang="tr-TR"/>
        </a:p>
      </dgm:t>
    </dgm:pt>
    <dgm:pt modelId="{0C611E20-36E6-4765-B553-49CF0E699ADE}" type="pres">
      <dgm:prSet presAssocID="{52029ABB-7F16-41E1-BBCA-AB2FDC83E6D9}" presName="sp" presStyleCnt="0"/>
      <dgm:spPr/>
    </dgm:pt>
    <dgm:pt modelId="{3E258657-7E6F-4E2F-872A-9B1A3CDFC54F}" type="pres">
      <dgm:prSet presAssocID="{7C254D5E-D641-484F-91DC-A424F8B7FB76}" presName="composite" presStyleCnt="0"/>
      <dgm:spPr/>
    </dgm:pt>
    <dgm:pt modelId="{1A350704-5C82-4FD2-A804-465105DBA35E}" type="pres">
      <dgm:prSet presAssocID="{7C254D5E-D641-484F-91DC-A424F8B7FB76}" presName="parentText" presStyleLbl="alignNode1" presStyleIdx="1" presStyleCnt="4">
        <dgm:presLayoutVars>
          <dgm:chMax val="1"/>
          <dgm:bulletEnabled val="1"/>
        </dgm:presLayoutVars>
      </dgm:prSet>
      <dgm:spPr/>
      <dgm:t>
        <a:bodyPr/>
        <a:lstStyle/>
        <a:p>
          <a:endParaRPr lang="tr-TR"/>
        </a:p>
      </dgm:t>
    </dgm:pt>
    <dgm:pt modelId="{C1CEFAF3-F09C-42F1-AFDA-48FBA1929F68}" type="pres">
      <dgm:prSet presAssocID="{7C254D5E-D641-484F-91DC-A424F8B7FB76}" presName="descendantText" presStyleLbl="alignAcc1" presStyleIdx="1" presStyleCnt="4">
        <dgm:presLayoutVars>
          <dgm:bulletEnabled val="1"/>
        </dgm:presLayoutVars>
      </dgm:prSet>
      <dgm:spPr/>
      <dgm:t>
        <a:bodyPr/>
        <a:lstStyle/>
        <a:p>
          <a:endParaRPr lang="tr-TR"/>
        </a:p>
      </dgm:t>
    </dgm:pt>
    <dgm:pt modelId="{B966BF35-B2E6-4E78-94D7-4B6FCCAF890E}" type="pres">
      <dgm:prSet presAssocID="{A57EF317-1C92-4C9B-8513-C6E500472C0F}" presName="sp" presStyleCnt="0"/>
      <dgm:spPr/>
    </dgm:pt>
    <dgm:pt modelId="{2E36A30C-83EC-488A-8E95-B75F7D885271}" type="pres">
      <dgm:prSet presAssocID="{13EB408B-8AB1-4166-A710-F515527D1D5D}" presName="composite" presStyleCnt="0"/>
      <dgm:spPr/>
    </dgm:pt>
    <dgm:pt modelId="{B67BDFD3-F753-4DD9-8D80-B734268179D9}" type="pres">
      <dgm:prSet presAssocID="{13EB408B-8AB1-4166-A710-F515527D1D5D}" presName="parentText" presStyleLbl="alignNode1" presStyleIdx="2" presStyleCnt="4">
        <dgm:presLayoutVars>
          <dgm:chMax val="1"/>
          <dgm:bulletEnabled val="1"/>
        </dgm:presLayoutVars>
      </dgm:prSet>
      <dgm:spPr/>
      <dgm:t>
        <a:bodyPr/>
        <a:lstStyle/>
        <a:p>
          <a:endParaRPr lang="tr-TR"/>
        </a:p>
      </dgm:t>
    </dgm:pt>
    <dgm:pt modelId="{95B3CB41-6EE4-4CE9-B853-485F3AEF3B79}" type="pres">
      <dgm:prSet presAssocID="{13EB408B-8AB1-4166-A710-F515527D1D5D}" presName="descendantText" presStyleLbl="alignAcc1" presStyleIdx="2" presStyleCnt="4">
        <dgm:presLayoutVars>
          <dgm:bulletEnabled val="1"/>
        </dgm:presLayoutVars>
      </dgm:prSet>
      <dgm:spPr/>
      <dgm:t>
        <a:bodyPr/>
        <a:lstStyle/>
        <a:p>
          <a:endParaRPr lang="tr-TR"/>
        </a:p>
      </dgm:t>
    </dgm:pt>
    <dgm:pt modelId="{05B23491-AFE5-488B-9F14-69C5B7C7A077}" type="pres">
      <dgm:prSet presAssocID="{54EE3407-02CA-4534-B43C-A20F18141B34}" presName="sp" presStyleCnt="0"/>
      <dgm:spPr/>
    </dgm:pt>
    <dgm:pt modelId="{18DC64DC-7598-4D24-8BC6-BC3B9B146D16}" type="pres">
      <dgm:prSet presAssocID="{46CBC872-50FB-4D21-99A4-EA1AE0F7D59C}" presName="composite" presStyleCnt="0"/>
      <dgm:spPr/>
    </dgm:pt>
    <dgm:pt modelId="{D5424764-C62D-4D3E-8AB9-CCBA6B94932D}" type="pres">
      <dgm:prSet presAssocID="{46CBC872-50FB-4D21-99A4-EA1AE0F7D59C}" presName="parentText" presStyleLbl="alignNode1" presStyleIdx="3" presStyleCnt="4">
        <dgm:presLayoutVars>
          <dgm:chMax val="1"/>
          <dgm:bulletEnabled val="1"/>
        </dgm:presLayoutVars>
      </dgm:prSet>
      <dgm:spPr/>
      <dgm:t>
        <a:bodyPr/>
        <a:lstStyle/>
        <a:p>
          <a:endParaRPr lang="tr-TR"/>
        </a:p>
      </dgm:t>
    </dgm:pt>
    <dgm:pt modelId="{7F557001-251F-47DE-9177-DA506C2C7CB8}" type="pres">
      <dgm:prSet presAssocID="{46CBC872-50FB-4D21-99A4-EA1AE0F7D59C}" presName="descendantText" presStyleLbl="alignAcc1" presStyleIdx="3" presStyleCnt="4" custLinFactNeighborX="1496" custLinFactNeighborY="9346">
        <dgm:presLayoutVars>
          <dgm:bulletEnabled val="1"/>
        </dgm:presLayoutVars>
      </dgm:prSet>
      <dgm:spPr/>
      <dgm:t>
        <a:bodyPr/>
        <a:lstStyle/>
        <a:p>
          <a:endParaRPr lang="tr-TR"/>
        </a:p>
      </dgm:t>
    </dgm:pt>
  </dgm:ptLst>
  <dgm:cxnLst>
    <dgm:cxn modelId="{5FC19E06-91C3-460E-939B-2E8C0C37756A}" srcId="{13EB408B-8AB1-4166-A710-F515527D1D5D}" destId="{30C6C0FF-86EA-4A0C-8C60-BD4F0C123D18}" srcOrd="0" destOrd="0" parTransId="{E10847C0-D5F7-4883-94B1-C8CED0367F8D}" sibTransId="{E167E9FB-37B6-4741-8722-F44B31EF717B}"/>
    <dgm:cxn modelId="{403479CF-BE89-41D1-93AD-DE94C53C7925}" srcId="{970B1F9A-0DB5-457F-AC0C-3409287D89C0}" destId="{8B6306E7-964E-4D90-8D57-19CDE285E5E1}" srcOrd="0" destOrd="0" parTransId="{E0B107B1-A919-4E24-A9BE-C1660C0CE78F}" sibTransId="{F50D903A-58F1-4887-949B-7AF25F4E3E71}"/>
    <dgm:cxn modelId="{9A6B3F7C-D0A8-4B3B-8C1A-E6285CF46B7C}" srcId="{4F65C521-3432-40AA-872B-2C25377F227F}" destId="{46CBC872-50FB-4D21-99A4-EA1AE0F7D59C}" srcOrd="3" destOrd="0" parTransId="{E846E26A-B597-4F53-9CDB-7218C7F38CC3}" sibTransId="{E52F66C7-AD64-4298-BB40-62CABCD4CAEC}"/>
    <dgm:cxn modelId="{9F6F9D24-FB08-40A2-8EC0-47C097977312}" srcId="{4F65C521-3432-40AA-872B-2C25377F227F}" destId="{970B1F9A-0DB5-457F-AC0C-3409287D89C0}" srcOrd="0" destOrd="0" parTransId="{A937293B-5DAA-4E0D-B6AF-8417720551F2}" sibTransId="{52029ABB-7F16-41E1-BBCA-AB2FDC83E6D9}"/>
    <dgm:cxn modelId="{4E9B32CA-93C8-42ED-974F-E9F3340CE7ED}" type="presOf" srcId="{7C254D5E-D641-484F-91DC-A424F8B7FB76}" destId="{1A350704-5C82-4FD2-A804-465105DBA35E}" srcOrd="0" destOrd="0" presId="urn:microsoft.com/office/officeart/2005/8/layout/chevron2"/>
    <dgm:cxn modelId="{DAF177D6-9778-4B62-8D2F-6B50A2C60398}" type="presOf" srcId="{4F65C521-3432-40AA-872B-2C25377F227F}" destId="{E498E73A-CF69-4526-ACE0-5E94861330D5}" srcOrd="0" destOrd="0" presId="urn:microsoft.com/office/officeart/2005/8/layout/chevron2"/>
    <dgm:cxn modelId="{6A42002B-D887-43E7-AEBF-7C6F6C555C7A}" type="presOf" srcId="{13EB408B-8AB1-4166-A710-F515527D1D5D}" destId="{B67BDFD3-F753-4DD9-8D80-B734268179D9}" srcOrd="0" destOrd="0" presId="urn:microsoft.com/office/officeart/2005/8/layout/chevron2"/>
    <dgm:cxn modelId="{41B8D998-EC0E-430B-9758-0FDF8197655B}" type="presOf" srcId="{8B6306E7-964E-4D90-8D57-19CDE285E5E1}" destId="{D94BE9AE-9D99-46BE-A58B-DF63BBE23305}" srcOrd="0" destOrd="0" presId="urn:microsoft.com/office/officeart/2005/8/layout/chevron2"/>
    <dgm:cxn modelId="{22984378-8B86-415D-883D-F68D968F5B5B}" srcId="{4F65C521-3432-40AA-872B-2C25377F227F}" destId="{13EB408B-8AB1-4166-A710-F515527D1D5D}" srcOrd="2" destOrd="0" parTransId="{C33A386A-C78B-44B2-B92C-D1A7F0400AA0}" sibTransId="{54EE3407-02CA-4534-B43C-A20F18141B34}"/>
    <dgm:cxn modelId="{8BB56AC2-FA03-4C04-A971-080E3286638C}" type="presOf" srcId="{970B1F9A-0DB5-457F-AC0C-3409287D89C0}" destId="{BA72EFA4-D480-4E89-B711-A600D72DAA7A}" srcOrd="0" destOrd="0" presId="urn:microsoft.com/office/officeart/2005/8/layout/chevron2"/>
    <dgm:cxn modelId="{F3DEDE15-F718-4F9A-8C35-14F089CA236F}" type="presOf" srcId="{41EB9B3C-20C5-4B6A-9CE8-AAAF4607BC50}" destId="{C1CEFAF3-F09C-42F1-AFDA-48FBA1929F68}" srcOrd="0" destOrd="0" presId="urn:microsoft.com/office/officeart/2005/8/layout/chevron2"/>
    <dgm:cxn modelId="{D1D4360D-BCA7-43FD-8BF3-D52C5DA324A8}" type="presOf" srcId="{30C6C0FF-86EA-4A0C-8C60-BD4F0C123D18}" destId="{95B3CB41-6EE4-4CE9-B853-485F3AEF3B79}" srcOrd="0" destOrd="0" presId="urn:microsoft.com/office/officeart/2005/8/layout/chevron2"/>
    <dgm:cxn modelId="{DF8C3648-5EB2-466E-8906-B8F1F03529DE}" type="presOf" srcId="{5F0C1CCD-CF0F-4E6E-A509-519989A6D467}" destId="{7F557001-251F-47DE-9177-DA506C2C7CB8}" srcOrd="0" destOrd="0" presId="urn:microsoft.com/office/officeart/2005/8/layout/chevron2"/>
    <dgm:cxn modelId="{9097A309-99DE-4165-81DA-4E47B396D470}" srcId="{46CBC872-50FB-4D21-99A4-EA1AE0F7D59C}" destId="{5F0C1CCD-CF0F-4E6E-A509-519989A6D467}" srcOrd="0" destOrd="0" parTransId="{2EF87475-F626-4D4D-B65E-0A4CC242DD82}" sibTransId="{C6AFC804-A9F5-423C-BFE9-027115AD8CCC}"/>
    <dgm:cxn modelId="{2504A732-A02C-4C39-8CED-BADC07A653F1}" srcId="{7C254D5E-D641-484F-91DC-A424F8B7FB76}" destId="{41EB9B3C-20C5-4B6A-9CE8-AAAF4607BC50}" srcOrd="0" destOrd="0" parTransId="{0F8D9673-2F19-4222-B224-1F041FB5A450}" sibTransId="{43CE7963-9125-4A94-A83B-00AEE99E2D7A}"/>
    <dgm:cxn modelId="{1FD17F5C-E08B-473D-9866-DC13837974CB}" srcId="{4F65C521-3432-40AA-872B-2C25377F227F}" destId="{7C254D5E-D641-484F-91DC-A424F8B7FB76}" srcOrd="1" destOrd="0" parTransId="{4DA5896B-D602-4851-A29F-3276055ADC3E}" sibTransId="{A57EF317-1C92-4C9B-8513-C6E500472C0F}"/>
    <dgm:cxn modelId="{4477A9BD-8464-4E20-9975-8E5831D17842}" type="presOf" srcId="{46CBC872-50FB-4D21-99A4-EA1AE0F7D59C}" destId="{D5424764-C62D-4D3E-8AB9-CCBA6B94932D}" srcOrd="0" destOrd="0" presId="urn:microsoft.com/office/officeart/2005/8/layout/chevron2"/>
    <dgm:cxn modelId="{768E4088-36B6-4562-B890-AC3F671B0AC0}" type="presParOf" srcId="{E498E73A-CF69-4526-ACE0-5E94861330D5}" destId="{30989B57-FE63-4DEE-82AD-9629C7930AF0}" srcOrd="0" destOrd="0" presId="urn:microsoft.com/office/officeart/2005/8/layout/chevron2"/>
    <dgm:cxn modelId="{E0527993-65CA-4E7D-A7A6-B10E8B66AC55}" type="presParOf" srcId="{30989B57-FE63-4DEE-82AD-9629C7930AF0}" destId="{BA72EFA4-D480-4E89-B711-A600D72DAA7A}" srcOrd="0" destOrd="0" presId="urn:microsoft.com/office/officeart/2005/8/layout/chevron2"/>
    <dgm:cxn modelId="{2D2B84EA-EF50-4828-B2A5-AAB07E63796D}" type="presParOf" srcId="{30989B57-FE63-4DEE-82AD-9629C7930AF0}" destId="{D94BE9AE-9D99-46BE-A58B-DF63BBE23305}" srcOrd="1" destOrd="0" presId="urn:microsoft.com/office/officeart/2005/8/layout/chevron2"/>
    <dgm:cxn modelId="{5A22EA6E-8E60-43A5-A193-D8637298F934}" type="presParOf" srcId="{E498E73A-CF69-4526-ACE0-5E94861330D5}" destId="{0C611E20-36E6-4765-B553-49CF0E699ADE}" srcOrd="1" destOrd="0" presId="urn:microsoft.com/office/officeart/2005/8/layout/chevron2"/>
    <dgm:cxn modelId="{948E291A-5EE9-4E46-9EC4-2B395AE8FFF4}" type="presParOf" srcId="{E498E73A-CF69-4526-ACE0-5E94861330D5}" destId="{3E258657-7E6F-4E2F-872A-9B1A3CDFC54F}" srcOrd="2" destOrd="0" presId="urn:microsoft.com/office/officeart/2005/8/layout/chevron2"/>
    <dgm:cxn modelId="{71F8DCCE-A6D8-4ED8-B2B5-7D7980121A85}" type="presParOf" srcId="{3E258657-7E6F-4E2F-872A-9B1A3CDFC54F}" destId="{1A350704-5C82-4FD2-A804-465105DBA35E}" srcOrd="0" destOrd="0" presId="urn:microsoft.com/office/officeart/2005/8/layout/chevron2"/>
    <dgm:cxn modelId="{16EB5873-75E4-4030-A1B0-E2EE66DD8F65}" type="presParOf" srcId="{3E258657-7E6F-4E2F-872A-9B1A3CDFC54F}" destId="{C1CEFAF3-F09C-42F1-AFDA-48FBA1929F68}" srcOrd="1" destOrd="0" presId="urn:microsoft.com/office/officeart/2005/8/layout/chevron2"/>
    <dgm:cxn modelId="{544ED124-6DC6-44DD-A48E-B9860600D9B5}" type="presParOf" srcId="{E498E73A-CF69-4526-ACE0-5E94861330D5}" destId="{B966BF35-B2E6-4E78-94D7-4B6FCCAF890E}" srcOrd="3" destOrd="0" presId="urn:microsoft.com/office/officeart/2005/8/layout/chevron2"/>
    <dgm:cxn modelId="{77336489-1213-4C5A-B1CE-A2C2244AD728}" type="presParOf" srcId="{E498E73A-CF69-4526-ACE0-5E94861330D5}" destId="{2E36A30C-83EC-488A-8E95-B75F7D885271}" srcOrd="4" destOrd="0" presId="urn:microsoft.com/office/officeart/2005/8/layout/chevron2"/>
    <dgm:cxn modelId="{E71F6401-3056-4527-BCFD-F9503FFF0525}" type="presParOf" srcId="{2E36A30C-83EC-488A-8E95-B75F7D885271}" destId="{B67BDFD3-F753-4DD9-8D80-B734268179D9}" srcOrd="0" destOrd="0" presId="urn:microsoft.com/office/officeart/2005/8/layout/chevron2"/>
    <dgm:cxn modelId="{F3EAFA5C-3605-485A-BBFB-54B1D0866FCF}" type="presParOf" srcId="{2E36A30C-83EC-488A-8E95-B75F7D885271}" destId="{95B3CB41-6EE4-4CE9-B853-485F3AEF3B79}" srcOrd="1" destOrd="0" presId="urn:microsoft.com/office/officeart/2005/8/layout/chevron2"/>
    <dgm:cxn modelId="{6E0775A3-5DBF-4C39-8459-40AB4DDBFABF}" type="presParOf" srcId="{E498E73A-CF69-4526-ACE0-5E94861330D5}" destId="{05B23491-AFE5-488B-9F14-69C5B7C7A077}" srcOrd="5" destOrd="0" presId="urn:microsoft.com/office/officeart/2005/8/layout/chevron2"/>
    <dgm:cxn modelId="{552B25E3-3D7C-4807-A103-0305BFE9D947}" type="presParOf" srcId="{E498E73A-CF69-4526-ACE0-5E94861330D5}" destId="{18DC64DC-7598-4D24-8BC6-BC3B9B146D16}" srcOrd="6" destOrd="0" presId="urn:microsoft.com/office/officeart/2005/8/layout/chevron2"/>
    <dgm:cxn modelId="{0A1661F4-C650-46CD-A92C-685530E4E71F}" type="presParOf" srcId="{18DC64DC-7598-4D24-8BC6-BC3B9B146D16}" destId="{D5424764-C62D-4D3E-8AB9-CCBA6B94932D}" srcOrd="0" destOrd="0" presId="urn:microsoft.com/office/officeart/2005/8/layout/chevron2"/>
    <dgm:cxn modelId="{59A1B4D4-E903-4A32-A522-E3BE99BC59F2}" type="presParOf" srcId="{18DC64DC-7598-4D24-8BC6-BC3B9B146D16}" destId="{7F557001-251F-47DE-9177-DA506C2C7CB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40D148-D94A-4635-93C8-C4C6437AFC2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E6F76282-C4CF-4770-A2CA-F890A32FB822}">
      <dgm:prSet/>
      <dgm:spPr/>
      <dgm:t>
        <a:bodyPr/>
        <a:lstStyle/>
        <a:p>
          <a:pPr rtl="0"/>
          <a:r>
            <a:rPr lang="tr-TR" dirty="0" smtClean="0"/>
            <a:t>Düdenler taşkın önlemede de ciddi öneme sahiptirler.</a:t>
          </a:r>
          <a:endParaRPr lang="tr-TR" dirty="0"/>
        </a:p>
      </dgm:t>
    </dgm:pt>
    <dgm:pt modelId="{1DBCC5CD-8DD5-4759-B29A-C02498F652EC}" type="parTrans" cxnId="{72D3D47D-8DB5-4CE5-AE58-CAA396473D0E}">
      <dgm:prSet/>
      <dgm:spPr/>
      <dgm:t>
        <a:bodyPr/>
        <a:lstStyle/>
        <a:p>
          <a:endParaRPr lang="tr-TR"/>
        </a:p>
      </dgm:t>
    </dgm:pt>
    <dgm:pt modelId="{5BCDE1AE-703B-4E5C-BE7E-72129EA3F21E}" type="sibTrans" cxnId="{72D3D47D-8DB5-4CE5-AE58-CAA396473D0E}">
      <dgm:prSet/>
      <dgm:spPr/>
      <dgm:t>
        <a:bodyPr/>
        <a:lstStyle/>
        <a:p>
          <a:endParaRPr lang="tr-TR"/>
        </a:p>
      </dgm:t>
    </dgm:pt>
    <dgm:pt modelId="{C153334C-B4D6-4792-A524-E01E0477DD09}" type="pres">
      <dgm:prSet presAssocID="{A040D148-D94A-4635-93C8-C4C6437AFC22}" presName="linear" presStyleCnt="0">
        <dgm:presLayoutVars>
          <dgm:animLvl val="lvl"/>
          <dgm:resizeHandles val="exact"/>
        </dgm:presLayoutVars>
      </dgm:prSet>
      <dgm:spPr/>
      <dgm:t>
        <a:bodyPr/>
        <a:lstStyle/>
        <a:p>
          <a:endParaRPr lang="tr-TR"/>
        </a:p>
      </dgm:t>
    </dgm:pt>
    <dgm:pt modelId="{E20F1C91-484D-4B63-AD91-A89B14DF1A74}" type="pres">
      <dgm:prSet presAssocID="{E6F76282-C4CF-4770-A2CA-F890A32FB822}" presName="parentText" presStyleLbl="node1" presStyleIdx="0" presStyleCnt="1">
        <dgm:presLayoutVars>
          <dgm:chMax val="0"/>
          <dgm:bulletEnabled val="1"/>
        </dgm:presLayoutVars>
      </dgm:prSet>
      <dgm:spPr/>
      <dgm:t>
        <a:bodyPr/>
        <a:lstStyle/>
        <a:p>
          <a:endParaRPr lang="tr-TR"/>
        </a:p>
      </dgm:t>
    </dgm:pt>
  </dgm:ptLst>
  <dgm:cxnLst>
    <dgm:cxn modelId="{72D3D47D-8DB5-4CE5-AE58-CAA396473D0E}" srcId="{A040D148-D94A-4635-93C8-C4C6437AFC22}" destId="{E6F76282-C4CF-4770-A2CA-F890A32FB822}" srcOrd="0" destOrd="0" parTransId="{1DBCC5CD-8DD5-4759-B29A-C02498F652EC}" sibTransId="{5BCDE1AE-703B-4E5C-BE7E-72129EA3F21E}"/>
    <dgm:cxn modelId="{9E25E03B-9533-4FFF-A2D9-04466DC13C08}" type="presOf" srcId="{A040D148-D94A-4635-93C8-C4C6437AFC22}" destId="{C153334C-B4D6-4792-A524-E01E0477DD09}" srcOrd="0" destOrd="0" presId="urn:microsoft.com/office/officeart/2005/8/layout/vList2"/>
    <dgm:cxn modelId="{6A3A9A16-0E69-4DEB-A498-BAFD96C1A7C0}" type="presOf" srcId="{E6F76282-C4CF-4770-A2CA-F890A32FB822}" destId="{E20F1C91-484D-4B63-AD91-A89B14DF1A74}" srcOrd="0" destOrd="0" presId="urn:microsoft.com/office/officeart/2005/8/layout/vList2"/>
    <dgm:cxn modelId="{18E152EF-0985-4499-9F8B-C801FCA0AA0B}" type="presParOf" srcId="{C153334C-B4D6-4792-A524-E01E0477DD09}" destId="{E20F1C91-484D-4B63-AD91-A89B14DF1A74}"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2228ED-F65A-4878-9D2E-0D99D198F9B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32D4EAA5-95EF-4D3E-ADBD-73708519CBA7}">
      <dgm:prSet/>
      <dgm:spPr/>
      <dgm:t>
        <a:bodyPr/>
        <a:lstStyle/>
        <a:p>
          <a:pPr rtl="0"/>
          <a:r>
            <a:rPr lang="tr-TR" dirty="0" smtClean="0"/>
            <a:t>Antalya’da sık sık görülebilen yağışlar 100mm/gün  civarında olması durumunda 200 km</a:t>
          </a:r>
          <a:r>
            <a:rPr lang="tr-TR" baseline="30000" dirty="0" smtClean="0"/>
            <a:t>2</a:t>
          </a:r>
          <a:r>
            <a:rPr lang="tr-TR" dirty="0" smtClean="0"/>
            <a:t>’lik üst traverten platosuna 20 milyon m</a:t>
          </a:r>
          <a:r>
            <a:rPr lang="tr-TR" baseline="30000" dirty="0" smtClean="0"/>
            <a:t>3</a:t>
          </a:r>
          <a:r>
            <a:rPr lang="tr-TR" dirty="0" smtClean="0"/>
            <a:t>/gün’lük su düşecektir.</a:t>
          </a:r>
          <a:endParaRPr lang="tr-TR" baseline="30000" dirty="0"/>
        </a:p>
      </dgm:t>
    </dgm:pt>
    <dgm:pt modelId="{A763F9DC-D6F2-4CEC-B6E3-5A3EE18A2C5E}" type="parTrans" cxnId="{FCC6823F-3E10-4FF7-81A1-E3F60B5C9E63}">
      <dgm:prSet/>
      <dgm:spPr/>
      <dgm:t>
        <a:bodyPr/>
        <a:lstStyle/>
        <a:p>
          <a:endParaRPr lang="tr-TR"/>
        </a:p>
      </dgm:t>
    </dgm:pt>
    <dgm:pt modelId="{E2574791-3EF0-4D38-9F81-F66136FE601C}" type="sibTrans" cxnId="{FCC6823F-3E10-4FF7-81A1-E3F60B5C9E63}">
      <dgm:prSet/>
      <dgm:spPr/>
      <dgm:t>
        <a:bodyPr/>
        <a:lstStyle/>
        <a:p>
          <a:endParaRPr lang="tr-TR"/>
        </a:p>
      </dgm:t>
    </dgm:pt>
    <dgm:pt modelId="{C6D65ECB-1B33-479E-A3B8-BE234ADC0FCA}" type="pres">
      <dgm:prSet presAssocID="{CB2228ED-F65A-4878-9D2E-0D99D198F9B7}" presName="linear" presStyleCnt="0">
        <dgm:presLayoutVars>
          <dgm:animLvl val="lvl"/>
          <dgm:resizeHandles val="exact"/>
        </dgm:presLayoutVars>
      </dgm:prSet>
      <dgm:spPr/>
      <dgm:t>
        <a:bodyPr/>
        <a:lstStyle/>
        <a:p>
          <a:endParaRPr lang="tr-TR"/>
        </a:p>
      </dgm:t>
    </dgm:pt>
    <dgm:pt modelId="{B0288487-E0E3-445E-B7A9-0F7F5B3FFFC4}" type="pres">
      <dgm:prSet presAssocID="{32D4EAA5-95EF-4D3E-ADBD-73708519CBA7}" presName="parentText" presStyleLbl="node1" presStyleIdx="0" presStyleCnt="1">
        <dgm:presLayoutVars>
          <dgm:chMax val="0"/>
          <dgm:bulletEnabled val="1"/>
        </dgm:presLayoutVars>
      </dgm:prSet>
      <dgm:spPr/>
      <dgm:t>
        <a:bodyPr/>
        <a:lstStyle/>
        <a:p>
          <a:endParaRPr lang="tr-TR"/>
        </a:p>
      </dgm:t>
    </dgm:pt>
  </dgm:ptLst>
  <dgm:cxnLst>
    <dgm:cxn modelId="{2A281ACA-1E8A-48CE-9E46-3157956C3266}" type="presOf" srcId="{32D4EAA5-95EF-4D3E-ADBD-73708519CBA7}" destId="{B0288487-E0E3-445E-B7A9-0F7F5B3FFFC4}" srcOrd="0" destOrd="0" presId="urn:microsoft.com/office/officeart/2005/8/layout/vList2"/>
    <dgm:cxn modelId="{31390828-8406-4049-9EE6-4729993A6E1E}" type="presOf" srcId="{CB2228ED-F65A-4878-9D2E-0D99D198F9B7}" destId="{C6D65ECB-1B33-479E-A3B8-BE234ADC0FCA}" srcOrd="0" destOrd="0" presId="urn:microsoft.com/office/officeart/2005/8/layout/vList2"/>
    <dgm:cxn modelId="{FCC6823F-3E10-4FF7-81A1-E3F60B5C9E63}" srcId="{CB2228ED-F65A-4878-9D2E-0D99D198F9B7}" destId="{32D4EAA5-95EF-4D3E-ADBD-73708519CBA7}" srcOrd="0" destOrd="0" parTransId="{A763F9DC-D6F2-4CEC-B6E3-5A3EE18A2C5E}" sibTransId="{E2574791-3EF0-4D38-9F81-F66136FE601C}"/>
    <dgm:cxn modelId="{1A1FBBBD-CAEB-4128-9542-937AC1BF5375}" type="presParOf" srcId="{C6D65ECB-1B33-479E-A3B8-BE234ADC0FCA}" destId="{B0288487-E0E3-445E-B7A9-0F7F5B3FFFC4}"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F1BF13-7DB4-4A37-95D7-AAB0149795F7}" type="doc">
      <dgm:prSet loTypeId="urn:microsoft.com/office/officeart/2005/8/layout/target1" loCatId="relationship" qsTypeId="urn:microsoft.com/office/officeart/2005/8/quickstyle/simple1" qsCatId="simple" csTypeId="urn:microsoft.com/office/officeart/2005/8/colors/accent1_2" csCatId="accent1" phldr="1"/>
      <dgm:spPr/>
    </dgm:pt>
    <dgm:pt modelId="{C4473CB9-5D77-4B3C-BD49-2D75AFE6D782}">
      <dgm:prSet phldrT="[Metin]"/>
      <dgm:spPr/>
      <dgm:t>
        <a:bodyPr/>
        <a:lstStyle/>
        <a:p>
          <a:r>
            <a:rPr lang="tr-TR" dirty="0" smtClean="0"/>
            <a:t>300m</a:t>
          </a:r>
          <a:endParaRPr lang="tr-TR" dirty="0"/>
        </a:p>
      </dgm:t>
    </dgm:pt>
    <dgm:pt modelId="{F4123D46-E84A-42A3-88FA-1FAEBE3468F0}" type="parTrans" cxnId="{BFF05AE3-62B7-4395-8B21-9D12235235E9}">
      <dgm:prSet/>
      <dgm:spPr/>
      <dgm:t>
        <a:bodyPr/>
        <a:lstStyle/>
        <a:p>
          <a:endParaRPr lang="tr-TR"/>
        </a:p>
      </dgm:t>
    </dgm:pt>
    <dgm:pt modelId="{3C8EB1AD-DD55-4486-A90B-51B1D599E637}" type="sibTrans" cxnId="{BFF05AE3-62B7-4395-8B21-9D12235235E9}">
      <dgm:prSet/>
      <dgm:spPr/>
      <dgm:t>
        <a:bodyPr/>
        <a:lstStyle/>
        <a:p>
          <a:endParaRPr lang="tr-TR"/>
        </a:p>
      </dgm:t>
    </dgm:pt>
    <dgm:pt modelId="{DFF8EDAF-77BD-49EF-B7C0-F33571E8EB8C}">
      <dgm:prSet phldrT="[Metin]"/>
      <dgm:spPr/>
      <dgm:t>
        <a:bodyPr/>
        <a:lstStyle/>
        <a:p>
          <a:r>
            <a:rPr lang="tr-TR" dirty="0" smtClean="0"/>
            <a:t>1.000m</a:t>
          </a:r>
          <a:endParaRPr lang="tr-TR" dirty="0"/>
        </a:p>
      </dgm:t>
    </dgm:pt>
    <dgm:pt modelId="{D9D54E6A-C318-4393-A0C2-622C7990DFC5}" type="parTrans" cxnId="{1BF93B8A-2922-4A0D-B444-E2FC54008A75}">
      <dgm:prSet/>
      <dgm:spPr/>
      <dgm:t>
        <a:bodyPr/>
        <a:lstStyle/>
        <a:p>
          <a:endParaRPr lang="tr-TR"/>
        </a:p>
      </dgm:t>
    </dgm:pt>
    <dgm:pt modelId="{47AC5ADD-7F86-413F-A3E1-66C8D288A5E4}" type="sibTrans" cxnId="{1BF93B8A-2922-4A0D-B444-E2FC54008A75}">
      <dgm:prSet/>
      <dgm:spPr/>
      <dgm:t>
        <a:bodyPr/>
        <a:lstStyle/>
        <a:p>
          <a:endParaRPr lang="tr-TR"/>
        </a:p>
      </dgm:t>
    </dgm:pt>
    <dgm:pt modelId="{DF8008FB-6EB3-497C-9929-83CEFC3EB6B6}">
      <dgm:prSet phldrT="[Metin]"/>
      <dgm:spPr/>
      <dgm:t>
        <a:bodyPr/>
        <a:lstStyle/>
        <a:p>
          <a:r>
            <a:rPr lang="tr-TR" dirty="0" smtClean="0"/>
            <a:t>2.000m</a:t>
          </a:r>
          <a:endParaRPr lang="tr-TR" dirty="0"/>
        </a:p>
      </dgm:t>
    </dgm:pt>
    <dgm:pt modelId="{3B96DE2A-08F0-46F9-B2E1-BAE8C8B3BC79}" type="parTrans" cxnId="{E9BDA606-F807-4DEC-9F4B-4C389F80029A}">
      <dgm:prSet/>
      <dgm:spPr/>
      <dgm:t>
        <a:bodyPr/>
        <a:lstStyle/>
        <a:p>
          <a:endParaRPr lang="tr-TR"/>
        </a:p>
      </dgm:t>
    </dgm:pt>
    <dgm:pt modelId="{3967C66E-9D85-4033-AA94-141B30EE18F7}" type="sibTrans" cxnId="{E9BDA606-F807-4DEC-9F4B-4C389F80029A}">
      <dgm:prSet/>
      <dgm:spPr/>
      <dgm:t>
        <a:bodyPr/>
        <a:lstStyle/>
        <a:p>
          <a:endParaRPr lang="tr-TR"/>
        </a:p>
      </dgm:t>
    </dgm:pt>
    <dgm:pt modelId="{49B47808-9F33-45DA-8B4E-81EC3B1F8F00}">
      <dgm:prSet/>
      <dgm:spPr/>
      <dgm:t>
        <a:bodyPr/>
        <a:lstStyle/>
        <a:p>
          <a:r>
            <a:rPr lang="tr-TR" dirty="0" smtClean="0"/>
            <a:t>Havza Sınırı</a:t>
          </a:r>
          <a:endParaRPr lang="tr-TR" dirty="0"/>
        </a:p>
      </dgm:t>
    </dgm:pt>
    <dgm:pt modelId="{01883E19-127C-4443-8AFE-0D265CE6DB3F}" type="parTrans" cxnId="{0489291B-5C4F-48E7-B007-3EA9FC534A46}">
      <dgm:prSet/>
      <dgm:spPr/>
      <dgm:t>
        <a:bodyPr/>
        <a:lstStyle/>
        <a:p>
          <a:endParaRPr lang="tr-TR"/>
        </a:p>
      </dgm:t>
    </dgm:pt>
    <dgm:pt modelId="{AFA072B2-1E24-4594-900F-60A6D91EB867}" type="sibTrans" cxnId="{0489291B-5C4F-48E7-B007-3EA9FC534A46}">
      <dgm:prSet/>
      <dgm:spPr/>
      <dgm:t>
        <a:bodyPr/>
        <a:lstStyle/>
        <a:p>
          <a:endParaRPr lang="tr-TR"/>
        </a:p>
      </dgm:t>
    </dgm:pt>
    <dgm:pt modelId="{937AB0C6-3A48-4D6E-B9B9-2A8DF9801B79}" type="pres">
      <dgm:prSet presAssocID="{30F1BF13-7DB4-4A37-95D7-AAB0149795F7}" presName="composite" presStyleCnt="0">
        <dgm:presLayoutVars>
          <dgm:chMax val="5"/>
          <dgm:dir/>
          <dgm:resizeHandles val="exact"/>
        </dgm:presLayoutVars>
      </dgm:prSet>
      <dgm:spPr/>
    </dgm:pt>
    <dgm:pt modelId="{AD2F945D-0D5E-4DE6-985F-F983A61AF51E}" type="pres">
      <dgm:prSet presAssocID="{C4473CB9-5D77-4B3C-BD49-2D75AFE6D782}" presName="circle1" presStyleLbl="lnNode1" presStyleIdx="0" presStyleCnt="4"/>
      <dgm:spPr/>
    </dgm:pt>
    <dgm:pt modelId="{5B6DDE53-2467-484F-B280-1E6550ACA537}" type="pres">
      <dgm:prSet presAssocID="{C4473CB9-5D77-4B3C-BD49-2D75AFE6D782}" presName="text1" presStyleLbl="revTx" presStyleIdx="0" presStyleCnt="4">
        <dgm:presLayoutVars>
          <dgm:bulletEnabled val="1"/>
        </dgm:presLayoutVars>
      </dgm:prSet>
      <dgm:spPr/>
      <dgm:t>
        <a:bodyPr/>
        <a:lstStyle/>
        <a:p>
          <a:endParaRPr lang="tr-TR"/>
        </a:p>
      </dgm:t>
    </dgm:pt>
    <dgm:pt modelId="{B4FED067-6397-44E0-BF60-443F09B8E8D2}" type="pres">
      <dgm:prSet presAssocID="{C4473CB9-5D77-4B3C-BD49-2D75AFE6D782}" presName="line1" presStyleLbl="callout" presStyleIdx="0" presStyleCnt="8"/>
      <dgm:spPr/>
    </dgm:pt>
    <dgm:pt modelId="{A01F594F-13DB-4F40-A26B-C1A08E593632}" type="pres">
      <dgm:prSet presAssocID="{C4473CB9-5D77-4B3C-BD49-2D75AFE6D782}" presName="d1" presStyleLbl="callout" presStyleIdx="1" presStyleCnt="8"/>
      <dgm:spPr/>
    </dgm:pt>
    <dgm:pt modelId="{19E4B97B-4406-46BE-AE4C-CC1AE61A08EE}" type="pres">
      <dgm:prSet presAssocID="{DFF8EDAF-77BD-49EF-B7C0-F33571E8EB8C}" presName="circle2" presStyleLbl="lnNode1" presStyleIdx="1" presStyleCnt="4"/>
      <dgm:spPr/>
    </dgm:pt>
    <dgm:pt modelId="{632806B0-111E-4D72-96A5-36CDEFDD313D}" type="pres">
      <dgm:prSet presAssocID="{DFF8EDAF-77BD-49EF-B7C0-F33571E8EB8C}" presName="text2" presStyleLbl="revTx" presStyleIdx="1" presStyleCnt="4">
        <dgm:presLayoutVars>
          <dgm:bulletEnabled val="1"/>
        </dgm:presLayoutVars>
      </dgm:prSet>
      <dgm:spPr/>
      <dgm:t>
        <a:bodyPr/>
        <a:lstStyle/>
        <a:p>
          <a:endParaRPr lang="tr-TR"/>
        </a:p>
      </dgm:t>
    </dgm:pt>
    <dgm:pt modelId="{55F518BA-B200-4ABB-A415-9A19FD7A1EDC}" type="pres">
      <dgm:prSet presAssocID="{DFF8EDAF-77BD-49EF-B7C0-F33571E8EB8C}" presName="line2" presStyleLbl="callout" presStyleIdx="2" presStyleCnt="8"/>
      <dgm:spPr/>
    </dgm:pt>
    <dgm:pt modelId="{A23923D6-DF3F-4BCE-B7B4-121B3A67848C}" type="pres">
      <dgm:prSet presAssocID="{DFF8EDAF-77BD-49EF-B7C0-F33571E8EB8C}" presName="d2" presStyleLbl="callout" presStyleIdx="3" presStyleCnt="8"/>
      <dgm:spPr/>
    </dgm:pt>
    <dgm:pt modelId="{A998ED36-E722-4CBE-B50D-AD96C0577B44}" type="pres">
      <dgm:prSet presAssocID="{DF8008FB-6EB3-497C-9929-83CEFC3EB6B6}" presName="circle3" presStyleLbl="lnNode1" presStyleIdx="2" presStyleCnt="4"/>
      <dgm:spPr/>
    </dgm:pt>
    <dgm:pt modelId="{040FF80D-2384-46DC-9B9C-0617298AC195}" type="pres">
      <dgm:prSet presAssocID="{DF8008FB-6EB3-497C-9929-83CEFC3EB6B6}" presName="text3" presStyleLbl="revTx" presStyleIdx="2" presStyleCnt="4">
        <dgm:presLayoutVars>
          <dgm:bulletEnabled val="1"/>
        </dgm:presLayoutVars>
      </dgm:prSet>
      <dgm:spPr/>
      <dgm:t>
        <a:bodyPr/>
        <a:lstStyle/>
        <a:p>
          <a:endParaRPr lang="tr-TR"/>
        </a:p>
      </dgm:t>
    </dgm:pt>
    <dgm:pt modelId="{EA65054B-0577-48E0-B180-413CCAC805C4}" type="pres">
      <dgm:prSet presAssocID="{DF8008FB-6EB3-497C-9929-83CEFC3EB6B6}" presName="line3" presStyleLbl="callout" presStyleIdx="4" presStyleCnt="8"/>
      <dgm:spPr/>
    </dgm:pt>
    <dgm:pt modelId="{AB3E7E2F-7688-4A90-9CDB-68CD7BE3039F}" type="pres">
      <dgm:prSet presAssocID="{DF8008FB-6EB3-497C-9929-83CEFC3EB6B6}" presName="d3" presStyleLbl="callout" presStyleIdx="5" presStyleCnt="8"/>
      <dgm:spPr/>
    </dgm:pt>
    <dgm:pt modelId="{1A9CE408-8A16-4F06-9351-6B46AF95045B}" type="pres">
      <dgm:prSet presAssocID="{49B47808-9F33-45DA-8B4E-81EC3B1F8F00}" presName="circle4" presStyleLbl="lnNode1" presStyleIdx="3" presStyleCnt="4"/>
      <dgm:spPr>
        <a:solidFill>
          <a:schemeClr val="accent1">
            <a:hueOff val="0"/>
            <a:satOff val="0"/>
            <a:lumOff val="0"/>
          </a:schemeClr>
        </a:solidFill>
      </dgm:spPr>
    </dgm:pt>
    <dgm:pt modelId="{B927B5E9-966E-41CC-9850-B514937234C2}" type="pres">
      <dgm:prSet presAssocID="{49B47808-9F33-45DA-8B4E-81EC3B1F8F00}" presName="text4" presStyleLbl="revTx" presStyleIdx="3" presStyleCnt="4">
        <dgm:presLayoutVars>
          <dgm:bulletEnabled val="1"/>
        </dgm:presLayoutVars>
      </dgm:prSet>
      <dgm:spPr/>
      <dgm:t>
        <a:bodyPr/>
        <a:lstStyle/>
        <a:p>
          <a:endParaRPr lang="tr-TR"/>
        </a:p>
      </dgm:t>
    </dgm:pt>
    <dgm:pt modelId="{2DBB7B9B-6DEE-431E-8ED3-AA7DBFB03007}" type="pres">
      <dgm:prSet presAssocID="{49B47808-9F33-45DA-8B4E-81EC3B1F8F00}" presName="line4" presStyleLbl="callout" presStyleIdx="6" presStyleCnt="8"/>
      <dgm:spPr/>
    </dgm:pt>
    <dgm:pt modelId="{50EACE9A-0C14-4FDD-9FF3-E0551C39B3DF}" type="pres">
      <dgm:prSet presAssocID="{49B47808-9F33-45DA-8B4E-81EC3B1F8F00}" presName="d4" presStyleLbl="callout" presStyleIdx="7" presStyleCnt="8"/>
      <dgm:spPr/>
    </dgm:pt>
  </dgm:ptLst>
  <dgm:cxnLst>
    <dgm:cxn modelId="{954A1048-9949-4152-A621-CABDB7793E5A}" type="presOf" srcId="{C4473CB9-5D77-4B3C-BD49-2D75AFE6D782}" destId="{5B6DDE53-2467-484F-B280-1E6550ACA537}" srcOrd="0" destOrd="0" presId="urn:microsoft.com/office/officeart/2005/8/layout/target1"/>
    <dgm:cxn modelId="{C01EDF41-E24F-4F1A-B971-7B92128A853A}" type="presOf" srcId="{30F1BF13-7DB4-4A37-95D7-AAB0149795F7}" destId="{937AB0C6-3A48-4D6E-B9B9-2A8DF9801B79}" srcOrd="0" destOrd="0" presId="urn:microsoft.com/office/officeart/2005/8/layout/target1"/>
    <dgm:cxn modelId="{E3F52B73-B8EF-4C79-AD22-05F422DDFB6E}" type="presOf" srcId="{DF8008FB-6EB3-497C-9929-83CEFC3EB6B6}" destId="{040FF80D-2384-46DC-9B9C-0617298AC195}" srcOrd="0" destOrd="0" presId="urn:microsoft.com/office/officeart/2005/8/layout/target1"/>
    <dgm:cxn modelId="{1BF93B8A-2922-4A0D-B444-E2FC54008A75}" srcId="{30F1BF13-7DB4-4A37-95D7-AAB0149795F7}" destId="{DFF8EDAF-77BD-49EF-B7C0-F33571E8EB8C}" srcOrd="1" destOrd="0" parTransId="{D9D54E6A-C318-4393-A0C2-622C7990DFC5}" sibTransId="{47AC5ADD-7F86-413F-A3E1-66C8D288A5E4}"/>
    <dgm:cxn modelId="{E9BDA606-F807-4DEC-9F4B-4C389F80029A}" srcId="{30F1BF13-7DB4-4A37-95D7-AAB0149795F7}" destId="{DF8008FB-6EB3-497C-9929-83CEFC3EB6B6}" srcOrd="2" destOrd="0" parTransId="{3B96DE2A-08F0-46F9-B2E1-BAE8C8B3BC79}" sibTransId="{3967C66E-9D85-4033-AA94-141B30EE18F7}"/>
    <dgm:cxn modelId="{0489291B-5C4F-48E7-B007-3EA9FC534A46}" srcId="{30F1BF13-7DB4-4A37-95D7-AAB0149795F7}" destId="{49B47808-9F33-45DA-8B4E-81EC3B1F8F00}" srcOrd="3" destOrd="0" parTransId="{01883E19-127C-4443-8AFE-0D265CE6DB3F}" sibTransId="{AFA072B2-1E24-4594-900F-60A6D91EB867}"/>
    <dgm:cxn modelId="{573C423E-7CD8-4DE6-9631-4F129FEF1C12}" type="presOf" srcId="{49B47808-9F33-45DA-8B4E-81EC3B1F8F00}" destId="{B927B5E9-966E-41CC-9850-B514937234C2}" srcOrd="0" destOrd="0" presId="urn:microsoft.com/office/officeart/2005/8/layout/target1"/>
    <dgm:cxn modelId="{60B21D6C-4C1C-4683-8E0D-B00E3782E01D}" type="presOf" srcId="{DFF8EDAF-77BD-49EF-B7C0-F33571E8EB8C}" destId="{632806B0-111E-4D72-96A5-36CDEFDD313D}" srcOrd="0" destOrd="0" presId="urn:microsoft.com/office/officeart/2005/8/layout/target1"/>
    <dgm:cxn modelId="{BFF05AE3-62B7-4395-8B21-9D12235235E9}" srcId="{30F1BF13-7DB4-4A37-95D7-AAB0149795F7}" destId="{C4473CB9-5D77-4B3C-BD49-2D75AFE6D782}" srcOrd="0" destOrd="0" parTransId="{F4123D46-E84A-42A3-88FA-1FAEBE3468F0}" sibTransId="{3C8EB1AD-DD55-4486-A90B-51B1D599E637}"/>
    <dgm:cxn modelId="{8F770EF6-49B6-430A-8DD5-64447DC8BDC1}" type="presParOf" srcId="{937AB0C6-3A48-4D6E-B9B9-2A8DF9801B79}" destId="{AD2F945D-0D5E-4DE6-985F-F983A61AF51E}" srcOrd="0" destOrd="0" presId="urn:microsoft.com/office/officeart/2005/8/layout/target1"/>
    <dgm:cxn modelId="{3346FD1D-E933-4E9A-AF13-006BD431D804}" type="presParOf" srcId="{937AB0C6-3A48-4D6E-B9B9-2A8DF9801B79}" destId="{5B6DDE53-2467-484F-B280-1E6550ACA537}" srcOrd="1" destOrd="0" presId="urn:microsoft.com/office/officeart/2005/8/layout/target1"/>
    <dgm:cxn modelId="{0206EF6F-D0D7-461A-B817-BDF1287B5730}" type="presParOf" srcId="{937AB0C6-3A48-4D6E-B9B9-2A8DF9801B79}" destId="{B4FED067-6397-44E0-BF60-443F09B8E8D2}" srcOrd="2" destOrd="0" presId="urn:microsoft.com/office/officeart/2005/8/layout/target1"/>
    <dgm:cxn modelId="{0D497D9A-A8DD-4CA3-A1C4-A1BC788DB139}" type="presParOf" srcId="{937AB0C6-3A48-4D6E-B9B9-2A8DF9801B79}" destId="{A01F594F-13DB-4F40-A26B-C1A08E593632}" srcOrd="3" destOrd="0" presId="urn:microsoft.com/office/officeart/2005/8/layout/target1"/>
    <dgm:cxn modelId="{724EA350-009B-4643-8C18-7F5F93EB4535}" type="presParOf" srcId="{937AB0C6-3A48-4D6E-B9B9-2A8DF9801B79}" destId="{19E4B97B-4406-46BE-AE4C-CC1AE61A08EE}" srcOrd="4" destOrd="0" presId="urn:microsoft.com/office/officeart/2005/8/layout/target1"/>
    <dgm:cxn modelId="{69A958D2-F10F-4C02-8C59-7B7120BE4256}" type="presParOf" srcId="{937AB0C6-3A48-4D6E-B9B9-2A8DF9801B79}" destId="{632806B0-111E-4D72-96A5-36CDEFDD313D}" srcOrd="5" destOrd="0" presId="urn:microsoft.com/office/officeart/2005/8/layout/target1"/>
    <dgm:cxn modelId="{CD8FB467-7FB3-410F-9B6F-5C390D80F252}" type="presParOf" srcId="{937AB0C6-3A48-4D6E-B9B9-2A8DF9801B79}" destId="{55F518BA-B200-4ABB-A415-9A19FD7A1EDC}" srcOrd="6" destOrd="0" presId="urn:microsoft.com/office/officeart/2005/8/layout/target1"/>
    <dgm:cxn modelId="{F94FA278-4189-492D-80A3-F7B200D0FC16}" type="presParOf" srcId="{937AB0C6-3A48-4D6E-B9B9-2A8DF9801B79}" destId="{A23923D6-DF3F-4BCE-B7B4-121B3A67848C}" srcOrd="7" destOrd="0" presId="urn:microsoft.com/office/officeart/2005/8/layout/target1"/>
    <dgm:cxn modelId="{ADA1151D-E008-4DE5-8589-8F06DAB0A9CB}" type="presParOf" srcId="{937AB0C6-3A48-4D6E-B9B9-2A8DF9801B79}" destId="{A998ED36-E722-4CBE-B50D-AD96C0577B44}" srcOrd="8" destOrd="0" presId="urn:microsoft.com/office/officeart/2005/8/layout/target1"/>
    <dgm:cxn modelId="{7E398394-ABFB-465B-9986-631A6AFF99B6}" type="presParOf" srcId="{937AB0C6-3A48-4D6E-B9B9-2A8DF9801B79}" destId="{040FF80D-2384-46DC-9B9C-0617298AC195}" srcOrd="9" destOrd="0" presId="urn:microsoft.com/office/officeart/2005/8/layout/target1"/>
    <dgm:cxn modelId="{126FD6AD-CE53-4076-A57D-502C11D7A5A6}" type="presParOf" srcId="{937AB0C6-3A48-4D6E-B9B9-2A8DF9801B79}" destId="{EA65054B-0577-48E0-B180-413CCAC805C4}" srcOrd="10" destOrd="0" presId="urn:microsoft.com/office/officeart/2005/8/layout/target1"/>
    <dgm:cxn modelId="{E5B29DCD-B43E-44FB-81E5-A0CAE0DADC32}" type="presParOf" srcId="{937AB0C6-3A48-4D6E-B9B9-2A8DF9801B79}" destId="{AB3E7E2F-7688-4A90-9CDB-68CD7BE3039F}" srcOrd="11" destOrd="0" presId="urn:microsoft.com/office/officeart/2005/8/layout/target1"/>
    <dgm:cxn modelId="{7145FCA6-04D9-458D-9798-A044D25FB35C}" type="presParOf" srcId="{937AB0C6-3A48-4D6E-B9B9-2A8DF9801B79}" destId="{1A9CE408-8A16-4F06-9351-6B46AF95045B}" srcOrd="12" destOrd="0" presId="urn:microsoft.com/office/officeart/2005/8/layout/target1"/>
    <dgm:cxn modelId="{80CDCEBC-9D43-41A6-87BD-B58B71F24046}" type="presParOf" srcId="{937AB0C6-3A48-4D6E-B9B9-2A8DF9801B79}" destId="{B927B5E9-966E-41CC-9850-B514937234C2}" srcOrd="13" destOrd="0" presId="urn:microsoft.com/office/officeart/2005/8/layout/target1"/>
    <dgm:cxn modelId="{5C6776A7-8CFB-4912-A7D1-633CE4AD08A8}" type="presParOf" srcId="{937AB0C6-3A48-4D6E-B9B9-2A8DF9801B79}" destId="{2DBB7B9B-6DEE-431E-8ED3-AA7DBFB03007}" srcOrd="14" destOrd="0" presId="urn:microsoft.com/office/officeart/2005/8/layout/target1"/>
    <dgm:cxn modelId="{35300024-D755-4ED2-8592-EB9F13B81486}" type="presParOf" srcId="{937AB0C6-3A48-4D6E-B9B9-2A8DF9801B79}" destId="{50EACE9A-0C14-4FDD-9FF3-E0551C39B3DF}"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526D557-66FA-4066-9F54-6CECC81D463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03451B08-6259-4DDD-A0D4-6B01073F989E}">
      <dgm:prSet/>
      <dgm:spPr/>
      <dgm:t>
        <a:bodyPr/>
        <a:lstStyle/>
        <a:p>
          <a:pPr rtl="0"/>
          <a:r>
            <a:rPr lang="tr-TR" dirty="0" smtClean="0"/>
            <a:t>İçme Suyu Temin Edilen Kaynakların Koruma Alanlarının Belirlenmesi Hakkında </a:t>
          </a:r>
          <a:r>
            <a:rPr lang="tr-TR" dirty="0" err="1" smtClean="0"/>
            <a:t>Tebliğ’nin</a:t>
          </a:r>
          <a:r>
            <a:rPr lang="tr-TR" dirty="0" smtClean="0"/>
            <a:t> yayımlanması ile </a:t>
          </a:r>
          <a:r>
            <a:rPr lang="tr-TR" dirty="0" err="1" smtClean="0"/>
            <a:t>Akifer</a:t>
          </a:r>
          <a:r>
            <a:rPr lang="tr-TR" dirty="0" smtClean="0"/>
            <a:t> özelliklerini dikkate alan bir yaklaşım için adım atılmıştır.</a:t>
          </a:r>
          <a:endParaRPr lang="tr-TR" dirty="0"/>
        </a:p>
      </dgm:t>
    </dgm:pt>
    <dgm:pt modelId="{36DE4CD1-54EA-454B-8E58-5AE3ADDF0F23}" type="parTrans" cxnId="{CD7EC9E3-EBFF-4261-A95E-9F90C051A2BA}">
      <dgm:prSet/>
      <dgm:spPr/>
      <dgm:t>
        <a:bodyPr/>
        <a:lstStyle/>
        <a:p>
          <a:endParaRPr lang="tr-TR"/>
        </a:p>
      </dgm:t>
    </dgm:pt>
    <dgm:pt modelId="{E26D8057-C525-4FCB-95B8-8E778052FCC8}" type="sibTrans" cxnId="{CD7EC9E3-EBFF-4261-A95E-9F90C051A2BA}">
      <dgm:prSet/>
      <dgm:spPr/>
      <dgm:t>
        <a:bodyPr/>
        <a:lstStyle/>
        <a:p>
          <a:endParaRPr lang="tr-TR"/>
        </a:p>
      </dgm:t>
    </dgm:pt>
    <dgm:pt modelId="{339B4CD1-EC34-4349-A79A-4ECA786D1ABA}">
      <dgm:prSet/>
      <dgm:spPr/>
      <dgm:t>
        <a:bodyPr/>
        <a:lstStyle/>
        <a:p>
          <a:pPr rtl="0"/>
          <a:r>
            <a:rPr lang="tr-TR" dirty="0" smtClean="0"/>
            <a:t>Yeraltı sularının Kirlenmeye ve Bozunmaya Karşı Korunması Yönetmeliği ile uzun vadede koruma alanları oluşturmaya yönelik temel atılmıştır.</a:t>
          </a:r>
          <a:endParaRPr lang="tr-TR" dirty="0"/>
        </a:p>
      </dgm:t>
    </dgm:pt>
    <dgm:pt modelId="{D1A0D3A7-37B0-4F07-9CC5-DBEA23EA140A}" type="parTrans" cxnId="{0E0F8710-7D19-4F3F-8D83-E6A58D1F6B31}">
      <dgm:prSet/>
      <dgm:spPr/>
      <dgm:t>
        <a:bodyPr/>
        <a:lstStyle/>
        <a:p>
          <a:endParaRPr lang="tr-TR"/>
        </a:p>
      </dgm:t>
    </dgm:pt>
    <dgm:pt modelId="{06AFAC3C-0F3A-444B-BF5A-B14BB569F0B5}" type="sibTrans" cxnId="{0E0F8710-7D19-4F3F-8D83-E6A58D1F6B31}">
      <dgm:prSet/>
      <dgm:spPr/>
      <dgm:t>
        <a:bodyPr/>
        <a:lstStyle/>
        <a:p>
          <a:endParaRPr lang="tr-TR"/>
        </a:p>
      </dgm:t>
    </dgm:pt>
    <dgm:pt modelId="{BD30CD7A-62D4-4C4E-9248-B4627147C8AC}">
      <dgm:prSet/>
      <dgm:spPr/>
      <dgm:t>
        <a:bodyPr/>
        <a:lstStyle/>
        <a:p>
          <a:pPr rtl="0"/>
          <a:r>
            <a:rPr lang="tr-TR" dirty="0" smtClean="0"/>
            <a:t>SYKK ve </a:t>
          </a:r>
          <a:r>
            <a:rPr lang="tr-TR" dirty="0" err="1" smtClean="0"/>
            <a:t>SYGM’nin</a:t>
          </a:r>
          <a:r>
            <a:rPr lang="tr-TR" dirty="0" smtClean="0"/>
            <a:t> çalışmaları geleceğe yönelik sağlıklı kararlar alınmasında önemli rol oynamaktadır.</a:t>
          </a:r>
          <a:endParaRPr lang="tr-TR" dirty="0"/>
        </a:p>
      </dgm:t>
    </dgm:pt>
    <dgm:pt modelId="{4448BA08-B7E2-4322-96D2-9EFE6CA577C2}" type="parTrans" cxnId="{786374F1-E825-4E9C-9BA1-1FDF6CE8CB5F}">
      <dgm:prSet/>
      <dgm:spPr/>
      <dgm:t>
        <a:bodyPr/>
        <a:lstStyle/>
        <a:p>
          <a:endParaRPr lang="tr-TR"/>
        </a:p>
      </dgm:t>
    </dgm:pt>
    <dgm:pt modelId="{4050DCED-177D-49EF-9723-441FF7178BE5}" type="sibTrans" cxnId="{786374F1-E825-4E9C-9BA1-1FDF6CE8CB5F}">
      <dgm:prSet/>
      <dgm:spPr/>
      <dgm:t>
        <a:bodyPr/>
        <a:lstStyle/>
        <a:p>
          <a:endParaRPr lang="tr-TR"/>
        </a:p>
      </dgm:t>
    </dgm:pt>
    <dgm:pt modelId="{D88CFFFA-C3C9-40E8-BE2C-E964CE4913BE}" type="pres">
      <dgm:prSet presAssocID="{0526D557-66FA-4066-9F54-6CECC81D4638}" presName="linear" presStyleCnt="0">
        <dgm:presLayoutVars>
          <dgm:animLvl val="lvl"/>
          <dgm:resizeHandles val="exact"/>
        </dgm:presLayoutVars>
      </dgm:prSet>
      <dgm:spPr/>
      <dgm:t>
        <a:bodyPr/>
        <a:lstStyle/>
        <a:p>
          <a:endParaRPr lang="tr-TR"/>
        </a:p>
      </dgm:t>
    </dgm:pt>
    <dgm:pt modelId="{3284BEB0-C5EC-43E1-ABAA-670BDA5032FE}" type="pres">
      <dgm:prSet presAssocID="{03451B08-6259-4DDD-A0D4-6B01073F989E}" presName="parentText" presStyleLbl="node1" presStyleIdx="0" presStyleCnt="3">
        <dgm:presLayoutVars>
          <dgm:chMax val="0"/>
          <dgm:bulletEnabled val="1"/>
        </dgm:presLayoutVars>
      </dgm:prSet>
      <dgm:spPr/>
      <dgm:t>
        <a:bodyPr/>
        <a:lstStyle/>
        <a:p>
          <a:endParaRPr lang="tr-TR"/>
        </a:p>
      </dgm:t>
    </dgm:pt>
    <dgm:pt modelId="{FFF6F643-D227-4262-9A2D-2AB9B3DB5DEB}" type="pres">
      <dgm:prSet presAssocID="{E26D8057-C525-4FCB-95B8-8E778052FCC8}" presName="spacer" presStyleCnt="0"/>
      <dgm:spPr/>
    </dgm:pt>
    <dgm:pt modelId="{2CC8CA77-85BB-4FAF-A9D9-E404AF2FB776}" type="pres">
      <dgm:prSet presAssocID="{339B4CD1-EC34-4349-A79A-4ECA786D1ABA}" presName="parentText" presStyleLbl="node1" presStyleIdx="1" presStyleCnt="3">
        <dgm:presLayoutVars>
          <dgm:chMax val="0"/>
          <dgm:bulletEnabled val="1"/>
        </dgm:presLayoutVars>
      </dgm:prSet>
      <dgm:spPr/>
      <dgm:t>
        <a:bodyPr/>
        <a:lstStyle/>
        <a:p>
          <a:endParaRPr lang="tr-TR"/>
        </a:p>
      </dgm:t>
    </dgm:pt>
    <dgm:pt modelId="{3CA52B5C-B5E3-4728-8DC7-80FD581A810B}" type="pres">
      <dgm:prSet presAssocID="{06AFAC3C-0F3A-444B-BF5A-B14BB569F0B5}" presName="spacer" presStyleCnt="0"/>
      <dgm:spPr/>
    </dgm:pt>
    <dgm:pt modelId="{DFE0B256-305A-4A7E-96A1-D67706DFCFD4}" type="pres">
      <dgm:prSet presAssocID="{BD30CD7A-62D4-4C4E-9248-B4627147C8AC}" presName="parentText" presStyleLbl="node1" presStyleIdx="2" presStyleCnt="3">
        <dgm:presLayoutVars>
          <dgm:chMax val="0"/>
          <dgm:bulletEnabled val="1"/>
        </dgm:presLayoutVars>
      </dgm:prSet>
      <dgm:spPr/>
      <dgm:t>
        <a:bodyPr/>
        <a:lstStyle/>
        <a:p>
          <a:endParaRPr lang="tr-TR"/>
        </a:p>
      </dgm:t>
    </dgm:pt>
  </dgm:ptLst>
  <dgm:cxnLst>
    <dgm:cxn modelId="{786374F1-E825-4E9C-9BA1-1FDF6CE8CB5F}" srcId="{0526D557-66FA-4066-9F54-6CECC81D4638}" destId="{BD30CD7A-62D4-4C4E-9248-B4627147C8AC}" srcOrd="2" destOrd="0" parTransId="{4448BA08-B7E2-4322-96D2-9EFE6CA577C2}" sibTransId="{4050DCED-177D-49EF-9723-441FF7178BE5}"/>
    <dgm:cxn modelId="{2A53D1D3-9DB4-4976-AEAF-EA2AEF259F38}" type="presOf" srcId="{339B4CD1-EC34-4349-A79A-4ECA786D1ABA}" destId="{2CC8CA77-85BB-4FAF-A9D9-E404AF2FB776}" srcOrd="0" destOrd="0" presId="urn:microsoft.com/office/officeart/2005/8/layout/vList2"/>
    <dgm:cxn modelId="{F45B97B0-E6D9-4E2C-BD0B-085B2C13042C}" type="presOf" srcId="{03451B08-6259-4DDD-A0D4-6B01073F989E}" destId="{3284BEB0-C5EC-43E1-ABAA-670BDA5032FE}" srcOrd="0" destOrd="0" presId="urn:microsoft.com/office/officeart/2005/8/layout/vList2"/>
    <dgm:cxn modelId="{18141B6E-D2CE-41D2-BCFB-CBE04F891D7B}" type="presOf" srcId="{BD30CD7A-62D4-4C4E-9248-B4627147C8AC}" destId="{DFE0B256-305A-4A7E-96A1-D67706DFCFD4}" srcOrd="0" destOrd="0" presId="urn:microsoft.com/office/officeart/2005/8/layout/vList2"/>
    <dgm:cxn modelId="{990325F2-66ED-44C4-A531-5D8AB9A50E1C}" type="presOf" srcId="{0526D557-66FA-4066-9F54-6CECC81D4638}" destId="{D88CFFFA-C3C9-40E8-BE2C-E964CE4913BE}" srcOrd="0" destOrd="0" presId="urn:microsoft.com/office/officeart/2005/8/layout/vList2"/>
    <dgm:cxn modelId="{CD7EC9E3-EBFF-4261-A95E-9F90C051A2BA}" srcId="{0526D557-66FA-4066-9F54-6CECC81D4638}" destId="{03451B08-6259-4DDD-A0D4-6B01073F989E}" srcOrd="0" destOrd="0" parTransId="{36DE4CD1-54EA-454B-8E58-5AE3ADDF0F23}" sibTransId="{E26D8057-C525-4FCB-95B8-8E778052FCC8}"/>
    <dgm:cxn modelId="{0E0F8710-7D19-4F3F-8D83-E6A58D1F6B31}" srcId="{0526D557-66FA-4066-9F54-6CECC81D4638}" destId="{339B4CD1-EC34-4349-A79A-4ECA786D1ABA}" srcOrd="1" destOrd="0" parTransId="{D1A0D3A7-37B0-4F07-9CC5-DBEA23EA140A}" sibTransId="{06AFAC3C-0F3A-444B-BF5A-B14BB569F0B5}"/>
    <dgm:cxn modelId="{C6CF7AFB-3A47-4F4E-9BA6-2B5F309388CA}" type="presParOf" srcId="{D88CFFFA-C3C9-40E8-BE2C-E964CE4913BE}" destId="{3284BEB0-C5EC-43E1-ABAA-670BDA5032FE}" srcOrd="0" destOrd="0" presId="urn:microsoft.com/office/officeart/2005/8/layout/vList2"/>
    <dgm:cxn modelId="{C7554DBE-43B1-4C8A-946F-7865C511C570}" type="presParOf" srcId="{D88CFFFA-C3C9-40E8-BE2C-E964CE4913BE}" destId="{FFF6F643-D227-4262-9A2D-2AB9B3DB5DEB}" srcOrd="1" destOrd="0" presId="urn:microsoft.com/office/officeart/2005/8/layout/vList2"/>
    <dgm:cxn modelId="{7CC89AD1-E9AE-4CDC-BA6D-7EFC3B10846B}" type="presParOf" srcId="{D88CFFFA-C3C9-40E8-BE2C-E964CE4913BE}" destId="{2CC8CA77-85BB-4FAF-A9D9-E404AF2FB776}" srcOrd="2" destOrd="0" presId="urn:microsoft.com/office/officeart/2005/8/layout/vList2"/>
    <dgm:cxn modelId="{4BF69F31-A4AE-4990-939E-2C407208A69D}" type="presParOf" srcId="{D88CFFFA-C3C9-40E8-BE2C-E964CE4913BE}" destId="{3CA52B5C-B5E3-4728-8DC7-80FD581A810B}" srcOrd="3" destOrd="0" presId="urn:microsoft.com/office/officeart/2005/8/layout/vList2"/>
    <dgm:cxn modelId="{18FFC8CB-0FA1-4628-942D-8EE3462ADB04}" type="presParOf" srcId="{D88CFFFA-C3C9-40E8-BE2C-E964CE4913BE}" destId="{DFE0B256-305A-4A7E-96A1-D67706DFCFD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5A28BE-A0DC-498B-93C2-E0C94182AD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09F79CA-7B50-4723-838D-2D868D675E7D}">
      <dgm:prSet/>
      <dgm:spPr/>
      <dgm:t>
        <a:bodyPr/>
        <a:lstStyle/>
        <a:p>
          <a:pPr rtl="0"/>
          <a:r>
            <a:rPr lang="tr-TR" dirty="0" smtClean="0"/>
            <a:t>Yeni mevzuata göre koruma alanlarının ilanı çok yeni olup, henüz mesafe alınmamıştır.  Ve  mevzuatta halen eksiklikler bulunmaktadır.</a:t>
          </a:r>
          <a:endParaRPr lang="tr-TR" dirty="0"/>
        </a:p>
      </dgm:t>
    </dgm:pt>
    <dgm:pt modelId="{128726F5-A441-44F9-8D01-334272CDAE81}" type="parTrans" cxnId="{D490571F-7DEC-4EF9-92FE-A130DC9D0166}">
      <dgm:prSet/>
      <dgm:spPr/>
      <dgm:t>
        <a:bodyPr/>
        <a:lstStyle/>
        <a:p>
          <a:endParaRPr lang="tr-TR"/>
        </a:p>
      </dgm:t>
    </dgm:pt>
    <dgm:pt modelId="{32C8D5FC-5730-4E30-97D1-D4138EC9F8D3}" type="sibTrans" cxnId="{D490571F-7DEC-4EF9-92FE-A130DC9D0166}">
      <dgm:prSet/>
      <dgm:spPr/>
      <dgm:t>
        <a:bodyPr/>
        <a:lstStyle/>
        <a:p>
          <a:endParaRPr lang="tr-TR"/>
        </a:p>
      </dgm:t>
    </dgm:pt>
    <dgm:pt modelId="{16783D91-6719-49CA-BF23-3C18B086746C}">
      <dgm:prSet/>
      <dgm:spPr/>
      <dgm:t>
        <a:bodyPr/>
        <a:lstStyle/>
        <a:p>
          <a:pPr rtl="0"/>
          <a:r>
            <a:rPr lang="tr-TR" dirty="0" smtClean="0"/>
            <a:t>Türkiye YAS koruma alanları için diğer gelişmiş ülkelerin biraz gerisinde olup bu planlamalar için zamana ihtiyacı vardır. </a:t>
          </a:r>
          <a:endParaRPr lang="tr-TR" dirty="0"/>
        </a:p>
      </dgm:t>
    </dgm:pt>
    <dgm:pt modelId="{12B23B47-EA5C-4AB4-A034-CB33BA8AB745}" type="parTrans" cxnId="{2E77863C-0CD6-4DB6-A8FF-3A46CEFFADA0}">
      <dgm:prSet/>
      <dgm:spPr/>
      <dgm:t>
        <a:bodyPr/>
        <a:lstStyle/>
        <a:p>
          <a:endParaRPr lang="tr-TR"/>
        </a:p>
      </dgm:t>
    </dgm:pt>
    <dgm:pt modelId="{56C86D85-6648-4EF1-B61A-5E6BFC22EF26}" type="sibTrans" cxnId="{2E77863C-0CD6-4DB6-A8FF-3A46CEFFADA0}">
      <dgm:prSet/>
      <dgm:spPr/>
      <dgm:t>
        <a:bodyPr/>
        <a:lstStyle/>
        <a:p>
          <a:endParaRPr lang="tr-TR"/>
        </a:p>
      </dgm:t>
    </dgm:pt>
    <dgm:pt modelId="{D1527F94-7170-4209-AD20-464BD68E708F}">
      <dgm:prSet/>
      <dgm:spPr/>
      <dgm:t>
        <a:bodyPr/>
        <a:lstStyle/>
        <a:p>
          <a:pPr rtl="0"/>
          <a:r>
            <a:rPr lang="tr-TR" dirty="0" err="1" smtClean="0"/>
            <a:t>SÇD’de</a:t>
          </a:r>
          <a:r>
            <a:rPr lang="tr-TR" dirty="0" smtClean="0"/>
            <a:t> belirtilen 50’den fazla kişiye içme suyu temin edilen her kaynak için koruma alanı oluşturulması henüz mümkün görülmemektedir.</a:t>
          </a:r>
          <a:endParaRPr lang="tr-TR" dirty="0"/>
        </a:p>
      </dgm:t>
    </dgm:pt>
    <dgm:pt modelId="{083595B3-4203-4BC4-97E8-9C8B0E3CB950}" type="parTrans" cxnId="{556D6094-162C-4520-BE0D-B7270F3EA35F}">
      <dgm:prSet/>
      <dgm:spPr/>
      <dgm:t>
        <a:bodyPr/>
        <a:lstStyle/>
        <a:p>
          <a:endParaRPr lang="tr-TR"/>
        </a:p>
      </dgm:t>
    </dgm:pt>
    <dgm:pt modelId="{70467EA5-895B-4CF6-AB44-DC234038D0BC}" type="sibTrans" cxnId="{556D6094-162C-4520-BE0D-B7270F3EA35F}">
      <dgm:prSet/>
      <dgm:spPr/>
      <dgm:t>
        <a:bodyPr/>
        <a:lstStyle/>
        <a:p>
          <a:endParaRPr lang="tr-TR"/>
        </a:p>
      </dgm:t>
    </dgm:pt>
    <dgm:pt modelId="{9C3AFAF7-298E-48CD-B35B-F53E5081E6DE}">
      <dgm:prSet/>
      <dgm:spPr/>
      <dgm:t>
        <a:bodyPr/>
        <a:lstStyle/>
        <a:p>
          <a:pPr rtl="0"/>
          <a:r>
            <a:rPr lang="tr-TR" dirty="0" err="1" smtClean="0"/>
            <a:t>Yeraltısularının</a:t>
          </a:r>
          <a:r>
            <a:rPr lang="tr-TR" dirty="0" smtClean="0"/>
            <a:t> yüzey suları ile etkileşim halinde olan sular olarak kabul görmesi anlayışına henüz yeni yeni geçilmektedir.</a:t>
          </a:r>
          <a:endParaRPr lang="tr-TR" dirty="0"/>
        </a:p>
      </dgm:t>
    </dgm:pt>
    <dgm:pt modelId="{D94C707B-37A6-4DB7-A8A7-0A123EB76C92}" type="parTrans" cxnId="{35A8A6ED-F8C1-4B15-B048-045956B539EF}">
      <dgm:prSet/>
      <dgm:spPr/>
      <dgm:t>
        <a:bodyPr/>
        <a:lstStyle/>
        <a:p>
          <a:endParaRPr lang="tr-TR"/>
        </a:p>
      </dgm:t>
    </dgm:pt>
    <dgm:pt modelId="{370B3C77-D225-42E8-9CC3-15BEC04197E0}" type="sibTrans" cxnId="{35A8A6ED-F8C1-4B15-B048-045956B539EF}">
      <dgm:prSet/>
      <dgm:spPr/>
      <dgm:t>
        <a:bodyPr/>
        <a:lstStyle/>
        <a:p>
          <a:endParaRPr lang="tr-TR"/>
        </a:p>
      </dgm:t>
    </dgm:pt>
    <dgm:pt modelId="{68493BBD-F1AB-48C6-89D9-843FE4698D95}" type="pres">
      <dgm:prSet presAssocID="{5B5A28BE-A0DC-498B-93C2-E0C94182AD92}" presName="linear" presStyleCnt="0">
        <dgm:presLayoutVars>
          <dgm:animLvl val="lvl"/>
          <dgm:resizeHandles val="exact"/>
        </dgm:presLayoutVars>
      </dgm:prSet>
      <dgm:spPr/>
      <dgm:t>
        <a:bodyPr/>
        <a:lstStyle/>
        <a:p>
          <a:endParaRPr lang="tr-TR"/>
        </a:p>
      </dgm:t>
    </dgm:pt>
    <dgm:pt modelId="{03E4E3FB-A179-497F-BAFD-276D423B46F3}" type="pres">
      <dgm:prSet presAssocID="{E09F79CA-7B50-4723-838D-2D868D675E7D}" presName="parentText" presStyleLbl="node1" presStyleIdx="0" presStyleCnt="4">
        <dgm:presLayoutVars>
          <dgm:chMax val="0"/>
          <dgm:bulletEnabled val="1"/>
        </dgm:presLayoutVars>
      </dgm:prSet>
      <dgm:spPr/>
      <dgm:t>
        <a:bodyPr/>
        <a:lstStyle/>
        <a:p>
          <a:endParaRPr lang="tr-TR"/>
        </a:p>
      </dgm:t>
    </dgm:pt>
    <dgm:pt modelId="{8F65C341-9D79-4C67-BA3A-DC41561ACEF7}" type="pres">
      <dgm:prSet presAssocID="{32C8D5FC-5730-4E30-97D1-D4138EC9F8D3}" presName="spacer" presStyleCnt="0"/>
      <dgm:spPr/>
    </dgm:pt>
    <dgm:pt modelId="{69B076DA-EF45-4918-8C61-37779A4013A4}" type="pres">
      <dgm:prSet presAssocID="{16783D91-6719-49CA-BF23-3C18B086746C}" presName="parentText" presStyleLbl="node1" presStyleIdx="1" presStyleCnt="4">
        <dgm:presLayoutVars>
          <dgm:chMax val="0"/>
          <dgm:bulletEnabled val="1"/>
        </dgm:presLayoutVars>
      </dgm:prSet>
      <dgm:spPr/>
      <dgm:t>
        <a:bodyPr/>
        <a:lstStyle/>
        <a:p>
          <a:endParaRPr lang="tr-TR"/>
        </a:p>
      </dgm:t>
    </dgm:pt>
    <dgm:pt modelId="{351F5E97-FD0F-40B7-B40B-D8D412DE2940}" type="pres">
      <dgm:prSet presAssocID="{56C86D85-6648-4EF1-B61A-5E6BFC22EF26}" presName="spacer" presStyleCnt="0"/>
      <dgm:spPr/>
    </dgm:pt>
    <dgm:pt modelId="{E3D2AE52-42E0-4B32-ADA0-337F372B8EB0}" type="pres">
      <dgm:prSet presAssocID="{D1527F94-7170-4209-AD20-464BD68E708F}" presName="parentText" presStyleLbl="node1" presStyleIdx="2" presStyleCnt="4">
        <dgm:presLayoutVars>
          <dgm:chMax val="0"/>
          <dgm:bulletEnabled val="1"/>
        </dgm:presLayoutVars>
      </dgm:prSet>
      <dgm:spPr/>
      <dgm:t>
        <a:bodyPr/>
        <a:lstStyle/>
        <a:p>
          <a:endParaRPr lang="tr-TR"/>
        </a:p>
      </dgm:t>
    </dgm:pt>
    <dgm:pt modelId="{14A30130-3E6E-45DC-A67C-33E8F3073310}" type="pres">
      <dgm:prSet presAssocID="{70467EA5-895B-4CF6-AB44-DC234038D0BC}" presName="spacer" presStyleCnt="0"/>
      <dgm:spPr/>
    </dgm:pt>
    <dgm:pt modelId="{3CDBB60F-55EB-45FC-93C2-E183CD1C261E}" type="pres">
      <dgm:prSet presAssocID="{9C3AFAF7-298E-48CD-B35B-F53E5081E6DE}" presName="parentText" presStyleLbl="node1" presStyleIdx="3" presStyleCnt="4">
        <dgm:presLayoutVars>
          <dgm:chMax val="0"/>
          <dgm:bulletEnabled val="1"/>
        </dgm:presLayoutVars>
      </dgm:prSet>
      <dgm:spPr/>
      <dgm:t>
        <a:bodyPr/>
        <a:lstStyle/>
        <a:p>
          <a:endParaRPr lang="tr-TR"/>
        </a:p>
      </dgm:t>
    </dgm:pt>
  </dgm:ptLst>
  <dgm:cxnLst>
    <dgm:cxn modelId="{E1C48C87-7699-438A-A671-FD1D9847BCE3}" type="presOf" srcId="{D1527F94-7170-4209-AD20-464BD68E708F}" destId="{E3D2AE52-42E0-4B32-ADA0-337F372B8EB0}" srcOrd="0" destOrd="0" presId="urn:microsoft.com/office/officeart/2005/8/layout/vList2"/>
    <dgm:cxn modelId="{12B4DE5B-CAAA-41FC-A0F0-5F9A8A1BD1CD}" type="presOf" srcId="{5B5A28BE-A0DC-498B-93C2-E0C94182AD92}" destId="{68493BBD-F1AB-48C6-89D9-843FE4698D95}" srcOrd="0" destOrd="0" presId="urn:microsoft.com/office/officeart/2005/8/layout/vList2"/>
    <dgm:cxn modelId="{556D6094-162C-4520-BE0D-B7270F3EA35F}" srcId="{5B5A28BE-A0DC-498B-93C2-E0C94182AD92}" destId="{D1527F94-7170-4209-AD20-464BD68E708F}" srcOrd="2" destOrd="0" parTransId="{083595B3-4203-4BC4-97E8-9C8B0E3CB950}" sibTransId="{70467EA5-895B-4CF6-AB44-DC234038D0BC}"/>
    <dgm:cxn modelId="{51048A48-A405-4918-B665-28CDB649FDD7}" type="presOf" srcId="{E09F79CA-7B50-4723-838D-2D868D675E7D}" destId="{03E4E3FB-A179-497F-BAFD-276D423B46F3}" srcOrd="0" destOrd="0" presId="urn:microsoft.com/office/officeart/2005/8/layout/vList2"/>
    <dgm:cxn modelId="{35A8A6ED-F8C1-4B15-B048-045956B539EF}" srcId="{5B5A28BE-A0DC-498B-93C2-E0C94182AD92}" destId="{9C3AFAF7-298E-48CD-B35B-F53E5081E6DE}" srcOrd="3" destOrd="0" parTransId="{D94C707B-37A6-4DB7-A8A7-0A123EB76C92}" sibTransId="{370B3C77-D225-42E8-9CC3-15BEC04197E0}"/>
    <dgm:cxn modelId="{D490571F-7DEC-4EF9-92FE-A130DC9D0166}" srcId="{5B5A28BE-A0DC-498B-93C2-E0C94182AD92}" destId="{E09F79CA-7B50-4723-838D-2D868D675E7D}" srcOrd="0" destOrd="0" parTransId="{128726F5-A441-44F9-8D01-334272CDAE81}" sibTransId="{32C8D5FC-5730-4E30-97D1-D4138EC9F8D3}"/>
    <dgm:cxn modelId="{2E77863C-0CD6-4DB6-A8FF-3A46CEFFADA0}" srcId="{5B5A28BE-A0DC-498B-93C2-E0C94182AD92}" destId="{16783D91-6719-49CA-BF23-3C18B086746C}" srcOrd="1" destOrd="0" parTransId="{12B23B47-EA5C-4AB4-A034-CB33BA8AB745}" sibTransId="{56C86D85-6648-4EF1-B61A-5E6BFC22EF26}"/>
    <dgm:cxn modelId="{88ED776B-4B27-4907-A463-6FAE9B3B49E2}" type="presOf" srcId="{9C3AFAF7-298E-48CD-B35B-F53E5081E6DE}" destId="{3CDBB60F-55EB-45FC-93C2-E183CD1C261E}" srcOrd="0" destOrd="0" presId="urn:microsoft.com/office/officeart/2005/8/layout/vList2"/>
    <dgm:cxn modelId="{7CAD94C6-2504-4294-84E7-952E0B3214E8}" type="presOf" srcId="{16783D91-6719-49CA-BF23-3C18B086746C}" destId="{69B076DA-EF45-4918-8C61-37779A4013A4}" srcOrd="0" destOrd="0" presId="urn:microsoft.com/office/officeart/2005/8/layout/vList2"/>
    <dgm:cxn modelId="{89EC345C-D6C2-402A-AD02-6ED3E35D9DAC}" type="presParOf" srcId="{68493BBD-F1AB-48C6-89D9-843FE4698D95}" destId="{03E4E3FB-A179-497F-BAFD-276D423B46F3}" srcOrd="0" destOrd="0" presId="urn:microsoft.com/office/officeart/2005/8/layout/vList2"/>
    <dgm:cxn modelId="{6EBBBE08-2D38-4541-AF01-AB904CBFA0DA}" type="presParOf" srcId="{68493BBD-F1AB-48C6-89D9-843FE4698D95}" destId="{8F65C341-9D79-4C67-BA3A-DC41561ACEF7}" srcOrd="1" destOrd="0" presId="urn:microsoft.com/office/officeart/2005/8/layout/vList2"/>
    <dgm:cxn modelId="{B95005AF-1889-4DCD-8196-B3DDC3D8E2E3}" type="presParOf" srcId="{68493BBD-F1AB-48C6-89D9-843FE4698D95}" destId="{69B076DA-EF45-4918-8C61-37779A4013A4}" srcOrd="2" destOrd="0" presId="urn:microsoft.com/office/officeart/2005/8/layout/vList2"/>
    <dgm:cxn modelId="{5443DD10-CBD7-4472-8DD4-25AD20F664D2}" type="presParOf" srcId="{68493BBD-F1AB-48C6-89D9-843FE4698D95}" destId="{351F5E97-FD0F-40B7-B40B-D8D412DE2940}" srcOrd="3" destOrd="0" presId="urn:microsoft.com/office/officeart/2005/8/layout/vList2"/>
    <dgm:cxn modelId="{769D6254-AF8E-46DF-AA1B-EBA1739A635A}" type="presParOf" srcId="{68493BBD-F1AB-48C6-89D9-843FE4698D95}" destId="{E3D2AE52-42E0-4B32-ADA0-337F372B8EB0}" srcOrd="4" destOrd="0" presId="urn:microsoft.com/office/officeart/2005/8/layout/vList2"/>
    <dgm:cxn modelId="{DF2EBB7F-ABEA-4C16-AD21-7D173A13913F}" type="presParOf" srcId="{68493BBD-F1AB-48C6-89D9-843FE4698D95}" destId="{14A30130-3E6E-45DC-A67C-33E8F3073310}" srcOrd="5" destOrd="0" presId="urn:microsoft.com/office/officeart/2005/8/layout/vList2"/>
    <dgm:cxn modelId="{9919A1A9-6B41-40B0-8E36-E45942B85AA2}" type="presParOf" srcId="{68493BBD-F1AB-48C6-89D9-843FE4698D95}" destId="{3CDBB60F-55EB-45FC-93C2-E183CD1C261E}"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3FFF22-7E60-4D39-B0B1-B98F317F2A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9A5632F6-02E9-4213-A11C-E617F20CA6D1}">
      <dgm:prSet>
        <dgm:style>
          <a:lnRef idx="2">
            <a:schemeClr val="accent6"/>
          </a:lnRef>
          <a:fillRef idx="1">
            <a:schemeClr val="lt1"/>
          </a:fillRef>
          <a:effectRef idx="0">
            <a:schemeClr val="accent6"/>
          </a:effectRef>
          <a:fontRef idx="minor">
            <a:schemeClr val="dk1"/>
          </a:fontRef>
        </dgm:style>
      </dgm:prSet>
      <dgm:spPr/>
      <dgm:t>
        <a:bodyPr/>
        <a:lstStyle/>
        <a:p>
          <a:pPr rtl="0"/>
          <a:r>
            <a:rPr lang="tr-TR" b="1" dirty="0" smtClean="0"/>
            <a:t>GÜÇLÜ YÖNLER</a:t>
          </a:r>
          <a:endParaRPr lang="tr-TR" b="1" dirty="0"/>
        </a:p>
      </dgm:t>
    </dgm:pt>
    <dgm:pt modelId="{969EDF96-0744-4569-BF97-7047A0B66125}" type="parTrans" cxnId="{49889557-82A1-4473-9354-7ADDFC0CD5F0}">
      <dgm:prSet/>
      <dgm:spPr/>
      <dgm:t>
        <a:bodyPr/>
        <a:lstStyle/>
        <a:p>
          <a:endParaRPr lang="tr-TR"/>
        </a:p>
      </dgm:t>
    </dgm:pt>
    <dgm:pt modelId="{ABE6A6C4-E526-42AE-8377-633D6FC40C86}" type="sibTrans" cxnId="{49889557-82A1-4473-9354-7ADDFC0CD5F0}">
      <dgm:prSet/>
      <dgm:spPr/>
      <dgm:t>
        <a:bodyPr/>
        <a:lstStyle/>
        <a:p>
          <a:endParaRPr lang="tr-TR"/>
        </a:p>
      </dgm:t>
    </dgm:pt>
    <dgm:pt modelId="{1A7CC769-6D43-408B-A874-89F94F4180EF}" type="pres">
      <dgm:prSet presAssocID="{C23FFF22-7E60-4D39-B0B1-B98F317F2AA9}" presName="linear" presStyleCnt="0">
        <dgm:presLayoutVars>
          <dgm:animLvl val="lvl"/>
          <dgm:resizeHandles val="exact"/>
        </dgm:presLayoutVars>
      </dgm:prSet>
      <dgm:spPr/>
      <dgm:t>
        <a:bodyPr/>
        <a:lstStyle/>
        <a:p>
          <a:endParaRPr lang="tr-TR"/>
        </a:p>
      </dgm:t>
    </dgm:pt>
    <dgm:pt modelId="{514BE884-1B64-4878-8C6F-780A11404EEC}" type="pres">
      <dgm:prSet presAssocID="{9A5632F6-02E9-4213-A11C-E617F20CA6D1}" presName="parentText" presStyleLbl="node1" presStyleIdx="0" presStyleCnt="1" custLinFactNeighborY="18687">
        <dgm:presLayoutVars>
          <dgm:chMax val="0"/>
          <dgm:bulletEnabled val="1"/>
        </dgm:presLayoutVars>
      </dgm:prSet>
      <dgm:spPr/>
      <dgm:t>
        <a:bodyPr/>
        <a:lstStyle/>
        <a:p>
          <a:endParaRPr lang="tr-TR"/>
        </a:p>
      </dgm:t>
    </dgm:pt>
  </dgm:ptLst>
  <dgm:cxnLst>
    <dgm:cxn modelId="{31DDA1D4-1960-4E14-A8D0-6DCB52CD9D74}" type="presOf" srcId="{9A5632F6-02E9-4213-A11C-E617F20CA6D1}" destId="{514BE884-1B64-4878-8C6F-780A11404EEC}" srcOrd="0" destOrd="0" presId="urn:microsoft.com/office/officeart/2005/8/layout/vList2"/>
    <dgm:cxn modelId="{49889557-82A1-4473-9354-7ADDFC0CD5F0}" srcId="{C23FFF22-7E60-4D39-B0B1-B98F317F2AA9}" destId="{9A5632F6-02E9-4213-A11C-E617F20CA6D1}" srcOrd="0" destOrd="0" parTransId="{969EDF96-0744-4569-BF97-7047A0B66125}" sibTransId="{ABE6A6C4-E526-42AE-8377-633D6FC40C86}"/>
    <dgm:cxn modelId="{0D598176-7E52-4EFF-9E30-FB8C61DD2487}" type="presOf" srcId="{C23FFF22-7E60-4D39-B0B1-B98F317F2AA9}" destId="{1A7CC769-6D43-408B-A874-89F94F4180EF}" srcOrd="0" destOrd="0" presId="urn:microsoft.com/office/officeart/2005/8/layout/vList2"/>
    <dgm:cxn modelId="{959A41E8-EC04-4164-8B2B-79CC0BF5096A}" type="presParOf" srcId="{1A7CC769-6D43-408B-A874-89F94F4180EF}" destId="{514BE884-1B64-4878-8C6F-780A11404EEC}"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C360F42-26E1-431C-9A9C-1AA34FD521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D903394-5647-45F0-9F30-44AA8C075E27}">
      <dgm:prSet>
        <dgm:style>
          <a:lnRef idx="2">
            <a:schemeClr val="accent6"/>
          </a:lnRef>
          <a:fillRef idx="1">
            <a:schemeClr val="lt1"/>
          </a:fillRef>
          <a:effectRef idx="0">
            <a:schemeClr val="accent6"/>
          </a:effectRef>
          <a:fontRef idx="minor">
            <a:schemeClr val="dk1"/>
          </a:fontRef>
        </dgm:style>
      </dgm:prSet>
      <dgm:spPr/>
      <dgm:t>
        <a:bodyPr/>
        <a:lstStyle/>
        <a:p>
          <a:pPr rtl="0"/>
          <a:r>
            <a:rPr lang="tr-TR" b="1" dirty="0" smtClean="0"/>
            <a:t>ZAYIF YÖNLER </a:t>
          </a:r>
          <a:endParaRPr lang="tr-TR" b="1" dirty="0"/>
        </a:p>
      </dgm:t>
    </dgm:pt>
    <dgm:pt modelId="{EEAE9C7F-1327-4E82-8FDC-F9E3ED22C2AF}" type="parTrans" cxnId="{C5BBBF06-23B5-44BE-9459-F6732AE37ADC}">
      <dgm:prSet/>
      <dgm:spPr/>
      <dgm:t>
        <a:bodyPr/>
        <a:lstStyle/>
        <a:p>
          <a:endParaRPr lang="tr-TR"/>
        </a:p>
      </dgm:t>
    </dgm:pt>
    <dgm:pt modelId="{FB38712D-4403-4404-9786-E80CD85D7DD5}" type="sibTrans" cxnId="{C5BBBF06-23B5-44BE-9459-F6732AE37ADC}">
      <dgm:prSet/>
      <dgm:spPr/>
      <dgm:t>
        <a:bodyPr/>
        <a:lstStyle/>
        <a:p>
          <a:endParaRPr lang="tr-TR"/>
        </a:p>
      </dgm:t>
    </dgm:pt>
    <dgm:pt modelId="{24C17E79-5B2D-4D79-B62D-61D487FB599F}" type="pres">
      <dgm:prSet presAssocID="{2C360F42-26E1-431C-9A9C-1AA34FD521F0}" presName="linear" presStyleCnt="0">
        <dgm:presLayoutVars>
          <dgm:animLvl val="lvl"/>
          <dgm:resizeHandles val="exact"/>
        </dgm:presLayoutVars>
      </dgm:prSet>
      <dgm:spPr/>
      <dgm:t>
        <a:bodyPr/>
        <a:lstStyle/>
        <a:p>
          <a:endParaRPr lang="tr-TR"/>
        </a:p>
      </dgm:t>
    </dgm:pt>
    <dgm:pt modelId="{1096E48A-ABAC-47DB-A321-134389F10D12}" type="pres">
      <dgm:prSet presAssocID="{3D903394-5647-45F0-9F30-44AA8C075E27}" presName="parentText" presStyleLbl="node1" presStyleIdx="0" presStyleCnt="1">
        <dgm:presLayoutVars>
          <dgm:chMax val="0"/>
          <dgm:bulletEnabled val="1"/>
        </dgm:presLayoutVars>
      </dgm:prSet>
      <dgm:spPr/>
      <dgm:t>
        <a:bodyPr/>
        <a:lstStyle/>
        <a:p>
          <a:endParaRPr lang="tr-TR"/>
        </a:p>
      </dgm:t>
    </dgm:pt>
  </dgm:ptLst>
  <dgm:cxnLst>
    <dgm:cxn modelId="{AA323604-5754-4A04-BEEF-7E3335BBA3FE}" type="presOf" srcId="{2C360F42-26E1-431C-9A9C-1AA34FD521F0}" destId="{24C17E79-5B2D-4D79-B62D-61D487FB599F}" srcOrd="0" destOrd="0" presId="urn:microsoft.com/office/officeart/2005/8/layout/vList2"/>
    <dgm:cxn modelId="{C5BBBF06-23B5-44BE-9459-F6732AE37ADC}" srcId="{2C360F42-26E1-431C-9A9C-1AA34FD521F0}" destId="{3D903394-5647-45F0-9F30-44AA8C075E27}" srcOrd="0" destOrd="0" parTransId="{EEAE9C7F-1327-4E82-8FDC-F9E3ED22C2AF}" sibTransId="{FB38712D-4403-4404-9786-E80CD85D7DD5}"/>
    <dgm:cxn modelId="{3532EE93-B412-4FE4-893D-7C9F86BBDE2E}" type="presOf" srcId="{3D903394-5647-45F0-9F30-44AA8C075E27}" destId="{1096E48A-ABAC-47DB-A321-134389F10D12}" srcOrd="0" destOrd="0" presId="urn:microsoft.com/office/officeart/2005/8/layout/vList2"/>
    <dgm:cxn modelId="{5F3FCC67-B291-46FC-96DA-DE8B5FF15CB7}" type="presParOf" srcId="{24C17E79-5B2D-4D79-B62D-61D487FB599F}" destId="{1096E48A-ABAC-47DB-A321-134389F10D12}"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FD88D-E2F0-4E07-A673-EDEB681B5150}" type="doc">
      <dgm:prSet loTypeId="urn:microsoft.com/office/officeart/2005/8/layout/chevron1" loCatId="process" qsTypeId="urn:microsoft.com/office/officeart/2005/8/quickstyle/simple1" qsCatId="simple" csTypeId="urn:microsoft.com/office/officeart/2005/8/colors/accent1_2" csCatId="accent1" phldr="1"/>
      <dgm:spPr/>
    </dgm:pt>
    <dgm:pt modelId="{363DD41A-C533-4759-BA85-889F9770DF97}">
      <dgm:prSet phldrT="[Metin]"/>
      <dgm:spPr/>
      <dgm:t>
        <a:bodyPr/>
        <a:lstStyle/>
        <a:p>
          <a:r>
            <a:rPr lang="tr-TR" dirty="0" smtClean="0"/>
            <a:t>Kullanılabilir suyun %95’inden fazlası yer altı suyudur!</a:t>
          </a:r>
          <a:endParaRPr lang="tr-TR" dirty="0"/>
        </a:p>
      </dgm:t>
    </dgm:pt>
    <dgm:pt modelId="{3EFA982C-E8F2-4374-846F-5970A47186ED}" type="parTrans" cxnId="{37FC9216-A493-4B82-86DF-A45CAC3BDE65}">
      <dgm:prSet/>
      <dgm:spPr/>
      <dgm:t>
        <a:bodyPr/>
        <a:lstStyle/>
        <a:p>
          <a:endParaRPr lang="tr-TR"/>
        </a:p>
      </dgm:t>
    </dgm:pt>
    <dgm:pt modelId="{6C4BBD33-4F6D-4B75-8790-4964B2AB8089}" type="sibTrans" cxnId="{37FC9216-A493-4B82-86DF-A45CAC3BDE65}">
      <dgm:prSet/>
      <dgm:spPr/>
      <dgm:t>
        <a:bodyPr/>
        <a:lstStyle/>
        <a:p>
          <a:endParaRPr lang="tr-TR"/>
        </a:p>
      </dgm:t>
    </dgm:pt>
    <dgm:pt modelId="{5E97AB74-A627-4A39-95D8-7A3F310959A7}">
      <dgm:prSet phldrT="[Metin]"/>
      <dgm:spPr/>
      <dgm:t>
        <a:bodyPr/>
        <a:lstStyle/>
        <a:p>
          <a:r>
            <a:rPr lang="tr-TR" dirty="0" smtClean="0"/>
            <a:t>Avrupa’da su kaynaklarının %65’i yeraltı suyundan gelmektedir.</a:t>
          </a:r>
          <a:endParaRPr lang="tr-TR" dirty="0"/>
        </a:p>
      </dgm:t>
    </dgm:pt>
    <dgm:pt modelId="{913937E0-B120-45FC-86A0-B552400AA13D}" type="parTrans" cxnId="{B9D6CE0C-C2EB-4045-806D-D1A7515545FC}">
      <dgm:prSet/>
      <dgm:spPr/>
      <dgm:t>
        <a:bodyPr/>
        <a:lstStyle/>
        <a:p>
          <a:endParaRPr lang="tr-TR"/>
        </a:p>
      </dgm:t>
    </dgm:pt>
    <dgm:pt modelId="{15141636-DB1C-472F-BBFD-BD291B34A4C9}" type="sibTrans" cxnId="{B9D6CE0C-C2EB-4045-806D-D1A7515545FC}">
      <dgm:prSet/>
      <dgm:spPr/>
      <dgm:t>
        <a:bodyPr/>
        <a:lstStyle/>
        <a:p>
          <a:endParaRPr lang="tr-TR"/>
        </a:p>
      </dgm:t>
    </dgm:pt>
    <dgm:pt modelId="{2768EE72-8FCE-4F96-B139-6FB0F5505ADD}">
      <dgm:prSet phldrT="[Metin]"/>
      <dgm:spPr/>
      <dgm:t>
        <a:bodyPr/>
        <a:lstStyle/>
        <a:p>
          <a:r>
            <a:rPr lang="tr-TR" b="0" i="0" dirty="0" smtClean="0"/>
            <a:t>Ülkemizde16,4 milyar m</a:t>
          </a:r>
          <a:r>
            <a:rPr lang="tr-TR" b="0" i="0" baseline="30000" dirty="0" smtClean="0"/>
            <a:t>3</a:t>
          </a:r>
          <a:r>
            <a:rPr lang="tr-TR" b="0" i="0" dirty="0" smtClean="0"/>
            <a:t> "Emniyetli Yeraltı suyu İşletme Rezervi" tespit edilmiştir.</a:t>
          </a:r>
          <a:endParaRPr lang="tr-TR" dirty="0"/>
        </a:p>
      </dgm:t>
    </dgm:pt>
    <dgm:pt modelId="{811665E6-53F7-412A-A6C6-BA2F1FF53670}" type="parTrans" cxnId="{01F2338E-DBDE-4675-92E7-70EED0AA18B8}">
      <dgm:prSet/>
      <dgm:spPr/>
      <dgm:t>
        <a:bodyPr/>
        <a:lstStyle/>
        <a:p>
          <a:endParaRPr lang="tr-TR"/>
        </a:p>
      </dgm:t>
    </dgm:pt>
    <dgm:pt modelId="{76C8BE47-4DF7-487C-9C37-34EA8B3E7E18}" type="sibTrans" cxnId="{01F2338E-DBDE-4675-92E7-70EED0AA18B8}">
      <dgm:prSet/>
      <dgm:spPr/>
      <dgm:t>
        <a:bodyPr/>
        <a:lstStyle/>
        <a:p>
          <a:endParaRPr lang="tr-TR"/>
        </a:p>
      </dgm:t>
    </dgm:pt>
    <dgm:pt modelId="{0C733C29-D1AF-4DB2-82B3-8007AF419909}" type="pres">
      <dgm:prSet presAssocID="{000FD88D-E2F0-4E07-A673-EDEB681B5150}" presName="Name0" presStyleCnt="0">
        <dgm:presLayoutVars>
          <dgm:dir/>
          <dgm:animLvl val="lvl"/>
          <dgm:resizeHandles val="exact"/>
        </dgm:presLayoutVars>
      </dgm:prSet>
      <dgm:spPr/>
    </dgm:pt>
    <dgm:pt modelId="{77B50A8E-4C63-4F99-8093-A9DF9507B356}" type="pres">
      <dgm:prSet presAssocID="{363DD41A-C533-4759-BA85-889F9770DF97}" presName="parTxOnly" presStyleLbl="node1" presStyleIdx="0" presStyleCnt="3" custLinFactY="-21780" custLinFactNeighborX="-14794" custLinFactNeighborY="-100000">
        <dgm:presLayoutVars>
          <dgm:chMax val="0"/>
          <dgm:chPref val="0"/>
          <dgm:bulletEnabled val="1"/>
        </dgm:presLayoutVars>
      </dgm:prSet>
      <dgm:spPr/>
      <dgm:t>
        <a:bodyPr/>
        <a:lstStyle/>
        <a:p>
          <a:endParaRPr lang="tr-TR"/>
        </a:p>
      </dgm:t>
    </dgm:pt>
    <dgm:pt modelId="{26C4C7C5-EC0F-4E44-BA3C-5E01B96DAA77}" type="pres">
      <dgm:prSet presAssocID="{6C4BBD33-4F6D-4B75-8790-4964B2AB8089}" presName="parTxOnlySpace" presStyleCnt="0"/>
      <dgm:spPr/>
    </dgm:pt>
    <dgm:pt modelId="{8BC7F1C8-CA36-4BDB-8B16-27A75795E5DF}" type="pres">
      <dgm:prSet presAssocID="{5E97AB74-A627-4A39-95D8-7A3F310959A7}" presName="parTxOnly" presStyleLbl="node1" presStyleIdx="1" presStyleCnt="3" custLinFactY="-21780" custLinFactNeighborX="-14794" custLinFactNeighborY="-100000">
        <dgm:presLayoutVars>
          <dgm:chMax val="0"/>
          <dgm:chPref val="0"/>
          <dgm:bulletEnabled val="1"/>
        </dgm:presLayoutVars>
      </dgm:prSet>
      <dgm:spPr/>
      <dgm:t>
        <a:bodyPr/>
        <a:lstStyle/>
        <a:p>
          <a:endParaRPr lang="tr-TR"/>
        </a:p>
      </dgm:t>
    </dgm:pt>
    <dgm:pt modelId="{9D979A84-CB30-407C-90E2-45395FF832FC}" type="pres">
      <dgm:prSet presAssocID="{15141636-DB1C-472F-BBFD-BD291B34A4C9}" presName="parTxOnlySpace" presStyleCnt="0"/>
      <dgm:spPr/>
    </dgm:pt>
    <dgm:pt modelId="{116E76D7-B0EF-4360-9854-DD781B5B469E}" type="pres">
      <dgm:prSet presAssocID="{2768EE72-8FCE-4F96-B139-6FB0F5505ADD}" presName="parTxOnly" presStyleLbl="node1" presStyleIdx="2" presStyleCnt="3" custLinFactY="-20990" custLinFactNeighborX="-22570" custLinFactNeighborY="-100000">
        <dgm:presLayoutVars>
          <dgm:chMax val="0"/>
          <dgm:chPref val="0"/>
          <dgm:bulletEnabled val="1"/>
        </dgm:presLayoutVars>
      </dgm:prSet>
      <dgm:spPr/>
      <dgm:t>
        <a:bodyPr/>
        <a:lstStyle/>
        <a:p>
          <a:endParaRPr lang="tr-TR"/>
        </a:p>
      </dgm:t>
    </dgm:pt>
  </dgm:ptLst>
  <dgm:cxnLst>
    <dgm:cxn modelId="{B70EF266-7FC7-40C5-B9BD-E77B950C4329}" type="presOf" srcId="{5E97AB74-A627-4A39-95D8-7A3F310959A7}" destId="{8BC7F1C8-CA36-4BDB-8B16-27A75795E5DF}" srcOrd="0" destOrd="0" presId="urn:microsoft.com/office/officeart/2005/8/layout/chevron1"/>
    <dgm:cxn modelId="{31452DF9-B25E-4086-B752-AD2819CD8288}" type="presOf" srcId="{363DD41A-C533-4759-BA85-889F9770DF97}" destId="{77B50A8E-4C63-4F99-8093-A9DF9507B356}" srcOrd="0" destOrd="0" presId="urn:microsoft.com/office/officeart/2005/8/layout/chevron1"/>
    <dgm:cxn modelId="{593C0E65-2F36-4E8A-B367-CA3BCC2D62A1}" type="presOf" srcId="{000FD88D-E2F0-4E07-A673-EDEB681B5150}" destId="{0C733C29-D1AF-4DB2-82B3-8007AF419909}" srcOrd="0" destOrd="0" presId="urn:microsoft.com/office/officeart/2005/8/layout/chevron1"/>
    <dgm:cxn modelId="{8853798B-2EF4-439D-8E7F-97E728B7D637}" type="presOf" srcId="{2768EE72-8FCE-4F96-B139-6FB0F5505ADD}" destId="{116E76D7-B0EF-4360-9854-DD781B5B469E}" srcOrd="0" destOrd="0" presId="urn:microsoft.com/office/officeart/2005/8/layout/chevron1"/>
    <dgm:cxn modelId="{01F2338E-DBDE-4675-92E7-70EED0AA18B8}" srcId="{000FD88D-E2F0-4E07-A673-EDEB681B5150}" destId="{2768EE72-8FCE-4F96-B139-6FB0F5505ADD}" srcOrd="2" destOrd="0" parTransId="{811665E6-53F7-412A-A6C6-BA2F1FF53670}" sibTransId="{76C8BE47-4DF7-487C-9C37-34EA8B3E7E18}"/>
    <dgm:cxn modelId="{37FC9216-A493-4B82-86DF-A45CAC3BDE65}" srcId="{000FD88D-E2F0-4E07-A673-EDEB681B5150}" destId="{363DD41A-C533-4759-BA85-889F9770DF97}" srcOrd="0" destOrd="0" parTransId="{3EFA982C-E8F2-4374-846F-5970A47186ED}" sibTransId="{6C4BBD33-4F6D-4B75-8790-4964B2AB8089}"/>
    <dgm:cxn modelId="{B9D6CE0C-C2EB-4045-806D-D1A7515545FC}" srcId="{000FD88D-E2F0-4E07-A673-EDEB681B5150}" destId="{5E97AB74-A627-4A39-95D8-7A3F310959A7}" srcOrd="1" destOrd="0" parTransId="{913937E0-B120-45FC-86A0-B552400AA13D}" sibTransId="{15141636-DB1C-472F-BBFD-BD291B34A4C9}"/>
    <dgm:cxn modelId="{483DCA83-CC12-4018-BBAE-2481B7154DAF}" type="presParOf" srcId="{0C733C29-D1AF-4DB2-82B3-8007AF419909}" destId="{77B50A8E-4C63-4F99-8093-A9DF9507B356}" srcOrd="0" destOrd="0" presId="urn:microsoft.com/office/officeart/2005/8/layout/chevron1"/>
    <dgm:cxn modelId="{11BBE513-9E6D-491E-8DF7-B828079B009C}" type="presParOf" srcId="{0C733C29-D1AF-4DB2-82B3-8007AF419909}" destId="{26C4C7C5-EC0F-4E44-BA3C-5E01B96DAA77}" srcOrd="1" destOrd="0" presId="urn:microsoft.com/office/officeart/2005/8/layout/chevron1"/>
    <dgm:cxn modelId="{14F22E54-2887-4231-B83B-7ACC56F260A3}" type="presParOf" srcId="{0C733C29-D1AF-4DB2-82B3-8007AF419909}" destId="{8BC7F1C8-CA36-4BDB-8B16-27A75795E5DF}" srcOrd="2" destOrd="0" presId="urn:microsoft.com/office/officeart/2005/8/layout/chevron1"/>
    <dgm:cxn modelId="{11C562B3-DD92-48EA-BB61-4795C7EAC351}" type="presParOf" srcId="{0C733C29-D1AF-4DB2-82B3-8007AF419909}" destId="{9D979A84-CB30-407C-90E2-45395FF832FC}" srcOrd="3" destOrd="0" presId="urn:microsoft.com/office/officeart/2005/8/layout/chevron1"/>
    <dgm:cxn modelId="{068D4E6C-6713-421B-AB71-549D117BF7B9}" type="presParOf" srcId="{0C733C29-D1AF-4DB2-82B3-8007AF419909}" destId="{116E76D7-B0EF-4360-9854-DD781B5B469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C2948A-71F7-4137-8794-69787263EB5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tr-TR"/>
        </a:p>
      </dgm:t>
    </dgm:pt>
    <dgm:pt modelId="{300A6730-3C76-47E7-A54D-27846C0DA3D3}">
      <dgm:prSet phldrT="[Metin]"/>
      <dgm:spPr/>
      <dgm:t>
        <a:bodyPr/>
        <a:lstStyle/>
        <a:p>
          <a:r>
            <a:rPr lang="tr-TR" dirty="0" err="1" smtClean="0"/>
            <a:t>Akiferin</a:t>
          </a:r>
          <a:r>
            <a:rPr lang="tr-TR" dirty="0" smtClean="0"/>
            <a:t> hidrojeolojik özellikleri</a:t>
          </a:r>
          <a:endParaRPr lang="tr-TR" dirty="0"/>
        </a:p>
      </dgm:t>
    </dgm:pt>
    <dgm:pt modelId="{26F54823-2731-43D4-9464-4144A3782AB3}" type="parTrans" cxnId="{B0510CC8-3EF2-4FBD-A7B8-A856AAD23940}">
      <dgm:prSet/>
      <dgm:spPr/>
      <dgm:t>
        <a:bodyPr/>
        <a:lstStyle/>
        <a:p>
          <a:endParaRPr lang="tr-TR"/>
        </a:p>
      </dgm:t>
    </dgm:pt>
    <dgm:pt modelId="{45D1B6EB-4B69-4871-8C12-EE12A13D5CAF}" type="sibTrans" cxnId="{B0510CC8-3EF2-4FBD-A7B8-A856AAD23940}">
      <dgm:prSet/>
      <dgm:spPr/>
      <dgm:t>
        <a:bodyPr/>
        <a:lstStyle/>
        <a:p>
          <a:endParaRPr lang="tr-TR"/>
        </a:p>
      </dgm:t>
    </dgm:pt>
    <dgm:pt modelId="{C8DD3156-7463-4D8D-8873-70DE4FFF31F3}">
      <dgm:prSet phldrT="[Metin]"/>
      <dgm:spPr/>
      <dgm:t>
        <a:bodyPr/>
        <a:lstStyle/>
        <a:p>
          <a:r>
            <a:rPr lang="tr-TR" dirty="0" smtClean="0"/>
            <a:t>Su çekme işleminin boyutu</a:t>
          </a:r>
          <a:endParaRPr lang="tr-TR" dirty="0"/>
        </a:p>
      </dgm:t>
    </dgm:pt>
    <dgm:pt modelId="{F411EEA9-6677-420A-9388-113CE268EC73}" type="parTrans" cxnId="{314BECF1-1B96-4327-B048-D7A1196EFCC6}">
      <dgm:prSet/>
      <dgm:spPr/>
      <dgm:t>
        <a:bodyPr/>
        <a:lstStyle/>
        <a:p>
          <a:endParaRPr lang="tr-TR"/>
        </a:p>
      </dgm:t>
    </dgm:pt>
    <dgm:pt modelId="{345BA5E4-A382-4535-A10D-7951DB58F3AE}" type="sibTrans" cxnId="{314BECF1-1B96-4327-B048-D7A1196EFCC6}">
      <dgm:prSet/>
      <dgm:spPr/>
      <dgm:t>
        <a:bodyPr/>
        <a:lstStyle/>
        <a:p>
          <a:endParaRPr lang="tr-TR"/>
        </a:p>
      </dgm:t>
    </dgm:pt>
    <dgm:pt modelId="{D2D9A5AC-859C-4444-9DD9-99A3AE6CC16A}">
      <dgm:prSet phldrT="[Metin]"/>
      <dgm:spPr/>
      <dgm:t>
        <a:bodyPr/>
        <a:lstStyle/>
        <a:p>
          <a:r>
            <a:rPr lang="tr-TR" dirty="0" smtClean="0"/>
            <a:t>Kirletici kaynağının türü</a:t>
          </a:r>
          <a:endParaRPr lang="tr-TR" dirty="0"/>
        </a:p>
      </dgm:t>
    </dgm:pt>
    <dgm:pt modelId="{8C7C5C2F-8BAF-448E-B9C9-0F4A8D4198CB}" type="parTrans" cxnId="{C1B55358-9848-485F-9203-90B49BFB26C0}">
      <dgm:prSet/>
      <dgm:spPr/>
      <dgm:t>
        <a:bodyPr/>
        <a:lstStyle/>
        <a:p>
          <a:endParaRPr lang="tr-TR"/>
        </a:p>
      </dgm:t>
    </dgm:pt>
    <dgm:pt modelId="{27150111-BCAA-4D21-92A3-20E823FDB532}" type="sibTrans" cxnId="{C1B55358-9848-485F-9203-90B49BFB26C0}">
      <dgm:prSet/>
      <dgm:spPr/>
      <dgm:t>
        <a:bodyPr/>
        <a:lstStyle/>
        <a:p>
          <a:endParaRPr lang="tr-TR"/>
        </a:p>
      </dgm:t>
    </dgm:pt>
    <dgm:pt modelId="{214A3A68-B444-4EE8-9804-C426CD643524}">
      <dgm:prSet phldrT="[Metin]"/>
      <dgm:spPr/>
      <dgm:t>
        <a:bodyPr/>
        <a:lstStyle/>
        <a:p>
          <a:r>
            <a:rPr lang="tr-TR" dirty="0" smtClean="0"/>
            <a:t>Seyahat Zamanı Kavramı</a:t>
          </a:r>
          <a:endParaRPr lang="tr-TR" dirty="0"/>
        </a:p>
      </dgm:t>
    </dgm:pt>
    <dgm:pt modelId="{F249FD08-0B4E-4323-91F4-7C1F8F4FFDEC}" type="parTrans" cxnId="{F148A532-FF84-4348-AA82-D1C761E6FBEB}">
      <dgm:prSet/>
      <dgm:spPr/>
      <dgm:t>
        <a:bodyPr/>
        <a:lstStyle/>
        <a:p>
          <a:endParaRPr lang="tr-TR"/>
        </a:p>
      </dgm:t>
    </dgm:pt>
    <dgm:pt modelId="{6AA9088F-FB04-4C34-B5F4-0F9C865DA1EF}" type="sibTrans" cxnId="{F148A532-FF84-4348-AA82-D1C761E6FBEB}">
      <dgm:prSet/>
      <dgm:spPr/>
      <dgm:t>
        <a:bodyPr/>
        <a:lstStyle/>
        <a:p>
          <a:endParaRPr lang="tr-TR"/>
        </a:p>
      </dgm:t>
    </dgm:pt>
    <dgm:pt modelId="{DC064C43-2D91-4DD1-B716-5755D4B6260F}">
      <dgm:prSet phldrT="[Metin]"/>
      <dgm:spPr/>
      <dgm:t>
        <a:bodyPr/>
        <a:lstStyle/>
        <a:p>
          <a:r>
            <a:rPr lang="tr-TR" dirty="0" err="1" smtClean="0"/>
            <a:t>Akifer</a:t>
          </a:r>
          <a:r>
            <a:rPr lang="tr-TR" dirty="0" smtClean="0"/>
            <a:t> Hassasiyeti</a:t>
          </a:r>
          <a:endParaRPr lang="tr-TR" dirty="0"/>
        </a:p>
      </dgm:t>
    </dgm:pt>
    <dgm:pt modelId="{401027B2-F43E-4051-869A-3F00B20BCA5A}" type="parTrans" cxnId="{0D6D1C24-5E76-46F9-B081-A484AD190D96}">
      <dgm:prSet/>
      <dgm:spPr/>
      <dgm:t>
        <a:bodyPr/>
        <a:lstStyle/>
        <a:p>
          <a:endParaRPr lang="tr-TR"/>
        </a:p>
      </dgm:t>
    </dgm:pt>
    <dgm:pt modelId="{6171C084-3047-4956-9F93-9016C3A7CE48}" type="sibTrans" cxnId="{0D6D1C24-5E76-46F9-B081-A484AD190D96}">
      <dgm:prSet/>
      <dgm:spPr/>
      <dgm:t>
        <a:bodyPr/>
        <a:lstStyle/>
        <a:p>
          <a:endParaRPr lang="tr-TR"/>
        </a:p>
      </dgm:t>
    </dgm:pt>
    <dgm:pt modelId="{E659CB3B-A843-4FEF-9183-5B98269FD9EC}" type="pres">
      <dgm:prSet presAssocID="{12C2948A-71F7-4137-8794-69787263EB5D}" presName="diagram" presStyleCnt="0">
        <dgm:presLayoutVars>
          <dgm:dir/>
          <dgm:resizeHandles val="exact"/>
        </dgm:presLayoutVars>
      </dgm:prSet>
      <dgm:spPr/>
      <dgm:t>
        <a:bodyPr/>
        <a:lstStyle/>
        <a:p>
          <a:endParaRPr lang="tr-TR"/>
        </a:p>
      </dgm:t>
    </dgm:pt>
    <dgm:pt modelId="{C56F2F97-7901-42D6-A183-11D67CB21A51}" type="pres">
      <dgm:prSet presAssocID="{300A6730-3C76-47E7-A54D-27846C0DA3D3}" presName="node" presStyleLbl="node1" presStyleIdx="0" presStyleCnt="5">
        <dgm:presLayoutVars>
          <dgm:bulletEnabled val="1"/>
        </dgm:presLayoutVars>
      </dgm:prSet>
      <dgm:spPr/>
      <dgm:t>
        <a:bodyPr/>
        <a:lstStyle/>
        <a:p>
          <a:endParaRPr lang="tr-TR"/>
        </a:p>
      </dgm:t>
    </dgm:pt>
    <dgm:pt modelId="{DA607806-2092-4CE3-BE36-5F6434FDC4F3}" type="pres">
      <dgm:prSet presAssocID="{45D1B6EB-4B69-4871-8C12-EE12A13D5CAF}" presName="sibTrans" presStyleCnt="0"/>
      <dgm:spPr/>
    </dgm:pt>
    <dgm:pt modelId="{3F8EA968-BB82-469D-B2CB-419AD99A627A}" type="pres">
      <dgm:prSet presAssocID="{C8DD3156-7463-4D8D-8873-70DE4FFF31F3}" presName="node" presStyleLbl="node1" presStyleIdx="1" presStyleCnt="5">
        <dgm:presLayoutVars>
          <dgm:bulletEnabled val="1"/>
        </dgm:presLayoutVars>
      </dgm:prSet>
      <dgm:spPr/>
      <dgm:t>
        <a:bodyPr/>
        <a:lstStyle/>
        <a:p>
          <a:endParaRPr lang="tr-TR"/>
        </a:p>
      </dgm:t>
    </dgm:pt>
    <dgm:pt modelId="{62C153BD-D7E3-4292-A4C4-7C1E16AFA4F2}" type="pres">
      <dgm:prSet presAssocID="{345BA5E4-A382-4535-A10D-7951DB58F3AE}" presName="sibTrans" presStyleCnt="0"/>
      <dgm:spPr/>
    </dgm:pt>
    <dgm:pt modelId="{92AB56C2-6ADF-474C-B556-FE8FEAF84C3D}" type="pres">
      <dgm:prSet presAssocID="{D2D9A5AC-859C-4444-9DD9-99A3AE6CC16A}" presName="node" presStyleLbl="node1" presStyleIdx="2" presStyleCnt="5">
        <dgm:presLayoutVars>
          <dgm:bulletEnabled val="1"/>
        </dgm:presLayoutVars>
      </dgm:prSet>
      <dgm:spPr/>
      <dgm:t>
        <a:bodyPr/>
        <a:lstStyle/>
        <a:p>
          <a:endParaRPr lang="tr-TR"/>
        </a:p>
      </dgm:t>
    </dgm:pt>
    <dgm:pt modelId="{93338B81-6625-4674-9E40-EBA7E1A2AC05}" type="pres">
      <dgm:prSet presAssocID="{27150111-BCAA-4D21-92A3-20E823FDB532}" presName="sibTrans" presStyleCnt="0"/>
      <dgm:spPr/>
    </dgm:pt>
    <dgm:pt modelId="{492DDF54-96CE-4A7E-AE0C-CE7548D195A5}" type="pres">
      <dgm:prSet presAssocID="{214A3A68-B444-4EE8-9804-C426CD643524}" presName="node" presStyleLbl="node1" presStyleIdx="3" presStyleCnt="5">
        <dgm:presLayoutVars>
          <dgm:bulletEnabled val="1"/>
        </dgm:presLayoutVars>
      </dgm:prSet>
      <dgm:spPr/>
      <dgm:t>
        <a:bodyPr/>
        <a:lstStyle/>
        <a:p>
          <a:endParaRPr lang="tr-TR"/>
        </a:p>
      </dgm:t>
    </dgm:pt>
    <dgm:pt modelId="{A4A81C46-46C4-42E6-AF6E-C843BFC3F42E}" type="pres">
      <dgm:prSet presAssocID="{6AA9088F-FB04-4C34-B5F4-0F9C865DA1EF}" presName="sibTrans" presStyleCnt="0"/>
      <dgm:spPr/>
    </dgm:pt>
    <dgm:pt modelId="{141D15EC-7B59-4CB9-96E5-0A13B6B66D0C}" type="pres">
      <dgm:prSet presAssocID="{DC064C43-2D91-4DD1-B716-5755D4B6260F}" presName="node" presStyleLbl="node1" presStyleIdx="4" presStyleCnt="5">
        <dgm:presLayoutVars>
          <dgm:bulletEnabled val="1"/>
        </dgm:presLayoutVars>
      </dgm:prSet>
      <dgm:spPr/>
      <dgm:t>
        <a:bodyPr/>
        <a:lstStyle/>
        <a:p>
          <a:endParaRPr lang="tr-TR"/>
        </a:p>
      </dgm:t>
    </dgm:pt>
  </dgm:ptLst>
  <dgm:cxnLst>
    <dgm:cxn modelId="{B0510CC8-3EF2-4FBD-A7B8-A856AAD23940}" srcId="{12C2948A-71F7-4137-8794-69787263EB5D}" destId="{300A6730-3C76-47E7-A54D-27846C0DA3D3}" srcOrd="0" destOrd="0" parTransId="{26F54823-2731-43D4-9464-4144A3782AB3}" sibTransId="{45D1B6EB-4B69-4871-8C12-EE12A13D5CAF}"/>
    <dgm:cxn modelId="{314BECF1-1B96-4327-B048-D7A1196EFCC6}" srcId="{12C2948A-71F7-4137-8794-69787263EB5D}" destId="{C8DD3156-7463-4D8D-8873-70DE4FFF31F3}" srcOrd="1" destOrd="0" parTransId="{F411EEA9-6677-420A-9388-113CE268EC73}" sibTransId="{345BA5E4-A382-4535-A10D-7951DB58F3AE}"/>
    <dgm:cxn modelId="{837D4248-81B1-411C-B4D7-CE256AEF89E8}" type="presOf" srcId="{300A6730-3C76-47E7-A54D-27846C0DA3D3}" destId="{C56F2F97-7901-42D6-A183-11D67CB21A51}" srcOrd="0" destOrd="0" presId="urn:microsoft.com/office/officeart/2005/8/layout/default#1"/>
    <dgm:cxn modelId="{C7524ACD-3676-44C4-B962-0E24E421CA0E}" type="presOf" srcId="{D2D9A5AC-859C-4444-9DD9-99A3AE6CC16A}" destId="{92AB56C2-6ADF-474C-B556-FE8FEAF84C3D}" srcOrd="0" destOrd="0" presId="urn:microsoft.com/office/officeart/2005/8/layout/default#1"/>
    <dgm:cxn modelId="{0D6D1C24-5E76-46F9-B081-A484AD190D96}" srcId="{12C2948A-71F7-4137-8794-69787263EB5D}" destId="{DC064C43-2D91-4DD1-B716-5755D4B6260F}" srcOrd="4" destOrd="0" parTransId="{401027B2-F43E-4051-869A-3F00B20BCA5A}" sibTransId="{6171C084-3047-4956-9F93-9016C3A7CE48}"/>
    <dgm:cxn modelId="{7692F8AA-E6DF-40D3-86A8-A8068C1C5871}" type="presOf" srcId="{214A3A68-B444-4EE8-9804-C426CD643524}" destId="{492DDF54-96CE-4A7E-AE0C-CE7548D195A5}" srcOrd="0" destOrd="0" presId="urn:microsoft.com/office/officeart/2005/8/layout/default#1"/>
    <dgm:cxn modelId="{88172E50-F483-422A-9F56-EDF06AC03DEC}" type="presOf" srcId="{DC064C43-2D91-4DD1-B716-5755D4B6260F}" destId="{141D15EC-7B59-4CB9-96E5-0A13B6B66D0C}" srcOrd="0" destOrd="0" presId="urn:microsoft.com/office/officeart/2005/8/layout/default#1"/>
    <dgm:cxn modelId="{9FC67440-1B20-4F16-B306-27C6E3342199}" type="presOf" srcId="{C8DD3156-7463-4D8D-8873-70DE4FFF31F3}" destId="{3F8EA968-BB82-469D-B2CB-419AD99A627A}" srcOrd="0" destOrd="0" presId="urn:microsoft.com/office/officeart/2005/8/layout/default#1"/>
    <dgm:cxn modelId="{F148A532-FF84-4348-AA82-D1C761E6FBEB}" srcId="{12C2948A-71F7-4137-8794-69787263EB5D}" destId="{214A3A68-B444-4EE8-9804-C426CD643524}" srcOrd="3" destOrd="0" parTransId="{F249FD08-0B4E-4323-91F4-7C1F8F4FFDEC}" sibTransId="{6AA9088F-FB04-4C34-B5F4-0F9C865DA1EF}"/>
    <dgm:cxn modelId="{C1B55358-9848-485F-9203-90B49BFB26C0}" srcId="{12C2948A-71F7-4137-8794-69787263EB5D}" destId="{D2D9A5AC-859C-4444-9DD9-99A3AE6CC16A}" srcOrd="2" destOrd="0" parTransId="{8C7C5C2F-8BAF-448E-B9C9-0F4A8D4198CB}" sibTransId="{27150111-BCAA-4D21-92A3-20E823FDB532}"/>
    <dgm:cxn modelId="{5D17F0F3-E34A-4FB3-ADE4-71075959043E}" type="presOf" srcId="{12C2948A-71F7-4137-8794-69787263EB5D}" destId="{E659CB3B-A843-4FEF-9183-5B98269FD9EC}" srcOrd="0" destOrd="0" presId="urn:microsoft.com/office/officeart/2005/8/layout/default#1"/>
    <dgm:cxn modelId="{A916FE2A-A966-4D8F-8FD0-DD17C6DBD417}" type="presParOf" srcId="{E659CB3B-A843-4FEF-9183-5B98269FD9EC}" destId="{C56F2F97-7901-42D6-A183-11D67CB21A51}" srcOrd="0" destOrd="0" presId="urn:microsoft.com/office/officeart/2005/8/layout/default#1"/>
    <dgm:cxn modelId="{5F513890-09F1-4D34-8418-49D4E5D3CDB1}" type="presParOf" srcId="{E659CB3B-A843-4FEF-9183-5B98269FD9EC}" destId="{DA607806-2092-4CE3-BE36-5F6434FDC4F3}" srcOrd="1" destOrd="0" presId="urn:microsoft.com/office/officeart/2005/8/layout/default#1"/>
    <dgm:cxn modelId="{742254DE-1A64-4628-A838-DB2D0649C5F8}" type="presParOf" srcId="{E659CB3B-A843-4FEF-9183-5B98269FD9EC}" destId="{3F8EA968-BB82-469D-B2CB-419AD99A627A}" srcOrd="2" destOrd="0" presId="urn:microsoft.com/office/officeart/2005/8/layout/default#1"/>
    <dgm:cxn modelId="{EE57D2F2-13D1-4766-AC6D-6FF3D63292AC}" type="presParOf" srcId="{E659CB3B-A843-4FEF-9183-5B98269FD9EC}" destId="{62C153BD-D7E3-4292-A4C4-7C1E16AFA4F2}" srcOrd="3" destOrd="0" presId="urn:microsoft.com/office/officeart/2005/8/layout/default#1"/>
    <dgm:cxn modelId="{BE1CA34F-0CFB-4173-BD50-5862C90AB547}" type="presParOf" srcId="{E659CB3B-A843-4FEF-9183-5B98269FD9EC}" destId="{92AB56C2-6ADF-474C-B556-FE8FEAF84C3D}" srcOrd="4" destOrd="0" presId="urn:microsoft.com/office/officeart/2005/8/layout/default#1"/>
    <dgm:cxn modelId="{FF3CF3BE-DD6E-484C-80CC-28EB8D5202F5}" type="presParOf" srcId="{E659CB3B-A843-4FEF-9183-5B98269FD9EC}" destId="{93338B81-6625-4674-9E40-EBA7E1A2AC05}" srcOrd="5" destOrd="0" presId="urn:microsoft.com/office/officeart/2005/8/layout/default#1"/>
    <dgm:cxn modelId="{4AF7B261-1EAD-454E-BE41-2D86D9A2FF58}" type="presParOf" srcId="{E659CB3B-A843-4FEF-9183-5B98269FD9EC}" destId="{492DDF54-96CE-4A7E-AE0C-CE7548D195A5}" srcOrd="6" destOrd="0" presId="urn:microsoft.com/office/officeart/2005/8/layout/default#1"/>
    <dgm:cxn modelId="{46F11880-1E61-45E9-9549-FBC4A55E3F04}" type="presParOf" srcId="{E659CB3B-A843-4FEF-9183-5B98269FD9EC}" destId="{A4A81C46-46C4-42E6-AF6E-C843BFC3F42E}" srcOrd="7" destOrd="0" presId="urn:microsoft.com/office/officeart/2005/8/layout/default#1"/>
    <dgm:cxn modelId="{7BEDA0AA-E53C-4D4E-9F21-78A27C14A867}" type="presParOf" srcId="{E659CB3B-A843-4FEF-9183-5B98269FD9EC}" destId="{141D15EC-7B59-4CB9-96E5-0A13B6B66D0C}"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DA5767-910F-4877-9850-E6A1604B8039}"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tr-TR"/>
        </a:p>
      </dgm:t>
    </dgm:pt>
    <dgm:pt modelId="{CFD075CE-19F1-4937-8D36-FCE096A633A7}">
      <dgm:prSet phldrT="[Metin]"/>
      <dgm:spPr/>
      <dgm:t>
        <a:bodyPr/>
        <a:lstStyle/>
        <a:p>
          <a:r>
            <a:rPr lang="tr-TR" dirty="0" smtClean="0"/>
            <a:t>Mutlak Koruma Alanı</a:t>
          </a:r>
          <a:endParaRPr lang="tr-TR" dirty="0"/>
        </a:p>
      </dgm:t>
    </dgm:pt>
    <dgm:pt modelId="{F3DD5D6A-9BBB-405E-BA1C-004A8C203AEC}" type="parTrans" cxnId="{BE4A49CF-D968-4E15-871D-532A91C98D4E}">
      <dgm:prSet/>
      <dgm:spPr/>
      <dgm:t>
        <a:bodyPr/>
        <a:lstStyle/>
        <a:p>
          <a:endParaRPr lang="tr-TR"/>
        </a:p>
      </dgm:t>
    </dgm:pt>
    <dgm:pt modelId="{105F5F09-F4FB-406C-A77C-EB2C600EF44D}" type="sibTrans" cxnId="{BE4A49CF-D968-4E15-871D-532A91C98D4E}">
      <dgm:prSet/>
      <dgm:spPr/>
      <dgm:t>
        <a:bodyPr/>
        <a:lstStyle/>
        <a:p>
          <a:endParaRPr lang="tr-TR"/>
        </a:p>
      </dgm:t>
    </dgm:pt>
    <dgm:pt modelId="{A364BEE8-9FC1-47D8-A5ED-FF13CB0A58D1}">
      <dgm:prSet phldrT="[Metin]"/>
      <dgm:spPr/>
      <dgm:t>
        <a:bodyPr/>
        <a:lstStyle/>
        <a:p>
          <a:r>
            <a:rPr lang="tr-TR" dirty="0" smtClean="0"/>
            <a:t>Genellikle kaynağa gelebilecek hızlı bir kirlilik girişini engellemek için kaynak alanına bitişik olan koruma alanı</a:t>
          </a:r>
          <a:endParaRPr lang="tr-TR" dirty="0"/>
        </a:p>
      </dgm:t>
    </dgm:pt>
    <dgm:pt modelId="{39B22ECB-771A-409E-8F11-E25C6E6124F0}" type="parTrans" cxnId="{FBF5BD1F-ADBF-4780-86B2-9B104958FDBE}">
      <dgm:prSet/>
      <dgm:spPr/>
      <dgm:t>
        <a:bodyPr/>
        <a:lstStyle/>
        <a:p>
          <a:endParaRPr lang="tr-TR"/>
        </a:p>
      </dgm:t>
    </dgm:pt>
    <dgm:pt modelId="{48AB82B7-0F17-43CE-922E-2D97FE4E361A}" type="sibTrans" cxnId="{FBF5BD1F-ADBF-4780-86B2-9B104958FDBE}">
      <dgm:prSet/>
      <dgm:spPr/>
      <dgm:t>
        <a:bodyPr/>
        <a:lstStyle/>
        <a:p>
          <a:endParaRPr lang="tr-TR"/>
        </a:p>
      </dgm:t>
    </dgm:pt>
    <dgm:pt modelId="{D73D8F43-2E57-4C58-A930-9C017306AE9A}">
      <dgm:prSet phldrT="[Metin]"/>
      <dgm:spPr/>
      <dgm:t>
        <a:bodyPr/>
        <a:lstStyle/>
        <a:p>
          <a:r>
            <a:rPr lang="tr-TR" dirty="0" smtClean="0"/>
            <a:t>Birincil Koruma Alanı(İç)</a:t>
          </a:r>
          <a:endParaRPr lang="tr-TR" dirty="0"/>
        </a:p>
      </dgm:t>
    </dgm:pt>
    <dgm:pt modelId="{D1C72C0E-442D-4A4B-B8AE-53CE78B642D6}" type="parTrans" cxnId="{20ECC273-455A-4252-AF50-D532CFEEC9D9}">
      <dgm:prSet/>
      <dgm:spPr/>
      <dgm:t>
        <a:bodyPr/>
        <a:lstStyle/>
        <a:p>
          <a:endParaRPr lang="tr-TR"/>
        </a:p>
      </dgm:t>
    </dgm:pt>
    <dgm:pt modelId="{E3881F67-1947-4461-9F3A-DEFE8411A97C}" type="sibTrans" cxnId="{20ECC273-455A-4252-AF50-D532CFEEC9D9}">
      <dgm:prSet/>
      <dgm:spPr/>
      <dgm:t>
        <a:bodyPr/>
        <a:lstStyle/>
        <a:p>
          <a:endParaRPr lang="tr-TR"/>
        </a:p>
      </dgm:t>
    </dgm:pt>
    <dgm:pt modelId="{0A40AF0C-43CC-42A4-B0A7-C8A4A5211D4F}">
      <dgm:prSet phldrT="[Metin]"/>
      <dgm:spPr/>
      <dgm:t>
        <a:bodyPr/>
        <a:lstStyle/>
        <a:p>
          <a:r>
            <a:rPr lang="tr-TR" dirty="0" smtClean="0"/>
            <a:t>Patojenlerin kabul edilebilir bir seviyeye düşürülmesi için gerekli olan zamana dayalı bir alan. Genelde 50 günlük bir akış mesafesi olarak kabul görür.</a:t>
          </a:r>
          <a:endParaRPr lang="tr-TR" dirty="0"/>
        </a:p>
      </dgm:t>
    </dgm:pt>
    <dgm:pt modelId="{0412BCB1-D90F-4BB1-87AA-A9D50E7A90F9}" type="parTrans" cxnId="{C316AE75-8FFC-4388-A56F-411795A2E9B9}">
      <dgm:prSet/>
      <dgm:spPr/>
      <dgm:t>
        <a:bodyPr/>
        <a:lstStyle/>
        <a:p>
          <a:endParaRPr lang="tr-TR"/>
        </a:p>
      </dgm:t>
    </dgm:pt>
    <dgm:pt modelId="{79F86610-DD81-4BA7-A749-52CA5E5DCA3B}" type="sibTrans" cxnId="{C316AE75-8FFC-4388-A56F-411795A2E9B9}">
      <dgm:prSet/>
      <dgm:spPr/>
      <dgm:t>
        <a:bodyPr/>
        <a:lstStyle/>
        <a:p>
          <a:endParaRPr lang="tr-TR"/>
        </a:p>
      </dgm:t>
    </dgm:pt>
    <dgm:pt modelId="{D24D1EE8-174D-4F4B-A00A-FE2B23208E9F}">
      <dgm:prSet phldrT="[Metin]"/>
      <dgm:spPr/>
      <dgm:t>
        <a:bodyPr/>
        <a:lstStyle/>
        <a:p>
          <a:r>
            <a:rPr lang="tr-TR" dirty="0" smtClean="0"/>
            <a:t>İkincil Koruma Alanı(Dış)</a:t>
          </a:r>
          <a:endParaRPr lang="tr-TR" dirty="0"/>
        </a:p>
      </dgm:t>
    </dgm:pt>
    <dgm:pt modelId="{1E50CB2B-9721-4B8F-A1B5-1C4C3E8EEDB5}" type="parTrans" cxnId="{BC67812E-DCF5-4B9A-8D95-417AF9381811}">
      <dgm:prSet/>
      <dgm:spPr/>
      <dgm:t>
        <a:bodyPr/>
        <a:lstStyle/>
        <a:p>
          <a:endParaRPr lang="tr-TR"/>
        </a:p>
      </dgm:t>
    </dgm:pt>
    <dgm:pt modelId="{6C1E612F-E6D7-4949-8A13-709A0E27C7D1}" type="sibTrans" cxnId="{BC67812E-DCF5-4B9A-8D95-417AF9381811}">
      <dgm:prSet/>
      <dgm:spPr/>
      <dgm:t>
        <a:bodyPr/>
        <a:lstStyle/>
        <a:p>
          <a:endParaRPr lang="tr-TR"/>
        </a:p>
      </dgm:t>
    </dgm:pt>
    <dgm:pt modelId="{75709300-B4A8-43BC-B728-DC615248C0BD}">
      <dgm:prSet phldrT="[Metin]"/>
      <dgm:spPr/>
      <dgm:t>
        <a:bodyPr/>
        <a:lstStyle/>
        <a:p>
          <a:r>
            <a:rPr lang="tr-TR" dirty="0" smtClean="0"/>
            <a:t>Kalıcı kirleticiler için iyileştirici müdahaleyi tanımlamak ve uygulamak için gerekli zamana dayalı alan. 10 yıllık bir akış mesafesi ya da havza sınırı seçilmektedir.</a:t>
          </a:r>
          <a:endParaRPr lang="tr-TR" dirty="0"/>
        </a:p>
      </dgm:t>
    </dgm:pt>
    <dgm:pt modelId="{5D8AB4DF-E4F6-45B9-B95B-1E2E312C0CC1}" type="parTrans" cxnId="{830678A9-F44A-4004-86F8-970BB0A7123E}">
      <dgm:prSet/>
      <dgm:spPr/>
      <dgm:t>
        <a:bodyPr/>
        <a:lstStyle/>
        <a:p>
          <a:endParaRPr lang="tr-TR"/>
        </a:p>
      </dgm:t>
    </dgm:pt>
    <dgm:pt modelId="{E3C630C8-F68B-47F8-892F-D9752276A417}" type="sibTrans" cxnId="{830678A9-F44A-4004-86F8-970BB0A7123E}">
      <dgm:prSet/>
      <dgm:spPr/>
      <dgm:t>
        <a:bodyPr/>
        <a:lstStyle/>
        <a:p>
          <a:endParaRPr lang="tr-TR"/>
        </a:p>
      </dgm:t>
    </dgm:pt>
    <dgm:pt modelId="{6AB409AF-F6E3-438C-B5FC-12998980B8A6}" type="pres">
      <dgm:prSet presAssocID="{06DA5767-910F-4877-9850-E6A1604B8039}" presName="Name0" presStyleCnt="0">
        <dgm:presLayoutVars>
          <dgm:dir/>
          <dgm:animLvl val="lvl"/>
          <dgm:resizeHandles val="exact"/>
        </dgm:presLayoutVars>
      </dgm:prSet>
      <dgm:spPr/>
      <dgm:t>
        <a:bodyPr/>
        <a:lstStyle/>
        <a:p>
          <a:endParaRPr lang="tr-TR"/>
        </a:p>
      </dgm:t>
    </dgm:pt>
    <dgm:pt modelId="{28C2A374-0203-45B3-951F-ECFAEF702FF9}" type="pres">
      <dgm:prSet presAssocID="{CFD075CE-19F1-4937-8D36-FCE096A633A7}" presName="compositeNode" presStyleCnt="0">
        <dgm:presLayoutVars>
          <dgm:bulletEnabled val="1"/>
        </dgm:presLayoutVars>
      </dgm:prSet>
      <dgm:spPr/>
    </dgm:pt>
    <dgm:pt modelId="{7F36CC8E-2EEE-491C-83D0-7E46DAD889E3}" type="pres">
      <dgm:prSet presAssocID="{CFD075CE-19F1-4937-8D36-FCE096A633A7}" presName="bgRect" presStyleLbl="node1" presStyleIdx="0" presStyleCnt="3"/>
      <dgm:spPr/>
      <dgm:t>
        <a:bodyPr/>
        <a:lstStyle/>
        <a:p>
          <a:endParaRPr lang="tr-TR"/>
        </a:p>
      </dgm:t>
    </dgm:pt>
    <dgm:pt modelId="{09BA802F-71B2-43B2-B566-41BC3F4C9DEF}" type="pres">
      <dgm:prSet presAssocID="{CFD075CE-19F1-4937-8D36-FCE096A633A7}" presName="parentNode" presStyleLbl="node1" presStyleIdx="0" presStyleCnt="3">
        <dgm:presLayoutVars>
          <dgm:chMax val="0"/>
          <dgm:bulletEnabled val="1"/>
        </dgm:presLayoutVars>
      </dgm:prSet>
      <dgm:spPr/>
      <dgm:t>
        <a:bodyPr/>
        <a:lstStyle/>
        <a:p>
          <a:endParaRPr lang="tr-TR"/>
        </a:p>
      </dgm:t>
    </dgm:pt>
    <dgm:pt modelId="{8E139514-DCE6-4E46-A307-01AA3E2C24F5}" type="pres">
      <dgm:prSet presAssocID="{CFD075CE-19F1-4937-8D36-FCE096A633A7}" presName="childNode" presStyleLbl="node1" presStyleIdx="0" presStyleCnt="3">
        <dgm:presLayoutVars>
          <dgm:bulletEnabled val="1"/>
        </dgm:presLayoutVars>
      </dgm:prSet>
      <dgm:spPr/>
      <dgm:t>
        <a:bodyPr/>
        <a:lstStyle/>
        <a:p>
          <a:endParaRPr lang="tr-TR"/>
        </a:p>
      </dgm:t>
    </dgm:pt>
    <dgm:pt modelId="{212A8CB6-CE88-45F5-B7CF-42AFEE57B07E}" type="pres">
      <dgm:prSet presAssocID="{105F5F09-F4FB-406C-A77C-EB2C600EF44D}" presName="hSp" presStyleCnt="0"/>
      <dgm:spPr/>
    </dgm:pt>
    <dgm:pt modelId="{3125632C-3791-4FEF-9D2F-CB039CAA9A03}" type="pres">
      <dgm:prSet presAssocID="{105F5F09-F4FB-406C-A77C-EB2C600EF44D}" presName="vProcSp" presStyleCnt="0"/>
      <dgm:spPr/>
    </dgm:pt>
    <dgm:pt modelId="{48383E8D-7EF2-448A-B5A9-66FC941B73FC}" type="pres">
      <dgm:prSet presAssocID="{105F5F09-F4FB-406C-A77C-EB2C600EF44D}" presName="vSp1" presStyleCnt="0"/>
      <dgm:spPr/>
    </dgm:pt>
    <dgm:pt modelId="{2D25CD3F-EF6B-4D8C-9989-0A18ED7A5C65}" type="pres">
      <dgm:prSet presAssocID="{105F5F09-F4FB-406C-A77C-EB2C600EF44D}" presName="simulatedConn" presStyleLbl="solidFgAcc1" presStyleIdx="0" presStyleCnt="2"/>
      <dgm:spPr/>
    </dgm:pt>
    <dgm:pt modelId="{A9431C3D-2F18-437F-9778-B11AD32BBD43}" type="pres">
      <dgm:prSet presAssocID="{105F5F09-F4FB-406C-A77C-EB2C600EF44D}" presName="vSp2" presStyleCnt="0"/>
      <dgm:spPr/>
    </dgm:pt>
    <dgm:pt modelId="{257023BC-BE18-401C-8E1D-7AA7436017F3}" type="pres">
      <dgm:prSet presAssocID="{105F5F09-F4FB-406C-A77C-EB2C600EF44D}" presName="sibTrans" presStyleCnt="0"/>
      <dgm:spPr/>
    </dgm:pt>
    <dgm:pt modelId="{C8E927A7-B469-4293-89AE-1AFA6A4B3012}" type="pres">
      <dgm:prSet presAssocID="{D73D8F43-2E57-4C58-A930-9C017306AE9A}" presName="compositeNode" presStyleCnt="0">
        <dgm:presLayoutVars>
          <dgm:bulletEnabled val="1"/>
        </dgm:presLayoutVars>
      </dgm:prSet>
      <dgm:spPr/>
    </dgm:pt>
    <dgm:pt modelId="{20A654C7-548A-46B1-BC1C-1563B0A560CC}" type="pres">
      <dgm:prSet presAssocID="{D73D8F43-2E57-4C58-A930-9C017306AE9A}" presName="bgRect" presStyleLbl="node1" presStyleIdx="1" presStyleCnt="3"/>
      <dgm:spPr/>
      <dgm:t>
        <a:bodyPr/>
        <a:lstStyle/>
        <a:p>
          <a:endParaRPr lang="tr-TR"/>
        </a:p>
      </dgm:t>
    </dgm:pt>
    <dgm:pt modelId="{F042F1AD-D0E8-4FAC-9A63-174187B87CC5}" type="pres">
      <dgm:prSet presAssocID="{D73D8F43-2E57-4C58-A930-9C017306AE9A}" presName="parentNode" presStyleLbl="node1" presStyleIdx="1" presStyleCnt="3">
        <dgm:presLayoutVars>
          <dgm:chMax val="0"/>
          <dgm:bulletEnabled val="1"/>
        </dgm:presLayoutVars>
      </dgm:prSet>
      <dgm:spPr/>
      <dgm:t>
        <a:bodyPr/>
        <a:lstStyle/>
        <a:p>
          <a:endParaRPr lang="tr-TR"/>
        </a:p>
      </dgm:t>
    </dgm:pt>
    <dgm:pt modelId="{229A5C16-2B2D-40D2-A70C-5259F8B3E245}" type="pres">
      <dgm:prSet presAssocID="{D73D8F43-2E57-4C58-A930-9C017306AE9A}" presName="childNode" presStyleLbl="node1" presStyleIdx="1" presStyleCnt="3">
        <dgm:presLayoutVars>
          <dgm:bulletEnabled val="1"/>
        </dgm:presLayoutVars>
      </dgm:prSet>
      <dgm:spPr/>
      <dgm:t>
        <a:bodyPr/>
        <a:lstStyle/>
        <a:p>
          <a:endParaRPr lang="tr-TR"/>
        </a:p>
      </dgm:t>
    </dgm:pt>
    <dgm:pt modelId="{630D1EE0-6335-4381-8A64-F04FE7595A9B}" type="pres">
      <dgm:prSet presAssocID="{E3881F67-1947-4461-9F3A-DEFE8411A97C}" presName="hSp" presStyleCnt="0"/>
      <dgm:spPr/>
    </dgm:pt>
    <dgm:pt modelId="{88F7D9C7-2413-489E-B974-D9F726FB446B}" type="pres">
      <dgm:prSet presAssocID="{E3881F67-1947-4461-9F3A-DEFE8411A97C}" presName="vProcSp" presStyleCnt="0"/>
      <dgm:spPr/>
    </dgm:pt>
    <dgm:pt modelId="{A78DCAFD-9743-41FD-876B-8E2C55C1B3A9}" type="pres">
      <dgm:prSet presAssocID="{E3881F67-1947-4461-9F3A-DEFE8411A97C}" presName="vSp1" presStyleCnt="0"/>
      <dgm:spPr/>
    </dgm:pt>
    <dgm:pt modelId="{8554C041-46E8-4978-A3BD-B92914E56153}" type="pres">
      <dgm:prSet presAssocID="{E3881F67-1947-4461-9F3A-DEFE8411A97C}" presName="simulatedConn" presStyleLbl="solidFgAcc1" presStyleIdx="1" presStyleCnt="2"/>
      <dgm:spPr/>
    </dgm:pt>
    <dgm:pt modelId="{05739862-B735-49FD-8C95-33C762B64304}" type="pres">
      <dgm:prSet presAssocID="{E3881F67-1947-4461-9F3A-DEFE8411A97C}" presName="vSp2" presStyleCnt="0"/>
      <dgm:spPr/>
    </dgm:pt>
    <dgm:pt modelId="{836B53FD-329E-41E4-A7F5-EAD2D0860D6D}" type="pres">
      <dgm:prSet presAssocID="{E3881F67-1947-4461-9F3A-DEFE8411A97C}" presName="sibTrans" presStyleCnt="0"/>
      <dgm:spPr/>
    </dgm:pt>
    <dgm:pt modelId="{B773C523-62FF-4849-84F2-4BF2BB3798D6}" type="pres">
      <dgm:prSet presAssocID="{D24D1EE8-174D-4F4B-A00A-FE2B23208E9F}" presName="compositeNode" presStyleCnt="0">
        <dgm:presLayoutVars>
          <dgm:bulletEnabled val="1"/>
        </dgm:presLayoutVars>
      </dgm:prSet>
      <dgm:spPr/>
    </dgm:pt>
    <dgm:pt modelId="{7E905705-4559-4422-8740-7FB999906537}" type="pres">
      <dgm:prSet presAssocID="{D24D1EE8-174D-4F4B-A00A-FE2B23208E9F}" presName="bgRect" presStyleLbl="node1" presStyleIdx="2" presStyleCnt="3"/>
      <dgm:spPr/>
      <dgm:t>
        <a:bodyPr/>
        <a:lstStyle/>
        <a:p>
          <a:endParaRPr lang="tr-TR"/>
        </a:p>
      </dgm:t>
    </dgm:pt>
    <dgm:pt modelId="{9CC8C700-AC29-4433-9EAE-826D7F3E18BA}" type="pres">
      <dgm:prSet presAssocID="{D24D1EE8-174D-4F4B-A00A-FE2B23208E9F}" presName="parentNode" presStyleLbl="node1" presStyleIdx="2" presStyleCnt="3">
        <dgm:presLayoutVars>
          <dgm:chMax val="0"/>
          <dgm:bulletEnabled val="1"/>
        </dgm:presLayoutVars>
      </dgm:prSet>
      <dgm:spPr/>
      <dgm:t>
        <a:bodyPr/>
        <a:lstStyle/>
        <a:p>
          <a:endParaRPr lang="tr-TR"/>
        </a:p>
      </dgm:t>
    </dgm:pt>
    <dgm:pt modelId="{57C6F25F-88F6-4BC9-B92C-646EC004B2B0}" type="pres">
      <dgm:prSet presAssocID="{D24D1EE8-174D-4F4B-A00A-FE2B23208E9F}" presName="childNode" presStyleLbl="node1" presStyleIdx="2" presStyleCnt="3">
        <dgm:presLayoutVars>
          <dgm:bulletEnabled val="1"/>
        </dgm:presLayoutVars>
      </dgm:prSet>
      <dgm:spPr/>
      <dgm:t>
        <a:bodyPr/>
        <a:lstStyle/>
        <a:p>
          <a:endParaRPr lang="tr-TR"/>
        </a:p>
      </dgm:t>
    </dgm:pt>
  </dgm:ptLst>
  <dgm:cxnLst>
    <dgm:cxn modelId="{FBF5BD1F-ADBF-4780-86B2-9B104958FDBE}" srcId="{CFD075CE-19F1-4937-8D36-FCE096A633A7}" destId="{A364BEE8-9FC1-47D8-A5ED-FF13CB0A58D1}" srcOrd="0" destOrd="0" parTransId="{39B22ECB-771A-409E-8F11-E25C6E6124F0}" sibTransId="{48AB82B7-0F17-43CE-922E-2D97FE4E361A}"/>
    <dgm:cxn modelId="{F07B9C9B-0E9A-4472-ADF7-ABB8DA60F483}" type="presOf" srcId="{D24D1EE8-174D-4F4B-A00A-FE2B23208E9F}" destId="{9CC8C700-AC29-4433-9EAE-826D7F3E18BA}" srcOrd="1" destOrd="0" presId="urn:microsoft.com/office/officeart/2005/8/layout/hProcess7#1"/>
    <dgm:cxn modelId="{9E4F180D-A0D5-4205-84FB-495F23F51D6D}" type="presOf" srcId="{CFD075CE-19F1-4937-8D36-FCE096A633A7}" destId="{7F36CC8E-2EEE-491C-83D0-7E46DAD889E3}" srcOrd="0" destOrd="0" presId="urn:microsoft.com/office/officeart/2005/8/layout/hProcess7#1"/>
    <dgm:cxn modelId="{A700E6FF-859E-4BB8-BC11-217F9E0F32C9}" type="presOf" srcId="{75709300-B4A8-43BC-B728-DC615248C0BD}" destId="{57C6F25F-88F6-4BC9-B92C-646EC004B2B0}" srcOrd="0" destOrd="0" presId="urn:microsoft.com/office/officeart/2005/8/layout/hProcess7#1"/>
    <dgm:cxn modelId="{DDA826F1-BD9E-4E94-86A1-DE285C394090}" type="presOf" srcId="{06DA5767-910F-4877-9850-E6A1604B8039}" destId="{6AB409AF-F6E3-438C-B5FC-12998980B8A6}" srcOrd="0" destOrd="0" presId="urn:microsoft.com/office/officeart/2005/8/layout/hProcess7#1"/>
    <dgm:cxn modelId="{3318571D-9A13-4326-BBDD-3F3893AEC36D}" type="presOf" srcId="{0A40AF0C-43CC-42A4-B0A7-C8A4A5211D4F}" destId="{229A5C16-2B2D-40D2-A70C-5259F8B3E245}" srcOrd="0" destOrd="0" presId="urn:microsoft.com/office/officeart/2005/8/layout/hProcess7#1"/>
    <dgm:cxn modelId="{AE6DF14F-C0B6-434D-B078-07254E51C71A}" type="presOf" srcId="{D24D1EE8-174D-4F4B-A00A-FE2B23208E9F}" destId="{7E905705-4559-4422-8740-7FB999906537}" srcOrd="0" destOrd="0" presId="urn:microsoft.com/office/officeart/2005/8/layout/hProcess7#1"/>
    <dgm:cxn modelId="{EA2A4081-BCB0-4FB7-9656-29D3AA24B3E3}" type="presOf" srcId="{D73D8F43-2E57-4C58-A930-9C017306AE9A}" destId="{F042F1AD-D0E8-4FAC-9A63-174187B87CC5}" srcOrd="1" destOrd="0" presId="urn:microsoft.com/office/officeart/2005/8/layout/hProcess7#1"/>
    <dgm:cxn modelId="{C316AE75-8FFC-4388-A56F-411795A2E9B9}" srcId="{D73D8F43-2E57-4C58-A930-9C017306AE9A}" destId="{0A40AF0C-43CC-42A4-B0A7-C8A4A5211D4F}" srcOrd="0" destOrd="0" parTransId="{0412BCB1-D90F-4BB1-87AA-A9D50E7A90F9}" sibTransId="{79F86610-DD81-4BA7-A749-52CA5E5DCA3B}"/>
    <dgm:cxn modelId="{830678A9-F44A-4004-86F8-970BB0A7123E}" srcId="{D24D1EE8-174D-4F4B-A00A-FE2B23208E9F}" destId="{75709300-B4A8-43BC-B728-DC615248C0BD}" srcOrd="0" destOrd="0" parTransId="{5D8AB4DF-E4F6-45B9-B95B-1E2E312C0CC1}" sibTransId="{E3C630C8-F68B-47F8-892F-D9752276A417}"/>
    <dgm:cxn modelId="{EB3FFE0C-F109-479B-BE26-23BA905ED85E}" type="presOf" srcId="{A364BEE8-9FC1-47D8-A5ED-FF13CB0A58D1}" destId="{8E139514-DCE6-4E46-A307-01AA3E2C24F5}" srcOrd="0" destOrd="0" presId="urn:microsoft.com/office/officeart/2005/8/layout/hProcess7#1"/>
    <dgm:cxn modelId="{20ECC273-455A-4252-AF50-D532CFEEC9D9}" srcId="{06DA5767-910F-4877-9850-E6A1604B8039}" destId="{D73D8F43-2E57-4C58-A930-9C017306AE9A}" srcOrd="1" destOrd="0" parTransId="{D1C72C0E-442D-4A4B-B8AE-53CE78B642D6}" sibTransId="{E3881F67-1947-4461-9F3A-DEFE8411A97C}"/>
    <dgm:cxn modelId="{BC67812E-DCF5-4B9A-8D95-417AF9381811}" srcId="{06DA5767-910F-4877-9850-E6A1604B8039}" destId="{D24D1EE8-174D-4F4B-A00A-FE2B23208E9F}" srcOrd="2" destOrd="0" parTransId="{1E50CB2B-9721-4B8F-A1B5-1C4C3E8EEDB5}" sibTransId="{6C1E612F-E6D7-4949-8A13-709A0E27C7D1}"/>
    <dgm:cxn modelId="{E8D2F171-37C3-4F68-89CC-2DE9ACA13339}" type="presOf" srcId="{CFD075CE-19F1-4937-8D36-FCE096A633A7}" destId="{09BA802F-71B2-43B2-B566-41BC3F4C9DEF}" srcOrd="1" destOrd="0" presId="urn:microsoft.com/office/officeart/2005/8/layout/hProcess7#1"/>
    <dgm:cxn modelId="{12432EB5-4EDF-4F42-B8B7-AA0D8694D092}" type="presOf" srcId="{D73D8F43-2E57-4C58-A930-9C017306AE9A}" destId="{20A654C7-548A-46B1-BC1C-1563B0A560CC}" srcOrd="0" destOrd="0" presId="urn:microsoft.com/office/officeart/2005/8/layout/hProcess7#1"/>
    <dgm:cxn modelId="{BE4A49CF-D968-4E15-871D-532A91C98D4E}" srcId="{06DA5767-910F-4877-9850-E6A1604B8039}" destId="{CFD075CE-19F1-4937-8D36-FCE096A633A7}" srcOrd="0" destOrd="0" parTransId="{F3DD5D6A-9BBB-405E-BA1C-004A8C203AEC}" sibTransId="{105F5F09-F4FB-406C-A77C-EB2C600EF44D}"/>
    <dgm:cxn modelId="{96263BA4-5EF5-486C-98E8-3ECBAFA74819}" type="presParOf" srcId="{6AB409AF-F6E3-438C-B5FC-12998980B8A6}" destId="{28C2A374-0203-45B3-951F-ECFAEF702FF9}" srcOrd="0" destOrd="0" presId="urn:microsoft.com/office/officeart/2005/8/layout/hProcess7#1"/>
    <dgm:cxn modelId="{B6D5B843-4509-463C-92C9-58162D2B46C1}" type="presParOf" srcId="{28C2A374-0203-45B3-951F-ECFAEF702FF9}" destId="{7F36CC8E-2EEE-491C-83D0-7E46DAD889E3}" srcOrd="0" destOrd="0" presId="urn:microsoft.com/office/officeart/2005/8/layout/hProcess7#1"/>
    <dgm:cxn modelId="{00AB6AE7-3835-4087-8F2B-890B5B76A7E0}" type="presParOf" srcId="{28C2A374-0203-45B3-951F-ECFAEF702FF9}" destId="{09BA802F-71B2-43B2-B566-41BC3F4C9DEF}" srcOrd="1" destOrd="0" presId="urn:microsoft.com/office/officeart/2005/8/layout/hProcess7#1"/>
    <dgm:cxn modelId="{3907FD9C-4534-4F03-9BA4-DFB0E59C4498}" type="presParOf" srcId="{28C2A374-0203-45B3-951F-ECFAEF702FF9}" destId="{8E139514-DCE6-4E46-A307-01AA3E2C24F5}" srcOrd="2" destOrd="0" presId="urn:microsoft.com/office/officeart/2005/8/layout/hProcess7#1"/>
    <dgm:cxn modelId="{1ED8E21B-DFA4-47F5-9183-138703295E9C}" type="presParOf" srcId="{6AB409AF-F6E3-438C-B5FC-12998980B8A6}" destId="{212A8CB6-CE88-45F5-B7CF-42AFEE57B07E}" srcOrd="1" destOrd="0" presId="urn:microsoft.com/office/officeart/2005/8/layout/hProcess7#1"/>
    <dgm:cxn modelId="{09029E85-963D-4D0C-ACAF-CE5395446B5C}" type="presParOf" srcId="{6AB409AF-F6E3-438C-B5FC-12998980B8A6}" destId="{3125632C-3791-4FEF-9D2F-CB039CAA9A03}" srcOrd="2" destOrd="0" presId="urn:microsoft.com/office/officeart/2005/8/layout/hProcess7#1"/>
    <dgm:cxn modelId="{F271AB38-1F18-4BB7-836E-E834E2ADEA6C}" type="presParOf" srcId="{3125632C-3791-4FEF-9D2F-CB039CAA9A03}" destId="{48383E8D-7EF2-448A-B5A9-66FC941B73FC}" srcOrd="0" destOrd="0" presId="urn:microsoft.com/office/officeart/2005/8/layout/hProcess7#1"/>
    <dgm:cxn modelId="{C00B2622-0ADF-4FFB-A02B-EDB208B540DF}" type="presParOf" srcId="{3125632C-3791-4FEF-9D2F-CB039CAA9A03}" destId="{2D25CD3F-EF6B-4D8C-9989-0A18ED7A5C65}" srcOrd="1" destOrd="0" presId="urn:microsoft.com/office/officeart/2005/8/layout/hProcess7#1"/>
    <dgm:cxn modelId="{6D9D0112-AF5D-496B-ACD3-474DFBF9A529}" type="presParOf" srcId="{3125632C-3791-4FEF-9D2F-CB039CAA9A03}" destId="{A9431C3D-2F18-437F-9778-B11AD32BBD43}" srcOrd="2" destOrd="0" presId="urn:microsoft.com/office/officeart/2005/8/layout/hProcess7#1"/>
    <dgm:cxn modelId="{991C568D-A2D4-42A4-80D8-A53334237970}" type="presParOf" srcId="{6AB409AF-F6E3-438C-B5FC-12998980B8A6}" destId="{257023BC-BE18-401C-8E1D-7AA7436017F3}" srcOrd="3" destOrd="0" presId="urn:microsoft.com/office/officeart/2005/8/layout/hProcess7#1"/>
    <dgm:cxn modelId="{8F933254-D644-43AC-A10F-B859F781B56E}" type="presParOf" srcId="{6AB409AF-F6E3-438C-B5FC-12998980B8A6}" destId="{C8E927A7-B469-4293-89AE-1AFA6A4B3012}" srcOrd="4" destOrd="0" presId="urn:microsoft.com/office/officeart/2005/8/layout/hProcess7#1"/>
    <dgm:cxn modelId="{9CB2093B-F933-4FC9-9600-7C4EDC7976F5}" type="presParOf" srcId="{C8E927A7-B469-4293-89AE-1AFA6A4B3012}" destId="{20A654C7-548A-46B1-BC1C-1563B0A560CC}" srcOrd="0" destOrd="0" presId="urn:microsoft.com/office/officeart/2005/8/layout/hProcess7#1"/>
    <dgm:cxn modelId="{782B2EB4-A02B-4848-9EB9-8E13C0EC0935}" type="presParOf" srcId="{C8E927A7-B469-4293-89AE-1AFA6A4B3012}" destId="{F042F1AD-D0E8-4FAC-9A63-174187B87CC5}" srcOrd="1" destOrd="0" presId="urn:microsoft.com/office/officeart/2005/8/layout/hProcess7#1"/>
    <dgm:cxn modelId="{83446037-988F-4B0C-96CF-F9B13C3281DB}" type="presParOf" srcId="{C8E927A7-B469-4293-89AE-1AFA6A4B3012}" destId="{229A5C16-2B2D-40D2-A70C-5259F8B3E245}" srcOrd="2" destOrd="0" presId="urn:microsoft.com/office/officeart/2005/8/layout/hProcess7#1"/>
    <dgm:cxn modelId="{3DA264DF-AF1A-446C-9826-D9520845D4DD}" type="presParOf" srcId="{6AB409AF-F6E3-438C-B5FC-12998980B8A6}" destId="{630D1EE0-6335-4381-8A64-F04FE7595A9B}" srcOrd="5" destOrd="0" presId="urn:microsoft.com/office/officeart/2005/8/layout/hProcess7#1"/>
    <dgm:cxn modelId="{66FD0FDD-18CA-4D60-9914-B1E29A3CCD1C}" type="presParOf" srcId="{6AB409AF-F6E3-438C-B5FC-12998980B8A6}" destId="{88F7D9C7-2413-489E-B974-D9F726FB446B}" srcOrd="6" destOrd="0" presId="urn:microsoft.com/office/officeart/2005/8/layout/hProcess7#1"/>
    <dgm:cxn modelId="{3B0CCF3B-16A5-4166-B05A-DCD272710F53}" type="presParOf" srcId="{88F7D9C7-2413-489E-B974-D9F726FB446B}" destId="{A78DCAFD-9743-41FD-876B-8E2C55C1B3A9}" srcOrd="0" destOrd="0" presId="urn:microsoft.com/office/officeart/2005/8/layout/hProcess7#1"/>
    <dgm:cxn modelId="{11A66387-11C7-41BD-B99D-A824F3B95830}" type="presParOf" srcId="{88F7D9C7-2413-489E-B974-D9F726FB446B}" destId="{8554C041-46E8-4978-A3BD-B92914E56153}" srcOrd="1" destOrd="0" presId="urn:microsoft.com/office/officeart/2005/8/layout/hProcess7#1"/>
    <dgm:cxn modelId="{4054F515-4DC8-465C-8640-656E720C9C77}" type="presParOf" srcId="{88F7D9C7-2413-489E-B974-D9F726FB446B}" destId="{05739862-B735-49FD-8C95-33C762B64304}" srcOrd="2" destOrd="0" presId="urn:microsoft.com/office/officeart/2005/8/layout/hProcess7#1"/>
    <dgm:cxn modelId="{99369D9C-8DC7-48F2-B6E1-F67F755E3D88}" type="presParOf" srcId="{6AB409AF-F6E3-438C-B5FC-12998980B8A6}" destId="{836B53FD-329E-41E4-A7F5-EAD2D0860D6D}" srcOrd="7" destOrd="0" presId="urn:microsoft.com/office/officeart/2005/8/layout/hProcess7#1"/>
    <dgm:cxn modelId="{41336DFE-3F00-4D72-8B36-FC375F67FBB9}" type="presParOf" srcId="{6AB409AF-F6E3-438C-B5FC-12998980B8A6}" destId="{B773C523-62FF-4849-84F2-4BF2BB3798D6}" srcOrd="8" destOrd="0" presId="urn:microsoft.com/office/officeart/2005/8/layout/hProcess7#1"/>
    <dgm:cxn modelId="{5B1E2E5C-22AF-432C-96A2-FE4D42E1A1F1}" type="presParOf" srcId="{B773C523-62FF-4849-84F2-4BF2BB3798D6}" destId="{7E905705-4559-4422-8740-7FB999906537}" srcOrd="0" destOrd="0" presId="urn:microsoft.com/office/officeart/2005/8/layout/hProcess7#1"/>
    <dgm:cxn modelId="{D4176C3F-543C-4D52-A64F-463B3BE08082}" type="presParOf" srcId="{B773C523-62FF-4849-84F2-4BF2BB3798D6}" destId="{9CC8C700-AC29-4433-9EAE-826D7F3E18BA}" srcOrd="1" destOrd="0" presId="urn:microsoft.com/office/officeart/2005/8/layout/hProcess7#1"/>
    <dgm:cxn modelId="{8E2FD55D-62EA-4FCE-88C6-12ED31EA922E}" type="presParOf" srcId="{B773C523-62FF-4849-84F2-4BF2BB3798D6}" destId="{57C6F25F-88F6-4BC9-B92C-646EC004B2B0}"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3E2CBC-1F1E-4849-9397-D3157A6D7864}" type="doc">
      <dgm:prSet loTypeId="urn:microsoft.com/office/officeart/2005/8/layout/cycle7" loCatId="cycle" qsTypeId="urn:microsoft.com/office/officeart/2005/8/quickstyle/simple2" qsCatId="simple" csTypeId="urn:microsoft.com/office/officeart/2005/8/colors/accent1_2" csCatId="accent1" phldr="1"/>
      <dgm:spPr/>
      <dgm:t>
        <a:bodyPr/>
        <a:lstStyle/>
        <a:p>
          <a:endParaRPr lang="tr-TR"/>
        </a:p>
      </dgm:t>
    </dgm:pt>
    <dgm:pt modelId="{4BEFCF4D-6A17-4473-ABD2-280FEC2293E1}">
      <dgm:prSet phldrT="[Metin]"/>
      <dgm:spPr/>
      <dgm:t>
        <a:bodyPr/>
        <a:lstStyle/>
        <a:p>
          <a:r>
            <a:rPr lang="tr-TR" b="1" dirty="0" smtClean="0"/>
            <a:t>KORUMA ALANI BELİRLEME YAKLAŞIMLARI</a:t>
          </a:r>
        </a:p>
      </dgm:t>
    </dgm:pt>
    <dgm:pt modelId="{E55E3832-41C4-426B-80AF-F122DA6917EE}" type="parTrans" cxnId="{750FC118-65C4-4390-BAD6-E195D8EC64EF}">
      <dgm:prSet/>
      <dgm:spPr/>
      <dgm:t>
        <a:bodyPr/>
        <a:lstStyle/>
        <a:p>
          <a:endParaRPr lang="tr-TR"/>
        </a:p>
      </dgm:t>
    </dgm:pt>
    <dgm:pt modelId="{7805FF1A-E044-426B-90A3-D12D86B8AA22}" type="sibTrans" cxnId="{750FC118-65C4-4390-BAD6-E195D8EC64EF}">
      <dgm:prSet/>
      <dgm:spPr/>
      <dgm:t>
        <a:bodyPr/>
        <a:lstStyle/>
        <a:p>
          <a:endParaRPr lang="tr-TR"/>
        </a:p>
      </dgm:t>
    </dgm:pt>
    <dgm:pt modelId="{2168DD0C-80BC-43D1-A8B6-AEA8AF9EC4E9}">
      <dgm:prSet phldrT="[Metin]"/>
      <dgm:spPr/>
      <dgm:t>
        <a:bodyPr/>
        <a:lstStyle/>
        <a:p>
          <a:r>
            <a:rPr lang="tr-TR" dirty="0" err="1" smtClean="0"/>
            <a:t>Yeraltısuyu</a:t>
          </a:r>
          <a:r>
            <a:rPr lang="tr-TR" dirty="0" smtClean="0"/>
            <a:t> Kütlesi/</a:t>
          </a:r>
          <a:r>
            <a:rPr lang="tr-TR" dirty="0" err="1" smtClean="0"/>
            <a:t>Akifer</a:t>
          </a:r>
          <a:r>
            <a:rPr lang="tr-TR" dirty="0" smtClean="0"/>
            <a:t> Bazlı Koruma </a:t>
          </a:r>
          <a:endParaRPr lang="tr-TR" dirty="0"/>
        </a:p>
      </dgm:t>
    </dgm:pt>
    <dgm:pt modelId="{0A095C4F-E076-4C5F-8654-ACF8B9D981D8}" type="parTrans" cxnId="{2011DFFC-4773-4087-AD28-21EF50BB50E6}">
      <dgm:prSet/>
      <dgm:spPr/>
      <dgm:t>
        <a:bodyPr/>
        <a:lstStyle/>
        <a:p>
          <a:endParaRPr lang="tr-TR"/>
        </a:p>
      </dgm:t>
    </dgm:pt>
    <dgm:pt modelId="{697FA9B1-40E6-433A-B9D1-FACC65A23A67}" type="sibTrans" cxnId="{2011DFFC-4773-4087-AD28-21EF50BB50E6}">
      <dgm:prSet/>
      <dgm:spPr/>
      <dgm:t>
        <a:bodyPr/>
        <a:lstStyle/>
        <a:p>
          <a:endParaRPr lang="tr-TR"/>
        </a:p>
      </dgm:t>
    </dgm:pt>
    <dgm:pt modelId="{0D0FBFFB-6C6F-43D6-A32B-C20D94B4109F}">
      <dgm:prSet phldrT="[Metin]"/>
      <dgm:spPr/>
      <dgm:t>
        <a:bodyPr/>
        <a:lstStyle/>
        <a:p>
          <a:r>
            <a:rPr lang="tr-TR" dirty="0" err="1" smtClean="0"/>
            <a:t>Kuyubaşı</a:t>
          </a:r>
          <a:r>
            <a:rPr lang="tr-TR" dirty="0" smtClean="0"/>
            <a:t>/Kaynak Koruma</a:t>
          </a:r>
          <a:endParaRPr lang="tr-TR" dirty="0"/>
        </a:p>
      </dgm:t>
    </dgm:pt>
    <dgm:pt modelId="{322FF802-4D83-4DC2-94B5-FF65C2E907A8}" type="parTrans" cxnId="{FF1F777D-50DC-4B95-842B-1F8DCD21330C}">
      <dgm:prSet/>
      <dgm:spPr/>
      <dgm:t>
        <a:bodyPr/>
        <a:lstStyle/>
        <a:p>
          <a:endParaRPr lang="tr-TR"/>
        </a:p>
      </dgm:t>
    </dgm:pt>
    <dgm:pt modelId="{64AA740C-EBC3-4B40-BC0D-E2A26F93A2A4}" type="sibTrans" cxnId="{FF1F777D-50DC-4B95-842B-1F8DCD21330C}">
      <dgm:prSet/>
      <dgm:spPr/>
      <dgm:t>
        <a:bodyPr/>
        <a:lstStyle/>
        <a:p>
          <a:endParaRPr lang="tr-TR"/>
        </a:p>
      </dgm:t>
    </dgm:pt>
    <dgm:pt modelId="{E0ADC7C4-7939-44D4-B3AD-B0510211F094}" type="pres">
      <dgm:prSet presAssocID="{F73E2CBC-1F1E-4849-9397-D3157A6D7864}" presName="Name0" presStyleCnt="0">
        <dgm:presLayoutVars>
          <dgm:dir/>
          <dgm:resizeHandles val="exact"/>
        </dgm:presLayoutVars>
      </dgm:prSet>
      <dgm:spPr/>
      <dgm:t>
        <a:bodyPr/>
        <a:lstStyle/>
        <a:p>
          <a:endParaRPr lang="tr-TR"/>
        </a:p>
      </dgm:t>
    </dgm:pt>
    <dgm:pt modelId="{ADFF875D-6F18-40B0-BEF3-BBF08963551A}" type="pres">
      <dgm:prSet presAssocID="{4BEFCF4D-6A17-4473-ABD2-280FEC2293E1}" presName="node" presStyleLbl="node1" presStyleIdx="0" presStyleCnt="3" custScaleX="303528" custScaleY="91393" custRadScaleRad="93925" custRadScaleInc="2359">
        <dgm:presLayoutVars>
          <dgm:bulletEnabled val="1"/>
        </dgm:presLayoutVars>
      </dgm:prSet>
      <dgm:spPr/>
      <dgm:t>
        <a:bodyPr/>
        <a:lstStyle/>
        <a:p>
          <a:endParaRPr lang="tr-TR"/>
        </a:p>
      </dgm:t>
    </dgm:pt>
    <dgm:pt modelId="{7F570248-B882-4149-B628-07421F551FED}" type="pres">
      <dgm:prSet presAssocID="{7805FF1A-E044-426B-90A3-D12D86B8AA22}" presName="sibTrans" presStyleLbl="sibTrans2D1" presStyleIdx="0" presStyleCnt="3"/>
      <dgm:spPr/>
      <dgm:t>
        <a:bodyPr/>
        <a:lstStyle/>
        <a:p>
          <a:endParaRPr lang="tr-TR"/>
        </a:p>
      </dgm:t>
    </dgm:pt>
    <dgm:pt modelId="{DB3D3CE4-5163-475C-AC20-10499F18334D}" type="pres">
      <dgm:prSet presAssocID="{7805FF1A-E044-426B-90A3-D12D86B8AA22}" presName="connectorText" presStyleLbl="sibTrans2D1" presStyleIdx="0" presStyleCnt="3"/>
      <dgm:spPr/>
      <dgm:t>
        <a:bodyPr/>
        <a:lstStyle/>
        <a:p>
          <a:endParaRPr lang="tr-TR"/>
        </a:p>
      </dgm:t>
    </dgm:pt>
    <dgm:pt modelId="{B95D7C22-711A-4255-91D0-E6281C2D33BB}" type="pres">
      <dgm:prSet presAssocID="{2168DD0C-80BC-43D1-A8B6-AEA8AF9EC4E9}" presName="node" presStyleLbl="node1" presStyleIdx="1" presStyleCnt="3" custScaleX="76095" custScaleY="131636" custRadScaleRad="92237" custRadScaleInc="-34743">
        <dgm:presLayoutVars>
          <dgm:bulletEnabled val="1"/>
        </dgm:presLayoutVars>
      </dgm:prSet>
      <dgm:spPr/>
      <dgm:t>
        <a:bodyPr/>
        <a:lstStyle/>
        <a:p>
          <a:endParaRPr lang="tr-TR"/>
        </a:p>
      </dgm:t>
    </dgm:pt>
    <dgm:pt modelId="{5299FBA0-1E5E-4ACD-8567-93D7A40F0FDF}" type="pres">
      <dgm:prSet presAssocID="{697FA9B1-40E6-433A-B9D1-FACC65A23A67}" presName="sibTrans" presStyleLbl="sibTrans2D1" presStyleIdx="1" presStyleCnt="3"/>
      <dgm:spPr/>
      <dgm:t>
        <a:bodyPr/>
        <a:lstStyle/>
        <a:p>
          <a:endParaRPr lang="tr-TR"/>
        </a:p>
      </dgm:t>
    </dgm:pt>
    <dgm:pt modelId="{9890EB7D-13EC-4B5D-8EBF-7550B9789651}" type="pres">
      <dgm:prSet presAssocID="{697FA9B1-40E6-433A-B9D1-FACC65A23A67}" presName="connectorText" presStyleLbl="sibTrans2D1" presStyleIdx="1" presStyleCnt="3"/>
      <dgm:spPr/>
      <dgm:t>
        <a:bodyPr/>
        <a:lstStyle/>
        <a:p>
          <a:endParaRPr lang="tr-TR"/>
        </a:p>
      </dgm:t>
    </dgm:pt>
    <dgm:pt modelId="{32AD6254-2439-41E0-ACEB-13098D57FC83}" type="pres">
      <dgm:prSet presAssocID="{0D0FBFFB-6C6F-43D6-A32B-C20D94B4109F}" presName="node" presStyleLbl="node1" presStyleIdx="2" presStyleCnt="3" custScaleX="74477" custScaleY="137236" custRadScaleRad="105561" custRadScaleInc="35339">
        <dgm:presLayoutVars>
          <dgm:bulletEnabled val="1"/>
        </dgm:presLayoutVars>
      </dgm:prSet>
      <dgm:spPr/>
      <dgm:t>
        <a:bodyPr/>
        <a:lstStyle/>
        <a:p>
          <a:endParaRPr lang="tr-TR"/>
        </a:p>
      </dgm:t>
    </dgm:pt>
    <dgm:pt modelId="{999363FE-9D03-40F5-A5F6-DE16A1C0D909}" type="pres">
      <dgm:prSet presAssocID="{64AA740C-EBC3-4B40-BC0D-E2A26F93A2A4}" presName="sibTrans" presStyleLbl="sibTrans2D1" presStyleIdx="2" presStyleCnt="3"/>
      <dgm:spPr/>
      <dgm:t>
        <a:bodyPr/>
        <a:lstStyle/>
        <a:p>
          <a:endParaRPr lang="tr-TR"/>
        </a:p>
      </dgm:t>
    </dgm:pt>
    <dgm:pt modelId="{DE885DAC-7EAE-488A-B6C0-98412F104470}" type="pres">
      <dgm:prSet presAssocID="{64AA740C-EBC3-4B40-BC0D-E2A26F93A2A4}" presName="connectorText" presStyleLbl="sibTrans2D1" presStyleIdx="2" presStyleCnt="3"/>
      <dgm:spPr/>
      <dgm:t>
        <a:bodyPr/>
        <a:lstStyle/>
        <a:p>
          <a:endParaRPr lang="tr-TR"/>
        </a:p>
      </dgm:t>
    </dgm:pt>
  </dgm:ptLst>
  <dgm:cxnLst>
    <dgm:cxn modelId="{2D8A6335-0A4F-4CCE-AD9E-10E83E7B0E45}" type="presOf" srcId="{F73E2CBC-1F1E-4849-9397-D3157A6D7864}" destId="{E0ADC7C4-7939-44D4-B3AD-B0510211F094}" srcOrd="0" destOrd="0" presId="urn:microsoft.com/office/officeart/2005/8/layout/cycle7"/>
    <dgm:cxn modelId="{2011DFFC-4773-4087-AD28-21EF50BB50E6}" srcId="{F73E2CBC-1F1E-4849-9397-D3157A6D7864}" destId="{2168DD0C-80BC-43D1-A8B6-AEA8AF9EC4E9}" srcOrd="1" destOrd="0" parTransId="{0A095C4F-E076-4C5F-8654-ACF8B9D981D8}" sibTransId="{697FA9B1-40E6-433A-B9D1-FACC65A23A67}"/>
    <dgm:cxn modelId="{04121080-3510-4E23-AFBE-1624ACA56824}" type="presOf" srcId="{64AA740C-EBC3-4B40-BC0D-E2A26F93A2A4}" destId="{999363FE-9D03-40F5-A5F6-DE16A1C0D909}" srcOrd="0" destOrd="0" presId="urn:microsoft.com/office/officeart/2005/8/layout/cycle7"/>
    <dgm:cxn modelId="{489B29AF-2E13-4406-A469-B0AE6A4CB3DA}" type="presOf" srcId="{697FA9B1-40E6-433A-B9D1-FACC65A23A67}" destId="{9890EB7D-13EC-4B5D-8EBF-7550B9789651}" srcOrd="1" destOrd="0" presId="urn:microsoft.com/office/officeart/2005/8/layout/cycle7"/>
    <dgm:cxn modelId="{750FC118-65C4-4390-BAD6-E195D8EC64EF}" srcId="{F73E2CBC-1F1E-4849-9397-D3157A6D7864}" destId="{4BEFCF4D-6A17-4473-ABD2-280FEC2293E1}" srcOrd="0" destOrd="0" parTransId="{E55E3832-41C4-426B-80AF-F122DA6917EE}" sibTransId="{7805FF1A-E044-426B-90A3-D12D86B8AA22}"/>
    <dgm:cxn modelId="{FE25CCA1-7081-49C0-8287-5F5400EC0BA7}" type="presOf" srcId="{7805FF1A-E044-426B-90A3-D12D86B8AA22}" destId="{DB3D3CE4-5163-475C-AC20-10499F18334D}" srcOrd="1" destOrd="0" presId="urn:microsoft.com/office/officeart/2005/8/layout/cycle7"/>
    <dgm:cxn modelId="{AE4AB18A-3F9B-4319-819B-BE2317C8BE87}" type="presOf" srcId="{2168DD0C-80BC-43D1-A8B6-AEA8AF9EC4E9}" destId="{B95D7C22-711A-4255-91D0-E6281C2D33BB}" srcOrd="0" destOrd="0" presId="urn:microsoft.com/office/officeart/2005/8/layout/cycle7"/>
    <dgm:cxn modelId="{ADE196A7-AD28-400A-B4E7-0F59EF5C90AB}" type="presOf" srcId="{64AA740C-EBC3-4B40-BC0D-E2A26F93A2A4}" destId="{DE885DAC-7EAE-488A-B6C0-98412F104470}" srcOrd="1" destOrd="0" presId="urn:microsoft.com/office/officeart/2005/8/layout/cycle7"/>
    <dgm:cxn modelId="{8AA1DBC6-7E93-4208-9589-1DC88E570182}" type="presOf" srcId="{0D0FBFFB-6C6F-43D6-A32B-C20D94B4109F}" destId="{32AD6254-2439-41E0-ACEB-13098D57FC83}" srcOrd="0" destOrd="0" presId="urn:microsoft.com/office/officeart/2005/8/layout/cycle7"/>
    <dgm:cxn modelId="{26F9DC25-68EA-4D15-B563-8F1A44EA6274}" type="presOf" srcId="{697FA9B1-40E6-433A-B9D1-FACC65A23A67}" destId="{5299FBA0-1E5E-4ACD-8567-93D7A40F0FDF}" srcOrd="0" destOrd="0" presId="urn:microsoft.com/office/officeart/2005/8/layout/cycle7"/>
    <dgm:cxn modelId="{BC771E5B-4BA0-4E60-B2CB-BFCC36FA956A}" type="presOf" srcId="{7805FF1A-E044-426B-90A3-D12D86B8AA22}" destId="{7F570248-B882-4149-B628-07421F551FED}" srcOrd="0" destOrd="0" presId="urn:microsoft.com/office/officeart/2005/8/layout/cycle7"/>
    <dgm:cxn modelId="{FF1F777D-50DC-4B95-842B-1F8DCD21330C}" srcId="{F73E2CBC-1F1E-4849-9397-D3157A6D7864}" destId="{0D0FBFFB-6C6F-43D6-A32B-C20D94B4109F}" srcOrd="2" destOrd="0" parTransId="{322FF802-4D83-4DC2-94B5-FF65C2E907A8}" sibTransId="{64AA740C-EBC3-4B40-BC0D-E2A26F93A2A4}"/>
    <dgm:cxn modelId="{98E3DFC2-8C4B-4D83-A157-3EB11D3A809D}" type="presOf" srcId="{4BEFCF4D-6A17-4473-ABD2-280FEC2293E1}" destId="{ADFF875D-6F18-40B0-BEF3-BBF08963551A}" srcOrd="0" destOrd="0" presId="urn:microsoft.com/office/officeart/2005/8/layout/cycle7"/>
    <dgm:cxn modelId="{F5101541-6D39-4829-BB38-64BC0DC172B3}" type="presParOf" srcId="{E0ADC7C4-7939-44D4-B3AD-B0510211F094}" destId="{ADFF875D-6F18-40B0-BEF3-BBF08963551A}" srcOrd="0" destOrd="0" presId="urn:microsoft.com/office/officeart/2005/8/layout/cycle7"/>
    <dgm:cxn modelId="{B4DF46B1-936C-4544-96E9-23D618F2BB6E}" type="presParOf" srcId="{E0ADC7C4-7939-44D4-B3AD-B0510211F094}" destId="{7F570248-B882-4149-B628-07421F551FED}" srcOrd="1" destOrd="0" presId="urn:microsoft.com/office/officeart/2005/8/layout/cycle7"/>
    <dgm:cxn modelId="{64B4B3BE-024B-4B7A-9EDC-D792CA8BC1F1}" type="presParOf" srcId="{7F570248-B882-4149-B628-07421F551FED}" destId="{DB3D3CE4-5163-475C-AC20-10499F18334D}" srcOrd="0" destOrd="0" presId="urn:microsoft.com/office/officeart/2005/8/layout/cycle7"/>
    <dgm:cxn modelId="{5F800A03-ED98-43F8-803F-99B0CA69C264}" type="presParOf" srcId="{E0ADC7C4-7939-44D4-B3AD-B0510211F094}" destId="{B95D7C22-711A-4255-91D0-E6281C2D33BB}" srcOrd="2" destOrd="0" presId="urn:microsoft.com/office/officeart/2005/8/layout/cycle7"/>
    <dgm:cxn modelId="{C0A42F55-A7F7-4FE2-9D8F-F31B07F003A3}" type="presParOf" srcId="{E0ADC7C4-7939-44D4-B3AD-B0510211F094}" destId="{5299FBA0-1E5E-4ACD-8567-93D7A40F0FDF}" srcOrd="3" destOrd="0" presId="urn:microsoft.com/office/officeart/2005/8/layout/cycle7"/>
    <dgm:cxn modelId="{8FA8AA61-A907-416E-9B5C-01AB96BD4EA7}" type="presParOf" srcId="{5299FBA0-1E5E-4ACD-8567-93D7A40F0FDF}" destId="{9890EB7D-13EC-4B5D-8EBF-7550B9789651}" srcOrd="0" destOrd="0" presId="urn:microsoft.com/office/officeart/2005/8/layout/cycle7"/>
    <dgm:cxn modelId="{AF6886E2-173B-42D1-888E-8A178C8E3AE5}" type="presParOf" srcId="{E0ADC7C4-7939-44D4-B3AD-B0510211F094}" destId="{32AD6254-2439-41E0-ACEB-13098D57FC83}" srcOrd="4" destOrd="0" presId="urn:microsoft.com/office/officeart/2005/8/layout/cycle7"/>
    <dgm:cxn modelId="{9F89D597-5ED2-40EA-BEB7-A6032B47F4F6}" type="presParOf" srcId="{E0ADC7C4-7939-44D4-B3AD-B0510211F094}" destId="{999363FE-9D03-40F5-A5F6-DE16A1C0D909}" srcOrd="5" destOrd="0" presId="urn:microsoft.com/office/officeart/2005/8/layout/cycle7"/>
    <dgm:cxn modelId="{84B1C72B-A315-4913-94B4-2FEE1154345D}" type="presParOf" srcId="{999363FE-9D03-40F5-A5F6-DE16A1C0D909}" destId="{DE885DAC-7EAE-488A-B6C0-98412F10447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ACCC43-9F71-467E-A9A2-52005A7143F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5FD1341D-6C7D-4F7F-A5E9-28C935463167}">
      <dgm:prSet phldrT="[Metin]"/>
      <dgm:spPr/>
      <dgm:t>
        <a:bodyPr/>
        <a:lstStyle/>
        <a:p>
          <a:r>
            <a:rPr lang="tr-TR" dirty="0" smtClean="0"/>
            <a:t>Su Kirliliği Kontrolü Yönetmeliği</a:t>
          </a:r>
          <a:endParaRPr lang="tr-TR" dirty="0"/>
        </a:p>
      </dgm:t>
    </dgm:pt>
    <dgm:pt modelId="{694EAB49-04BE-4BC4-A991-36F88C332D22}" type="parTrans" cxnId="{7F2848B0-BDD7-4266-9AF0-6F046D73F13D}">
      <dgm:prSet/>
      <dgm:spPr/>
      <dgm:t>
        <a:bodyPr/>
        <a:lstStyle/>
        <a:p>
          <a:endParaRPr lang="tr-TR"/>
        </a:p>
      </dgm:t>
    </dgm:pt>
    <dgm:pt modelId="{45886EF8-7D96-4F13-8E18-82840C3FF794}" type="sibTrans" cxnId="{7F2848B0-BDD7-4266-9AF0-6F046D73F13D}">
      <dgm:prSet/>
      <dgm:spPr/>
      <dgm:t>
        <a:bodyPr/>
        <a:lstStyle/>
        <a:p>
          <a:endParaRPr lang="tr-TR"/>
        </a:p>
      </dgm:t>
    </dgm:pt>
    <dgm:pt modelId="{5B266510-21C8-4BC6-A085-9C498187139C}">
      <dgm:prSet phldrT="[Metin]"/>
      <dgm:spPr/>
      <dgm:t>
        <a:bodyPr/>
        <a:lstStyle/>
        <a:p>
          <a:r>
            <a:rPr lang="tr-TR" dirty="0" smtClean="0"/>
            <a:t>50 metre mutlak koruma</a:t>
          </a:r>
          <a:endParaRPr lang="tr-TR" dirty="0"/>
        </a:p>
      </dgm:t>
    </dgm:pt>
    <dgm:pt modelId="{D2C72089-0EE1-4ACA-BC76-E64CFABA2AF7}" type="parTrans" cxnId="{CAAD9C89-7C67-49F6-BECA-E97689AB657A}">
      <dgm:prSet/>
      <dgm:spPr/>
      <dgm:t>
        <a:bodyPr/>
        <a:lstStyle/>
        <a:p>
          <a:endParaRPr lang="tr-TR"/>
        </a:p>
      </dgm:t>
    </dgm:pt>
    <dgm:pt modelId="{D32027D7-2C6F-48B0-BE70-7876FD397B4C}" type="sibTrans" cxnId="{CAAD9C89-7C67-49F6-BECA-E97689AB657A}">
      <dgm:prSet/>
      <dgm:spPr/>
      <dgm:t>
        <a:bodyPr/>
        <a:lstStyle/>
        <a:p>
          <a:endParaRPr lang="tr-TR"/>
        </a:p>
      </dgm:t>
    </dgm:pt>
    <dgm:pt modelId="{64B68EC7-FFD0-4DFD-B779-490FA291D3F9}">
      <dgm:prSet phldrT="[Metin]"/>
      <dgm:spPr/>
      <dgm:t>
        <a:bodyPr/>
        <a:lstStyle/>
        <a:p>
          <a:r>
            <a:rPr lang="tr-TR" dirty="0" smtClean="0"/>
            <a:t>Yer altı Sularının Kirlenmeye ve Bozunmaya Karşı Korunması Yönetmeliği</a:t>
          </a:r>
          <a:endParaRPr lang="tr-TR" dirty="0"/>
        </a:p>
      </dgm:t>
    </dgm:pt>
    <dgm:pt modelId="{4D1345BE-E260-49FA-9603-B688E07ABEF9}" type="parTrans" cxnId="{C5DEE2C1-980F-40A8-81D0-CB0242099058}">
      <dgm:prSet/>
      <dgm:spPr/>
      <dgm:t>
        <a:bodyPr/>
        <a:lstStyle/>
        <a:p>
          <a:endParaRPr lang="tr-TR"/>
        </a:p>
      </dgm:t>
    </dgm:pt>
    <dgm:pt modelId="{F2541A8B-2467-4637-9481-9C19B593984D}" type="sibTrans" cxnId="{C5DEE2C1-980F-40A8-81D0-CB0242099058}">
      <dgm:prSet/>
      <dgm:spPr/>
      <dgm:t>
        <a:bodyPr/>
        <a:lstStyle/>
        <a:p>
          <a:endParaRPr lang="tr-TR"/>
        </a:p>
      </dgm:t>
    </dgm:pt>
    <dgm:pt modelId="{1F94C5FF-58F6-4EFF-9238-693AEA7C30B5}">
      <dgm:prSet phldrT="[Metin]"/>
      <dgm:spPr/>
      <dgm:t>
        <a:bodyPr/>
        <a:lstStyle/>
        <a:p>
          <a:r>
            <a:rPr lang="tr-TR" dirty="0" smtClean="0"/>
            <a:t>50 metre mutlak koruma </a:t>
          </a:r>
          <a:endParaRPr lang="tr-TR" dirty="0"/>
        </a:p>
      </dgm:t>
    </dgm:pt>
    <dgm:pt modelId="{E19DF054-460F-4D49-8F03-BA73D17523C4}" type="parTrans" cxnId="{422CFEE1-C7D8-41AB-8141-B5EDF3859E04}">
      <dgm:prSet/>
      <dgm:spPr/>
      <dgm:t>
        <a:bodyPr/>
        <a:lstStyle/>
        <a:p>
          <a:endParaRPr lang="tr-TR"/>
        </a:p>
      </dgm:t>
    </dgm:pt>
    <dgm:pt modelId="{FC2913C4-CE7D-4E8E-B74A-9BCF7D1886C4}" type="sibTrans" cxnId="{422CFEE1-C7D8-41AB-8141-B5EDF3859E04}">
      <dgm:prSet/>
      <dgm:spPr/>
      <dgm:t>
        <a:bodyPr/>
        <a:lstStyle/>
        <a:p>
          <a:endParaRPr lang="tr-TR"/>
        </a:p>
      </dgm:t>
    </dgm:pt>
    <dgm:pt modelId="{33E405B9-1CF0-418E-84FB-8A67BE5EFB18}">
      <dgm:prSet phldrT="[Metin]"/>
      <dgm:spPr/>
      <dgm:t>
        <a:bodyPr/>
        <a:lstStyle/>
        <a:p>
          <a:r>
            <a:rPr lang="tr-TR" dirty="0" smtClean="0"/>
            <a:t>İçme Suyu Temin Edilen </a:t>
          </a:r>
          <a:r>
            <a:rPr lang="tr-TR" dirty="0" err="1" smtClean="0"/>
            <a:t>Akifer</a:t>
          </a:r>
          <a:r>
            <a:rPr lang="tr-TR" dirty="0" smtClean="0"/>
            <a:t> ve Kaynakların Koruma Alanlarının Belirlenmesi Hakkında Tebliğ</a:t>
          </a:r>
          <a:endParaRPr lang="tr-TR" dirty="0"/>
        </a:p>
      </dgm:t>
    </dgm:pt>
    <dgm:pt modelId="{7508FD15-7973-40B0-942B-B7D0F5B9242C}" type="parTrans" cxnId="{533A9685-30B5-48CB-8399-6BD84480007F}">
      <dgm:prSet/>
      <dgm:spPr/>
      <dgm:t>
        <a:bodyPr/>
        <a:lstStyle/>
        <a:p>
          <a:endParaRPr lang="tr-TR"/>
        </a:p>
      </dgm:t>
    </dgm:pt>
    <dgm:pt modelId="{53CF60B6-5F56-469B-8C81-15F40D63E063}" type="sibTrans" cxnId="{533A9685-30B5-48CB-8399-6BD84480007F}">
      <dgm:prSet/>
      <dgm:spPr/>
      <dgm:t>
        <a:bodyPr/>
        <a:lstStyle/>
        <a:p>
          <a:endParaRPr lang="tr-TR"/>
        </a:p>
      </dgm:t>
    </dgm:pt>
    <dgm:pt modelId="{AD812918-8B8D-44CF-A28E-BB0DFE89BC33}">
      <dgm:prSet phldrT="[Metin]"/>
      <dgm:spPr/>
      <dgm:t>
        <a:bodyPr/>
        <a:lstStyle/>
        <a:p>
          <a:r>
            <a:rPr lang="tr-TR" dirty="0" smtClean="0"/>
            <a:t>50 l/s üzerinde olan kaynaklara için mutlak, birincil ve ikincil altındakilere 50 metre mutlak koruma</a:t>
          </a:r>
          <a:endParaRPr lang="tr-TR" dirty="0"/>
        </a:p>
      </dgm:t>
    </dgm:pt>
    <dgm:pt modelId="{00FE0AEA-C581-4F94-8716-4F0745CE17C5}" type="parTrans" cxnId="{D02A2E7A-632F-444D-8AC1-8C2D55AC986B}">
      <dgm:prSet/>
      <dgm:spPr/>
      <dgm:t>
        <a:bodyPr/>
        <a:lstStyle/>
        <a:p>
          <a:endParaRPr lang="tr-TR"/>
        </a:p>
      </dgm:t>
    </dgm:pt>
    <dgm:pt modelId="{F1A0AD39-04C7-459E-9C4E-8B5D04D2CC9E}" type="sibTrans" cxnId="{D02A2E7A-632F-444D-8AC1-8C2D55AC986B}">
      <dgm:prSet/>
      <dgm:spPr/>
      <dgm:t>
        <a:bodyPr/>
        <a:lstStyle/>
        <a:p>
          <a:endParaRPr lang="tr-TR"/>
        </a:p>
      </dgm:t>
    </dgm:pt>
    <dgm:pt modelId="{CF48DB6A-8CBC-4F61-8AA2-579FFD060274}">
      <dgm:prSet phldrT="[Metin]"/>
      <dgm:spPr/>
      <dgm:t>
        <a:bodyPr/>
        <a:lstStyle/>
        <a:p>
          <a:r>
            <a:rPr lang="tr-TR" dirty="0" smtClean="0"/>
            <a:t>Büyüklüğü idarece  artırılabilir</a:t>
          </a:r>
          <a:endParaRPr lang="tr-TR" dirty="0"/>
        </a:p>
      </dgm:t>
    </dgm:pt>
    <dgm:pt modelId="{DBFACA69-1687-4839-AE15-9F679226000E}" type="parTrans" cxnId="{96748871-E6DE-4C9A-A873-3796A782187F}">
      <dgm:prSet/>
      <dgm:spPr/>
      <dgm:t>
        <a:bodyPr/>
        <a:lstStyle/>
        <a:p>
          <a:endParaRPr lang="tr-TR"/>
        </a:p>
      </dgm:t>
    </dgm:pt>
    <dgm:pt modelId="{0877DD50-D030-4A77-BA0C-5237F874B90C}" type="sibTrans" cxnId="{96748871-E6DE-4C9A-A873-3796A782187F}">
      <dgm:prSet/>
      <dgm:spPr/>
      <dgm:t>
        <a:bodyPr/>
        <a:lstStyle/>
        <a:p>
          <a:endParaRPr lang="tr-TR"/>
        </a:p>
      </dgm:t>
    </dgm:pt>
    <dgm:pt modelId="{80601079-AFC4-4B6F-83BC-3DE2A9FE4A4B}">
      <dgm:prSet phldrT="[Metin]"/>
      <dgm:spPr/>
      <dgm:t>
        <a:bodyPr/>
        <a:lstStyle/>
        <a:p>
          <a:r>
            <a:rPr lang="tr-TR" dirty="0" smtClean="0"/>
            <a:t>Özel Planlama Esasları</a:t>
          </a:r>
          <a:endParaRPr lang="tr-TR" dirty="0"/>
        </a:p>
      </dgm:t>
    </dgm:pt>
    <dgm:pt modelId="{C0ACABE3-909F-4D07-BDCD-8FFA897E3B01}" type="parTrans" cxnId="{D49A1B01-EA2D-43F0-B74F-173281F404D1}">
      <dgm:prSet/>
      <dgm:spPr/>
      <dgm:t>
        <a:bodyPr/>
        <a:lstStyle/>
        <a:p>
          <a:endParaRPr lang="tr-TR"/>
        </a:p>
      </dgm:t>
    </dgm:pt>
    <dgm:pt modelId="{21F5795B-C2AB-431B-875C-1EF34F9F3174}" type="sibTrans" cxnId="{D49A1B01-EA2D-43F0-B74F-173281F404D1}">
      <dgm:prSet/>
      <dgm:spPr/>
      <dgm:t>
        <a:bodyPr/>
        <a:lstStyle/>
        <a:p>
          <a:endParaRPr lang="tr-TR"/>
        </a:p>
      </dgm:t>
    </dgm:pt>
    <dgm:pt modelId="{61873AFA-2636-4DB5-95B9-5EC077B1A53F}">
      <dgm:prSet phldrT="[Metin]"/>
      <dgm:spPr/>
      <dgm:t>
        <a:bodyPr/>
        <a:lstStyle/>
        <a:p>
          <a:r>
            <a:rPr lang="tr-TR" dirty="0" smtClean="0"/>
            <a:t>Gerekli durumlarda ikinci bir koruma bandı oluşturulabilir</a:t>
          </a:r>
          <a:endParaRPr lang="tr-TR" dirty="0"/>
        </a:p>
      </dgm:t>
    </dgm:pt>
    <dgm:pt modelId="{EA267AAB-4F85-4D1F-AFDA-328081F32C5E}" type="parTrans" cxnId="{80787D60-B2F6-4494-8336-EE8859785A16}">
      <dgm:prSet/>
      <dgm:spPr/>
      <dgm:t>
        <a:bodyPr/>
        <a:lstStyle/>
        <a:p>
          <a:endParaRPr lang="tr-TR"/>
        </a:p>
      </dgm:t>
    </dgm:pt>
    <dgm:pt modelId="{FB49A2AE-52EC-409B-B1D1-141E01BADB55}" type="sibTrans" cxnId="{80787D60-B2F6-4494-8336-EE8859785A16}">
      <dgm:prSet/>
      <dgm:spPr/>
      <dgm:t>
        <a:bodyPr/>
        <a:lstStyle/>
        <a:p>
          <a:endParaRPr lang="tr-TR"/>
        </a:p>
      </dgm:t>
    </dgm:pt>
    <dgm:pt modelId="{10168719-4881-4F6D-AFB7-857A0EF31F2B}">
      <dgm:prSet phldrT="[Metin]"/>
      <dgm:spPr/>
      <dgm:t>
        <a:bodyPr/>
        <a:lstStyle/>
        <a:p>
          <a:r>
            <a:rPr lang="tr-TR" dirty="0" smtClean="0"/>
            <a:t>Koruma alanı büyüklüğü SYGM görüşü alınarak değiştirilebilir</a:t>
          </a:r>
          <a:endParaRPr lang="tr-TR" dirty="0"/>
        </a:p>
      </dgm:t>
    </dgm:pt>
    <dgm:pt modelId="{635E650B-5E28-4688-B15F-CD261C272F79}" type="parTrans" cxnId="{6C952823-57EE-4F8D-9505-6239504F59C5}">
      <dgm:prSet/>
      <dgm:spPr/>
      <dgm:t>
        <a:bodyPr/>
        <a:lstStyle/>
        <a:p>
          <a:endParaRPr lang="tr-TR"/>
        </a:p>
      </dgm:t>
    </dgm:pt>
    <dgm:pt modelId="{38C4F0E2-4AE8-48C0-B00C-935BAAE3D5E3}" type="sibTrans" cxnId="{6C952823-57EE-4F8D-9505-6239504F59C5}">
      <dgm:prSet/>
      <dgm:spPr/>
      <dgm:t>
        <a:bodyPr/>
        <a:lstStyle/>
        <a:p>
          <a:endParaRPr lang="tr-TR"/>
        </a:p>
      </dgm:t>
    </dgm:pt>
    <dgm:pt modelId="{012F8DE5-EAD2-43B7-B636-2AC7F9E8D441}">
      <dgm:prSet phldrT="[Metin]"/>
      <dgm:spPr/>
      <dgm:t>
        <a:bodyPr/>
        <a:lstStyle/>
        <a:p>
          <a:r>
            <a:rPr lang="tr-TR" dirty="0" smtClean="0"/>
            <a:t>Gerekli durumlarda ikinci koruma bandı oluşturulabilir</a:t>
          </a:r>
          <a:endParaRPr lang="tr-TR" dirty="0"/>
        </a:p>
      </dgm:t>
    </dgm:pt>
    <dgm:pt modelId="{EF38380F-5CE7-4311-9800-D9829B2456E3}" type="parTrans" cxnId="{EBE4B2C2-0994-460D-B134-699FF1BF37D8}">
      <dgm:prSet/>
      <dgm:spPr/>
      <dgm:t>
        <a:bodyPr/>
        <a:lstStyle/>
        <a:p>
          <a:endParaRPr lang="tr-TR"/>
        </a:p>
      </dgm:t>
    </dgm:pt>
    <dgm:pt modelId="{1BAAE382-7C86-4E81-B1C3-41765A39901E}" type="sibTrans" cxnId="{EBE4B2C2-0994-460D-B134-699FF1BF37D8}">
      <dgm:prSet/>
      <dgm:spPr/>
      <dgm:t>
        <a:bodyPr/>
        <a:lstStyle/>
        <a:p>
          <a:endParaRPr lang="tr-TR"/>
        </a:p>
      </dgm:t>
    </dgm:pt>
    <dgm:pt modelId="{799A5DC5-25A5-4244-8A0D-B34E7BC9147B}">
      <dgm:prSet phldrT="[Metin]"/>
      <dgm:spPr/>
      <dgm:t>
        <a:bodyPr/>
        <a:lstStyle/>
        <a:p>
          <a:r>
            <a:rPr lang="tr-TR" dirty="0" smtClean="0"/>
            <a:t>Özel Planlama Esasları</a:t>
          </a:r>
          <a:endParaRPr lang="tr-TR" dirty="0"/>
        </a:p>
      </dgm:t>
    </dgm:pt>
    <dgm:pt modelId="{4E82E304-9E43-48CF-A71A-CE7AC3016D2E}" type="parTrans" cxnId="{A242231A-98A7-47EA-8054-328E04C8CD1C}">
      <dgm:prSet/>
      <dgm:spPr/>
      <dgm:t>
        <a:bodyPr/>
        <a:lstStyle/>
        <a:p>
          <a:endParaRPr lang="tr-TR"/>
        </a:p>
      </dgm:t>
    </dgm:pt>
    <dgm:pt modelId="{CFBB65DA-A366-4CB1-89F8-A4B91431906A}" type="sibTrans" cxnId="{A242231A-98A7-47EA-8054-328E04C8CD1C}">
      <dgm:prSet/>
      <dgm:spPr/>
      <dgm:t>
        <a:bodyPr/>
        <a:lstStyle/>
        <a:p>
          <a:endParaRPr lang="tr-TR"/>
        </a:p>
      </dgm:t>
    </dgm:pt>
    <dgm:pt modelId="{896F5CDB-905B-40E1-B275-E4F33A4E6780}">
      <dgm:prSet phldrT="[Metin]"/>
      <dgm:spPr/>
      <dgm:t>
        <a:bodyPr/>
        <a:lstStyle/>
        <a:p>
          <a:r>
            <a:rPr lang="tr-TR" dirty="0" smtClean="0"/>
            <a:t>Hidrojeolojik ve su kalite özelliklerini belirleme, </a:t>
          </a:r>
          <a:r>
            <a:rPr lang="tr-TR" dirty="0" err="1" smtClean="0"/>
            <a:t>akiferin</a:t>
          </a:r>
          <a:r>
            <a:rPr lang="tr-TR" dirty="0" smtClean="0"/>
            <a:t> </a:t>
          </a:r>
          <a:r>
            <a:rPr lang="tr-TR" dirty="0" err="1" smtClean="0"/>
            <a:t>çeşitine</a:t>
          </a:r>
          <a:r>
            <a:rPr lang="tr-TR" dirty="0" smtClean="0"/>
            <a:t>, hidrolik iletkenliğe, </a:t>
          </a:r>
          <a:r>
            <a:rPr lang="tr-TR" dirty="0" err="1" smtClean="0"/>
            <a:t>poroziteye</a:t>
          </a:r>
          <a:r>
            <a:rPr lang="tr-TR" dirty="0" smtClean="0"/>
            <a:t> dayalı, jeolojik yapı, </a:t>
          </a:r>
          <a:r>
            <a:rPr lang="tr-TR" dirty="0" err="1" smtClean="0"/>
            <a:t>toporofyaya</a:t>
          </a:r>
          <a:r>
            <a:rPr lang="tr-TR" dirty="0" smtClean="0"/>
            <a:t> dayalı yaklaşımlar</a:t>
          </a:r>
          <a:endParaRPr lang="tr-TR" dirty="0"/>
        </a:p>
      </dgm:t>
    </dgm:pt>
    <dgm:pt modelId="{00744074-735B-4444-89CB-852591AB3C72}" type="parTrans" cxnId="{B009110D-31C4-4FEE-945C-11BB60FD9B43}">
      <dgm:prSet/>
      <dgm:spPr/>
      <dgm:t>
        <a:bodyPr/>
        <a:lstStyle/>
        <a:p>
          <a:endParaRPr lang="tr-TR"/>
        </a:p>
      </dgm:t>
    </dgm:pt>
    <dgm:pt modelId="{3D5FA0CA-234C-4B3D-9406-02F554701B21}" type="sibTrans" cxnId="{B009110D-31C4-4FEE-945C-11BB60FD9B43}">
      <dgm:prSet/>
      <dgm:spPr/>
      <dgm:t>
        <a:bodyPr/>
        <a:lstStyle/>
        <a:p>
          <a:endParaRPr lang="tr-TR"/>
        </a:p>
      </dgm:t>
    </dgm:pt>
    <dgm:pt modelId="{74B7D06E-3869-4D8A-98EC-5826319C5D86}">
      <dgm:prSet phldrT="[Metin]"/>
      <dgm:spPr/>
      <dgm:t>
        <a:bodyPr/>
        <a:lstStyle/>
        <a:p>
          <a:r>
            <a:rPr lang="tr-TR" dirty="0" smtClean="0"/>
            <a:t>Karstik </a:t>
          </a:r>
          <a:r>
            <a:rPr lang="tr-TR" dirty="0" err="1" smtClean="0"/>
            <a:t>akiferler</a:t>
          </a:r>
          <a:r>
            <a:rPr lang="tr-TR" dirty="0" smtClean="0"/>
            <a:t> için koruma alanı yaklaşımları</a:t>
          </a:r>
          <a:endParaRPr lang="tr-TR" dirty="0"/>
        </a:p>
      </dgm:t>
    </dgm:pt>
    <dgm:pt modelId="{E28CF7FA-8E6C-4CE4-BA70-141234AD0AC1}" type="parTrans" cxnId="{AB23EEDB-4FCE-4796-B291-BDEC92F6B843}">
      <dgm:prSet/>
      <dgm:spPr/>
      <dgm:t>
        <a:bodyPr/>
        <a:lstStyle/>
        <a:p>
          <a:endParaRPr lang="tr-TR"/>
        </a:p>
      </dgm:t>
    </dgm:pt>
    <dgm:pt modelId="{70BA53A3-E895-463F-A03B-FE49297A4FE1}" type="sibTrans" cxnId="{AB23EEDB-4FCE-4796-B291-BDEC92F6B843}">
      <dgm:prSet/>
      <dgm:spPr/>
      <dgm:t>
        <a:bodyPr/>
        <a:lstStyle/>
        <a:p>
          <a:endParaRPr lang="tr-TR"/>
        </a:p>
      </dgm:t>
    </dgm:pt>
    <dgm:pt modelId="{51144246-42B9-4C7B-8B96-22A94D02CB8F}" type="pres">
      <dgm:prSet presAssocID="{FEACCC43-9F71-467E-A9A2-52005A7143F4}" presName="Name0" presStyleCnt="0">
        <dgm:presLayoutVars>
          <dgm:dir/>
          <dgm:animLvl val="lvl"/>
          <dgm:resizeHandles val="exact"/>
        </dgm:presLayoutVars>
      </dgm:prSet>
      <dgm:spPr/>
      <dgm:t>
        <a:bodyPr/>
        <a:lstStyle/>
        <a:p>
          <a:endParaRPr lang="tr-TR"/>
        </a:p>
      </dgm:t>
    </dgm:pt>
    <dgm:pt modelId="{EFC2548A-5ABB-4135-853E-483E9D37DF92}" type="pres">
      <dgm:prSet presAssocID="{5FD1341D-6C7D-4F7F-A5E9-28C935463167}" presName="linNode" presStyleCnt="0"/>
      <dgm:spPr/>
    </dgm:pt>
    <dgm:pt modelId="{A193FEF3-7F17-46E7-8850-72DFD0441F17}" type="pres">
      <dgm:prSet presAssocID="{5FD1341D-6C7D-4F7F-A5E9-28C935463167}" presName="parentText" presStyleLbl="node1" presStyleIdx="0" presStyleCnt="3">
        <dgm:presLayoutVars>
          <dgm:chMax val="1"/>
          <dgm:bulletEnabled val="1"/>
        </dgm:presLayoutVars>
      </dgm:prSet>
      <dgm:spPr/>
      <dgm:t>
        <a:bodyPr/>
        <a:lstStyle/>
        <a:p>
          <a:endParaRPr lang="tr-TR"/>
        </a:p>
      </dgm:t>
    </dgm:pt>
    <dgm:pt modelId="{F9BA7F32-2966-47C0-84BA-4DCEB73B7FA2}" type="pres">
      <dgm:prSet presAssocID="{5FD1341D-6C7D-4F7F-A5E9-28C935463167}" presName="descendantText" presStyleLbl="alignAccFollowNode1" presStyleIdx="0" presStyleCnt="3">
        <dgm:presLayoutVars>
          <dgm:bulletEnabled val="1"/>
        </dgm:presLayoutVars>
      </dgm:prSet>
      <dgm:spPr/>
      <dgm:t>
        <a:bodyPr/>
        <a:lstStyle/>
        <a:p>
          <a:endParaRPr lang="tr-TR"/>
        </a:p>
      </dgm:t>
    </dgm:pt>
    <dgm:pt modelId="{2799078C-5CD9-4478-877B-AA0453CE8175}" type="pres">
      <dgm:prSet presAssocID="{45886EF8-7D96-4F13-8E18-82840C3FF794}" presName="sp" presStyleCnt="0"/>
      <dgm:spPr/>
    </dgm:pt>
    <dgm:pt modelId="{9F4480B0-42C6-4422-B944-5788FF39CB29}" type="pres">
      <dgm:prSet presAssocID="{64B68EC7-FFD0-4DFD-B779-490FA291D3F9}" presName="linNode" presStyleCnt="0"/>
      <dgm:spPr/>
    </dgm:pt>
    <dgm:pt modelId="{F38995C8-7EE9-400C-963F-F1A7C0464743}" type="pres">
      <dgm:prSet presAssocID="{64B68EC7-FFD0-4DFD-B779-490FA291D3F9}" presName="parentText" presStyleLbl="node1" presStyleIdx="1" presStyleCnt="3">
        <dgm:presLayoutVars>
          <dgm:chMax val="1"/>
          <dgm:bulletEnabled val="1"/>
        </dgm:presLayoutVars>
      </dgm:prSet>
      <dgm:spPr/>
      <dgm:t>
        <a:bodyPr/>
        <a:lstStyle/>
        <a:p>
          <a:endParaRPr lang="tr-TR"/>
        </a:p>
      </dgm:t>
    </dgm:pt>
    <dgm:pt modelId="{140406F0-B612-4399-8546-6CBE59B795B2}" type="pres">
      <dgm:prSet presAssocID="{64B68EC7-FFD0-4DFD-B779-490FA291D3F9}" presName="descendantText" presStyleLbl="alignAccFollowNode1" presStyleIdx="1" presStyleCnt="3">
        <dgm:presLayoutVars>
          <dgm:bulletEnabled val="1"/>
        </dgm:presLayoutVars>
      </dgm:prSet>
      <dgm:spPr/>
      <dgm:t>
        <a:bodyPr/>
        <a:lstStyle/>
        <a:p>
          <a:endParaRPr lang="tr-TR"/>
        </a:p>
      </dgm:t>
    </dgm:pt>
    <dgm:pt modelId="{0328620E-49E1-4773-BE5D-9027698E9113}" type="pres">
      <dgm:prSet presAssocID="{F2541A8B-2467-4637-9481-9C19B593984D}" presName="sp" presStyleCnt="0"/>
      <dgm:spPr/>
    </dgm:pt>
    <dgm:pt modelId="{BD153C94-B957-43E0-91EF-9D1A74720687}" type="pres">
      <dgm:prSet presAssocID="{33E405B9-1CF0-418E-84FB-8A67BE5EFB18}" presName="linNode" presStyleCnt="0"/>
      <dgm:spPr/>
    </dgm:pt>
    <dgm:pt modelId="{FB793990-C97A-4F6A-9445-B926E231D011}" type="pres">
      <dgm:prSet presAssocID="{33E405B9-1CF0-418E-84FB-8A67BE5EFB18}" presName="parentText" presStyleLbl="node1" presStyleIdx="2" presStyleCnt="3">
        <dgm:presLayoutVars>
          <dgm:chMax val="1"/>
          <dgm:bulletEnabled val="1"/>
        </dgm:presLayoutVars>
      </dgm:prSet>
      <dgm:spPr/>
      <dgm:t>
        <a:bodyPr/>
        <a:lstStyle/>
        <a:p>
          <a:endParaRPr lang="tr-TR"/>
        </a:p>
      </dgm:t>
    </dgm:pt>
    <dgm:pt modelId="{7C3F398A-0C67-4EE2-8B39-A6443DBA6961}" type="pres">
      <dgm:prSet presAssocID="{33E405B9-1CF0-418E-84FB-8A67BE5EFB18}" presName="descendantText" presStyleLbl="alignAccFollowNode1" presStyleIdx="2" presStyleCnt="3">
        <dgm:presLayoutVars>
          <dgm:bulletEnabled val="1"/>
        </dgm:presLayoutVars>
      </dgm:prSet>
      <dgm:spPr/>
      <dgm:t>
        <a:bodyPr/>
        <a:lstStyle/>
        <a:p>
          <a:endParaRPr lang="tr-TR"/>
        </a:p>
      </dgm:t>
    </dgm:pt>
  </dgm:ptLst>
  <dgm:cxnLst>
    <dgm:cxn modelId="{D49A1B01-EA2D-43F0-B74F-173281F404D1}" srcId="{5FD1341D-6C7D-4F7F-A5E9-28C935463167}" destId="{80601079-AFC4-4B6F-83BC-3DE2A9FE4A4B}" srcOrd="3" destOrd="0" parTransId="{C0ACABE3-909F-4D07-BDCD-8FFA897E3B01}" sibTransId="{21F5795B-C2AB-431B-875C-1EF34F9F3174}"/>
    <dgm:cxn modelId="{93F2746B-64DA-4CC8-8752-2A761BF583AA}" type="presOf" srcId="{AD812918-8B8D-44CF-A28E-BB0DFE89BC33}" destId="{7C3F398A-0C67-4EE2-8B39-A6443DBA6961}" srcOrd="0" destOrd="0" presId="urn:microsoft.com/office/officeart/2005/8/layout/vList5"/>
    <dgm:cxn modelId="{5A88EA07-47B2-46B5-BBA5-A593B0E37844}" type="presOf" srcId="{61873AFA-2636-4DB5-95B9-5EC077B1A53F}" destId="{F9BA7F32-2966-47C0-84BA-4DCEB73B7FA2}" srcOrd="0" destOrd="2" presId="urn:microsoft.com/office/officeart/2005/8/layout/vList5"/>
    <dgm:cxn modelId="{A40832FA-12F5-4313-94CF-5259E15F984A}" type="presOf" srcId="{64B68EC7-FFD0-4DFD-B779-490FA291D3F9}" destId="{F38995C8-7EE9-400C-963F-F1A7C0464743}" srcOrd="0" destOrd="0" presId="urn:microsoft.com/office/officeart/2005/8/layout/vList5"/>
    <dgm:cxn modelId="{A91A8681-979A-442D-80E2-CD4A5657ED3E}" type="presOf" srcId="{012F8DE5-EAD2-43B7-B636-2AC7F9E8D441}" destId="{140406F0-B612-4399-8546-6CBE59B795B2}" srcOrd="0" destOrd="2" presId="urn:microsoft.com/office/officeart/2005/8/layout/vList5"/>
    <dgm:cxn modelId="{EBE4B2C2-0994-460D-B134-699FF1BF37D8}" srcId="{64B68EC7-FFD0-4DFD-B779-490FA291D3F9}" destId="{012F8DE5-EAD2-43B7-B636-2AC7F9E8D441}" srcOrd="2" destOrd="0" parTransId="{EF38380F-5CE7-4311-9800-D9829B2456E3}" sibTransId="{1BAAE382-7C86-4E81-B1C3-41765A39901E}"/>
    <dgm:cxn modelId="{4AECA53D-8ECA-41E8-936F-8BAD77016543}" type="presOf" srcId="{896F5CDB-905B-40E1-B275-E4F33A4E6780}" destId="{7C3F398A-0C67-4EE2-8B39-A6443DBA6961}" srcOrd="0" destOrd="1" presId="urn:microsoft.com/office/officeart/2005/8/layout/vList5"/>
    <dgm:cxn modelId="{6C8BDDE9-D8DD-4FDB-B940-8B8728CFAB5C}" type="presOf" srcId="{CF48DB6A-8CBC-4F61-8AA2-579FFD060274}" destId="{F9BA7F32-2966-47C0-84BA-4DCEB73B7FA2}" srcOrd="0" destOrd="1" presId="urn:microsoft.com/office/officeart/2005/8/layout/vList5"/>
    <dgm:cxn modelId="{6C952823-57EE-4F8D-9505-6239504F59C5}" srcId="{64B68EC7-FFD0-4DFD-B779-490FA291D3F9}" destId="{10168719-4881-4F6D-AFB7-857A0EF31F2B}" srcOrd="1" destOrd="0" parTransId="{635E650B-5E28-4688-B15F-CD261C272F79}" sibTransId="{38C4F0E2-4AE8-48C0-B00C-935BAAE3D5E3}"/>
    <dgm:cxn modelId="{D02A2E7A-632F-444D-8AC1-8C2D55AC986B}" srcId="{33E405B9-1CF0-418E-84FB-8A67BE5EFB18}" destId="{AD812918-8B8D-44CF-A28E-BB0DFE89BC33}" srcOrd="0" destOrd="0" parTransId="{00FE0AEA-C581-4F94-8716-4F0745CE17C5}" sibTransId="{F1A0AD39-04C7-459E-9C4E-8B5D04D2CC9E}"/>
    <dgm:cxn modelId="{082EA4B2-8E08-4ECA-A03E-A02DBEB89861}" type="presOf" srcId="{1F94C5FF-58F6-4EFF-9238-693AEA7C30B5}" destId="{140406F0-B612-4399-8546-6CBE59B795B2}" srcOrd="0" destOrd="0" presId="urn:microsoft.com/office/officeart/2005/8/layout/vList5"/>
    <dgm:cxn modelId="{7EAA241E-102B-4311-AB63-648C27A185F6}" type="presOf" srcId="{10168719-4881-4F6D-AFB7-857A0EF31F2B}" destId="{140406F0-B612-4399-8546-6CBE59B795B2}" srcOrd="0" destOrd="1" presId="urn:microsoft.com/office/officeart/2005/8/layout/vList5"/>
    <dgm:cxn modelId="{96748871-E6DE-4C9A-A873-3796A782187F}" srcId="{5FD1341D-6C7D-4F7F-A5E9-28C935463167}" destId="{CF48DB6A-8CBC-4F61-8AA2-579FFD060274}" srcOrd="1" destOrd="0" parTransId="{DBFACA69-1687-4839-AE15-9F679226000E}" sibTransId="{0877DD50-D030-4A77-BA0C-5237F874B90C}"/>
    <dgm:cxn modelId="{AB23EEDB-4FCE-4796-B291-BDEC92F6B843}" srcId="{33E405B9-1CF0-418E-84FB-8A67BE5EFB18}" destId="{74B7D06E-3869-4D8A-98EC-5826319C5D86}" srcOrd="2" destOrd="0" parTransId="{E28CF7FA-8E6C-4CE4-BA70-141234AD0AC1}" sibTransId="{70BA53A3-E895-463F-A03B-FE49297A4FE1}"/>
    <dgm:cxn modelId="{C2EDDDDB-398D-43DB-9EF3-B724207D4A99}" type="presOf" srcId="{74B7D06E-3869-4D8A-98EC-5826319C5D86}" destId="{7C3F398A-0C67-4EE2-8B39-A6443DBA6961}" srcOrd="0" destOrd="2" presId="urn:microsoft.com/office/officeart/2005/8/layout/vList5"/>
    <dgm:cxn modelId="{A2BD9C2D-7076-4F2C-A772-63AAF9128374}" type="presOf" srcId="{33E405B9-1CF0-418E-84FB-8A67BE5EFB18}" destId="{FB793990-C97A-4F6A-9445-B926E231D011}" srcOrd="0" destOrd="0" presId="urn:microsoft.com/office/officeart/2005/8/layout/vList5"/>
    <dgm:cxn modelId="{7F2848B0-BDD7-4266-9AF0-6F046D73F13D}" srcId="{FEACCC43-9F71-467E-A9A2-52005A7143F4}" destId="{5FD1341D-6C7D-4F7F-A5E9-28C935463167}" srcOrd="0" destOrd="0" parTransId="{694EAB49-04BE-4BC4-A991-36F88C332D22}" sibTransId="{45886EF8-7D96-4F13-8E18-82840C3FF794}"/>
    <dgm:cxn modelId="{10E93261-269B-43E5-B44D-EADB0AA8AD5F}" type="presOf" srcId="{5FD1341D-6C7D-4F7F-A5E9-28C935463167}" destId="{A193FEF3-7F17-46E7-8850-72DFD0441F17}" srcOrd="0" destOrd="0" presId="urn:microsoft.com/office/officeart/2005/8/layout/vList5"/>
    <dgm:cxn modelId="{B5C11D02-784B-4361-8DC3-B539211FEE8E}" type="presOf" srcId="{80601079-AFC4-4B6F-83BC-3DE2A9FE4A4B}" destId="{F9BA7F32-2966-47C0-84BA-4DCEB73B7FA2}" srcOrd="0" destOrd="3" presId="urn:microsoft.com/office/officeart/2005/8/layout/vList5"/>
    <dgm:cxn modelId="{B009110D-31C4-4FEE-945C-11BB60FD9B43}" srcId="{33E405B9-1CF0-418E-84FB-8A67BE5EFB18}" destId="{896F5CDB-905B-40E1-B275-E4F33A4E6780}" srcOrd="1" destOrd="0" parTransId="{00744074-735B-4444-89CB-852591AB3C72}" sibTransId="{3D5FA0CA-234C-4B3D-9406-02F554701B21}"/>
    <dgm:cxn modelId="{80787D60-B2F6-4494-8336-EE8859785A16}" srcId="{5FD1341D-6C7D-4F7F-A5E9-28C935463167}" destId="{61873AFA-2636-4DB5-95B9-5EC077B1A53F}" srcOrd="2" destOrd="0" parTransId="{EA267AAB-4F85-4D1F-AFDA-328081F32C5E}" sibTransId="{FB49A2AE-52EC-409B-B1D1-141E01BADB55}"/>
    <dgm:cxn modelId="{A242231A-98A7-47EA-8054-328E04C8CD1C}" srcId="{64B68EC7-FFD0-4DFD-B779-490FA291D3F9}" destId="{799A5DC5-25A5-4244-8A0D-B34E7BC9147B}" srcOrd="3" destOrd="0" parTransId="{4E82E304-9E43-48CF-A71A-CE7AC3016D2E}" sibTransId="{CFBB65DA-A366-4CB1-89F8-A4B91431906A}"/>
    <dgm:cxn modelId="{04A609D3-3E43-4CEE-98C9-310B73D8FB17}" type="presOf" srcId="{5B266510-21C8-4BC6-A085-9C498187139C}" destId="{F9BA7F32-2966-47C0-84BA-4DCEB73B7FA2}" srcOrd="0" destOrd="0" presId="urn:microsoft.com/office/officeart/2005/8/layout/vList5"/>
    <dgm:cxn modelId="{CAAD9C89-7C67-49F6-BECA-E97689AB657A}" srcId="{5FD1341D-6C7D-4F7F-A5E9-28C935463167}" destId="{5B266510-21C8-4BC6-A085-9C498187139C}" srcOrd="0" destOrd="0" parTransId="{D2C72089-0EE1-4ACA-BC76-E64CFABA2AF7}" sibTransId="{D32027D7-2C6F-48B0-BE70-7876FD397B4C}"/>
    <dgm:cxn modelId="{5434829C-F5C3-47A1-9C4A-1E97F8144D45}" type="presOf" srcId="{799A5DC5-25A5-4244-8A0D-B34E7BC9147B}" destId="{140406F0-B612-4399-8546-6CBE59B795B2}" srcOrd="0" destOrd="3" presId="urn:microsoft.com/office/officeart/2005/8/layout/vList5"/>
    <dgm:cxn modelId="{422CFEE1-C7D8-41AB-8141-B5EDF3859E04}" srcId="{64B68EC7-FFD0-4DFD-B779-490FA291D3F9}" destId="{1F94C5FF-58F6-4EFF-9238-693AEA7C30B5}" srcOrd="0" destOrd="0" parTransId="{E19DF054-460F-4D49-8F03-BA73D17523C4}" sibTransId="{FC2913C4-CE7D-4E8E-B74A-9BCF7D1886C4}"/>
    <dgm:cxn modelId="{C5DEE2C1-980F-40A8-81D0-CB0242099058}" srcId="{FEACCC43-9F71-467E-A9A2-52005A7143F4}" destId="{64B68EC7-FFD0-4DFD-B779-490FA291D3F9}" srcOrd="1" destOrd="0" parTransId="{4D1345BE-E260-49FA-9603-B688E07ABEF9}" sibTransId="{F2541A8B-2467-4637-9481-9C19B593984D}"/>
    <dgm:cxn modelId="{D3DEBDC2-7249-46A3-A7D8-35741D796D6A}" type="presOf" srcId="{FEACCC43-9F71-467E-A9A2-52005A7143F4}" destId="{51144246-42B9-4C7B-8B96-22A94D02CB8F}" srcOrd="0" destOrd="0" presId="urn:microsoft.com/office/officeart/2005/8/layout/vList5"/>
    <dgm:cxn modelId="{533A9685-30B5-48CB-8399-6BD84480007F}" srcId="{FEACCC43-9F71-467E-A9A2-52005A7143F4}" destId="{33E405B9-1CF0-418E-84FB-8A67BE5EFB18}" srcOrd="2" destOrd="0" parTransId="{7508FD15-7973-40B0-942B-B7D0F5B9242C}" sibTransId="{53CF60B6-5F56-469B-8C81-15F40D63E063}"/>
    <dgm:cxn modelId="{B742E8E1-8A3D-4FD3-84A7-3DE9E9621F36}" type="presParOf" srcId="{51144246-42B9-4C7B-8B96-22A94D02CB8F}" destId="{EFC2548A-5ABB-4135-853E-483E9D37DF92}" srcOrd="0" destOrd="0" presId="urn:microsoft.com/office/officeart/2005/8/layout/vList5"/>
    <dgm:cxn modelId="{0C21E222-35AE-4742-9F30-67ED9D319E4F}" type="presParOf" srcId="{EFC2548A-5ABB-4135-853E-483E9D37DF92}" destId="{A193FEF3-7F17-46E7-8850-72DFD0441F17}" srcOrd="0" destOrd="0" presId="urn:microsoft.com/office/officeart/2005/8/layout/vList5"/>
    <dgm:cxn modelId="{4E09890D-7E47-4E31-AD76-AD4C1896C058}" type="presParOf" srcId="{EFC2548A-5ABB-4135-853E-483E9D37DF92}" destId="{F9BA7F32-2966-47C0-84BA-4DCEB73B7FA2}" srcOrd="1" destOrd="0" presId="urn:microsoft.com/office/officeart/2005/8/layout/vList5"/>
    <dgm:cxn modelId="{565321AA-6AAF-494B-AF2D-2ECD5437A728}" type="presParOf" srcId="{51144246-42B9-4C7B-8B96-22A94D02CB8F}" destId="{2799078C-5CD9-4478-877B-AA0453CE8175}" srcOrd="1" destOrd="0" presId="urn:microsoft.com/office/officeart/2005/8/layout/vList5"/>
    <dgm:cxn modelId="{85AB985D-9BBB-4BA1-BB8F-0475830F3B00}" type="presParOf" srcId="{51144246-42B9-4C7B-8B96-22A94D02CB8F}" destId="{9F4480B0-42C6-4422-B944-5788FF39CB29}" srcOrd="2" destOrd="0" presId="urn:microsoft.com/office/officeart/2005/8/layout/vList5"/>
    <dgm:cxn modelId="{E7E8C50D-E175-41A5-A7F6-96158A997899}" type="presParOf" srcId="{9F4480B0-42C6-4422-B944-5788FF39CB29}" destId="{F38995C8-7EE9-400C-963F-F1A7C0464743}" srcOrd="0" destOrd="0" presId="urn:microsoft.com/office/officeart/2005/8/layout/vList5"/>
    <dgm:cxn modelId="{9ACB419F-49A6-4D1E-A30C-79BF687E8B9B}" type="presParOf" srcId="{9F4480B0-42C6-4422-B944-5788FF39CB29}" destId="{140406F0-B612-4399-8546-6CBE59B795B2}" srcOrd="1" destOrd="0" presId="urn:microsoft.com/office/officeart/2005/8/layout/vList5"/>
    <dgm:cxn modelId="{4BB2E8AB-EFBB-41CF-9D26-130EACEED015}" type="presParOf" srcId="{51144246-42B9-4C7B-8B96-22A94D02CB8F}" destId="{0328620E-49E1-4773-BE5D-9027698E9113}" srcOrd="3" destOrd="0" presId="urn:microsoft.com/office/officeart/2005/8/layout/vList5"/>
    <dgm:cxn modelId="{EA1C49AB-51F8-46A6-852F-47D947A74149}" type="presParOf" srcId="{51144246-42B9-4C7B-8B96-22A94D02CB8F}" destId="{BD153C94-B957-43E0-91EF-9D1A74720687}" srcOrd="4" destOrd="0" presId="urn:microsoft.com/office/officeart/2005/8/layout/vList5"/>
    <dgm:cxn modelId="{3AA706D6-53BD-4389-99CD-1560881CF8CD}" type="presParOf" srcId="{BD153C94-B957-43E0-91EF-9D1A74720687}" destId="{FB793990-C97A-4F6A-9445-B926E231D011}" srcOrd="0" destOrd="0" presId="urn:microsoft.com/office/officeart/2005/8/layout/vList5"/>
    <dgm:cxn modelId="{403553CA-0667-40D7-89F9-EECB1C4D947B}" type="presParOf" srcId="{BD153C94-B957-43E0-91EF-9D1A74720687}" destId="{7C3F398A-0C67-4EE2-8B39-A6443DBA696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C2D085-2D32-46BD-9A75-6F42A9AD2AED}"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tr-TR"/>
        </a:p>
      </dgm:t>
    </dgm:pt>
    <dgm:pt modelId="{9A5EF6BF-1DEE-4710-94CF-2D14316FD433}">
      <dgm:prSet phldrT="[Metin]"/>
      <dgm:spPr/>
      <dgm:t>
        <a:bodyPr/>
        <a:lstStyle/>
        <a:p>
          <a:r>
            <a:rPr lang="tr-TR" dirty="0" smtClean="0"/>
            <a:t>YAS Kütlelerinin Belirlenmesi</a:t>
          </a:r>
          <a:endParaRPr lang="tr-TR" dirty="0"/>
        </a:p>
      </dgm:t>
    </dgm:pt>
    <dgm:pt modelId="{03F62CA9-A26C-4EAE-AB7E-5F7A7C121807}" type="parTrans" cxnId="{3E901DD3-6912-46D2-85FD-62235E175F4D}">
      <dgm:prSet/>
      <dgm:spPr/>
      <dgm:t>
        <a:bodyPr/>
        <a:lstStyle/>
        <a:p>
          <a:endParaRPr lang="tr-TR"/>
        </a:p>
      </dgm:t>
    </dgm:pt>
    <dgm:pt modelId="{AEE47D62-7288-4829-AD4D-606F2751EF2D}" type="sibTrans" cxnId="{3E901DD3-6912-46D2-85FD-62235E175F4D}">
      <dgm:prSet/>
      <dgm:spPr/>
      <dgm:t>
        <a:bodyPr/>
        <a:lstStyle/>
        <a:p>
          <a:endParaRPr lang="tr-TR"/>
        </a:p>
      </dgm:t>
    </dgm:pt>
    <dgm:pt modelId="{0705AD09-36C4-4E62-B9C8-5C942B9DCCB0}">
      <dgm:prSet phldrT="[Metin]" custT="1"/>
      <dgm:spPr/>
      <dgm:t>
        <a:bodyPr/>
        <a:lstStyle/>
        <a:p>
          <a:r>
            <a:rPr lang="tr-TR" sz="1400" dirty="0" smtClean="0"/>
            <a:t>YAS Kütleleri </a:t>
          </a:r>
          <a:r>
            <a:rPr lang="tr-TR" sz="1400" dirty="0" err="1" smtClean="0"/>
            <a:t>Karakterizasyonu</a:t>
          </a:r>
          <a:endParaRPr lang="tr-TR" sz="1400" dirty="0"/>
        </a:p>
      </dgm:t>
    </dgm:pt>
    <dgm:pt modelId="{3747702E-0E89-476C-BD01-4F9C0B9CD0FA}" type="parTrans" cxnId="{47CF22B2-BF75-44B4-A996-948A164AC3D9}">
      <dgm:prSet/>
      <dgm:spPr/>
      <dgm:t>
        <a:bodyPr/>
        <a:lstStyle/>
        <a:p>
          <a:endParaRPr lang="tr-TR"/>
        </a:p>
      </dgm:t>
    </dgm:pt>
    <dgm:pt modelId="{0978F9B1-4B94-4ADC-955F-03587D06F9C1}" type="sibTrans" cxnId="{47CF22B2-BF75-44B4-A996-948A164AC3D9}">
      <dgm:prSet/>
      <dgm:spPr/>
      <dgm:t>
        <a:bodyPr/>
        <a:lstStyle/>
        <a:p>
          <a:endParaRPr lang="tr-TR"/>
        </a:p>
      </dgm:t>
    </dgm:pt>
    <dgm:pt modelId="{DBD97468-5ECB-4585-A40C-6E5E4BFAB52A}">
      <dgm:prSet phldrT="[Metin]"/>
      <dgm:spPr/>
      <dgm:t>
        <a:bodyPr/>
        <a:lstStyle/>
        <a:p>
          <a:r>
            <a:rPr lang="tr-TR" dirty="0" smtClean="0"/>
            <a:t>Risk Altında olan YAS Kütlelerinin Belirlenmesi</a:t>
          </a:r>
          <a:endParaRPr lang="tr-TR" dirty="0"/>
        </a:p>
      </dgm:t>
    </dgm:pt>
    <dgm:pt modelId="{F6DC8C46-C86E-4304-B486-70261D907995}" type="parTrans" cxnId="{3B61A3B6-2C30-4FE5-BA2F-C9A819897B09}">
      <dgm:prSet/>
      <dgm:spPr/>
      <dgm:t>
        <a:bodyPr/>
        <a:lstStyle/>
        <a:p>
          <a:endParaRPr lang="tr-TR"/>
        </a:p>
      </dgm:t>
    </dgm:pt>
    <dgm:pt modelId="{0C245AC3-4A11-4607-B681-E4C78E35A624}" type="sibTrans" cxnId="{3B61A3B6-2C30-4FE5-BA2F-C9A819897B09}">
      <dgm:prSet/>
      <dgm:spPr/>
      <dgm:t>
        <a:bodyPr/>
        <a:lstStyle/>
        <a:p>
          <a:endParaRPr lang="tr-TR"/>
        </a:p>
      </dgm:t>
    </dgm:pt>
    <dgm:pt modelId="{F75EE916-0F89-4691-9B24-BB6156329EC2}">
      <dgm:prSet phldrT="[Metin]"/>
      <dgm:spPr/>
      <dgm:t>
        <a:bodyPr/>
        <a:lstStyle/>
        <a:p>
          <a:r>
            <a:rPr lang="tr-TR" dirty="0" smtClean="0"/>
            <a:t>İzleme Çalışmaları</a:t>
          </a:r>
          <a:endParaRPr lang="tr-TR" dirty="0"/>
        </a:p>
      </dgm:t>
    </dgm:pt>
    <dgm:pt modelId="{6304EA25-90F5-4FE2-8974-F903EBE6EF0B}" type="parTrans" cxnId="{7FD26931-2BB0-4D14-AF3D-E9A810F9090A}">
      <dgm:prSet/>
      <dgm:spPr/>
      <dgm:t>
        <a:bodyPr/>
        <a:lstStyle/>
        <a:p>
          <a:endParaRPr lang="tr-TR"/>
        </a:p>
      </dgm:t>
    </dgm:pt>
    <dgm:pt modelId="{5116CA33-118D-440A-9410-CEB2C92BDE7E}" type="sibTrans" cxnId="{7FD26931-2BB0-4D14-AF3D-E9A810F9090A}">
      <dgm:prSet/>
      <dgm:spPr/>
      <dgm:t>
        <a:bodyPr/>
        <a:lstStyle/>
        <a:p>
          <a:endParaRPr lang="tr-TR"/>
        </a:p>
      </dgm:t>
    </dgm:pt>
    <dgm:pt modelId="{AB431E0A-5309-4F87-A498-76C070BE3BDF}">
      <dgm:prSet phldrT="[Metin]"/>
      <dgm:spPr/>
      <dgm:t>
        <a:bodyPr/>
        <a:lstStyle/>
        <a:p>
          <a:r>
            <a:rPr lang="tr-TR" dirty="0" smtClean="0"/>
            <a:t>Miktar Konusunda İzlemenin Değerlendirilmesi</a:t>
          </a:r>
          <a:endParaRPr lang="tr-TR" dirty="0"/>
        </a:p>
      </dgm:t>
    </dgm:pt>
    <dgm:pt modelId="{0EE77DD2-FE5E-4F44-A659-84A7A65060CD}" type="parTrans" cxnId="{2D93722C-9548-483A-9D81-04F1F739B7DE}">
      <dgm:prSet/>
      <dgm:spPr/>
      <dgm:t>
        <a:bodyPr/>
        <a:lstStyle/>
        <a:p>
          <a:endParaRPr lang="tr-TR"/>
        </a:p>
      </dgm:t>
    </dgm:pt>
    <dgm:pt modelId="{08CB4B87-C6F3-4001-BB03-260064CBEBD2}" type="sibTrans" cxnId="{2D93722C-9548-483A-9D81-04F1F739B7DE}">
      <dgm:prSet/>
      <dgm:spPr/>
      <dgm:t>
        <a:bodyPr/>
        <a:lstStyle/>
        <a:p>
          <a:endParaRPr lang="tr-TR"/>
        </a:p>
      </dgm:t>
    </dgm:pt>
    <dgm:pt modelId="{8A6DC5C8-C151-4F6C-907F-D58EC27713E6}">
      <dgm:prSet phldrT="[Metin]"/>
      <dgm:spPr/>
      <dgm:t>
        <a:bodyPr/>
        <a:lstStyle/>
        <a:p>
          <a:r>
            <a:rPr lang="tr-TR" dirty="0" smtClean="0"/>
            <a:t>Eşik Değerlerin Belirlenmesi</a:t>
          </a:r>
          <a:endParaRPr lang="tr-TR" dirty="0"/>
        </a:p>
      </dgm:t>
    </dgm:pt>
    <dgm:pt modelId="{EC2E65A3-9254-4C20-AFD4-01E353861B84}" type="parTrans" cxnId="{F2EBD473-278B-4E0A-B7E0-F652586F1625}">
      <dgm:prSet/>
      <dgm:spPr/>
      <dgm:t>
        <a:bodyPr/>
        <a:lstStyle/>
        <a:p>
          <a:endParaRPr lang="tr-TR"/>
        </a:p>
      </dgm:t>
    </dgm:pt>
    <dgm:pt modelId="{561D0947-EAD1-497D-844E-7ACFF49AA3EF}" type="sibTrans" cxnId="{F2EBD473-278B-4E0A-B7E0-F652586F1625}">
      <dgm:prSet/>
      <dgm:spPr/>
      <dgm:t>
        <a:bodyPr/>
        <a:lstStyle/>
        <a:p>
          <a:endParaRPr lang="tr-TR"/>
        </a:p>
      </dgm:t>
    </dgm:pt>
    <dgm:pt modelId="{BA5F07C6-2DD8-4BBA-AD62-BDA372249E09}">
      <dgm:prSet phldrT="[Metin]"/>
      <dgm:spPr/>
      <dgm:t>
        <a:bodyPr/>
        <a:lstStyle/>
        <a:p>
          <a:r>
            <a:rPr lang="tr-TR" dirty="0" smtClean="0"/>
            <a:t>Artan Kirlilik Eğiliminin Tespiti</a:t>
          </a:r>
          <a:endParaRPr lang="tr-TR" dirty="0"/>
        </a:p>
      </dgm:t>
    </dgm:pt>
    <dgm:pt modelId="{759237DA-891B-473B-8E09-9AE6BBFC0086}" type="parTrans" cxnId="{971A26A7-A8EE-4DC1-B496-5F88CA0203C5}">
      <dgm:prSet/>
      <dgm:spPr/>
      <dgm:t>
        <a:bodyPr/>
        <a:lstStyle/>
        <a:p>
          <a:endParaRPr lang="tr-TR"/>
        </a:p>
      </dgm:t>
    </dgm:pt>
    <dgm:pt modelId="{72F17906-1631-49C7-9655-EC4F984929E7}" type="sibTrans" cxnId="{971A26A7-A8EE-4DC1-B496-5F88CA0203C5}">
      <dgm:prSet/>
      <dgm:spPr/>
      <dgm:t>
        <a:bodyPr/>
        <a:lstStyle/>
        <a:p>
          <a:endParaRPr lang="tr-TR"/>
        </a:p>
      </dgm:t>
    </dgm:pt>
    <dgm:pt modelId="{1DCE3C4B-AB00-4F6A-ACC2-41A103F8BAB0}">
      <dgm:prSet phldrT="[Metin]"/>
      <dgm:spPr/>
      <dgm:t>
        <a:bodyPr/>
        <a:lstStyle/>
        <a:p>
          <a:r>
            <a:rPr lang="tr-TR" dirty="0" smtClean="0"/>
            <a:t>İyileştirme için başlangıç</a:t>
          </a:r>
          <a:endParaRPr lang="tr-TR" dirty="0"/>
        </a:p>
      </dgm:t>
    </dgm:pt>
    <dgm:pt modelId="{07DE524F-CCEF-4E40-93D3-375D66E5466C}" type="parTrans" cxnId="{90BFC32B-4E4A-410D-B525-1E7912B065A6}">
      <dgm:prSet/>
      <dgm:spPr/>
      <dgm:t>
        <a:bodyPr/>
        <a:lstStyle/>
        <a:p>
          <a:endParaRPr lang="tr-TR"/>
        </a:p>
      </dgm:t>
    </dgm:pt>
    <dgm:pt modelId="{F3DA309D-DBD8-4A42-8540-A6A8E7B62DB4}" type="sibTrans" cxnId="{90BFC32B-4E4A-410D-B525-1E7912B065A6}">
      <dgm:prSet/>
      <dgm:spPr/>
      <dgm:t>
        <a:bodyPr/>
        <a:lstStyle/>
        <a:p>
          <a:endParaRPr lang="tr-TR"/>
        </a:p>
      </dgm:t>
    </dgm:pt>
    <dgm:pt modelId="{78203C73-7487-4D9D-BE46-A44B2A00928E}">
      <dgm:prSet phldrT="[Metin]"/>
      <dgm:spPr/>
      <dgm:t>
        <a:bodyPr/>
        <a:lstStyle/>
        <a:p>
          <a:r>
            <a:rPr lang="tr-TR" dirty="0" smtClean="0"/>
            <a:t>Önlemler Programı</a:t>
          </a:r>
          <a:endParaRPr lang="tr-TR" dirty="0"/>
        </a:p>
      </dgm:t>
    </dgm:pt>
    <dgm:pt modelId="{AEB175C5-5CD1-4615-BFD5-139A08425DC2}" type="parTrans" cxnId="{99B3E7BF-2831-41BB-8933-8BCC4A5B8CA7}">
      <dgm:prSet/>
      <dgm:spPr/>
      <dgm:t>
        <a:bodyPr/>
        <a:lstStyle/>
        <a:p>
          <a:endParaRPr lang="tr-TR"/>
        </a:p>
      </dgm:t>
    </dgm:pt>
    <dgm:pt modelId="{247D4E61-2448-4B95-8FF0-3BCB09EA4B64}" type="sibTrans" cxnId="{99B3E7BF-2831-41BB-8933-8BCC4A5B8CA7}">
      <dgm:prSet/>
      <dgm:spPr/>
      <dgm:t>
        <a:bodyPr/>
        <a:lstStyle/>
        <a:p>
          <a:endParaRPr lang="tr-TR"/>
        </a:p>
      </dgm:t>
    </dgm:pt>
    <dgm:pt modelId="{9C853B3D-6BB6-4F4D-9386-8AB218FF5388}" type="pres">
      <dgm:prSet presAssocID="{2EC2D085-2D32-46BD-9A75-6F42A9AD2AED}" presName="diagram" presStyleCnt="0">
        <dgm:presLayoutVars>
          <dgm:dir/>
          <dgm:resizeHandles/>
        </dgm:presLayoutVars>
      </dgm:prSet>
      <dgm:spPr/>
      <dgm:t>
        <a:bodyPr/>
        <a:lstStyle/>
        <a:p>
          <a:endParaRPr lang="tr-TR"/>
        </a:p>
      </dgm:t>
    </dgm:pt>
    <dgm:pt modelId="{8F6CA89D-AC78-45F8-A625-9971EF956C15}" type="pres">
      <dgm:prSet presAssocID="{9A5EF6BF-1DEE-4710-94CF-2D14316FD433}" presName="firstNode" presStyleLbl="node1" presStyleIdx="0" presStyleCnt="9" custScaleX="161011" custScaleY="69778" custLinFactNeighborX="5142" custLinFactNeighborY="-14907">
        <dgm:presLayoutVars>
          <dgm:bulletEnabled val="1"/>
        </dgm:presLayoutVars>
      </dgm:prSet>
      <dgm:spPr/>
      <dgm:t>
        <a:bodyPr/>
        <a:lstStyle/>
        <a:p>
          <a:endParaRPr lang="tr-TR"/>
        </a:p>
      </dgm:t>
    </dgm:pt>
    <dgm:pt modelId="{2A2B1949-B98C-43A9-98CE-69975DB70CD5}" type="pres">
      <dgm:prSet presAssocID="{AEE47D62-7288-4829-AD4D-606F2751EF2D}" presName="sibTrans" presStyleLbl="sibTrans2D1" presStyleIdx="0" presStyleCnt="8"/>
      <dgm:spPr/>
      <dgm:t>
        <a:bodyPr/>
        <a:lstStyle/>
        <a:p>
          <a:endParaRPr lang="tr-TR"/>
        </a:p>
      </dgm:t>
    </dgm:pt>
    <dgm:pt modelId="{408F7F80-6DAE-4FC3-A4C2-857C74625D89}" type="pres">
      <dgm:prSet presAssocID="{0705AD09-36C4-4E62-B9C8-5C942B9DCCB0}" presName="middleNode" presStyleCnt="0"/>
      <dgm:spPr/>
    </dgm:pt>
    <dgm:pt modelId="{62B3EA08-7047-4872-85CC-62B4EE8827C0}" type="pres">
      <dgm:prSet presAssocID="{0705AD09-36C4-4E62-B9C8-5C942B9DCCB0}" presName="padding" presStyleLbl="node1" presStyleIdx="0" presStyleCnt="9"/>
      <dgm:spPr/>
    </dgm:pt>
    <dgm:pt modelId="{813254FF-59E4-40A9-920D-7137D31BD485}" type="pres">
      <dgm:prSet presAssocID="{0705AD09-36C4-4E62-B9C8-5C942B9DCCB0}" presName="shape" presStyleLbl="node1" presStyleIdx="1" presStyleCnt="9" custScaleX="197788" custScaleY="138764">
        <dgm:presLayoutVars>
          <dgm:bulletEnabled val="1"/>
        </dgm:presLayoutVars>
      </dgm:prSet>
      <dgm:spPr/>
      <dgm:t>
        <a:bodyPr/>
        <a:lstStyle/>
        <a:p>
          <a:endParaRPr lang="tr-TR"/>
        </a:p>
      </dgm:t>
    </dgm:pt>
    <dgm:pt modelId="{A0617457-76BA-4C8F-952F-9F5898E443EA}" type="pres">
      <dgm:prSet presAssocID="{0978F9B1-4B94-4ADC-955F-03587D06F9C1}" presName="sibTrans" presStyleLbl="sibTrans2D1" presStyleIdx="1" presStyleCnt="8"/>
      <dgm:spPr/>
      <dgm:t>
        <a:bodyPr/>
        <a:lstStyle/>
        <a:p>
          <a:endParaRPr lang="tr-TR"/>
        </a:p>
      </dgm:t>
    </dgm:pt>
    <dgm:pt modelId="{74426F15-9B85-4EDE-8E38-397DAB357390}" type="pres">
      <dgm:prSet presAssocID="{DBD97468-5ECB-4585-A40C-6E5E4BFAB52A}" presName="middleNode" presStyleCnt="0"/>
      <dgm:spPr/>
    </dgm:pt>
    <dgm:pt modelId="{168517BB-5893-47E7-A845-D03ACF8663BE}" type="pres">
      <dgm:prSet presAssocID="{DBD97468-5ECB-4585-A40C-6E5E4BFAB52A}" presName="padding" presStyleLbl="node1" presStyleIdx="1" presStyleCnt="9"/>
      <dgm:spPr/>
    </dgm:pt>
    <dgm:pt modelId="{0A937D45-647C-4451-A7B9-D748385A34A9}" type="pres">
      <dgm:prSet presAssocID="{DBD97468-5ECB-4585-A40C-6E5E4BFAB52A}" presName="shape" presStyleLbl="node1" presStyleIdx="2" presStyleCnt="9" custScaleX="213207" custScaleY="127270">
        <dgm:presLayoutVars>
          <dgm:bulletEnabled val="1"/>
        </dgm:presLayoutVars>
      </dgm:prSet>
      <dgm:spPr/>
      <dgm:t>
        <a:bodyPr/>
        <a:lstStyle/>
        <a:p>
          <a:endParaRPr lang="tr-TR"/>
        </a:p>
      </dgm:t>
    </dgm:pt>
    <dgm:pt modelId="{E4FD7DA0-7217-4720-92E0-38782EA795B0}" type="pres">
      <dgm:prSet presAssocID="{0C245AC3-4A11-4607-B681-E4C78E35A624}" presName="sibTrans" presStyleLbl="sibTrans2D1" presStyleIdx="2" presStyleCnt="8"/>
      <dgm:spPr/>
      <dgm:t>
        <a:bodyPr/>
        <a:lstStyle/>
        <a:p>
          <a:endParaRPr lang="tr-TR"/>
        </a:p>
      </dgm:t>
    </dgm:pt>
    <dgm:pt modelId="{13B9EB3F-308C-4D7F-BE57-23BCD1DE5782}" type="pres">
      <dgm:prSet presAssocID="{F75EE916-0F89-4691-9B24-BB6156329EC2}" presName="middleNode" presStyleCnt="0"/>
      <dgm:spPr/>
    </dgm:pt>
    <dgm:pt modelId="{20C3DBBD-CA3F-435F-8CF7-028FD6A94384}" type="pres">
      <dgm:prSet presAssocID="{F75EE916-0F89-4691-9B24-BB6156329EC2}" presName="padding" presStyleLbl="node1" presStyleIdx="2" presStyleCnt="9"/>
      <dgm:spPr/>
    </dgm:pt>
    <dgm:pt modelId="{B943E364-AB58-43E2-804B-CF1047B6CD4A}" type="pres">
      <dgm:prSet presAssocID="{F75EE916-0F89-4691-9B24-BB6156329EC2}" presName="shape" presStyleLbl="node1" presStyleIdx="3" presStyleCnt="9" custScaleX="260500" custScaleY="127270">
        <dgm:presLayoutVars>
          <dgm:bulletEnabled val="1"/>
        </dgm:presLayoutVars>
      </dgm:prSet>
      <dgm:spPr/>
      <dgm:t>
        <a:bodyPr/>
        <a:lstStyle/>
        <a:p>
          <a:endParaRPr lang="tr-TR"/>
        </a:p>
      </dgm:t>
    </dgm:pt>
    <dgm:pt modelId="{EB37CD8E-5040-4C42-BC87-EC47D6074633}" type="pres">
      <dgm:prSet presAssocID="{5116CA33-118D-440A-9410-CEB2C92BDE7E}" presName="sibTrans" presStyleLbl="sibTrans2D1" presStyleIdx="3" presStyleCnt="8"/>
      <dgm:spPr/>
      <dgm:t>
        <a:bodyPr/>
        <a:lstStyle/>
        <a:p>
          <a:endParaRPr lang="tr-TR"/>
        </a:p>
      </dgm:t>
    </dgm:pt>
    <dgm:pt modelId="{6971C1CD-6C67-482D-895F-C734F363E036}" type="pres">
      <dgm:prSet presAssocID="{AB431E0A-5309-4F87-A498-76C070BE3BDF}" presName="middleNode" presStyleCnt="0"/>
      <dgm:spPr/>
    </dgm:pt>
    <dgm:pt modelId="{3BB931FC-7D98-4836-9455-EA4F0EC15EBD}" type="pres">
      <dgm:prSet presAssocID="{AB431E0A-5309-4F87-A498-76C070BE3BDF}" presName="padding" presStyleLbl="node1" presStyleIdx="3" presStyleCnt="9"/>
      <dgm:spPr/>
    </dgm:pt>
    <dgm:pt modelId="{0D8274CD-8DF3-448B-82F9-F13DF4D91037}" type="pres">
      <dgm:prSet presAssocID="{AB431E0A-5309-4F87-A498-76C070BE3BDF}" presName="shape" presStyleLbl="node1" presStyleIdx="4" presStyleCnt="9" custScaleX="276489" custScaleY="138764">
        <dgm:presLayoutVars>
          <dgm:bulletEnabled val="1"/>
        </dgm:presLayoutVars>
      </dgm:prSet>
      <dgm:spPr/>
      <dgm:t>
        <a:bodyPr/>
        <a:lstStyle/>
        <a:p>
          <a:endParaRPr lang="tr-TR"/>
        </a:p>
      </dgm:t>
    </dgm:pt>
    <dgm:pt modelId="{027CCB42-0405-4F71-8DF1-982DB0E360C7}" type="pres">
      <dgm:prSet presAssocID="{08CB4B87-C6F3-4001-BB03-260064CBEBD2}" presName="sibTrans" presStyleLbl="sibTrans2D1" presStyleIdx="4" presStyleCnt="8"/>
      <dgm:spPr/>
      <dgm:t>
        <a:bodyPr/>
        <a:lstStyle/>
        <a:p>
          <a:endParaRPr lang="tr-TR"/>
        </a:p>
      </dgm:t>
    </dgm:pt>
    <dgm:pt modelId="{B78CA2B8-3E63-4C89-9430-F82A9C64E992}" type="pres">
      <dgm:prSet presAssocID="{8A6DC5C8-C151-4F6C-907F-D58EC27713E6}" presName="middleNode" presStyleCnt="0"/>
      <dgm:spPr/>
    </dgm:pt>
    <dgm:pt modelId="{F8FE0001-12C1-4247-87EB-4B96C02FA1F0}" type="pres">
      <dgm:prSet presAssocID="{8A6DC5C8-C151-4F6C-907F-D58EC27713E6}" presName="padding" presStyleLbl="node1" presStyleIdx="4" presStyleCnt="9"/>
      <dgm:spPr/>
    </dgm:pt>
    <dgm:pt modelId="{CBBFD4E0-9BA9-486E-8158-6AD41B86461B}" type="pres">
      <dgm:prSet presAssocID="{8A6DC5C8-C151-4F6C-907F-D58EC27713E6}" presName="shape" presStyleLbl="node1" presStyleIdx="5" presStyleCnt="9" custScaleX="230234">
        <dgm:presLayoutVars>
          <dgm:bulletEnabled val="1"/>
        </dgm:presLayoutVars>
      </dgm:prSet>
      <dgm:spPr/>
      <dgm:t>
        <a:bodyPr/>
        <a:lstStyle/>
        <a:p>
          <a:endParaRPr lang="tr-TR"/>
        </a:p>
      </dgm:t>
    </dgm:pt>
    <dgm:pt modelId="{2F430A80-2520-449D-A058-F6D0AF8EFCCC}" type="pres">
      <dgm:prSet presAssocID="{561D0947-EAD1-497D-844E-7ACFF49AA3EF}" presName="sibTrans" presStyleLbl="sibTrans2D1" presStyleIdx="5" presStyleCnt="8"/>
      <dgm:spPr/>
      <dgm:t>
        <a:bodyPr/>
        <a:lstStyle/>
        <a:p>
          <a:endParaRPr lang="tr-TR"/>
        </a:p>
      </dgm:t>
    </dgm:pt>
    <dgm:pt modelId="{81615D6A-2CFA-4804-830B-DB43D3D38C73}" type="pres">
      <dgm:prSet presAssocID="{BA5F07C6-2DD8-4BBA-AD62-BDA372249E09}" presName="middleNode" presStyleCnt="0"/>
      <dgm:spPr/>
    </dgm:pt>
    <dgm:pt modelId="{1414BEB1-4DAF-4A51-A64F-CE59C959C0C9}" type="pres">
      <dgm:prSet presAssocID="{BA5F07C6-2DD8-4BBA-AD62-BDA372249E09}" presName="padding" presStyleLbl="node1" presStyleIdx="5" presStyleCnt="9"/>
      <dgm:spPr/>
    </dgm:pt>
    <dgm:pt modelId="{8C6DE47D-1B2D-4062-870F-9CB2CDC80397}" type="pres">
      <dgm:prSet presAssocID="{BA5F07C6-2DD8-4BBA-AD62-BDA372249E09}" presName="shape" presStyleLbl="node1" presStyleIdx="6" presStyleCnt="9" custScaleX="205264">
        <dgm:presLayoutVars>
          <dgm:bulletEnabled val="1"/>
        </dgm:presLayoutVars>
      </dgm:prSet>
      <dgm:spPr/>
      <dgm:t>
        <a:bodyPr/>
        <a:lstStyle/>
        <a:p>
          <a:endParaRPr lang="tr-TR"/>
        </a:p>
      </dgm:t>
    </dgm:pt>
    <dgm:pt modelId="{C4C63E1F-FA81-4B65-8D71-FEF4C7AFBC75}" type="pres">
      <dgm:prSet presAssocID="{72F17906-1631-49C7-9655-EC4F984929E7}" presName="sibTrans" presStyleLbl="sibTrans2D1" presStyleIdx="6" presStyleCnt="8"/>
      <dgm:spPr/>
      <dgm:t>
        <a:bodyPr/>
        <a:lstStyle/>
        <a:p>
          <a:endParaRPr lang="tr-TR"/>
        </a:p>
      </dgm:t>
    </dgm:pt>
    <dgm:pt modelId="{E551AAD4-AAA7-4F59-BB4B-D721132607EB}" type="pres">
      <dgm:prSet presAssocID="{1DCE3C4B-AB00-4F6A-ACC2-41A103F8BAB0}" presName="middleNode" presStyleCnt="0"/>
      <dgm:spPr/>
    </dgm:pt>
    <dgm:pt modelId="{4CC9BB43-987D-4CB3-AC3E-F2B2E088CFDF}" type="pres">
      <dgm:prSet presAssocID="{1DCE3C4B-AB00-4F6A-ACC2-41A103F8BAB0}" presName="padding" presStyleLbl="node1" presStyleIdx="6" presStyleCnt="9"/>
      <dgm:spPr/>
    </dgm:pt>
    <dgm:pt modelId="{5990C1E3-B1FB-4C2B-9FE2-AE25BAFD9EBF}" type="pres">
      <dgm:prSet presAssocID="{1DCE3C4B-AB00-4F6A-ACC2-41A103F8BAB0}" presName="shape" presStyleLbl="node1" presStyleIdx="7" presStyleCnt="9" custScaleX="200571">
        <dgm:presLayoutVars>
          <dgm:bulletEnabled val="1"/>
        </dgm:presLayoutVars>
      </dgm:prSet>
      <dgm:spPr/>
      <dgm:t>
        <a:bodyPr/>
        <a:lstStyle/>
        <a:p>
          <a:endParaRPr lang="tr-TR"/>
        </a:p>
      </dgm:t>
    </dgm:pt>
    <dgm:pt modelId="{97710C87-C4AF-45E0-88E0-B9D183C0E120}" type="pres">
      <dgm:prSet presAssocID="{F3DA309D-DBD8-4A42-8540-A6A8E7B62DB4}" presName="sibTrans" presStyleLbl="sibTrans2D1" presStyleIdx="7" presStyleCnt="8"/>
      <dgm:spPr/>
      <dgm:t>
        <a:bodyPr/>
        <a:lstStyle/>
        <a:p>
          <a:endParaRPr lang="tr-TR"/>
        </a:p>
      </dgm:t>
    </dgm:pt>
    <dgm:pt modelId="{E68DF9F6-B554-4CBB-92DB-BCB2E1F2856F}" type="pres">
      <dgm:prSet presAssocID="{78203C73-7487-4D9D-BE46-A44B2A00928E}" presName="lastNode" presStyleLbl="node1" presStyleIdx="8" presStyleCnt="9" custScaleX="136911" custLinFactNeighborX="-5142" custLinFactNeighborY="-2729">
        <dgm:presLayoutVars>
          <dgm:bulletEnabled val="1"/>
        </dgm:presLayoutVars>
      </dgm:prSet>
      <dgm:spPr/>
      <dgm:t>
        <a:bodyPr/>
        <a:lstStyle/>
        <a:p>
          <a:endParaRPr lang="tr-TR"/>
        </a:p>
      </dgm:t>
    </dgm:pt>
  </dgm:ptLst>
  <dgm:cxnLst>
    <dgm:cxn modelId="{03B43115-4BF0-4835-941D-96957BA85B74}" type="presOf" srcId="{08CB4B87-C6F3-4001-BB03-260064CBEBD2}" destId="{027CCB42-0405-4F71-8DF1-982DB0E360C7}" srcOrd="0" destOrd="0" presId="urn:microsoft.com/office/officeart/2005/8/layout/bProcess2"/>
    <dgm:cxn modelId="{53631A64-F865-4EBE-AB07-C7C3B073E5A4}" type="presOf" srcId="{561D0947-EAD1-497D-844E-7ACFF49AA3EF}" destId="{2F430A80-2520-449D-A058-F6D0AF8EFCCC}" srcOrd="0" destOrd="0" presId="urn:microsoft.com/office/officeart/2005/8/layout/bProcess2"/>
    <dgm:cxn modelId="{99B3E7BF-2831-41BB-8933-8BCC4A5B8CA7}" srcId="{2EC2D085-2D32-46BD-9A75-6F42A9AD2AED}" destId="{78203C73-7487-4D9D-BE46-A44B2A00928E}" srcOrd="8" destOrd="0" parTransId="{AEB175C5-5CD1-4615-BFD5-139A08425DC2}" sibTransId="{247D4E61-2448-4B95-8FF0-3BCB09EA4B64}"/>
    <dgm:cxn modelId="{0AEFEA0E-6947-41B8-80DE-650B4B0FBDDA}" type="presOf" srcId="{8A6DC5C8-C151-4F6C-907F-D58EC27713E6}" destId="{CBBFD4E0-9BA9-486E-8158-6AD41B86461B}" srcOrd="0" destOrd="0" presId="urn:microsoft.com/office/officeart/2005/8/layout/bProcess2"/>
    <dgm:cxn modelId="{8B15DC6E-8188-4327-95ED-A3CA70FFB077}" type="presOf" srcId="{9A5EF6BF-1DEE-4710-94CF-2D14316FD433}" destId="{8F6CA89D-AC78-45F8-A625-9971EF956C15}" srcOrd="0" destOrd="0" presId="urn:microsoft.com/office/officeart/2005/8/layout/bProcess2"/>
    <dgm:cxn modelId="{3E901DD3-6912-46D2-85FD-62235E175F4D}" srcId="{2EC2D085-2D32-46BD-9A75-6F42A9AD2AED}" destId="{9A5EF6BF-1DEE-4710-94CF-2D14316FD433}" srcOrd="0" destOrd="0" parTransId="{03F62CA9-A26C-4EAE-AB7E-5F7A7C121807}" sibTransId="{AEE47D62-7288-4829-AD4D-606F2751EF2D}"/>
    <dgm:cxn modelId="{1D4EE573-4580-424F-A823-8A049FA53770}" type="presOf" srcId="{AEE47D62-7288-4829-AD4D-606F2751EF2D}" destId="{2A2B1949-B98C-43A9-98CE-69975DB70CD5}" srcOrd="0" destOrd="0" presId="urn:microsoft.com/office/officeart/2005/8/layout/bProcess2"/>
    <dgm:cxn modelId="{3C593D73-AD71-43C6-8725-BB064E28E1F8}" type="presOf" srcId="{BA5F07C6-2DD8-4BBA-AD62-BDA372249E09}" destId="{8C6DE47D-1B2D-4062-870F-9CB2CDC80397}" srcOrd="0" destOrd="0" presId="urn:microsoft.com/office/officeart/2005/8/layout/bProcess2"/>
    <dgm:cxn modelId="{90BFC32B-4E4A-410D-B525-1E7912B065A6}" srcId="{2EC2D085-2D32-46BD-9A75-6F42A9AD2AED}" destId="{1DCE3C4B-AB00-4F6A-ACC2-41A103F8BAB0}" srcOrd="7" destOrd="0" parTransId="{07DE524F-CCEF-4E40-93D3-375D66E5466C}" sibTransId="{F3DA309D-DBD8-4A42-8540-A6A8E7B62DB4}"/>
    <dgm:cxn modelId="{94663508-7908-4192-94B9-807C2FD08FC2}" type="presOf" srcId="{AB431E0A-5309-4F87-A498-76C070BE3BDF}" destId="{0D8274CD-8DF3-448B-82F9-F13DF4D91037}" srcOrd="0" destOrd="0" presId="urn:microsoft.com/office/officeart/2005/8/layout/bProcess2"/>
    <dgm:cxn modelId="{91161637-7097-4985-9498-8251133DF8F9}" type="presOf" srcId="{0705AD09-36C4-4E62-B9C8-5C942B9DCCB0}" destId="{813254FF-59E4-40A9-920D-7137D31BD485}" srcOrd="0" destOrd="0" presId="urn:microsoft.com/office/officeart/2005/8/layout/bProcess2"/>
    <dgm:cxn modelId="{2F0FF1B5-3FDC-4534-9652-F83BB4629D29}" type="presOf" srcId="{78203C73-7487-4D9D-BE46-A44B2A00928E}" destId="{E68DF9F6-B554-4CBB-92DB-BCB2E1F2856F}" srcOrd="0" destOrd="0" presId="urn:microsoft.com/office/officeart/2005/8/layout/bProcess2"/>
    <dgm:cxn modelId="{96BA7FE5-26A4-4BA3-B7CE-8D15F95767B2}" type="presOf" srcId="{F75EE916-0F89-4691-9B24-BB6156329EC2}" destId="{B943E364-AB58-43E2-804B-CF1047B6CD4A}" srcOrd="0" destOrd="0" presId="urn:microsoft.com/office/officeart/2005/8/layout/bProcess2"/>
    <dgm:cxn modelId="{3B61A3B6-2C30-4FE5-BA2F-C9A819897B09}" srcId="{2EC2D085-2D32-46BD-9A75-6F42A9AD2AED}" destId="{DBD97468-5ECB-4585-A40C-6E5E4BFAB52A}" srcOrd="2" destOrd="0" parTransId="{F6DC8C46-C86E-4304-B486-70261D907995}" sibTransId="{0C245AC3-4A11-4607-B681-E4C78E35A624}"/>
    <dgm:cxn modelId="{2D93722C-9548-483A-9D81-04F1F739B7DE}" srcId="{2EC2D085-2D32-46BD-9A75-6F42A9AD2AED}" destId="{AB431E0A-5309-4F87-A498-76C070BE3BDF}" srcOrd="4" destOrd="0" parTransId="{0EE77DD2-FE5E-4F44-A659-84A7A65060CD}" sibTransId="{08CB4B87-C6F3-4001-BB03-260064CBEBD2}"/>
    <dgm:cxn modelId="{F2EBD473-278B-4E0A-B7E0-F652586F1625}" srcId="{2EC2D085-2D32-46BD-9A75-6F42A9AD2AED}" destId="{8A6DC5C8-C151-4F6C-907F-D58EC27713E6}" srcOrd="5" destOrd="0" parTransId="{EC2E65A3-9254-4C20-AFD4-01E353861B84}" sibTransId="{561D0947-EAD1-497D-844E-7ACFF49AA3EF}"/>
    <dgm:cxn modelId="{33EDD853-5ACF-4F25-BAD0-DBB144607475}" type="presOf" srcId="{72F17906-1631-49C7-9655-EC4F984929E7}" destId="{C4C63E1F-FA81-4B65-8D71-FEF4C7AFBC75}" srcOrd="0" destOrd="0" presId="urn:microsoft.com/office/officeart/2005/8/layout/bProcess2"/>
    <dgm:cxn modelId="{F0FC64F1-3D06-4E79-BF16-AF31FAEE815E}" type="presOf" srcId="{2EC2D085-2D32-46BD-9A75-6F42A9AD2AED}" destId="{9C853B3D-6BB6-4F4D-9386-8AB218FF5388}" srcOrd="0" destOrd="0" presId="urn:microsoft.com/office/officeart/2005/8/layout/bProcess2"/>
    <dgm:cxn modelId="{CB7B6686-0F6F-4326-8A7F-453790A62B8A}" type="presOf" srcId="{0978F9B1-4B94-4ADC-955F-03587D06F9C1}" destId="{A0617457-76BA-4C8F-952F-9F5898E443EA}" srcOrd="0" destOrd="0" presId="urn:microsoft.com/office/officeart/2005/8/layout/bProcess2"/>
    <dgm:cxn modelId="{687ED710-DC12-4309-9C6E-681E7BFB61BB}" type="presOf" srcId="{1DCE3C4B-AB00-4F6A-ACC2-41A103F8BAB0}" destId="{5990C1E3-B1FB-4C2B-9FE2-AE25BAFD9EBF}" srcOrd="0" destOrd="0" presId="urn:microsoft.com/office/officeart/2005/8/layout/bProcess2"/>
    <dgm:cxn modelId="{D018AD91-D4F0-4191-94D0-A5636BF8C80C}" type="presOf" srcId="{F3DA309D-DBD8-4A42-8540-A6A8E7B62DB4}" destId="{97710C87-C4AF-45E0-88E0-B9D183C0E120}" srcOrd="0" destOrd="0" presId="urn:microsoft.com/office/officeart/2005/8/layout/bProcess2"/>
    <dgm:cxn modelId="{F406EAAF-9C2A-474E-8E86-041F1C1F962E}" type="presOf" srcId="{DBD97468-5ECB-4585-A40C-6E5E4BFAB52A}" destId="{0A937D45-647C-4451-A7B9-D748385A34A9}" srcOrd="0" destOrd="0" presId="urn:microsoft.com/office/officeart/2005/8/layout/bProcess2"/>
    <dgm:cxn modelId="{971A26A7-A8EE-4DC1-B496-5F88CA0203C5}" srcId="{2EC2D085-2D32-46BD-9A75-6F42A9AD2AED}" destId="{BA5F07C6-2DD8-4BBA-AD62-BDA372249E09}" srcOrd="6" destOrd="0" parTransId="{759237DA-891B-473B-8E09-9AE6BBFC0086}" sibTransId="{72F17906-1631-49C7-9655-EC4F984929E7}"/>
    <dgm:cxn modelId="{47CF22B2-BF75-44B4-A996-948A164AC3D9}" srcId="{2EC2D085-2D32-46BD-9A75-6F42A9AD2AED}" destId="{0705AD09-36C4-4E62-B9C8-5C942B9DCCB0}" srcOrd="1" destOrd="0" parTransId="{3747702E-0E89-476C-BD01-4F9C0B9CD0FA}" sibTransId="{0978F9B1-4B94-4ADC-955F-03587D06F9C1}"/>
    <dgm:cxn modelId="{EBCA3BB9-5405-467E-A1A9-A78EBBACBC76}" type="presOf" srcId="{0C245AC3-4A11-4607-B681-E4C78E35A624}" destId="{E4FD7DA0-7217-4720-92E0-38782EA795B0}" srcOrd="0" destOrd="0" presId="urn:microsoft.com/office/officeart/2005/8/layout/bProcess2"/>
    <dgm:cxn modelId="{7FD26931-2BB0-4D14-AF3D-E9A810F9090A}" srcId="{2EC2D085-2D32-46BD-9A75-6F42A9AD2AED}" destId="{F75EE916-0F89-4691-9B24-BB6156329EC2}" srcOrd="3" destOrd="0" parTransId="{6304EA25-90F5-4FE2-8974-F903EBE6EF0B}" sibTransId="{5116CA33-118D-440A-9410-CEB2C92BDE7E}"/>
    <dgm:cxn modelId="{A030CE66-B7D3-428C-A402-B74FF4385563}" type="presOf" srcId="{5116CA33-118D-440A-9410-CEB2C92BDE7E}" destId="{EB37CD8E-5040-4C42-BC87-EC47D6074633}" srcOrd="0" destOrd="0" presId="urn:microsoft.com/office/officeart/2005/8/layout/bProcess2"/>
    <dgm:cxn modelId="{2228B82A-87F5-4406-8251-4A122D9B1B29}" type="presParOf" srcId="{9C853B3D-6BB6-4F4D-9386-8AB218FF5388}" destId="{8F6CA89D-AC78-45F8-A625-9971EF956C15}" srcOrd="0" destOrd="0" presId="urn:microsoft.com/office/officeart/2005/8/layout/bProcess2"/>
    <dgm:cxn modelId="{B884463E-8591-4450-9171-988674A028BF}" type="presParOf" srcId="{9C853B3D-6BB6-4F4D-9386-8AB218FF5388}" destId="{2A2B1949-B98C-43A9-98CE-69975DB70CD5}" srcOrd="1" destOrd="0" presId="urn:microsoft.com/office/officeart/2005/8/layout/bProcess2"/>
    <dgm:cxn modelId="{08CB58F4-3710-46C6-814B-FF6F39110AE3}" type="presParOf" srcId="{9C853B3D-6BB6-4F4D-9386-8AB218FF5388}" destId="{408F7F80-6DAE-4FC3-A4C2-857C74625D89}" srcOrd="2" destOrd="0" presId="urn:microsoft.com/office/officeart/2005/8/layout/bProcess2"/>
    <dgm:cxn modelId="{EC9865CF-539E-4069-AC01-4967DEA727FF}" type="presParOf" srcId="{408F7F80-6DAE-4FC3-A4C2-857C74625D89}" destId="{62B3EA08-7047-4872-85CC-62B4EE8827C0}" srcOrd="0" destOrd="0" presId="urn:microsoft.com/office/officeart/2005/8/layout/bProcess2"/>
    <dgm:cxn modelId="{4DD5DEB5-704A-4064-BD93-984B924D1ABB}" type="presParOf" srcId="{408F7F80-6DAE-4FC3-A4C2-857C74625D89}" destId="{813254FF-59E4-40A9-920D-7137D31BD485}" srcOrd="1" destOrd="0" presId="urn:microsoft.com/office/officeart/2005/8/layout/bProcess2"/>
    <dgm:cxn modelId="{3516E875-6608-498D-A506-6C99782A5D4F}" type="presParOf" srcId="{9C853B3D-6BB6-4F4D-9386-8AB218FF5388}" destId="{A0617457-76BA-4C8F-952F-9F5898E443EA}" srcOrd="3" destOrd="0" presId="urn:microsoft.com/office/officeart/2005/8/layout/bProcess2"/>
    <dgm:cxn modelId="{1B83AF61-6F88-4403-8C26-EBC3E331D809}" type="presParOf" srcId="{9C853B3D-6BB6-4F4D-9386-8AB218FF5388}" destId="{74426F15-9B85-4EDE-8E38-397DAB357390}" srcOrd="4" destOrd="0" presId="urn:microsoft.com/office/officeart/2005/8/layout/bProcess2"/>
    <dgm:cxn modelId="{0B3A1B65-6F18-4716-80B3-CCC4462B95F0}" type="presParOf" srcId="{74426F15-9B85-4EDE-8E38-397DAB357390}" destId="{168517BB-5893-47E7-A845-D03ACF8663BE}" srcOrd="0" destOrd="0" presId="urn:microsoft.com/office/officeart/2005/8/layout/bProcess2"/>
    <dgm:cxn modelId="{7535B49F-947E-48C0-8A0B-6CF0813B4D07}" type="presParOf" srcId="{74426F15-9B85-4EDE-8E38-397DAB357390}" destId="{0A937D45-647C-4451-A7B9-D748385A34A9}" srcOrd="1" destOrd="0" presId="urn:microsoft.com/office/officeart/2005/8/layout/bProcess2"/>
    <dgm:cxn modelId="{08CEE814-9EA3-49CD-9F88-267AC8ED548A}" type="presParOf" srcId="{9C853B3D-6BB6-4F4D-9386-8AB218FF5388}" destId="{E4FD7DA0-7217-4720-92E0-38782EA795B0}" srcOrd="5" destOrd="0" presId="urn:microsoft.com/office/officeart/2005/8/layout/bProcess2"/>
    <dgm:cxn modelId="{0B5B7268-67E7-4B8E-99C6-5D262A1A187C}" type="presParOf" srcId="{9C853B3D-6BB6-4F4D-9386-8AB218FF5388}" destId="{13B9EB3F-308C-4D7F-BE57-23BCD1DE5782}" srcOrd="6" destOrd="0" presId="urn:microsoft.com/office/officeart/2005/8/layout/bProcess2"/>
    <dgm:cxn modelId="{5E8F5B8D-DE02-4491-98BA-BD6DDB8A9031}" type="presParOf" srcId="{13B9EB3F-308C-4D7F-BE57-23BCD1DE5782}" destId="{20C3DBBD-CA3F-435F-8CF7-028FD6A94384}" srcOrd="0" destOrd="0" presId="urn:microsoft.com/office/officeart/2005/8/layout/bProcess2"/>
    <dgm:cxn modelId="{7FD21A20-0B94-4EDA-9608-FB5562C58011}" type="presParOf" srcId="{13B9EB3F-308C-4D7F-BE57-23BCD1DE5782}" destId="{B943E364-AB58-43E2-804B-CF1047B6CD4A}" srcOrd="1" destOrd="0" presId="urn:microsoft.com/office/officeart/2005/8/layout/bProcess2"/>
    <dgm:cxn modelId="{BF7D0703-0AD0-4629-8F76-C511FEE20B68}" type="presParOf" srcId="{9C853B3D-6BB6-4F4D-9386-8AB218FF5388}" destId="{EB37CD8E-5040-4C42-BC87-EC47D6074633}" srcOrd="7" destOrd="0" presId="urn:microsoft.com/office/officeart/2005/8/layout/bProcess2"/>
    <dgm:cxn modelId="{EE573D2F-5F5D-429D-B3B2-032C81A30E6E}" type="presParOf" srcId="{9C853B3D-6BB6-4F4D-9386-8AB218FF5388}" destId="{6971C1CD-6C67-482D-895F-C734F363E036}" srcOrd="8" destOrd="0" presId="urn:microsoft.com/office/officeart/2005/8/layout/bProcess2"/>
    <dgm:cxn modelId="{AA30DC8F-F1B4-465F-BD3D-E433A62709F2}" type="presParOf" srcId="{6971C1CD-6C67-482D-895F-C734F363E036}" destId="{3BB931FC-7D98-4836-9455-EA4F0EC15EBD}" srcOrd="0" destOrd="0" presId="urn:microsoft.com/office/officeart/2005/8/layout/bProcess2"/>
    <dgm:cxn modelId="{74BCC668-5557-46F6-A3EC-8998B269AE1C}" type="presParOf" srcId="{6971C1CD-6C67-482D-895F-C734F363E036}" destId="{0D8274CD-8DF3-448B-82F9-F13DF4D91037}" srcOrd="1" destOrd="0" presId="urn:microsoft.com/office/officeart/2005/8/layout/bProcess2"/>
    <dgm:cxn modelId="{676E9FC5-83CA-472F-AD17-2ABD40FDFFA2}" type="presParOf" srcId="{9C853B3D-6BB6-4F4D-9386-8AB218FF5388}" destId="{027CCB42-0405-4F71-8DF1-982DB0E360C7}" srcOrd="9" destOrd="0" presId="urn:microsoft.com/office/officeart/2005/8/layout/bProcess2"/>
    <dgm:cxn modelId="{7EB9F531-EF6D-4619-AF42-17E536902674}" type="presParOf" srcId="{9C853B3D-6BB6-4F4D-9386-8AB218FF5388}" destId="{B78CA2B8-3E63-4C89-9430-F82A9C64E992}" srcOrd="10" destOrd="0" presId="urn:microsoft.com/office/officeart/2005/8/layout/bProcess2"/>
    <dgm:cxn modelId="{D3825444-0166-45B7-862E-EBF2B56E7DCE}" type="presParOf" srcId="{B78CA2B8-3E63-4C89-9430-F82A9C64E992}" destId="{F8FE0001-12C1-4247-87EB-4B96C02FA1F0}" srcOrd="0" destOrd="0" presId="urn:microsoft.com/office/officeart/2005/8/layout/bProcess2"/>
    <dgm:cxn modelId="{C0B11B87-0C4D-4C65-A1CD-DD73117F0407}" type="presParOf" srcId="{B78CA2B8-3E63-4C89-9430-F82A9C64E992}" destId="{CBBFD4E0-9BA9-486E-8158-6AD41B86461B}" srcOrd="1" destOrd="0" presId="urn:microsoft.com/office/officeart/2005/8/layout/bProcess2"/>
    <dgm:cxn modelId="{F43411CE-808E-43EC-9534-8EA2EABD232F}" type="presParOf" srcId="{9C853B3D-6BB6-4F4D-9386-8AB218FF5388}" destId="{2F430A80-2520-449D-A058-F6D0AF8EFCCC}" srcOrd="11" destOrd="0" presId="urn:microsoft.com/office/officeart/2005/8/layout/bProcess2"/>
    <dgm:cxn modelId="{A8D3118A-8AD7-47BC-9A5D-04EB0404FA75}" type="presParOf" srcId="{9C853B3D-6BB6-4F4D-9386-8AB218FF5388}" destId="{81615D6A-2CFA-4804-830B-DB43D3D38C73}" srcOrd="12" destOrd="0" presId="urn:microsoft.com/office/officeart/2005/8/layout/bProcess2"/>
    <dgm:cxn modelId="{B8F6A1B8-78BB-4651-9C23-D1E47719B644}" type="presParOf" srcId="{81615D6A-2CFA-4804-830B-DB43D3D38C73}" destId="{1414BEB1-4DAF-4A51-A64F-CE59C959C0C9}" srcOrd="0" destOrd="0" presId="urn:microsoft.com/office/officeart/2005/8/layout/bProcess2"/>
    <dgm:cxn modelId="{216E2A85-560D-402E-8FAD-AA5B8CFABB38}" type="presParOf" srcId="{81615D6A-2CFA-4804-830B-DB43D3D38C73}" destId="{8C6DE47D-1B2D-4062-870F-9CB2CDC80397}" srcOrd="1" destOrd="0" presId="urn:microsoft.com/office/officeart/2005/8/layout/bProcess2"/>
    <dgm:cxn modelId="{67192C28-2570-4DA6-8067-4881CF1522A7}" type="presParOf" srcId="{9C853B3D-6BB6-4F4D-9386-8AB218FF5388}" destId="{C4C63E1F-FA81-4B65-8D71-FEF4C7AFBC75}" srcOrd="13" destOrd="0" presId="urn:microsoft.com/office/officeart/2005/8/layout/bProcess2"/>
    <dgm:cxn modelId="{1C688A80-008C-4D58-BC26-1E38AE643629}" type="presParOf" srcId="{9C853B3D-6BB6-4F4D-9386-8AB218FF5388}" destId="{E551AAD4-AAA7-4F59-BB4B-D721132607EB}" srcOrd="14" destOrd="0" presId="urn:microsoft.com/office/officeart/2005/8/layout/bProcess2"/>
    <dgm:cxn modelId="{FD497485-9F99-42A3-B384-ACBF88478927}" type="presParOf" srcId="{E551AAD4-AAA7-4F59-BB4B-D721132607EB}" destId="{4CC9BB43-987D-4CB3-AC3E-F2B2E088CFDF}" srcOrd="0" destOrd="0" presId="urn:microsoft.com/office/officeart/2005/8/layout/bProcess2"/>
    <dgm:cxn modelId="{E5F21724-B90C-4580-A8B2-B7BC97494214}" type="presParOf" srcId="{E551AAD4-AAA7-4F59-BB4B-D721132607EB}" destId="{5990C1E3-B1FB-4C2B-9FE2-AE25BAFD9EBF}" srcOrd="1" destOrd="0" presId="urn:microsoft.com/office/officeart/2005/8/layout/bProcess2"/>
    <dgm:cxn modelId="{58DB8F20-CF5C-461F-A2D2-0F1ECA55E2C5}" type="presParOf" srcId="{9C853B3D-6BB6-4F4D-9386-8AB218FF5388}" destId="{97710C87-C4AF-45E0-88E0-B9D183C0E120}" srcOrd="15" destOrd="0" presId="urn:microsoft.com/office/officeart/2005/8/layout/bProcess2"/>
    <dgm:cxn modelId="{B4902EF8-6C68-4F2E-AA8D-5A089D3BB0A9}" type="presParOf" srcId="{9C853B3D-6BB6-4F4D-9386-8AB218FF5388}" destId="{E68DF9F6-B554-4CBB-92DB-BCB2E1F2856F}"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A80874-202B-4662-93B5-EE5FFD74753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16BE63A9-38DE-42A1-9B24-187D5744DC50}">
      <dgm:prSet/>
      <dgm:spPr/>
      <dgm:t>
        <a:bodyPr/>
        <a:lstStyle/>
        <a:p>
          <a:pPr rtl="0"/>
          <a:r>
            <a:rPr lang="tr-TR" dirty="0" smtClean="0"/>
            <a:t>Karstik alanlarda su akış hızı ve debiler çok  yüksektir. Antalya Kentinin ihtiyacının %75’inin  karşılandığı </a:t>
          </a:r>
          <a:r>
            <a:rPr lang="tr-TR" dirty="0" err="1" smtClean="0"/>
            <a:t>Duraliler</a:t>
          </a:r>
          <a:r>
            <a:rPr lang="tr-TR" dirty="0" smtClean="0"/>
            <a:t> su kaynakları (2,55 m</a:t>
          </a:r>
          <a:r>
            <a:rPr lang="tr-TR" baseline="30000" dirty="0" smtClean="0"/>
            <a:t>3</a:t>
          </a:r>
          <a:r>
            <a:rPr lang="tr-TR" dirty="0" smtClean="0"/>
            <a:t>/s) ile beslenmektedir. Bucak ve Kestel’e düşen yağışlar, kireçtaşlarını aşarak 1.00 m</a:t>
          </a:r>
          <a:r>
            <a:rPr lang="tr-TR" baseline="30000" dirty="0" smtClean="0"/>
            <a:t>3</a:t>
          </a:r>
          <a:r>
            <a:rPr lang="tr-TR" dirty="0" smtClean="0"/>
            <a:t>/s ve gelecekte 2.00 m</a:t>
          </a:r>
          <a:r>
            <a:rPr lang="tr-TR" baseline="30000" dirty="0" smtClean="0"/>
            <a:t>3</a:t>
          </a:r>
          <a:r>
            <a:rPr lang="tr-TR" dirty="0" smtClean="0"/>
            <a:t>/s debiye ulaşacak Termessos kaynaklarını besleyen </a:t>
          </a:r>
          <a:r>
            <a:rPr lang="tr-TR" dirty="0" err="1" smtClean="0"/>
            <a:t>Kırkgözler’e</a:t>
          </a:r>
          <a:r>
            <a:rPr lang="tr-TR" dirty="0" smtClean="0"/>
            <a:t> ulaşmaktadır.</a:t>
          </a:r>
          <a:endParaRPr lang="tr-TR" dirty="0"/>
        </a:p>
      </dgm:t>
    </dgm:pt>
    <dgm:pt modelId="{25ED9643-659C-49CF-9C30-C6343EFFD60A}" type="parTrans" cxnId="{7C71574B-1EAC-4B94-BBFB-3ACA9FC80542}">
      <dgm:prSet/>
      <dgm:spPr/>
      <dgm:t>
        <a:bodyPr/>
        <a:lstStyle/>
        <a:p>
          <a:endParaRPr lang="tr-TR"/>
        </a:p>
      </dgm:t>
    </dgm:pt>
    <dgm:pt modelId="{DFEE7DE2-362F-4EB4-A8BA-F6ACEECB5EA2}" type="sibTrans" cxnId="{7C71574B-1EAC-4B94-BBFB-3ACA9FC80542}">
      <dgm:prSet/>
      <dgm:spPr/>
      <dgm:t>
        <a:bodyPr/>
        <a:lstStyle/>
        <a:p>
          <a:endParaRPr lang="tr-TR"/>
        </a:p>
      </dgm:t>
    </dgm:pt>
    <dgm:pt modelId="{875D5299-DFB3-4287-9F6C-3924BB6111DE}" type="pres">
      <dgm:prSet presAssocID="{36A80874-202B-4662-93B5-EE5FFD747530}" presName="linear" presStyleCnt="0">
        <dgm:presLayoutVars>
          <dgm:animLvl val="lvl"/>
          <dgm:resizeHandles val="exact"/>
        </dgm:presLayoutVars>
      </dgm:prSet>
      <dgm:spPr/>
      <dgm:t>
        <a:bodyPr/>
        <a:lstStyle/>
        <a:p>
          <a:endParaRPr lang="tr-TR"/>
        </a:p>
      </dgm:t>
    </dgm:pt>
    <dgm:pt modelId="{6026666F-43B1-4D9D-97F5-6FCDB72D512B}" type="pres">
      <dgm:prSet presAssocID="{16BE63A9-38DE-42A1-9B24-187D5744DC50}" presName="parentText" presStyleLbl="node1" presStyleIdx="0" presStyleCnt="1">
        <dgm:presLayoutVars>
          <dgm:chMax val="0"/>
          <dgm:bulletEnabled val="1"/>
        </dgm:presLayoutVars>
      </dgm:prSet>
      <dgm:spPr/>
      <dgm:t>
        <a:bodyPr/>
        <a:lstStyle/>
        <a:p>
          <a:endParaRPr lang="tr-TR"/>
        </a:p>
      </dgm:t>
    </dgm:pt>
  </dgm:ptLst>
  <dgm:cxnLst>
    <dgm:cxn modelId="{7C71574B-1EAC-4B94-BBFB-3ACA9FC80542}" srcId="{36A80874-202B-4662-93B5-EE5FFD747530}" destId="{16BE63A9-38DE-42A1-9B24-187D5744DC50}" srcOrd="0" destOrd="0" parTransId="{25ED9643-659C-49CF-9C30-C6343EFFD60A}" sibTransId="{DFEE7DE2-362F-4EB4-A8BA-F6ACEECB5EA2}"/>
    <dgm:cxn modelId="{34E573FC-1D75-45B1-96A9-AE56328A05A8}" type="presOf" srcId="{16BE63A9-38DE-42A1-9B24-187D5744DC50}" destId="{6026666F-43B1-4D9D-97F5-6FCDB72D512B}" srcOrd="0" destOrd="0" presId="urn:microsoft.com/office/officeart/2005/8/layout/vList2"/>
    <dgm:cxn modelId="{5F07D19E-1CEA-4E61-A89D-68675DB27F86}" type="presOf" srcId="{36A80874-202B-4662-93B5-EE5FFD747530}" destId="{875D5299-DFB3-4287-9F6C-3924BB6111DE}" srcOrd="0" destOrd="0" presId="urn:microsoft.com/office/officeart/2005/8/layout/vList2"/>
    <dgm:cxn modelId="{24A46F43-A781-46B6-AF8F-AC91302661AE}" type="presParOf" srcId="{875D5299-DFB3-4287-9F6C-3924BB6111DE}" destId="{6026666F-43B1-4D9D-97F5-6FCDB72D512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2E3093-03A9-4A7C-8727-A4062D55EF1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20BD4CF6-C099-4EF5-A2AB-7056D642477C}">
      <dgm:prSet/>
      <dgm:spPr/>
      <dgm:t>
        <a:bodyPr/>
        <a:lstStyle/>
        <a:p>
          <a:pPr rtl="0"/>
          <a:r>
            <a:rPr lang="tr-TR" dirty="0" smtClean="0"/>
            <a:t>Karstik kireçtaşlarının %25’i düdenler vasıtasıyla beslenmektedir. </a:t>
          </a:r>
          <a:endParaRPr lang="tr-TR" dirty="0"/>
        </a:p>
      </dgm:t>
    </dgm:pt>
    <dgm:pt modelId="{F7DAA02D-3500-41BC-8202-B2728AF060DA}" type="parTrans" cxnId="{01016B9C-7171-4723-B4FA-823AE9254159}">
      <dgm:prSet/>
      <dgm:spPr/>
      <dgm:t>
        <a:bodyPr/>
        <a:lstStyle/>
        <a:p>
          <a:endParaRPr lang="tr-TR"/>
        </a:p>
      </dgm:t>
    </dgm:pt>
    <dgm:pt modelId="{99D75196-95B0-4355-BEC6-270E7D96DDEA}" type="sibTrans" cxnId="{01016B9C-7171-4723-B4FA-823AE9254159}">
      <dgm:prSet/>
      <dgm:spPr/>
      <dgm:t>
        <a:bodyPr/>
        <a:lstStyle/>
        <a:p>
          <a:endParaRPr lang="tr-TR"/>
        </a:p>
      </dgm:t>
    </dgm:pt>
    <dgm:pt modelId="{7FBF66C5-ED45-4766-B2D2-3BB3D988C8A6}" type="pres">
      <dgm:prSet presAssocID="{F52E3093-03A9-4A7C-8727-A4062D55EF1A}" presName="linear" presStyleCnt="0">
        <dgm:presLayoutVars>
          <dgm:animLvl val="lvl"/>
          <dgm:resizeHandles val="exact"/>
        </dgm:presLayoutVars>
      </dgm:prSet>
      <dgm:spPr/>
      <dgm:t>
        <a:bodyPr/>
        <a:lstStyle/>
        <a:p>
          <a:endParaRPr lang="tr-TR"/>
        </a:p>
      </dgm:t>
    </dgm:pt>
    <dgm:pt modelId="{FD4F0DF3-5EC7-43B5-95B0-18759ECD05B2}" type="pres">
      <dgm:prSet presAssocID="{20BD4CF6-C099-4EF5-A2AB-7056D642477C}" presName="parentText" presStyleLbl="node1" presStyleIdx="0" presStyleCnt="1">
        <dgm:presLayoutVars>
          <dgm:chMax val="0"/>
          <dgm:bulletEnabled val="1"/>
        </dgm:presLayoutVars>
      </dgm:prSet>
      <dgm:spPr/>
      <dgm:t>
        <a:bodyPr/>
        <a:lstStyle/>
        <a:p>
          <a:endParaRPr lang="tr-TR"/>
        </a:p>
      </dgm:t>
    </dgm:pt>
  </dgm:ptLst>
  <dgm:cxnLst>
    <dgm:cxn modelId="{0B2C7559-33BE-481C-BE9F-6C0AF9B86952}" type="presOf" srcId="{20BD4CF6-C099-4EF5-A2AB-7056D642477C}" destId="{FD4F0DF3-5EC7-43B5-95B0-18759ECD05B2}" srcOrd="0" destOrd="0" presId="urn:microsoft.com/office/officeart/2005/8/layout/vList2"/>
    <dgm:cxn modelId="{01016B9C-7171-4723-B4FA-823AE9254159}" srcId="{F52E3093-03A9-4A7C-8727-A4062D55EF1A}" destId="{20BD4CF6-C099-4EF5-A2AB-7056D642477C}" srcOrd="0" destOrd="0" parTransId="{F7DAA02D-3500-41BC-8202-B2728AF060DA}" sibTransId="{99D75196-95B0-4355-BEC6-270E7D96DDEA}"/>
    <dgm:cxn modelId="{E431E1AD-F2C9-4B5F-AFE1-294FD8790BF2}" type="presOf" srcId="{F52E3093-03A9-4A7C-8727-A4062D55EF1A}" destId="{7FBF66C5-ED45-4766-B2D2-3BB3D988C8A6}" srcOrd="0" destOrd="0" presId="urn:microsoft.com/office/officeart/2005/8/layout/vList2"/>
    <dgm:cxn modelId="{4542CC21-329A-44AA-AE0F-0D737293C42C}" type="presParOf" srcId="{7FBF66C5-ED45-4766-B2D2-3BB3D988C8A6}" destId="{FD4F0DF3-5EC7-43B5-95B0-18759ECD05B2}"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52750" cy="496888"/>
          </a:xfrm>
          <a:prstGeom prst="rect">
            <a:avLst/>
          </a:prstGeom>
        </p:spPr>
        <p:txBody>
          <a:bodyPr vert="horz" lIns="91595" tIns="45798" rIns="91595" bIns="45798" rtlCol="0"/>
          <a:lstStyle>
            <a:lvl1pPr algn="l" eaLnBrk="1" hangingPunct="1">
              <a:defRPr sz="1200">
                <a:latin typeface="Arial" charset="0"/>
                <a:cs typeface="Arial" charset="0"/>
              </a:defRPr>
            </a:lvl1pPr>
          </a:lstStyle>
          <a:p>
            <a:pPr>
              <a:defRPr/>
            </a:pPr>
            <a:endParaRPr lang="tr-TR" dirty="0"/>
          </a:p>
        </p:txBody>
      </p:sp>
      <p:sp>
        <p:nvSpPr>
          <p:cNvPr id="3" name="2 Veri Yer Tutucusu"/>
          <p:cNvSpPr>
            <a:spLocks noGrp="1"/>
          </p:cNvSpPr>
          <p:nvPr>
            <p:ph type="dt" sz="quarter" idx="1"/>
          </p:nvPr>
        </p:nvSpPr>
        <p:spPr>
          <a:xfrm>
            <a:off x="3857625" y="0"/>
            <a:ext cx="2952750" cy="496888"/>
          </a:xfrm>
          <a:prstGeom prst="rect">
            <a:avLst/>
          </a:prstGeom>
        </p:spPr>
        <p:txBody>
          <a:bodyPr vert="horz" lIns="91595" tIns="45798" rIns="91595" bIns="45798" rtlCol="0"/>
          <a:lstStyle>
            <a:lvl1pPr algn="r" eaLnBrk="1" hangingPunct="1">
              <a:defRPr sz="1200">
                <a:latin typeface="Arial" charset="0"/>
                <a:cs typeface="Arial" charset="0"/>
              </a:defRPr>
            </a:lvl1pPr>
          </a:lstStyle>
          <a:p>
            <a:pPr>
              <a:defRPr/>
            </a:pPr>
            <a:fld id="{72EEE347-AB9F-435F-BDE1-5F92804B4069}" type="datetimeFigureOut">
              <a:rPr lang="tr-TR"/>
              <a:pPr>
                <a:defRPr/>
              </a:pPr>
              <a:t>21.01.2019</a:t>
            </a:fld>
            <a:endParaRPr lang="tr-TR" dirty="0"/>
          </a:p>
        </p:txBody>
      </p:sp>
      <p:sp>
        <p:nvSpPr>
          <p:cNvPr id="4" name="3 Altbilgi Yer Tutucusu"/>
          <p:cNvSpPr>
            <a:spLocks noGrp="1"/>
          </p:cNvSpPr>
          <p:nvPr>
            <p:ph type="ftr" sz="quarter" idx="2"/>
          </p:nvPr>
        </p:nvSpPr>
        <p:spPr>
          <a:xfrm>
            <a:off x="0" y="9444038"/>
            <a:ext cx="2952750" cy="496887"/>
          </a:xfrm>
          <a:prstGeom prst="rect">
            <a:avLst/>
          </a:prstGeom>
        </p:spPr>
        <p:txBody>
          <a:bodyPr vert="horz" lIns="91595" tIns="45798" rIns="91595" bIns="45798" rtlCol="0" anchor="b"/>
          <a:lstStyle>
            <a:lvl1pPr algn="l" eaLnBrk="1" hangingPunct="1">
              <a:defRPr sz="1200">
                <a:latin typeface="Arial" charset="0"/>
                <a:cs typeface="Arial" charset="0"/>
              </a:defRPr>
            </a:lvl1pPr>
          </a:lstStyle>
          <a:p>
            <a:pPr>
              <a:defRPr/>
            </a:pPr>
            <a:endParaRPr lang="tr-TR" dirty="0"/>
          </a:p>
        </p:txBody>
      </p:sp>
      <p:sp>
        <p:nvSpPr>
          <p:cNvPr id="5" name="4 Slayt Numarası Yer Tutucusu"/>
          <p:cNvSpPr>
            <a:spLocks noGrp="1"/>
          </p:cNvSpPr>
          <p:nvPr>
            <p:ph type="sldNum" sz="quarter" idx="3"/>
          </p:nvPr>
        </p:nvSpPr>
        <p:spPr>
          <a:xfrm>
            <a:off x="3857625" y="9444038"/>
            <a:ext cx="2952750" cy="496887"/>
          </a:xfrm>
          <a:prstGeom prst="rect">
            <a:avLst/>
          </a:prstGeom>
        </p:spPr>
        <p:txBody>
          <a:bodyPr vert="horz" wrap="square" lIns="91595" tIns="45798" rIns="91595" bIns="45798" numCol="1" anchor="b" anchorCtr="0" compatLnSpc="1">
            <a:prstTxWarp prst="textNoShape">
              <a:avLst/>
            </a:prstTxWarp>
          </a:bodyPr>
          <a:lstStyle>
            <a:lvl1pPr algn="r" eaLnBrk="1" hangingPunct="1">
              <a:defRPr sz="1200">
                <a:latin typeface="Arial" charset="0"/>
                <a:cs typeface="Arial" charset="0"/>
              </a:defRPr>
            </a:lvl1pPr>
          </a:lstStyle>
          <a:p>
            <a:pPr>
              <a:defRPr/>
            </a:pPr>
            <a:fld id="{AE4E9F47-206F-4BD6-82BA-987906AC7706}" type="slidenum">
              <a:rPr lang="tr-TR"/>
              <a:pPr>
                <a:defRPr/>
              </a:pPr>
              <a:t>‹#›</a:t>
            </a:fld>
            <a:endParaRPr lang="tr-TR" dirty="0"/>
          </a:p>
        </p:txBody>
      </p:sp>
    </p:spTree>
    <p:extLst>
      <p:ext uri="{BB962C8B-B14F-4D97-AF65-F5344CB8AC3E}">
        <p14:creationId xmlns:p14="http://schemas.microsoft.com/office/powerpoint/2010/main" val="149317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51163" cy="496888"/>
          </a:xfrm>
          <a:prstGeom prst="rect">
            <a:avLst/>
          </a:prstGeom>
        </p:spPr>
        <p:txBody>
          <a:bodyPr vert="horz" lIns="91595" tIns="45798" rIns="91595" bIns="45798" rtlCol="0"/>
          <a:lstStyle>
            <a:lvl1pPr algn="l" eaLnBrk="1" fontAlgn="auto" hangingPunct="1">
              <a:spcBef>
                <a:spcPts val="0"/>
              </a:spcBef>
              <a:spcAft>
                <a:spcPts val="0"/>
              </a:spcAft>
              <a:defRPr sz="1200">
                <a:latin typeface="+mn-lt"/>
                <a:cs typeface="+mn-cs"/>
              </a:defRPr>
            </a:lvl1pPr>
          </a:lstStyle>
          <a:p>
            <a:pPr>
              <a:defRPr/>
            </a:pPr>
            <a:endParaRPr lang="tr-TR" dirty="0"/>
          </a:p>
        </p:txBody>
      </p:sp>
      <p:sp>
        <p:nvSpPr>
          <p:cNvPr id="3" name="2 Veri Yer Tutucusu"/>
          <p:cNvSpPr>
            <a:spLocks noGrp="1"/>
          </p:cNvSpPr>
          <p:nvPr>
            <p:ph type="dt" idx="1"/>
          </p:nvPr>
        </p:nvSpPr>
        <p:spPr>
          <a:xfrm>
            <a:off x="3859213" y="0"/>
            <a:ext cx="2951162" cy="496888"/>
          </a:xfrm>
          <a:prstGeom prst="rect">
            <a:avLst/>
          </a:prstGeom>
        </p:spPr>
        <p:txBody>
          <a:bodyPr vert="horz" lIns="91595" tIns="45798" rIns="91595" bIns="45798" rtlCol="0"/>
          <a:lstStyle>
            <a:lvl1pPr algn="r" eaLnBrk="1" fontAlgn="auto" hangingPunct="1">
              <a:spcBef>
                <a:spcPts val="0"/>
              </a:spcBef>
              <a:spcAft>
                <a:spcPts val="0"/>
              </a:spcAft>
              <a:defRPr sz="1200">
                <a:latin typeface="+mn-lt"/>
                <a:cs typeface="+mn-cs"/>
              </a:defRPr>
            </a:lvl1pPr>
          </a:lstStyle>
          <a:p>
            <a:pPr>
              <a:defRPr/>
            </a:pPr>
            <a:fld id="{DF16434A-45B3-46EA-8794-1B3FDD6882AC}" type="datetimeFigureOut">
              <a:rPr lang="tr-TR"/>
              <a:pPr>
                <a:defRPr/>
              </a:pPr>
              <a:t>21.01.2019</a:t>
            </a:fld>
            <a:endParaRPr lang="tr-TR" dirty="0"/>
          </a:p>
        </p:txBody>
      </p:sp>
      <p:sp>
        <p:nvSpPr>
          <p:cNvPr id="4" name="3 Slayt Görüntüsü Yer Tutucusu"/>
          <p:cNvSpPr>
            <a:spLocks noGrp="1" noRot="1" noChangeAspect="1"/>
          </p:cNvSpPr>
          <p:nvPr>
            <p:ph type="sldImg" idx="2"/>
          </p:nvPr>
        </p:nvSpPr>
        <p:spPr>
          <a:xfrm>
            <a:off x="920750" y="746125"/>
            <a:ext cx="4970463" cy="3727450"/>
          </a:xfrm>
          <a:prstGeom prst="rect">
            <a:avLst/>
          </a:prstGeom>
          <a:noFill/>
          <a:ln w="12700">
            <a:solidFill>
              <a:prstClr val="black"/>
            </a:solidFill>
          </a:ln>
        </p:spPr>
        <p:txBody>
          <a:bodyPr vert="horz" lIns="91595" tIns="45798" rIns="91595" bIns="45798" rtlCol="0" anchor="ctr"/>
          <a:lstStyle/>
          <a:p>
            <a:pPr lvl="0"/>
            <a:endParaRPr lang="tr-TR" noProof="0" dirty="0"/>
          </a:p>
        </p:txBody>
      </p:sp>
      <p:sp>
        <p:nvSpPr>
          <p:cNvPr id="5" name="4 Not Yer Tutucusu"/>
          <p:cNvSpPr>
            <a:spLocks noGrp="1"/>
          </p:cNvSpPr>
          <p:nvPr>
            <p:ph type="body" sz="quarter" idx="3"/>
          </p:nvPr>
        </p:nvSpPr>
        <p:spPr>
          <a:xfrm>
            <a:off x="681038" y="4722813"/>
            <a:ext cx="5449887" cy="4473575"/>
          </a:xfrm>
          <a:prstGeom prst="rect">
            <a:avLst/>
          </a:prstGeom>
        </p:spPr>
        <p:txBody>
          <a:bodyPr vert="horz" lIns="91595" tIns="45798" rIns="91595" bIns="45798"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44038"/>
            <a:ext cx="2951163" cy="496887"/>
          </a:xfrm>
          <a:prstGeom prst="rect">
            <a:avLst/>
          </a:prstGeom>
        </p:spPr>
        <p:txBody>
          <a:bodyPr vert="horz" lIns="91595" tIns="45798" rIns="91595" bIns="45798" rtlCol="0" anchor="b"/>
          <a:lstStyle>
            <a:lvl1pPr algn="l" eaLnBrk="1" fontAlgn="auto" hangingPunct="1">
              <a:spcBef>
                <a:spcPts val="0"/>
              </a:spcBef>
              <a:spcAft>
                <a:spcPts val="0"/>
              </a:spcAft>
              <a:defRPr sz="1200">
                <a:latin typeface="+mn-lt"/>
                <a:cs typeface="+mn-cs"/>
              </a:defRPr>
            </a:lvl1pPr>
          </a:lstStyle>
          <a:p>
            <a:pPr>
              <a:defRPr/>
            </a:pPr>
            <a:endParaRPr lang="tr-TR" dirty="0"/>
          </a:p>
        </p:txBody>
      </p:sp>
      <p:sp>
        <p:nvSpPr>
          <p:cNvPr id="7" name="6 Slayt Numarası Yer Tutucusu"/>
          <p:cNvSpPr>
            <a:spLocks noGrp="1"/>
          </p:cNvSpPr>
          <p:nvPr>
            <p:ph type="sldNum" sz="quarter" idx="5"/>
          </p:nvPr>
        </p:nvSpPr>
        <p:spPr>
          <a:xfrm>
            <a:off x="3859213" y="9444038"/>
            <a:ext cx="2951162" cy="496887"/>
          </a:xfrm>
          <a:prstGeom prst="rect">
            <a:avLst/>
          </a:prstGeom>
        </p:spPr>
        <p:txBody>
          <a:bodyPr vert="horz" wrap="square" lIns="91595" tIns="45798" rIns="91595" bIns="45798" numCol="1" anchor="b" anchorCtr="0" compatLnSpc="1">
            <a:prstTxWarp prst="textNoShape">
              <a:avLst/>
            </a:prstTxWarp>
          </a:bodyPr>
          <a:lstStyle>
            <a:lvl1pPr algn="r" eaLnBrk="1" hangingPunct="1">
              <a:defRPr sz="1200">
                <a:latin typeface="Calibri" pitchFamily="34" charset="0"/>
                <a:cs typeface="Arial" charset="0"/>
              </a:defRPr>
            </a:lvl1pPr>
          </a:lstStyle>
          <a:p>
            <a:pPr>
              <a:defRPr/>
            </a:pPr>
            <a:fld id="{0FF4DA04-FDBE-4923-805A-C2C41F117C5D}" type="slidenum">
              <a:rPr lang="tr-TR"/>
              <a:pPr>
                <a:defRPr/>
              </a:pPr>
              <a:t>‹#›</a:t>
            </a:fld>
            <a:endParaRPr lang="tr-TR" dirty="0"/>
          </a:p>
        </p:txBody>
      </p:sp>
    </p:spTree>
    <p:extLst>
      <p:ext uri="{BB962C8B-B14F-4D97-AF65-F5344CB8AC3E}">
        <p14:creationId xmlns:p14="http://schemas.microsoft.com/office/powerpoint/2010/main" val="2894219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a:lstStyle/>
          <a:p>
            <a:fld id="{4C52C324-8EC9-40A4-AB12-69EB4F34FF58}" type="slidenum">
              <a:rPr lang="tr-TR" altLang="tr-TR" smtClean="0">
                <a:solidFill>
                  <a:srgbClr val="000000"/>
                </a:solidFill>
                <a:cs typeface="Arial" pitchFamily="34" charset="0"/>
              </a:rPr>
              <a:pPr/>
              <a:t>1</a:t>
            </a:fld>
            <a:endParaRPr lang="tr-TR" altLang="tr-TR" dirty="0" smtClean="0">
              <a:solidFill>
                <a:srgbClr val="000000"/>
              </a:solidFill>
              <a:cs typeface="Arial"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tr-TR" dirty="0" smtClean="0"/>
          </a:p>
        </p:txBody>
      </p:sp>
    </p:spTree>
    <p:extLst>
      <p:ext uri="{BB962C8B-B14F-4D97-AF65-F5344CB8AC3E}">
        <p14:creationId xmlns:p14="http://schemas.microsoft.com/office/powerpoint/2010/main" val="369392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Özel Planlamalar</a:t>
            </a:r>
          </a:p>
          <a:p>
            <a:r>
              <a:rPr lang="tr-TR" dirty="0" smtClean="0"/>
              <a:t>İngiltere ve Almanya örnekleri</a:t>
            </a:r>
          </a:p>
          <a:p>
            <a:r>
              <a:rPr lang="tr-TR" dirty="0" smtClean="0"/>
              <a:t>Ülkemizdeki</a:t>
            </a:r>
            <a:r>
              <a:rPr lang="tr-TR" baseline="0" dirty="0" smtClean="0"/>
              <a:t> yeni yasal düzenlemeler</a:t>
            </a:r>
            <a:endParaRPr lang="tr-TR" dirty="0"/>
          </a:p>
        </p:txBody>
      </p:sp>
      <p:sp>
        <p:nvSpPr>
          <p:cNvPr id="4" name="3 Slayt Numarası Yer Tutucusu"/>
          <p:cNvSpPr>
            <a:spLocks noGrp="1"/>
          </p:cNvSpPr>
          <p:nvPr>
            <p:ph type="sldNum" sz="quarter" idx="10"/>
          </p:nvPr>
        </p:nvSpPr>
        <p:spPr/>
        <p:txBody>
          <a:bodyPr/>
          <a:lstStyle/>
          <a:p>
            <a:pPr>
              <a:defRPr/>
            </a:pPr>
            <a:fld id="{0FF4DA04-FDBE-4923-805A-C2C41F117C5D}" type="slidenum">
              <a:rPr lang="tr-TR" smtClean="0"/>
              <a:pPr>
                <a:defRPr/>
              </a:pPr>
              <a:t>2</a:t>
            </a:fld>
            <a:endParaRPr lang="tr-TR" dirty="0"/>
          </a:p>
        </p:txBody>
      </p:sp>
    </p:spTree>
    <p:extLst>
      <p:ext uri="{BB962C8B-B14F-4D97-AF65-F5344CB8AC3E}">
        <p14:creationId xmlns:p14="http://schemas.microsoft.com/office/powerpoint/2010/main" val="421406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0FF4DA04-FDBE-4923-805A-C2C41F117C5D}" type="slidenum">
              <a:rPr lang="tr-TR" smtClean="0"/>
              <a:pPr>
                <a:defRPr/>
              </a:pPr>
              <a:t>3</a:t>
            </a:fld>
            <a:endParaRPr lang="tr-TR" dirty="0"/>
          </a:p>
        </p:txBody>
      </p:sp>
    </p:spTree>
    <p:extLst>
      <p:ext uri="{BB962C8B-B14F-4D97-AF65-F5344CB8AC3E}">
        <p14:creationId xmlns:p14="http://schemas.microsoft.com/office/powerpoint/2010/main" val="45932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Koruma</a:t>
            </a:r>
            <a:r>
              <a:rPr lang="tr-TR" baseline="0" dirty="0" smtClean="0"/>
              <a:t> önlemlerinin tüm su kütlesinde eşit olacağı anlamına gelmez! </a:t>
            </a:r>
            <a:endParaRPr lang="tr-TR" dirty="0"/>
          </a:p>
        </p:txBody>
      </p:sp>
      <p:sp>
        <p:nvSpPr>
          <p:cNvPr id="4" name="3 Slayt Numarası Yer Tutucusu"/>
          <p:cNvSpPr>
            <a:spLocks noGrp="1"/>
          </p:cNvSpPr>
          <p:nvPr>
            <p:ph type="sldNum" sz="quarter" idx="10"/>
          </p:nvPr>
        </p:nvSpPr>
        <p:spPr/>
        <p:txBody>
          <a:bodyPr/>
          <a:lstStyle/>
          <a:p>
            <a:pPr>
              <a:defRPr/>
            </a:pPr>
            <a:fld id="{0FF4DA04-FDBE-4923-805A-C2C41F117C5D}" type="slidenum">
              <a:rPr lang="tr-TR" smtClean="0"/>
              <a:pPr>
                <a:defRPr/>
              </a:pPr>
              <a:t>6</a:t>
            </a:fld>
            <a:endParaRPr lang="tr-TR" dirty="0"/>
          </a:p>
        </p:txBody>
      </p:sp>
    </p:spTree>
    <p:extLst>
      <p:ext uri="{BB962C8B-B14F-4D97-AF65-F5344CB8AC3E}">
        <p14:creationId xmlns:p14="http://schemas.microsoft.com/office/powerpoint/2010/main" val="116783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İzleme Çalışmalarının önemi</a:t>
            </a:r>
            <a:endParaRPr lang="tr-TR" dirty="0"/>
          </a:p>
        </p:txBody>
      </p:sp>
      <p:sp>
        <p:nvSpPr>
          <p:cNvPr id="4" name="3 Slayt Numarası Yer Tutucusu"/>
          <p:cNvSpPr>
            <a:spLocks noGrp="1"/>
          </p:cNvSpPr>
          <p:nvPr>
            <p:ph type="sldNum" sz="quarter" idx="10"/>
          </p:nvPr>
        </p:nvSpPr>
        <p:spPr/>
        <p:txBody>
          <a:bodyPr/>
          <a:lstStyle/>
          <a:p>
            <a:pPr>
              <a:defRPr/>
            </a:pPr>
            <a:fld id="{0FF4DA04-FDBE-4923-805A-C2C41F117C5D}" type="slidenum">
              <a:rPr lang="tr-TR" smtClean="0"/>
              <a:pPr>
                <a:defRPr/>
              </a:pPr>
              <a:t>18</a:t>
            </a:fld>
            <a:endParaRPr lang="tr-TR" dirty="0"/>
          </a:p>
        </p:txBody>
      </p:sp>
    </p:spTree>
    <p:extLst>
      <p:ext uri="{BB962C8B-B14F-4D97-AF65-F5344CB8AC3E}">
        <p14:creationId xmlns:p14="http://schemas.microsoft.com/office/powerpoint/2010/main" val="117099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Ülkemizde özellikle Orta Anadolu bölgesinde jeolojik şartlar sebebiyle yeraltı suyu kalitesinde bazı bozulmalar görülmektedir. Yeraltı suyundan fazla çekim gerçekleşmektedir. Kıyı kesimlerde aşırı çekim tuzluluğa da neden olmaktadır.</a:t>
            </a:r>
          </a:p>
          <a:p>
            <a:endParaRPr lang="tr-TR" dirty="0" smtClean="0"/>
          </a:p>
          <a:p>
            <a:r>
              <a:rPr lang="tr-TR" dirty="0" smtClean="0"/>
              <a:t>Genel kanı, uzaktaki kirliliğin suyu daha az etkileyeceği yönde olsa da bu her zaman doğru bir yaklaşım değildir.</a:t>
            </a:r>
          </a:p>
          <a:p>
            <a:endParaRPr lang="tr-TR" dirty="0" smtClean="0"/>
          </a:p>
          <a:p>
            <a:endParaRPr lang="tr-TR" dirty="0" smtClean="0"/>
          </a:p>
          <a:p>
            <a:r>
              <a:rPr lang="tr-TR" dirty="0" smtClean="0"/>
              <a:t>Gelişmiş ülkelerin bir çoğunda DRASTİC metotta dayalı Hassasiyet Haritalandırmaları ile klasik </a:t>
            </a:r>
            <a:r>
              <a:rPr lang="tr-TR" dirty="0" err="1" smtClean="0"/>
              <a:t>koruam</a:t>
            </a:r>
            <a:r>
              <a:rPr lang="tr-TR" dirty="0" smtClean="0"/>
              <a:t> alanı yaklaşımları </a:t>
            </a:r>
            <a:r>
              <a:rPr lang="tr-TR" dirty="0" err="1" smtClean="0"/>
              <a:t>engtegre</a:t>
            </a:r>
            <a:r>
              <a:rPr lang="tr-TR" dirty="0" smtClean="0"/>
              <a:t> olarak yapılmaktadır.</a:t>
            </a:r>
          </a:p>
          <a:p>
            <a:endParaRPr lang="tr-TR" dirty="0" smtClean="0"/>
          </a:p>
          <a:p>
            <a:r>
              <a:rPr lang="tr-TR" dirty="0" err="1" smtClean="0"/>
              <a:t>Akiferin</a:t>
            </a:r>
            <a:r>
              <a:rPr lang="tr-TR" dirty="0" smtClean="0"/>
              <a:t> karakteristiğini bilmek ve </a:t>
            </a:r>
            <a:r>
              <a:rPr lang="tr-TR" dirty="0" err="1" smtClean="0"/>
              <a:t>akifer</a:t>
            </a:r>
            <a:r>
              <a:rPr lang="tr-TR" dirty="0" smtClean="0"/>
              <a:t> bazlı bir koruma alanı yaklaşımı benimsemek bizi daha doğru sonuca götürecektir.</a:t>
            </a:r>
          </a:p>
        </p:txBody>
      </p:sp>
      <p:sp>
        <p:nvSpPr>
          <p:cNvPr id="4" name="3 Slayt Numarası Yer Tutucusu"/>
          <p:cNvSpPr>
            <a:spLocks noGrp="1"/>
          </p:cNvSpPr>
          <p:nvPr>
            <p:ph type="sldNum" sz="quarter" idx="10"/>
          </p:nvPr>
        </p:nvSpPr>
        <p:spPr/>
        <p:txBody>
          <a:bodyPr/>
          <a:lstStyle/>
          <a:p>
            <a:pPr>
              <a:defRPr/>
            </a:pPr>
            <a:fld id="{0FF4DA04-FDBE-4923-805A-C2C41F117C5D}" type="slidenum">
              <a:rPr lang="tr-TR" smtClean="0"/>
              <a:pPr>
                <a:defRPr/>
              </a:pPr>
              <a:t>31</a:t>
            </a:fld>
            <a:endParaRPr lang="tr-TR" dirty="0"/>
          </a:p>
        </p:txBody>
      </p:sp>
    </p:spTree>
    <p:extLst>
      <p:ext uri="{BB962C8B-B14F-4D97-AF65-F5344CB8AC3E}">
        <p14:creationId xmlns:p14="http://schemas.microsoft.com/office/powerpoint/2010/main" val="243197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F935EE3-E62C-49F7-B2B6-ACE27681B2ED}" type="datetime1">
              <a:rPr lang="tr-TR"/>
              <a:pPr>
                <a:defRPr/>
              </a:pPr>
              <a:t>21.01.2019</a:t>
            </a:fld>
            <a:endParaRPr lang="tr-TR" dirty="0"/>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atin typeface="Arial" charset="0"/>
              </a:defRPr>
            </a:lvl1pPr>
          </a:lstStyle>
          <a:p>
            <a:pPr>
              <a:defRPr/>
            </a:pPr>
            <a:fld id="{C12A5398-0C0F-478F-BFFE-9D145A916580}" type="slidenum">
              <a:rPr lang="tr-TR"/>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3802FEE-117E-48A0-82EF-66983C2526B4}" type="datetime1">
              <a:rPr lang="tr-TR"/>
              <a:pPr>
                <a:defRPr/>
              </a:pPr>
              <a:t>21.01.2019</a:t>
            </a:fld>
            <a:endParaRPr lang="tr-TR" dirty="0"/>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atin typeface="Arial" charset="0"/>
              </a:defRPr>
            </a:lvl1pPr>
          </a:lstStyle>
          <a:p>
            <a:pPr>
              <a:defRPr/>
            </a:pPr>
            <a:fld id="{5526D66D-A44F-4179-A9E7-0238D15A7B36}"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F790608-62B5-4A2D-B620-CF15B323CEB0}" type="datetime1">
              <a:rPr lang="tr-TR"/>
              <a:pPr>
                <a:defRPr/>
              </a:pPr>
              <a:t>21.01.2019</a:t>
            </a:fld>
            <a:endParaRPr lang="tr-TR" dirty="0"/>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atin typeface="Arial" charset="0"/>
              </a:defRPr>
            </a:lvl1pPr>
          </a:lstStyle>
          <a:p>
            <a:pPr>
              <a:defRPr/>
            </a:pPr>
            <a:fld id="{AF122B76-6D02-4930-8133-AE475C793616}" type="slidenum">
              <a:rPr lang="tr-TR"/>
              <a:pPr>
                <a:defRPr/>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A70FB33-D336-4E65-8BCB-78650C70B5E3}" type="datetime1">
              <a:rPr lang="tr-TR"/>
              <a:pPr>
                <a:defRPr/>
              </a:pPr>
              <a:t>21.01.2019</a:t>
            </a:fld>
            <a:endParaRPr lang="tr-TR" dirty="0"/>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atin typeface="Arial" charset="0"/>
              </a:defRPr>
            </a:lvl1pPr>
          </a:lstStyle>
          <a:p>
            <a:pPr>
              <a:defRPr/>
            </a:pPr>
            <a:fld id="{A8F36B86-5FE3-4DDC-BD9A-56D2231ACAF9}" type="slidenum">
              <a:rPr lang="tr-TR"/>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908B37A-D140-4A3B-952B-1CCADA7C64FC}" type="datetime1">
              <a:rPr lang="tr-TR"/>
              <a:pPr>
                <a:defRPr/>
              </a:pPr>
              <a:t>21.01.2019</a:t>
            </a:fld>
            <a:endParaRPr lang="tr-TR" dirty="0"/>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atin typeface="Arial" charset="0"/>
              </a:defRPr>
            </a:lvl1pPr>
          </a:lstStyle>
          <a:p>
            <a:pPr>
              <a:defRPr/>
            </a:pPr>
            <a:fld id="{DE770B9E-C44C-48F5-BB56-A9B90AA3862B}"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3137094-A8C5-4B74-A67A-F1C216794364}" type="datetime1">
              <a:rPr lang="tr-TR"/>
              <a:pPr>
                <a:defRPr/>
              </a:pPr>
              <a:t>21.01.2019</a:t>
            </a:fld>
            <a:endParaRPr lang="tr-TR" dirty="0"/>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dirty="0"/>
          </a:p>
        </p:txBody>
      </p:sp>
      <p:sp>
        <p:nvSpPr>
          <p:cNvPr id="7" name="6 Slayt Numarası Yer Tutucusu"/>
          <p:cNvSpPr>
            <a:spLocks noGrp="1"/>
          </p:cNvSpPr>
          <p:nvPr>
            <p:ph type="sldNum" sz="quarter" idx="12"/>
          </p:nvPr>
        </p:nvSpPr>
        <p:spPr/>
        <p:txBody>
          <a:bodyPr/>
          <a:lstStyle>
            <a:lvl1pPr>
              <a:defRPr>
                <a:latin typeface="Arial" charset="0"/>
              </a:defRPr>
            </a:lvl1pPr>
          </a:lstStyle>
          <a:p>
            <a:pPr>
              <a:defRPr/>
            </a:pPr>
            <a:fld id="{5652D6D4-2D93-4B32-B331-96DB816F0069}"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07132D6-7145-4B27-BAB5-E3AF321CBA36}" type="datetime1">
              <a:rPr lang="tr-TR"/>
              <a:pPr>
                <a:defRPr/>
              </a:pPr>
              <a:t>21.01.2019</a:t>
            </a:fld>
            <a:endParaRPr lang="tr-TR" dirty="0"/>
          </a:p>
        </p:txBody>
      </p:sp>
      <p:sp>
        <p:nvSpPr>
          <p:cNvPr id="8" name="7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dirty="0"/>
          </a:p>
        </p:txBody>
      </p:sp>
      <p:sp>
        <p:nvSpPr>
          <p:cNvPr id="9" name="8 Slayt Numarası Yer Tutucusu"/>
          <p:cNvSpPr>
            <a:spLocks noGrp="1"/>
          </p:cNvSpPr>
          <p:nvPr>
            <p:ph type="sldNum" sz="quarter" idx="12"/>
          </p:nvPr>
        </p:nvSpPr>
        <p:spPr/>
        <p:txBody>
          <a:bodyPr/>
          <a:lstStyle>
            <a:lvl1pPr>
              <a:defRPr>
                <a:latin typeface="Arial" charset="0"/>
              </a:defRPr>
            </a:lvl1pPr>
          </a:lstStyle>
          <a:p>
            <a:pPr>
              <a:defRPr/>
            </a:pPr>
            <a:fld id="{E2D995E8-53B3-4EE7-97FA-84F0C5560B5E}"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BA7AFF5-8DB4-49FA-AE79-C1983F3343E6}" type="datetime1">
              <a:rPr lang="tr-TR"/>
              <a:pPr>
                <a:defRPr/>
              </a:pPr>
              <a:t>21.01.2019</a:t>
            </a:fld>
            <a:endParaRPr lang="tr-TR" dirty="0"/>
          </a:p>
        </p:txBody>
      </p:sp>
      <p:sp>
        <p:nvSpPr>
          <p:cNvPr id="4" name="3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dirty="0"/>
          </a:p>
        </p:txBody>
      </p:sp>
      <p:sp>
        <p:nvSpPr>
          <p:cNvPr id="5" name="4 Slayt Numarası Yer Tutucusu"/>
          <p:cNvSpPr>
            <a:spLocks noGrp="1"/>
          </p:cNvSpPr>
          <p:nvPr>
            <p:ph type="sldNum" sz="quarter" idx="12"/>
          </p:nvPr>
        </p:nvSpPr>
        <p:spPr/>
        <p:txBody>
          <a:bodyPr/>
          <a:lstStyle>
            <a:lvl1pPr>
              <a:defRPr>
                <a:latin typeface="Arial" charset="0"/>
              </a:defRPr>
            </a:lvl1pPr>
          </a:lstStyle>
          <a:p>
            <a:pPr>
              <a:defRPr/>
            </a:pPr>
            <a:fld id="{6C839F8F-3229-4DE2-8AB9-F91A37DC3853}"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C839EFC-11CC-4915-93F1-AB6642B5A8EB}" type="datetime1">
              <a:rPr lang="tr-TR"/>
              <a:pPr>
                <a:defRPr/>
              </a:pPr>
              <a:t>21.01.2019</a:t>
            </a:fld>
            <a:endParaRPr lang="tr-TR" dirty="0"/>
          </a:p>
        </p:txBody>
      </p:sp>
      <p:sp>
        <p:nvSpPr>
          <p:cNvPr id="3" name="2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dirty="0"/>
          </a:p>
        </p:txBody>
      </p:sp>
      <p:sp>
        <p:nvSpPr>
          <p:cNvPr id="4" name="3 Slayt Numarası Yer Tutucusu"/>
          <p:cNvSpPr>
            <a:spLocks noGrp="1"/>
          </p:cNvSpPr>
          <p:nvPr>
            <p:ph type="sldNum" sz="quarter" idx="12"/>
          </p:nvPr>
        </p:nvSpPr>
        <p:spPr/>
        <p:txBody>
          <a:bodyPr/>
          <a:lstStyle>
            <a:lvl1pPr>
              <a:defRPr>
                <a:latin typeface="Arial" charset="0"/>
              </a:defRPr>
            </a:lvl1pPr>
          </a:lstStyle>
          <a:p>
            <a:pPr>
              <a:defRPr/>
            </a:pPr>
            <a:fld id="{E5114819-6996-4E58-A71E-B07CB7F2D377}"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7C2DB2F-160C-4E08-93AF-3E7AFE1910E6}" type="datetime1">
              <a:rPr lang="tr-TR"/>
              <a:pPr>
                <a:defRPr/>
              </a:pPr>
              <a:t>21.01.2019</a:t>
            </a:fld>
            <a:endParaRPr lang="tr-TR" dirty="0"/>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dirty="0"/>
          </a:p>
        </p:txBody>
      </p:sp>
      <p:sp>
        <p:nvSpPr>
          <p:cNvPr id="7" name="6 Slayt Numarası Yer Tutucusu"/>
          <p:cNvSpPr>
            <a:spLocks noGrp="1"/>
          </p:cNvSpPr>
          <p:nvPr>
            <p:ph type="sldNum" sz="quarter" idx="12"/>
          </p:nvPr>
        </p:nvSpPr>
        <p:spPr/>
        <p:txBody>
          <a:bodyPr/>
          <a:lstStyle>
            <a:lvl1pPr>
              <a:defRPr>
                <a:latin typeface="Arial" charset="0"/>
              </a:defRPr>
            </a:lvl1pPr>
          </a:lstStyle>
          <a:p>
            <a:pPr>
              <a:defRPr/>
            </a:pPr>
            <a:fld id="{1AB7BC91-9216-4AC0-A11D-AF3F75ADE3A6}"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F605287-2DED-4D28-862A-1F6439D420EF}" type="datetime1">
              <a:rPr lang="tr-TR"/>
              <a:pPr>
                <a:defRPr/>
              </a:pPr>
              <a:t>21.01.2019</a:t>
            </a:fld>
            <a:endParaRPr lang="tr-TR" dirty="0"/>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dirty="0"/>
          </a:p>
        </p:txBody>
      </p:sp>
      <p:sp>
        <p:nvSpPr>
          <p:cNvPr id="7" name="6 Slayt Numarası Yer Tutucusu"/>
          <p:cNvSpPr>
            <a:spLocks noGrp="1"/>
          </p:cNvSpPr>
          <p:nvPr>
            <p:ph type="sldNum" sz="quarter" idx="12"/>
          </p:nvPr>
        </p:nvSpPr>
        <p:spPr/>
        <p:txBody>
          <a:bodyPr/>
          <a:lstStyle>
            <a:lvl1pPr>
              <a:defRPr>
                <a:latin typeface="Arial" charset="0"/>
              </a:defRPr>
            </a:lvl1pPr>
          </a:lstStyle>
          <a:p>
            <a:pPr>
              <a:defRPr/>
            </a:pPr>
            <a:fld id="{30206B93-AAA6-45E9-9E71-39FA852BB451}"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Arial" charset="0"/>
              </a:defRPr>
            </a:lvl1pPr>
          </a:lstStyle>
          <a:p>
            <a:pPr>
              <a:defRPr/>
            </a:pPr>
            <a:fld id="{25104E2E-B7FC-4761-AA8B-4641EBF70DFE}" type="datetime1">
              <a:rPr lang="tr-TR"/>
              <a:pPr>
                <a:defRPr/>
              </a:pPr>
              <a:t>21.01.2019</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Arial" charset="0"/>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AE38AF0E-0F89-48A8-9CFE-E387A5EAD194}" type="slidenum">
              <a:rPr lang="tr-TR"/>
              <a:pPr>
                <a:defRPr/>
              </a:pPr>
              <a:t>‹#›</a:t>
            </a:fld>
            <a:endParaRPr lang="tr-TR" dirty="0"/>
          </a:p>
        </p:txBody>
      </p:sp>
    </p:spTree>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8.xml"/><Relationship Id="rId7" Type="http://schemas.openxmlformats.org/officeDocument/2006/relationships/image" Target="../media/image16.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18" Type="http://schemas.microsoft.com/office/2007/relationships/diagramDrawing" Target="../diagrams/drawing11.xml"/><Relationship Id="rId3" Type="http://schemas.openxmlformats.org/officeDocument/2006/relationships/image" Target="../media/image19.jpeg"/><Relationship Id="rId7" Type="http://schemas.openxmlformats.org/officeDocument/2006/relationships/diagramColors" Target="../diagrams/colors9.xml"/><Relationship Id="rId12" Type="http://schemas.openxmlformats.org/officeDocument/2006/relationships/diagramColors" Target="../diagrams/colors10.xml"/><Relationship Id="rId17" Type="http://schemas.openxmlformats.org/officeDocument/2006/relationships/diagramColors" Target="../diagrams/colors11.xml"/><Relationship Id="rId2" Type="http://schemas.openxmlformats.org/officeDocument/2006/relationships/image" Target="../media/image18.jpeg"/><Relationship Id="rId16" Type="http://schemas.openxmlformats.org/officeDocument/2006/relationships/diagramQuickStyle" Target="../diagrams/quickStyle11.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5" Type="http://schemas.openxmlformats.org/officeDocument/2006/relationships/diagramLayout" Target="../diagrams/layout11.xml"/><Relationship Id="rId10" Type="http://schemas.openxmlformats.org/officeDocument/2006/relationships/diagramLayout" Target="../diagrams/layout10.xml"/><Relationship Id="rId19" Type="http://schemas.openxmlformats.org/officeDocument/2006/relationships/image" Target="../media/image3.png"/><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18" Type="http://schemas.openxmlformats.org/officeDocument/2006/relationships/diagramData" Target="../diagrams/data16.xml"/><Relationship Id="rId3" Type="http://schemas.openxmlformats.org/officeDocument/2006/relationships/diagramData" Target="../diagrams/data13.xml"/><Relationship Id="rId21" Type="http://schemas.openxmlformats.org/officeDocument/2006/relationships/diagramColors" Target="../diagrams/colors16.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notesSlide" Target="../notesSlides/notesSlide6.xml"/><Relationship Id="rId16" Type="http://schemas.openxmlformats.org/officeDocument/2006/relationships/diagramColors" Target="../diagrams/colors15.xml"/><Relationship Id="rId20" Type="http://schemas.openxmlformats.org/officeDocument/2006/relationships/diagramQuickStyle" Target="../diagrams/quickStyle16.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23" Type="http://schemas.openxmlformats.org/officeDocument/2006/relationships/image" Target="../media/image3.png"/><Relationship Id="rId10" Type="http://schemas.openxmlformats.org/officeDocument/2006/relationships/diagramQuickStyle" Target="../diagrams/quickStyle14.xml"/><Relationship Id="rId19" Type="http://schemas.openxmlformats.org/officeDocument/2006/relationships/diagramLayout" Target="../diagrams/layout16.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 Id="rId22" Type="http://schemas.microsoft.com/office/2007/relationships/diagramDrawing" Target="../diagrams/drawing1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5.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9"/>
          <p:cNvSpPr>
            <a:spLocks noChangeArrowheads="1"/>
          </p:cNvSpPr>
          <p:nvPr/>
        </p:nvSpPr>
        <p:spPr bwMode="auto">
          <a:xfrm>
            <a:off x="755650" y="2133600"/>
            <a:ext cx="7920038" cy="2862263"/>
          </a:xfrm>
          <a:prstGeom prst="rect">
            <a:avLst/>
          </a:prstGeom>
          <a:noFill/>
          <a:ln w="9525">
            <a:noFill/>
            <a:miter lim="800000"/>
            <a:headEnd/>
            <a:tailEnd/>
          </a:ln>
        </p:spPr>
        <p:txBody>
          <a:bodyPr>
            <a:spAutoFit/>
          </a:bodyPr>
          <a:lstStyle/>
          <a:p>
            <a:pPr algn="ctr" eaLnBrk="1" hangingPunct="1"/>
            <a:endParaRPr lang="tr-TR" altLang="tr-TR" sz="4400" b="1" dirty="0">
              <a:solidFill>
                <a:srgbClr val="000000"/>
              </a:solidFill>
              <a:latin typeface="Calibri" pitchFamily="34" charset="0"/>
            </a:endParaRPr>
          </a:p>
          <a:p>
            <a:pPr algn="ctr" eaLnBrk="1" hangingPunct="1"/>
            <a:endParaRPr lang="tr-TR" altLang="tr-TR" sz="2800" b="1" dirty="0">
              <a:solidFill>
                <a:srgbClr val="FF0000"/>
              </a:solidFill>
              <a:latin typeface="Calibri" pitchFamily="34" charset="0"/>
            </a:endParaRPr>
          </a:p>
          <a:p>
            <a:pPr algn="ctr" eaLnBrk="1" hangingPunct="1"/>
            <a:endParaRPr lang="tr-TR" altLang="tr-TR" sz="2800" b="1" dirty="0">
              <a:solidFill>
                <a:srgbClr val="FF0000"/>
              </a:solidFill>
              <a:latin typeface="Calibri" pitchFamily="34" charset="0"/>
            </a:endParaRPr>
          </a:p>
          <a:p>
            <a:pPr algn="ctr" eaLnBrk="1" hangingPunct="1"/>
            <a:endParaRPr lang="tr-TR" altLang="tr-TR" sz="2800" b="1" dirty="0">
              <a:solidFill>
                <a:srgbClr val="FF0000"/>
              </a:solidFill>
              <a:latin typeface="Calibri" pitchFamily="34" charset="0"/>
            </a:endParaRPr>
          </a:p>
          <a:p>
            <a:pPr algn="ctr" eaLnBrk="1" hangingPunct="1"/>
            <a:endParaRPr lang="tr-TR" altLang="tr-TR" sz="2800" b="1" dirty="0">
              <a:solidFill>
                <a:srgbClr val="FF0000"/>
              </a:solidFill>
              <a:latin typeface="Calibri" pitchFamily="34" charset="0"/>
            </a:endParaRPr>
          </a:p>
          <a:p>
            <a:pPr algn="ctr" eaLnBrk="1" hangingPunct="1"/>
            <a:endParaRPr lang="tr-TR" altLang="tr-TR" sz="2400" b="1" dirty="0">
              <a:solidFill>
                <a:srgbClr val="FF0000"/>
              </a:solidFill>
              <a:latin typeface="Calibri" pitchFamily="34" charset="0"/>
            </a:endParaRPr>
          </a:p>
        </p:txBody>
      </p:sp>
      <p:sp>
        <p:nvSpPr>
          <p:cNvPr id="10" name="9 Dikdörtgen"/>
          <p:cNvSpPr/>
          <p:nvPr/>
        </p:nvSpPr>
        <p:spPr>
          <a:xfrm>
            <a:off x="179512" y="1196752"/>
            <a:ext cx="8712968" cy="2062103"/>
          </a:xfrm>
          <a:prstGeom prst="rect">
            <a:avLst/>
          </a:prstGeom>
        </p:spPr>
        <p:txBody>
          <a:bodyP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eaLnBrk="1" fontAlgn="auto" hangingPunct="1">
              <a:spcBef>
                <a:spcPts val="0"/>
              </a:spcBef>
              <a:spcAft>
                <a:spcPts val="0"/>
              </a:spcAft>
              <a:defRPr/>
            </a:pPr>
            <a:r>
              <a:rPr lang="tr-TR" sz="3200" b="1" kern="0" spc="50" dirty="0" smtClean="0">
                <a:ln w="11430"/>
                <a:solidFill>
                  <a:srgbClr val="FF0000"/>
                </a:solidFill>
                <a:latin typeface="Arial"/>
                <a:cs typeface="Arial" charset="0"/>
              </a:rPr>
              <a:t>BAZI ÜLKELERDE YERALTI SUYU KÜTLELERİ İÇİN KORUMA ALANI YAKLAŞIMI VE TÜRKİYE İÇİN UYGULANABİLİRLİĞİ </a:t>
            </a:r>
            <a:endParaRPr lang="tr-TR" sz="3200" b="1" kern="0" spc="50" dirty="0">
              <a:ln w="11430"/>
              <a:solidFill>
                <a:srgbClr val="FF0000"/>
              </a:solidFill>
              <a:latin typeface="Arial"/>
              <a:cs typeface="Arial" charset="0"/>
            </a:endParaRPr>
          </a:p>
        </p:txBody>
      </p:sp>
      <p:sp>
        <p:nvSpPr>
          <p:cNvPr id="11" name="10 Metin kutusu"/>
          <p:cNvSpPr txBox="1"/>
          <p:nvPr/>
        </p:nvSpPr>
        <p:spPr>
          <a:xfrm>
            <a:off x="1619672" y="5011341"/>
            <a:ext cx="5715040" cy="184665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tr-TR" sz="2400" b="1" kern="0"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rPr>
              <a:t>ERŞANS KOÇ</a:t>
            </a:r>
            <a:endParaRPr lang="tr-TR" sz="24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endParaRPr>
          </a:p>
          <a:p>
            <a:pPr algn="ctr" eaLnBrk="1" fontAlgn="auto" hangingPunct="1">
              <a:spcBef>
                <a:spcPts val="0"/>
              </a:spcBef>
              <a:spcAft>
                <a:spcPts val="0"/>
              </a:spcAft>
              <a:defRPr/>
            </a:pPr>
            <a:r>
              <a:rPr lang="tr-TR" b="1" kern="0"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rPr>
              <a:t>Uzman Yardımcısı</a:t>
            </a:r>
            <a:endParaRPr lang="tr-TR"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endParaRPr>
          </a:p>
          <a:p>
            <a:pPr algn="ctr" eaLnBrk="1" fontAlgn="auto" hangingPunct="1">
              <a:spcBef>
                <a:spcPts val="0"/>
              </a:spcBef>
              <a:spcAft>
                <a:spcPts val="0"/>
              </a:spcAft>
              <a:defRPr/>
            </a:pPr>
            <a:endParaRPr lang="tr-TR" b="1" kern="0"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Arial" charset="0"/>
            </a:endParaRPr>
          </a:p>
          <a:p>
            <a:pPr algn="ctr" eaLnBrk="1" fontAlgn="auto" hangingPunct="1">
              <a:spcBef>
                <a:spcPts val="0"/>
              </a:spcBef>
              <a:spcAft>
                <a:spcPts val="0"/>
              </a:spcAft>
              <a:defRPr/>
            </a:pPr>
            <a:r>
              <a:rPr lang="tr-TR" b="1" kern="0"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Arial" charset="0"/>
              </a:rPr>
              <a:t>Tez Danışmanı: Prof. Dr. Mehmet EKMEKÇİ</a:t>
            </a:r>
            <a:endParaRPr lang="tr-TR"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Arial" charset="0"/>
            </a:endParaRPr>
          </a:p>
          <a:p>
            <a:pPr algn="ctr" eaLnBrk="1" fontAlgn="auto" hangingPunct="1">
              <a:spcBef>
                <a:spcPts val="0"/>
              </a:spcBef>
              <a:spcAft>
                <a:spcPts val="0"/>
              </a:spcAft>
              <a:defRPr/>
            </a:pPr>
            <a:r>
              <a:rPr lang="tr-TR" b="1" kern="0"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rPr>
              <a:t>16 Temmuz 2014</a:t>
            </a:r>
            <a:endParaRPr lang="tr-TR"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endParaRPr>
          </a:p>
          <a:p>
            <a:pPr algn="ctr" eaLnBrk="1" fontAlgn="auto" hangingPunct="1">
              <a:spcBef>
                <a:spcPts val="0"/>
              </a:spcBef>
              <a:spcAft>
                <a:spcPts val="0"/>
              </a:spcAft>
              <a:defRPr/>
            </a:pPr>
            <a:endParaRPr lang="tr-TR"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endParaRPr>
          </a:p>
        </p:txBody>
      </p:sp>
      <p:sp>
        <p:nvSpPr>
          <p:cNvPr id="14341" name="Slayt Numarası Yer Tutucusu 2"/>
          <p:cNvSpPr>
            <a:spLocks noGrp="1"/>
          </p:cNvSpPr>
          <p:nvPr>
            <p:ph type="sldNum" sz="quarter" idx="12"/>
          </p:nvPr>
        </p:nvSpPr>
        <p:spPr bwMode="auto">
          <a:noFill/>
          <a:ln>
            <a:miter lim="800000"/>
            <a:headEnd/>
            <a:tailEnd/>
          </a:ln>
        </p:spPr>
        <p:txBody>
          <a:bodyPr/>
          <a:lstStyle/>
          <a:p>
            <a:fld id="{2DAA5235-E43C-45D8-98F5-CEBA0D459F2B}" type="slidenum">
              <a:rPr lang="tr-TR" altLang="tr-TR" smtClean="0">
                <a:latin typeface="Arial" pitchFamily="34" charset="0"/>
                <a:cs typeface="Arial" pitchFamily="34" charset="0"/>
              </a:rPr>
              <a:pPr/>
              <a:t>1</a:t>
            </a:fld>
            <a:endParaRPr lang="tr-TR" altLang="tr-TR" dirty="0" smtClean="0">
              <a:latin typeface="Arial" pitchFamily="34" charset="0"/>
              <a:cs typeface="Arial" pitchFamily="34" charset="0"/>
            </a:endParaRPr>
          </a:p>
        </p:txBody>
      </p:sp>
      <p:sp>
        <p:nvSpPr>
          <p:cNvPr id="13" name="8 Dikdörtgen"/>
          <p:cNvSpPr/>
          <p:nvPr/>
        </p:nvSpPr>
        <p:spPr>
          <a:xfrm>
            <a:off x="1259632" y="0"/>
            <a:ext cx="6920484" cy="1015663"/>
          </a:xfrm>
          <a:prstGeom prst="rect">
            <a:avLst/>
          </a:prstGeom>
          <a:noFill/>
          <a:effectLst>
            <a:glow rad="101600">
              <a:schemeClr val="accent3">
                <a:satMod val="175000"/>
                <a:alpha val="40000"/>
              </a:schemeClr>
            </a:glow>
          </a:effectLst>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tr-TR" sz="3000" b="1" kern="0" dirty="0">
                <a:ln w="11430"/>
                <a:solidFill>
                  <a:srgbClr val="0000FF"/>
                </a:solidFill>
                <a:effectLst>
                  <a:outerShdw blurRad="50800" dist="39000" dir="5460000" algn="tl">
                    <a:srgbClr val="000000">
                      <a:alpha val="38000"/>
                    </a:srgbClr>
                  </a:outerShdw>
                </a:effectLst>
              </a:rPr>
              <a:t>ORMAN ve SU İŞLERİ BAKANLIĞI</a:t>
            </a:r>
          </a:p>
          <a:p>
            <a:pPr algn="ctr" eaLnBrk="1" fontAlgn="auto" hangingPunct="1">
              <a:spcBef>
                <a:spcPts val="0"/>
              </a:spcBef>
              <a:spcAft>
                <a:spcPts val="0"/>
              </a:spcAft>
              <a:defRPr/>
            </a:pPr>
            <a:r>
              <a:rPr lang="tr-TR" sz="3000" b="1" kern="0" spc="50" dirty="0">
                <a:ln w="11430"/>
                <a:solidFill>
                  <a:srgbClr val="0000FF"/>
                </a:solidFill>
              </a:rPr>
              <a:t>SU YÖNETİMİ GENEL MÜDÜRLÜĞÜ</a:t>
            </a:r>
            <a:endParaRPr lang="tr-TR" sz="3000" b="1" kern="0" dirty="0">
              <a:ln w="11430"/>
              <a:solidFill>
                <a:srgbClr val="0000FF"/>
              </a:solidFill>
              <a:effectLst>
                <a:outerShdw blurRad="50800" dist="39000" dir="5460000" algn="tl">
                  <a:srgbClr val="000000">
                    <a:alpha val="38000"/>
                  </a:srgbClr>
                </a:outerShdw>
              </a:effectLst>
            </a:endParaRPr>
          </a:p>
        </p:txBody>
      </p:sp>
      <p:pic>
        <p:nvPicPr>
          <p:cNvPr id="14343" name="Picture 2" descr="C:\Users\rkarakoc\Documents\Alınan Dosyalarım\başlık.png"/>
          <p:cNvPicPr>
            <a:picLocks noChangeAspect="1" noChangeArrowheads="1"/>
          </p:cNvPicPr>
          <p:nvPr/>
        </p:nvPicPr>
        <p:blipFill>
          <a:blip r:embed="rId3" cstate="print"/>
          <a:srcRect/>
          <a:stretch>
            <a:fillRect/>
          </a:stretch>
        </p:blipFill>
        <p:spPr bwMode="auto">
          <a:xfrm>
            <a:off x="34925" y="6308725"/>
            <a:ext cx="4105275" cy="476250"/>
          </a:xfrm>
          <a:prstGeom prst="rect">
            <a:avLst/>
          </a:prstGeom>
          <a:noFill/>
          <a:ln w="9525">
            <a:noFill/>
            <a:miter lim="800000"/>
            <a:headEnd/>
            <a:tailEnd/>
          </a:ln>
        </p:spPr>
      </p:pic>
      <p:pic>
        <p:nvPicPr>
          <p:cNvPr id="14344" name="Picture 2" descr="C:\Users\nanul\Documents\Alınan Dosyalarım\logoyeniseffaf.png"/>
          <p:cNvPicPr>
            <a:picLocks noChangeAspect="1" noChangeArrowheads="1"/>
          </p:cNvPicPr>
          <p:nvPr/>
        </p:nvPicPr>
        <p:blipFill>
          <a:blip r:embed="rId4" cstate="print"/>
          <a:srcRect/>
          <a:stretch>
            <a:fillRect/>
          </a:stretch>
        </p:blipFill>
        <p:spPr bwMode="auto">
          <a:xfrm>
            <a:off x="3491880" y="3212976"/>
            <a:ext cx="1974453" cy="1728192"/>
          </a:xfrm>
          <a:prstGeom prst="rect">
            <a:avLst/>
          </a:prstGeom>
          <a:noFill/>
          <a:ln w="9525">
            <a:noFill/>
            <a:miter lim="800000"/>
            <a:headEnd/>
            <a:tailEnd/>
          </a:ln>
        </p:spPr>
      </p:pic>
      <p:pic>
        <p:nvPicPr>
          <p:cNvPr id="9" name="Picture 2" descr="C:\Users\nanul\Documents\Alınan Dosyalarım\logoyeniseffaf.png"/>
          <p:cNvPicPr>
            <a:picLocks noChangeAspect="1" noChangeArrowheads="1"/>
          </p:cNvPicPr>
          <p:nvPr/>
        </p:nvPicPr>
        <p:blipFill>
          <a:blip r:embed="rId4"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lstStyle/>
          <a:p>
            <a:r>
              <a:rPr lang="tr-TR" b="1" dirty="0" smtClean="0">
                <a:solidFill>
                  <a:srgbClr val="FF3300"/>
                </a:solidFill>
                <a:latin typeface="Arial" panose="020B0604020202020204" pitchFamily="34" charset="0"/>
                <a:cs typeface="Arial" panose="020B0604020202020204" pitchFamily="34" charset="0"/>
              </a:rPr>
              <a:t>Yurt Dışı Uygulamaları</a:t>
            </a:r>
            <a:endParaRPr lang="tr-TR" dirty="0"/>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10</a:t>
            </a:fld>
            <a:endParaRPr lang="tr-TR" dirty="0"/>
          </a:p>
        </p:txBody>
      </p:sp>
      <p:sp>
        <p:nvSpPr>
          <p:cNvPr id="5" name="5 Alt Başlık"/>
          <p:cNvSpPr txBox="1">
            <a:spLocks/>
          </p:cNvSpPr>
          <p:nvPr/>
        </p:nvSpPr>
        <p:spPr bwMode="auto">
          <a:xfrm>
            <a:off x="1907704" y="1052736"/>
            <a:ext cx="5400600" cy="10081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tr-TR" sz="3200" b="1" i="1" u="none" strike="noStrike" kern="1200" cap="none" spc="0" normalizeH="0" baseline="0" noProof="0" dirty="0" smtClean="0">
                <a:ln>
                  <a:noFill/>
                </a:ln>
                <a:solidFill>
                  <a:srgbClr val="0000FF"/>
                </a:solidFill>
                <a:effectLst/>
                <a:uLnTx/>
                <a:uFillTx/>
                <a:latin typeface="+mn-lt"/>
                <a:ea typeface="+mn-ea"/>
                <a:cs typeface="+mn-cs"/>
              </a:rPr>
              <a:t>Kaynak</a:t>
            </a:r>
            <a:r>
              <a:rPr kumimoji="0" lang="tr-TR" sz="3200" b="1" i="1" u="none" strike="noStrike" kern="1200" cap="none" spc="0" normalizeH="0" noProof="0" dirty="0" smtClean="0">
                <a:ln>
                  <a:noFill/>
                </a:ln>
                <a:solidFill>
                  <a:srgbClr val="0000FF"/>
                </a:solidFill>
                <a:effectLst/>
                <a:uLnTx/>
                <a:uFillTx/>
                <a:latin typeface="+mn-lt"/>
                <a:ea typeface="+mn-ea"/>
                <a:cs typeface="+mn-cs"/>
              </a:rPr>
              <a:t> Koruma için</a:t>
            </a:r>
            <a:r>
              <a:rPr kumimoji="0" lang="tr-TR" sz="3200" b="1" i="1" u="none" strike="noStrike" kern="1200" cap="none" spc="0" normalizeH="0" baseline="0" noProof="0" dirty="0" smtClean="0">
                <a:ln>
                  <a:noFill/>
                </a:ln>
                <a:solidFill>
                  <a:srgbClr val="0000FF"/>
                </a:solidFill>
                <a:effectLst/>
                <a:uLnTx/>
                <a:uFillTx/>
                <a:latin typeface="+mn-lt"/>
                <a:ea typeface="+mn-ea"/>
                <a:cs typeface="+mn-cs"/>
              </a:rPr>
              <a:t> Bilinmesi Gereken</a:t>
            </a:r>
            <a:r>
              <a:rPr kumimoji="0" lang="tr-TR" sz="3200" b="1" i="1" u="none" strike="noStrike" kern="1200" cap="none" spc="0" normalizeH="0" noProof="0" dirty="0" smtClean="0">
                <a:ln>
                  <a:noFill/>
                </a:ln>
                <a:solidFill>
                  <a:srgbClr val="0000FF"/>
                </a:solidFill>
                <a:effectLst/>
                <a:uLnTx/>
                <a:uFillTx/>
                <a:latin typeface="+mn-lt"/>
                <a:ea typeface="+mn-ea"/>
                <a:cs typeface="+mn-cs"/>
              </a:rPr>
              <a:t> Kavramlar</a:t>
            </a:r>
            <a:endParaRPr kumimoji="0" lang="tr-TR" sz="3200" b="1" i="1" u="none" strike="noStrike" kern="1200" cap="none" spc="0" normalizeH="0" baseline="0" noProof="0" dirty="0">
              <a:ln>
                <a:noFill/>
              </a:ln>
              <a:solidFill>
                <a:srgbClr val="0000FF"/>
              </a:solidFill>
              <a:effectLst/>
              <a:uLnTx/>
              <a:uFillTx/>
              <a:latin typeface="+mn-lt"/>
              <a:ea typeface="+mn-ea"/>
              <a:cs typeface="+mn-cs"/>
            </a:endParaRPr>
          </a:p>
        </p:txBody>
      </p:sp>
      <p:sp>
        <p:nvSpPr>
          <p:cNvPr id="6" name="5 İçerik Yer Tutucusu"/>
          <p:cNvSpPr>
            <a:spLocks noGrp="1"/>
          </p:cNvSpPr>
          <p:nvPr>
            <p:ph idx="1"/>
          </p:nvPr>
        </p:nvSpPr>
        <p:spPr>
          <a:xfrm>
            <a:off x="0" y="2132856"/>
            <a:ext cx="9144000" cy="4725144"/>
          </a:xfrm>
        </p:spPr>
        <p:txBody>
          <a:bodyPr/>
          <a:lstStyle/>
          <a:p>
            <a:pPr algn="ctr">
              <a:buNone/>
            </a:pPr>
            <a:r>
              <a:rPr lang="tr-TR" sz="2800" b="1" dirty="0" smtClean="0">
                <a:solidFill>
                  <a:srgbClr val="FF0000"/>
                </a:solidFill>
              </a:rPr>
              <a:t>Etki Alanı: </a:t>
            </a:r>
          </a:p>
          <a:p>
            <a:pPr algn="ctr">
              <a:buNone/>
            </a:pPr>
            <a:r>
              <a:rPr lang="tr-TR" sz="2800" b="1" dirty="0" smtClean="0">
                <a:solidFill>
                  <a:srgbClr val="0000FF"/>
                </a:solidFill>
              </a:rPr>
              <a:t>Çekim esnasında su tablasındaki ölçülebilen </a:t>
            </a:r>
          </a:p>
          <a:p>
            <a:pPr algn="ctr">
              <a:buNone/>
            </a:pPr>
            <a:r>
              <a:rPr lang="tr-TR" sz="2800" b="1" dirty="0" smtClean="0">
                <a:solidFill>
                  <a:srgbClr val="0000FF"/>
                </a:solidFill>
              </a:rPr>
              <a:t>düşümün oluşturduğu dağılma konisi</a:t>
            </a:r>
            <a:endParaRPr lang="tr-TR" sz="2800" b="1" dirty="0" smtClean="0">
              <a:solidFill>
                <a:srgbClr val="FF0000"/>
              </a:solidFill>
            </a:endParaRPr>
          </a:p>
          <a:p>
            <a:pPr algn="ctr">
              <a:buNone/>
            </a:pPr>
            <a:r>
              <a:rPr lang="tr-TR" sz="2800" b="1" dirty="0" smtClean="0">
                <a:solidFill>
                  <a:srgbClr val="FF0000"/>
                </a:solidFill>
              </a:rPr>
              <a:t>Toplama Alanı: </a:t>
            </a:r>
          </a:p>
          <a:p>
            <a:pPr algn="ctr">
              <a:buNone/>
            </a:pPr>
            <a:r>
              <a:rPr lang="tr-TR" sz="2800" b="1" dirty="0" smtClean="0">
                <a:solidFill>
                  <a:srgbClr val="0000FF"/>
                </a:solidFill>
              </a:rPr>
              <a:t>Suyun akışıyla ilgili olarak etkilenebilecek </a:t>
            </a:r>
          </a:p>
          <a:p>
            <a:pPr algn="ctr">
              <a:buNone/>
            </a:pPr>
            <a:r>
              <a:rPr lang="tr-TR" sz="2800" b="1" dirty="0" smtClean="0">
                <a:solidFill>
                  <a:srgbClr val="0000FF"/>
                </a:solidFill>
              </a:rPr>
              <a:t>tüm alan</a:t>
            </a:r>
            <a:endParaRPr lang="tr-TR" sz="2800" b="1" dirty="0" smtClean="0">
              <a:solidFill>
                <a:srgbClr val="FF0000"/>
              </a:solidFill>
            </a:endParaRPr>
          </a:p>
          <a:p>
            <a:pPr algn="ctr">
              <a:buNone/>
            </a:pPr>
            <a:r>
              <a:rPr lang="tr-TR" sz="2800" b="1" dirty="0" smtClean="0">
                <a:solidFill>
                  <a:srgbClr val="FF0000"/>
                </a:solidFill>
              </a:rPr>
              <a:t>Hidrolik Kapma </a:t>
            </a:r>
            <a:r>
              <a:rPr lang="tr-TR" sz="2800" b="1" dirty="0" err="1" smtClean="0">
                <a:solidFill>
                  <a:srgbClr val="FF0000"/>
                </a:solidFill>
              </a:rPr>
              <a:t>Zonu</a:t>
            </a:r>
            <a:r>
              <a:rPr lang="tr-TR" sz="2800" b="1" dirty="0" smtClean="0">
                <a:solidFill>
                  <a:srgbClr val="FF0000"/>
                </a:solidFill>
              </a:rPr>
              <a:t>:</a:t>
            </a:r>
            <a:r>
              <a:rPr lang="tr-TR" sz="2800" b="1" dirty="0" smtClean="0">
                <a:solidFill>
                  <a:srgbClr val="0000FF"/>
                </a:solidFill>
              </a:rPr>
              <a:t> </a:t>
            </a:r>
          </a:p>
          <a:p>
            <a:pPr algn="ctr">
              <a:buNone/>
            </a:pPr>
            <a:r>
              <a:rPr lang="tr-TR" sz="2800" b="1" dirty="0" smtClean="0">
                <a:solidFill>
                  <a:srgbClr val="0000FF"/>
                </a:solidFill>
              </a:rPr>
              <a:t>Çekimden dolayı oluşan 3 boyutlu hacimsel</a:t>
            </a:r>
          </a:p>
          <a:p>
            <a:pPr algn="ctr">
              <a:buNone/>
            </a:pPr>
            <a:r>
              <a:rPr lang="tr-TR" sz="2800" b="1" dirty="0" smtClean="0">
                <a:solidFill>
                  <a:srgbClr val="0000FF"/>
                </a:solidFill>
              </a:rPr>
              <a:t>yeraltı suyu etki mesafesi</a:t>
            </a:r>
            <a:endParaRPr lang="tr-TR" sz="2800" dirty="0" smtClean="0"/>
          </a:p>
          <a:p>
            <a:pPr>
              <a:buNone/>
            </a:pPr>
            <a:endParaRPr lang="tr-TR" dirty="0" smtClean="0"/>
          </a:p>
          <a:p>
            <a:pPr>
              <a:buNone/>
            </a:pPr>
            <a:endParaRPr lang="tr-TR" dirty="0" smtClean="0"/>
          </a:p>
          <a:p>
            <a:pPr>
              <a:buNone/>
            </a:pPr>
            <a:endParaRPr lang="tr-TR" dirty="0" smtClean="0"/>
          </a:p>
          <a:p>
            <a:pPr>
              <a:buNone/>
            </a:pPr>
            <a:endParaRPr lang="tr-TR" dirty="0"/>
          </a:p>
        </p:txBody>
      </p:sp>
      <p:pic>
        <p:nvPicPr>
          <p:cNvPr id="7" name="Picture 2" descr="C:\Users\nanul\Documents\Alınan Dosyalarım\logoyeniseffaf.png"/>
          <p:cNvPicPr>
            <a:picLocks noChangeAspect="1" noChangeArrowheads="1"/>
          </p:cNvPicPr>
          <p:nvPr/>
        </p:nvPicPr>
        <p:blipFill>
          <a:blip r:embed="rId2"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0066"/>
          </a:xfrm>
        </p:spPr>
        <p:txBody>
          <a:bodyPr/>
          <a:lstStyle/>
          <a:p>
            <a:r>
              <a:rPr lang="tr-TR" b="1" dirty="0" smtClean="0">
                <a:solidFill>
                  <a:srgbClr val="FF3300"/>
                </a:solidFill>
                <a:latin typeface="Arial" panose="020B0604020202020204" pitchFamily="34" charset="0"/>
                <a:cs typeface="Arial" panose="020B0604020202020204" pitchFamily="34" charset="0"/>
              </a:rPr>
              <a:t>Yurt Dışı Uygulamaları</a:t>
            </a:r>
            <a:endParaRPr lang="tr-TR" dirty="0"/>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11</a:t>
            </a:fld>
            <a:endParaRPr lang="tr-TR" dirty="0"/>
          </a:p>
        </p:txBody>
      </p:sp>
      <p:pic>
        <p:nvPicPr>
          <p:cNvPr id="5" name="4 İçerik Yer Tutucusu"/>
          <p:cNvPicPr>
            <a:picLocks noGrp="1"/>
          </p:cNvPicPr>
          <p:nvPr>
            <p:ph idx="1"/>
          </p:nvPr>
        </p:nvPicPr>
        <p:blipFill>
          <a:blip r:embed="rId2" cstate="print"/>
          <a:srcRect/>
          <a:stretch>
            <a:fillRect/>
          </a:stretch>
        </p:blipFill>
        <p:spPr bwMode="auto">
          <a:xfrm>
            <a:off x="539552" y="1600200"/>
            <a:ext cx="8136904" cy="4853136"/>
          </a:xfrm>
          <a:prstGeom prst="rect">
            <a:avLst/>
          </a:prstGeom>
          <a:noFill/>
          <a:ln w="9525">
            <a:noFill/>
            <a:miter lim="800000"/>
            <a:headEnd/>
            <a:tailEnd/>
          </a:ln>
        </p:spPr>
      </p:pic>
      <p:sp>
        <p:nvSpPr>
          <p:cNvPr id="6" name="5 Alt Başlık"/>
          <p:cNvSpPr txBox="1">
            <a:spLocks/>
          </p:cNvSpPr>
          <p:nvPr/>
        </p:nvSpPr>
        <p:spPr bwMode="auto">
          <a:xfrm>
            <a:off x="1331640" y="980728"/>
            <a:ext cx="6984776" cy="5760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tr-TR" sz="3200" b="1" i="1" dirty="0" smtClean="0">
                <a:solidFill>
                  <a:srgbClr val="0000FF"/>
                </a:solidFill>
              </a:rPr>
              <a:t>Etki Alanı ve Toplama Alanı Farkı</a:t>
            </a:r>
            <a:endParaRPr kumimoji="0" lang="tr-TR" sz="3200" b="1" i="1" u="none" strike="noStrike" kern="1200" cap="none" spc="0" normalizeH="0" baseline="0" noProof="0" dirty="0">
              <a:ln>
                <a:noFill/>
              </a:ln>
              <a:solidFill>
                <a:srgbClr val="0000FF"/>
              </a:solidFill>
              <a:effectLst/>
              <a:uLnTx/>
              <a:uFillTx/>
              <a:latin typeface="+mn-lt"/>
              <a:ea typeface="+mn-ea"/>
              <a:cs typeface="+mn-cs"/>
            </a:endParaRPr>
          </a:p>
        </p:txBody>
      </p:sp>
      <p:pic>
        <p:nvPicPr>
          <p:cNvPr id="7" name="Picture 2" descr="C:\Users\nanul\Documents\Alınan Dosyalarım\logoyeniseffaf.png"/>
          <p:cNvPicPr>
            <a:picLocks noChangeAspect="1" noChangeArrowheads="1"/>
          </p:cNvPicPr>
          <p:nvPr/>
        </p:nvPicPr>
        <p:blipFill>
          <a:blip r:embed="rId3"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980728"/>
          </a:xfrm>
        </p:spPr>
        <p:txBody>
          <a:bodyPr/>
          <a:lstStyle/>
          <a:p>
            <a:r>
              <a:rPr lang="tr-TR" b="1" dirty="0" smtClean="0">
                <a:solidFill>
                  <a:srgbClr val="FF3300"/>
                </a:solidFill>
                <a:latin typeface="Arial" panose="020B0604020202020204" pitchFamily="34" charset="0"/>
                <a:cs typeface="Arial" panose="020B0604020202020204" pitchFamily="34" charset="0"/>
              </a:rPr>
              <a:t>Yurt Dışı Uygulamaları</a:t>
            </a:r>
            <a:endParaRPr lang="tr-TR" dirty="0"/>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12</a:t>
            </a:fld>
            <a:endParaRPr lang="tr-TR" dirty="0"/>
          </a:p>
        </p:txBody>
      </p:sp>
      <p:pic>
        <p:nvPicPr>
          <p:cNvPr id="5" name="4 İçerik Yer Tutucusu"/>
          <p:cNvPicPr>
            <a:picLocks noGrp="1"/>
          </p:cNvPicPr>
          <p:nvPr>
            <p:ph idx="1"/>
          </p:nvPr>
        </p:nvPicPr>
        <p:blipFill>
          <a:blip r:embed="rId2" cstate="print"/>
          <a:srcRect/>
          <a:stretch>
            <a:fillRect/>
          </a:stretch>
        </p:blipFill>
        <p:spPr bwMode="auto">
          <a:xfrm>
            <a:off x="539552" y="1772816"/>
            <a:ext cx="7848872" cy="2232248"/>
          </a:xfrm>
          <a:prstGeom prst="rect">
            <a:avLst/>
          </a:prstGeom>
          <a:noFill/>
          <a:ln w="9525">
            <a:noFill/>
            <a:miter lim="800000"/>
            <a:headEnd/>
            <a:tailEnd/>
          </a:ln>
        </p:spPr>
      </p:pic>
      <p:sp>
        <p:nvSpPr>
          <p:cNvPr id="6" name="5 Alt Başlık"/>
          <p:cNvSpPr txBox="1">
            <a:spLocks/>
          </p:cNvSpPr>
          <p:nvPr/>
        </p:nvSpPr>
        <p:spPr bwMode="auto">
          <a:xfrm>
            <a:off x="2483768" y="1052736"/>
            <a:ext cx="3960440" cy="5760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tr-TR" sz="3200" b="1" i="1" dirty="0" smtClean="0">
                <a:solidFill>
                  <a:srgbClr val="0000FF"/>
                </a:solidFill>
              </a:rPr>
              <a:t>Hidrolik Kapma </a:t>
            </a:r>
            <a:r>
              <a:rPr lang="tr-TR" sz="3200" b="1" i="1" dirty="0" err="1" smtClean="0">
                <a:solidFill>
                  <a:srgbClr val="0000FF"/>
                </a:solidFill>
              </a:rPr>
              <a:t>Zonu</a:t>
            </a:r>
            <a:endParaRPr kumimoji="0" lang="tr-TR" sz="3200" b="1" i="1" u="none" strike="noStrike" kern="1200" cap="none" spc="0" normalizeH="0" baseline="0" noProof="0" dirty="0">
              <a:ln>
                <a:noFill/>
              </a:ln>
              <a:solidFill>
                <a:srgbClr val="0000FF"/>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611560" y="4005064"/>
            <a:ext cx="7776864" cy="2564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lstStyle/>
          <a:p>
            <a:r>
              <a:rPr lang="tr-TR" b="1" dirty="0" smtClean="0">
                <a:solidFill>
                  <a:srgbClr val="FF3300"/>
                </a:solidFill>
                <a:latin typeface="Arial" panose="020B0604020202020204" pitchFamily="34" charset="0"/>
                <a:cs typeface="Arial" panose="020B0604020202020204" pitchFamily="34" charset="0"/>
              </a:rPr>
              <a:t>Yurt Dışı Uygulamaları</a:t>
            </a:r>
            <a:endParaRPr lang="tr-TR" dirty="0"/>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13</a:t>
            </a:fld>
            <a:endParaRPr lang="tr-TR" dirty="0"/>
          </a:p>
        </p:txBody>
      </p:sp>
      <p:sp>
        <p:nvSpPr>
          <p:cNvPr id="6" name="5 İçerik Yer Tutucusu"/>
          <p:cNvSpPr>
            <a:spLocks noGrp="1"/>
          </p:cNvSpPr>
          <p:nvPr>
            <p:ph idx="1"/>
          </p:nvPr>
        </p:nvSpPr>
        <p:spPr>
          <a:xfrm>
            <a:off x="467544" y="1988841"/>
            <a:ext cx="8229600" cy="1872208"/>
          </a:xfrm>
        </p:spPr>
        <p:txBody>
          <a:bodyPr/>
          <a:lstStyle/>
          <a:p>
            <a:pPr algn="ctr">
              <a:buNone/>
            </a:pPr>
            <a:r>
              <a:rPr lang="tr-TR" b="1" dirty="0" smtClean="0">
                <a:solidFill>
                  <a:srgbClr val="0000FF"/>
                </a:solidFill>
              </a:rPr>
              <a:t>CBS üzerinde DRASTIC yöntem kullanılarak </a:t>
            </a:r>
          </a:p>
          <a:p>
            <a:pPr algn="ctr">
              <a:buNone/>
            </a:pPr>
            <a:r>
              <a:rPr lang="tr-TR" b="1" dirty="0" smtClean="0">
                <a:solidFill>
                  <a:srgbClr val="0000FF"/>
                </a:solidFill>
              </a:rPr>
              <a:t>hassasiyet/duyarlılık haritaları oluşturulur. Belli puanlamalar sonucu oluşturulan haritada katmanlar birleştirilir.</a:t>
            </a:r>
          </a:p>
          <a:p>
            <a:pPr>
              <a:buNone/>
            </a:pPr>
            <a:endParaRPr lang="tr-TR" dirty="0" smtClean="0"/>
          </a:p>
          <a:p>
            <a:pPr>
              <a:buNone/>
            </a:pPr>
            <a:endParaRPr lang="tr-TR" dirty="0" smtClean="0"/>
          </a:p>
          <a:p>
            <a:pPr>
              <a:buNone/>
            </a:pPr>
            <a:endParaRPr lang="tr-TR" dirty="0" smtClean="0"/>
          </a:p>
          <a:p>
            <a:pPr>
              <a:buNone/>
            </a:pPr>
            <a:endParaRPr lang="tr-TR" dirty="0"/>
          </a:p>
        </p:txBody>
      </p:sp>
      <p:sp>
        <p:nvSpPr>
          <p:cNvPr id="8" name="5 Alt Başlık"/>
          <p:cNvSpPr txBox="1">
            <a:spLocks/>
          </p:cNvSpPr>
          <p:nvPr/>
        </p:nvSpPr>
        <p:spPr bwMode="auto">
          <a:xfrm>
            <a:off x="2699792" y="1052736"/>
            <a:ext cx="3600400" cy="5760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tr-TR" sz="3200" b="1" i="1" noProof="0" dirty="0" err="1" smtClean="0">
                <a:solidFill>
                  <a:srgbClr val="0000FF"/>
                </a:solidFill>
              </a:rPr>
              <a:t>Akifer</a:t>
            </a:r>
            <a:r>
              <a:rPr lang="tr-TR" sz="3200" b="1" i="1" noProof="0" dirty="0" smtClean="0">
                <a:solidFill>
                  <a:srgbClr val="0000FF"/>
                </a:solidFill>
              </a:rPr>
              <a:t> Bazlı Koruma </a:t>
            </a:r>
            <a:endParaRPr kumimoji="0" lang="tr-TR" sz="3200" b="1" i="1" u="none" strike="noStrike" kern="1200" cap="none" spc="0" normalizeH="0" baseline="0" noProof="0" dirty="0">
              <a:ln>
                <a:noFill/>
              </a:ln>
              <a:solidFill>
                <a:srgbClr val="0000FF"/>
              </a:solidFill>
              <a:effectLst/>
              <a:uLnTx/>
              <a:uFillTx/>
              <a:latin typeface="+mn-lt"/>
              <a:ea typeface="+mn-ea"/>
              <a:cs typeface="+mn-cs"/>
            </a:endParaRPr>
          </a:p>
        </p:txBody>
      </p:sp>
      <p:graphicFrame>
        <p:nvGraphicFramePr>
          <p:cNvPr id="9" name="8 Tablo"/>
          <p:cNvGraphicFramePr>
            <a:graphicFrameLocks noGrp="1"/>
          </p:cNvGraphicFramePr>
          <p:nvPr/>
        </p:nvGraphicFramePr>
        <p:xfrm>
          <a:off x="1115616" y="4293096"/>
          <a:ext cx="6984776" cy="2194560"/>
        </p:xfrm>
        <a:graphic>
          <a:graphicData uri="http://schemas.openxmlformats.org/drawingml/2006/table">
            <a:tbl>
              <a:tblPr/>
              <a:tblGrid>
                <a:gridCol w="919885"/>
                <a:gridCol w="2960175"/>
                <a:gridCol w="3104716"/>
              </a:tblGrid>
              <a:tr h="0">
                <a:tc>
                  <a:txBody>
                    <a:bodyPr/>
                    <a:lstStyle/>
                    <a:p>
                      <a:pPr algn="just">
                        <a:lnSpc>
                          <a:spcPct val="150000"/>
                        </a:lnSpc>
                        <a:spcAft>
                          <a:spcPts val="0"/>
                        </a:spcAft>
                      </a:pPr>
                      <a:r>
                        <a:rPr lang="tr-TR" sz="1200" b="1" dirty="0">
                          <a:latin typeface="Times New Roman"/>
                          <a:ea typeface="Calibri"/>
                          <a:cs typeface="Times New Roman"/>
                        </a:rPr>
                        <a:t>Parametre</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b="1">
                          <a:latin typeface="Times New Roman"/>
                          <a:ea typeface="Calibri"/>
                          <a:cs typeface="Times New Roman"/>
                        </a:rPr>
                        <a:t>Açılımı</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b="1">
                          <a:latin typeface="Times New Roman"/>
                          <a:ea typeface="Calibri"/>
                          <a:cs typeface="Times New Roman"/>
                        </a:rPr>
                        <a:t>Ağırlık Puanlaması</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just">
                        <a:lnSpc>
                          <a:spcPct val="150000"/>
                        </a:lnSpc>
                        <a:spcAft>
                          <a:spcPts val="0"/>
                        </a:spcAft>
                      </a:pPr>
                      <a:r>
                        <a:rPr lang="tr-TR" sz="1200">
                          <a:latin typeface="Times New Roman"/>
                          <a:ea typeface="Calibri"/>
                          <a:cs typeface="Times New Roman"/>
                        </a:rPr>
                        <a:t>D</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a:latin typeface="Times New Roman"/>
                          <a:ea typeface="Calibri"/>
                          <a:cs typeface="Times New Roman"/>
                        </a:rPr>
                        <a:t>Su derinliği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a:latin typeface="Times New Roman"/>
                          <a:ea typeface="Calibri"/>
                          <a:cs typeface="Times New Roman"/>
                        </a:rPr>
                        <a:t>5</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just">
                        <a:lnSpc>
                          <a:spcPct val="150000"/>
                        </a:lnSpc>
                        <a:spcAft>
                          <a:spcPts val="0"/>
                        </a:spcAft>
                      </a:pPr>
                      <a:r>
                        <a:rPr lang="tr-TR" sz="1200">
                          <a:latin typeface="Times New Roman"/>
                          <a:ea typeface="Calibri"/>
                          <a:cs typeface="Times New Roman"/>
                        </a:rPr>
                        <a:t>R</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a:latin typeface="Times New Roman"/>
                          <a:ea typeface="Calibri"/>
                          <a:cs typeface="Times New Roman"/>
                        </a:rPr>
                        <a:t>Beslenim</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a:latin typeface="Times New Roman"/>
                          <a:ea typeface="Calibri"/>
                          <a:cs typeface="Times New Roman"/>
                        </a:rPr>
                        <a:t>4</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just">
                        <a:lnSpc>
                          <a:spcPct val="150000"/>
                        </a:lnSpc>
                        <a:spcAft>
                          <a:spcPts val="0"/>
                        </a:spcAft>
                      </a:pPr>
                      <a:r>
                        <a:rPr lang="tr-TR" sz="1200">
                          <a:latin typeface="Times New Roman"/>
                          <a:ea typeface="Calibri"/>
                          <a:cs typeface="Times New Roman"/>
                        </a:rPr>
                        <a:t>A</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a:latin typeface="Times New Roman"/>
                          <a:ea typeface="Calibri"/>
                          <a:cs typeface="Times New Roman"/>
                        </a:rPr>
                        <a:t>Akifer Ortamı</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dirty="0">
                          <a:latin typeface="Times New Roman"/>
                          <a:ea typeface="Calibri"/>
                          <a:cs typeface="Times New Roman"/>
                        </a:rPr>
                        <a:t>3</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just">
                        <a:lnSpc>
                          <a:spcPct val="150000"/>
                        </a:lnSpc>
                        <a:spcAft>
                          <a:spcPts val="0"/>
                        </a:spcAft>
                      </a:pPr>
                      <a:r>
                        <a:rPr lang="tr-TR" sz="1200">
                          <a:latin typeface="Times New Roman"/>
                          <a:ea typeface="Calibri"/>
                          <a:cs typeface="Times New Roman"/>
                        </a:rPr>
                        <a:t>S</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a:latin typeface="Times New Roman"/>
                          <a:ea typeface="Calibri"/>
                          <a:cs typeface="Times New Roman"/>
                        </a:rPr>
                        <a:t>Toprak Bünyesi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a:latin typeface="Times New Roman"/>
                          <a:ea typeface="Calibri"/>
                          <a:cs typeface="Times New Roman"/>
                        </a:rPr>
                        <a:t>2</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just">
                        <a:lnSpc>
                          <a:spcPct val="150000"/>
                        </a:lnSpc>
                        <a:spcAft>
                          <a:spcPts val="0"/>
                        </a:spcAft>
                      </a:pPr>
                      <a:r>
                        <a:rPr lang="tr-TR" sz="1200">
                          <a:latin typeface="Times New Roman"/>
                          <a:ea typeface="Calibri"/>
                          <a:cs typeface="Times New Roman"/>
                        </a:rPr>
                        <a:t>T</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a:latin typeface="Times New Roman"/>
                          <a:ea typeface="Calibri"/>
                          <a:cs typeface="Times New Roman"/>
                        </a:rPr>
                        <a:t>Toporafik eğim</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a:latin typeface="Times New Roman"/>
                          <a:ea typeface="Calibri"/>
                          <a:cs typeface="Times New Roman"/>
                        </a:rPr>
                        <a:t>1</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just">
                        <a:lnSpc>
                          <a:spcPct val="150000"/>
                        </a:lnSpc>
                        <a:spcAft>
                          <a:spcPts val="0"/>
                        </a:spcAft>
                      </a:pPr>
                      <a:r>
                        <a:rPr lang="tr-TR" sz="1200">
                          <a:latin typeface="Times New Roman"/>
                          <a:ea typeface="Calibri"/>
                          <a:cs typeface="Times New Roman"/>
                        </a:rPr>
                        <a:t>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a:latin typeface="Times New Roman"/>
                          <a:ea typeface="Calibri"/>
                          <a:cs typeface="Times New Roman"/>
                        </a:rPr>
                        <a:t>Vadoz Zon Etkisi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a:latin typeface="Times New Roman"/>
                          <a:ea typeface="Calibri"/>
                          <a:cs typeface="Times New Roman"/>
                        </a:rPr>
                        <a:t>5</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just">
                        <a:lnSpc>
                          <a:spcPct val="150000"/>
                        </a:lnSpc>
                        <a:spcAft>
                          <a:spcPts val="0"/>
                        </a:spcAft>
                      </a:pPr>
                      <a:r>
                        <a:rPr lang="tr-TR" sz="1200">
                          <a:latin typeface="Times New Roman"/>
                          <a:ea typeface="Calibri"/>
                          <a:cs typeface="Times New Roman"/>
                        </a:rPr>
                        <a:t>C</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a:latin typeface="Times New Roman"/>
                          <a:ea typeface="Calibri"/>
                          <a:cs typeface="Times New Roman"/>
                        </a:rPr>
                        <a:t>Akiferin Hidrolik İletkenliği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tr-TR" sz="1200" dirty="0">
                          <a:latin typeface="Times New Roman"/>
                          <a:ea typeface="Calibri"/>
                          <a:cs typeface="Times New Roman"/>
                        </a:rPr>
                        <a:t>3</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7" name="Picture 2" descr="C:\Users\nanul\Documents\Alınan Dosyalarım\logoyeniseffaf.png"/>
          <p:cNvPicPr>
            <a:picLocks noChangeAspect="1" noChangeArrowheads="1"/>
          </p:cNvPicPr>
          <p:nvPr/>
        </p:nvPicPr>
        <p:blipFill>
          <a:blip r:embed="rId2"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b="1" dirty="0" smtClean="0">
                <a:solidFill>
                  <a:srgbClr val="FF3300"/>
                </a:solidFill>
                <a:latin typeface="Arial" panose="020B0604020202020204" pitchFamily="34" charset="0"/>
                <a:cs typeface="Arial" panose="020B0604020202020204" pitchFamily="34" charset="0"/>
              </a:rPr>
              <a:t>Hassasiyet Haritalaması</a:t>
            </a:r>
            <a:endParaRPr lang="tr-TR" dirty="0"/>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14</a:t>
            </a:fld>
            <a:endParaRPr lang="tr-T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27584" y="1484784"/>
            <a:ext cx="7776864" cy="4896544"/>
          </a:xfrm>
          <a:prstGeom prst="rect">
            <a:avLst/>
          </a:prstGeom>
          <a:noFill/>
          <a:ln w="9525">
            <a:noFill/>
            <a:miter lim="800000"/>
            <a:headEnd/>
            <a:tailEnd/>
          </a:ln>
        </p:spPr>
      </p:pic>
      <p:pic>
        <p:nvPicPr>
          <p:cNvPr id="5" name="Picture 2" descr="C:\Users\nanul\Documents\Alınan Dosyalarım\logoyeniseffaf.png"/>
          <p:cNvPicPr>
            <a:picLocks noChangeAspect="1" noChangeArrowheads="1"/>
          </p:cNvPicPr>
          <p:nvPr/>
        </p:nvPicPr>
        <p:blipFill>
          <a:blip r:embed="rId3"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88640"/>
            <a:ext cx="8229600" cy="648072"/>
          </a:xfrm>
        </p:spPr>
        <p:txBody>
          <a:bodyPr/>
          <a:lstStyle/>
          <a:p>
            <a:r>
              <a:rPr lang="tr-TR" sz="3200" b="1" dirty="0" smtClean="0">
                <a:solidFill>
                  <a:srgbClr val="FF3300"/>
                </a:solidFill>
              </a:rPr>
              <a:t>Tahtalı Barajı için Hassasiyet Haritalaması</a:t>
            </a:r>
            <a:endParaRPr lang="tr-TR" sz="3200" b="1" dirty="0">
              <a:solidFill>
                <a:srgbClr val="FF3300"/>
              </a:solidFill>
            </a:endParaRPr>
          </a:p>
        </p:txBody>
      </p:sp>
      <p:sp>
        <p:nvSpPr>
          <p:cNvPr id="4" name="3 Slayt Numarası Yer Tutucusu"/>
          <p:cNvSpPr>
            <a:spLocks noGrp="1"/>
          </p:cNvSpPr>
          <p:nvPr>
            <p:ph type="sldNum" sz="quarter" idx="12"/>
          </p:nvPr>
        </p:nvSpPr>
        <p:spPr>
          <a:xfrm>
            <a:off x="6588224" y="6237312"/>
            <a:ext cx="2133600" cy="365125"/>
          </a:xfrm>
        </p:spPr>
        <p:txBody>
          <a:bodyPr/>
          <a:lstStyle/>
          <a:p>
            <a:pPr>
              <a:defRPr/>
            </a:pPr>
            <a:r>
              <a:rPr lang="tr-TR" dirty="0" smtClean="0"/>
              <a:t>A.Elçi 2009                  </a:t>
            </a:r>
            <a:fld id="{A8F36B86-5FE3-4DDC-BD9A-56D2231ACAF9}" type="slidenum">
              <a:rPr lang="tr-TR" smtClean="0"/>
              <a:pPr>
                <a:defRPr/>
              </a:pPr>
              <a:t>15</a:t>
            </a:fld>
            <a:endParaRPr lang="tr-TR" dirty="0"/>
          </a:p>
        </p:txBody>
      </p:sp>
      <p:pic>
        <p:nvPicPr>
          <p:cNvPr id="5" name="4 İçerik Yer Tutucusu"/>
          <p:cNvPicPr>
            <a:picLocks noGrp="1"/>
          </p:cNvPicPr>
          <p:nvPr>
            <p:ph idx="1"/>
          </p:nvPr>
        </p:nvPicPr>
        <p:blipFill>
          <a:blip r:embed="rId2" cstate="print"/>
          <a:srcRect l="10839" t="1858" r="8027" b="-81"/>
          <a:stretch>
            <a:fillRect/>
          </a:stretch>
        </p:blipFill>
        <p:spPr bwMode="auto">
          <a:xfrm>
            <a:off x="539552" y="1340768"/>
            <a:ext cx="8352928" cy="4824536"/>
          </a:xfrm>
          <a:prstGeom prst="rect">
            <a:avLst/>
          </a:prstGeom>
          <a:noFill/>
          <a:ln w="9525">
            <a:noFill/>
            <a:miter lim="800000"/>
            <a:headEnd/>
            <a:tailEnd/>
          </a:ln>
        </p:spPr>
      </p:pic>
      <p:pic>
        <p:nvPicPr>
          <p:cNvPr id="6" name="Picture 2" descr="C:\Users\nanul\Documents\Alınan Dosyalarım\logoyeniseffaf.png"/>
          <p:cNvPicPr>
            <a:picLocks noChangeAspect="1" noChangeArrowheads="1"/>
          </p:cNvPicPr>
          <p:nvPr/>
        </p:nvPicPr>
        <p:blipFill>
          <a:blip r:embed="rId3"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sz="3200" b="1" dirty="0" smtClean="0">
                <a:solidFill>
                  <a:srgbClr val="FF3300"/>
                </a:solidFill>
                <a:latin typeface="Arial" panose="020B0604020202020204" pitchFamily="34" charset="0"/>
                <a:cs typeface="Arial" panose="020B0604020202020204" pitchFamily="34" charset="0"/>
              </a:rPr>
              <a:t>Hassasiyet ve Genel Yaklaşımların Birleştirilmesi</a:t>
            </a:r>
            <a:endParaRPr lang="tr-TR" sz="3200" dirty="0"/>
          </a:p>
        </p:txBody>
      </p:sp>
      <p:sp>
        <p:nvSpPr>
          <p:cNvPr id="4" name="3 Slayt Numarası Yer Tutucusu"/>
          <p:cNvSpPr>
            <a:spLocks noGrp="1"/>
          </p:cNvSpPr>
          <p:nvPr>
            <p:ph type="sldNum" sz="quarter" idx="12"/>
          </p:nvPr>
        </p:nvSpPr>
        <p:spPr/>
        <p:txBody>
          <a:bodyPr/>
          <a:lstStyle/>
          <a:p>
            <a:pPr>
              <a:defRPr/>
            </a:pPr>
            <a:r>
              <a:rPr lang="tr-TR" dirty="0" err="1" smtClean="0"/>
              <a:t>DoELG</a:t>
            </a:r>
            <a:r>
              <a:rPr lang="tr-TR" dirty="0" smtClean="0"/>
              <a:t> 1999              </a:t>
            </a:r>
            <a:fld id="{A8F36B86-5FE3-4DDC-BD9A-56D2231ACAF9}" type="slidenum">
              <a:rPr lang="tr-TR" smtClean="0"/>
              <a:pPr>
                <a:defRPr/>
              </a:pPr>
              <a:t>16</a:t>
            </a:fld>
            <a:endParaRPr lang="tr-TR" dirty="0"/>
          </a:p>
        </p:txBody>
      </p:sp>
      <p:pic>
        <p:nvPicPr>
          <p:cNvPr id="5" name="4 İçerik Yer Tutucusu"/>
          <p:cNvPicPr>
            <a:picLocks noGrp="1"/>
          </p:cNvPicPr>
          <p:nvPr>
            <p:ph idx="1"/>
          </p:nvPr>
        </p:nvPicPr>
        <p:blipFill>
          <a:blip r:embed="rId2" cstate="print"/>
          <a:srcRect/>
          <a:stretch>
            <a:fillRect/>
          </a:stretch>
        </p:blipFill>
        <p:spPr bwMode="auto">
          <a:xfrm>
            <a:off x="827584" y="1124744"/>
            <a:ext cx="7704856" cy="5328592"/>
          </a:xfrm>
          <a:prstGeom prst="rect">
            <a:avLst/>
          </a:prstGeom>
          <a:noFill/>
          <a:ln w="9525">
            <a:noFill/>
            <a:miter lim="800000"/>
            <a:headEnd/>
            <a:tailEnd/>
          </a:ln>
        </p:spPr>
      </p:pic>
      <p:pic>
        <p:nvPicPr>
          <p:cNvPr id="6" name="Picture 2" descr="C:\Users\nanul\Documents\Alınan Dosyalarım\logoyeniseffaf.png"/>
          <p:cNvPicPr>
            <a:picLocks noChangeAspect="1" noChangeArrowheads="1"/>
          </p:cNvPicPr>
          <p:nvPr/>
        </p:nvPicPr>
        <p:blipFill>
          <a:blip r:embed="rId3"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0"/>
            <a:ext cx="7200800" cy="778098"/>
          </a:xfrm>
        </p:spPr>
        <p:txBody>
          <a:bodyPr/>
          <a:lstStyle/>
          <a:p>
            <a:r>
              <a:rPr lang="tr-TR" sz="2800" b="1" dirty="0" smtClean="0">
                <a:solidFill>
                  <a:srgbClr val="FF3300"/>
                </a:solidFill>
                <a:latin typeface="Arial" panose="020B0604020202020204" pitchFamily="34" charset="0"/>
                <a:cs typeface="Arial" panose="020B0604020202020204" pitchFamily="34" charset="0"/>
              </a:rPr>
              <a:t>Farklı Ülkelerde Sabit Mesafe ve Seyahat Zamanı Yaklaşımları </a:t>
            </a:r>
            <a:endParaRPr lang="tr-TR" sz="2800" dirty="0"/>
          </a:p>
        </p:txBody>
      </p:sp>
      <p:graphicFrame>
        <p:nvGraphicFramePr>
          <p:cNvPr id="5" name="4 İçerik Yer Tutucusu"/>
          <p:cNvGraphicFramePr>
            <a:graphicFrameLocks noGrp="1"/>
          </p:cNvGraphicFramePr>
          <p:nvPr>
            <p:ph idx="1"/>
          </p:nvPr>
        </p:nvGraphicFramePr>
        <p:xfrm>
          <a:off x="683569" y="1628805"/>
          <a:ext cx="7416824" cy="4752518"/>
        </p:xfrm>
        <a:graphic>
          <a:graphicData uri="http://schemas.openxmlformats.org/drawingml/2006/table">
            <a:tbl>
              <a:tblPr>
                <a:effectLst>
                  <a:outerShdw blurRad="50800" dist="38100" dir="16200000" rotWithShape="0">
                    <a:prstClr val="black">
                      <a:alpha val="40000"/>
                    </a:prstClr>
                  </a:outerShdw>
                </a:effectLst>
              </a:tblPr>
              <a:tblGrid>
                <a:gridCol w="1599932"/>
                <a:gridCol w="1880297"/>
                <a:gridCol w="1866146"/>
                <a:gridCol w="2070449"/>
              </a:tblGrid>
              <a:tr h="949918">
                <a:tc>
                  <a:txBody>
                    <a:bodyPr/>
                    <a:lstStyle/>
                    <a:p>
                      <a:pPr algn="just">
                        <a:lnSpc>
                          <a:spcPct val="150000"/>
                        </a:lnSpc>
                        <a:spcAft>
                          <a:spcPts val="0"/>
                        </a:spcAft>
                      </a:pPr>
                      <a:r>
                        <a:rPr lang="tr-TR" sz="1200" b="1" dirty="0">
                          <a:solidFill>
                            <a:srgbClr val="0000FF"/>
                          </a:solidFill>
                          <a:latin typeface="Times New Roman"/>
                          <a:ea typeface="Calibri"/>
                          <a:cs typeface="Times New Roman"/>
                        </a:rPr>
                        <a:t>ÜLKE</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b="1" dirty="0">
                          <a:solidFill>
                            <a:srgbClr val="0000FF"/>
                          </a:solidFill>
                          <a:latin typeface="Times New Roman"/>
                          <a:ea typeface="Calibri"/>
                          <a:cs typeface="Times New Roman"/>
                        </a:rPr>
                        <a:t>MUTLAK KORUMA(İÇ ZON)</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b="1" dirty="0">
                          <a:solidFill>
                            <a:srgbClr val="0000FF"/>
                          </a:solidFill>
                          <a:latin typeface="Times New Roman"/>
                          <a:ea typeface="Calibri"/>
                          <a:cs typeface="Times New Roman"/>
                        </a:rPr>
                        <a:t>BİRİNCİL KORUMA(ORTA ZON) </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b="1">
                          <a:solidFill>
                            <a:srgbClr val="0000FF"/>
                          </a:solidFill>
                          <a:latin typeface="Times New Roman"/>
                          <a:ea typeface="Calibri"/>
                          <a:cs typeface="Times New Roman"/>
                        </a:rPr>
                        <a:t>İKİNCİL KORUMA (DIŞ ZON)</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6639">
                <a:tc gridSpan="4">
                  <a:txBody>
                    <a:bodyPr/>
                    <a:lstStyle/>
                    <a:p>
                      <a:pPr algn="ctr">
                        <a:lnSpc>
                          <a:spcPct val="150000"/>
                        </a:lnSpc>
                        <a:spcAft>
                          <a:spcPts val="0"/>
                        </a:spcAft>
                      </a:pPr>
                      <a:r>
                        <a:rPr lang="tr-TR" sz="1200" b="1" dirty="0">
                          <a:solidFill>
                            <a:srgbClr val="0000FF"/>
                          </a:solidFill>
                          <a:latin typeface="Times New Roman"/>
                          <a:ea typeface="Calibri"/>
                          <a:cs typeface="Times New Roman"/>
                        </a:rPr>
                        <a:t>(Seyahat Zamanı ve/veya Açısal Koruma Bandı)</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16639">
                <a:tc>
                  <a:txBody>
                    <a:bodyPr/>
                    <a:lstStyle/>
                    <a:p>
                      <a:pPr algn="just">
                        <a:lnSpc>
                          <a:spcPct val="150000"/>
                        </a:lnSpc>
                        <a:spcAft>
                          <a:spcPts val="0"/>
                        </a:spcAft>
                      </a:pPr>
                      <a:r>
                        <a:rPr lang="tr-TR" sz="1200" i="1">
                          <a:solidFill>
                            <a:srgbClr val="0000FF"/>
                          </a:solidFill>
                          <a:latin typeface="Times New Roman"/>
                          <a:ea typeface="Calibri"/>
                          <a:cs typeface="Times New Roman"/>
                        </a:rPr>
                        <a:t>Avustralya</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dirty="0">
                          <a:solidFill>
                            <a:srgbClr val="0000FF"/>
                          </a:solidFill>
                          <a:latin typeface="Times New Roman"/>
                          <a:ea typeface="Calibri"/>
                          <a:cs typeface="Times New Roman"/>
                        </a:rPr>
                        <a:t>50 m</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10 yıl</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Tüm Havza</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6639">
                <a:tc>
                  <a:txBody>
                    <a:bodyPr/>
                    <a:lstStyle/>
                    <a:p>
                      <a:pPr algn="just">
                        <a:lnSpc>
                          <a:spcPct val="150000"/>
                        </a:lnSpc>
                        <a:spcAft>
                          <a:spcPts val="0"/>
                        </a:spcAft>
                      </a:pPr>
                      <a:r>
                        <a:rPr lang="tr-TR" sz="1200" i="1">
                          <a:solidFill>
                            <a:srgbClr val="0000FF"/>
                          </a:solidFill>
                          <a:latin typeface="Times New Roman"/>
                          <a:ea typeface="Calibri"/>
                          <a:cs typeface="Times New Roman"/>
                        </a:rPr>
                        <a:t>Avusturya</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tr-TR" sz="1200">
                          <a:solidFill>
                            <a:srgbClr val="0000FF"/>
                          </a:solidFill>
                          <a:latin typeface="Times New Roman"/>
                          <a:ea typeface="Calibri"/>
                          <a:cs typeface="Times New Roman"/>
                        </a:rPr>
                        <a:t>&lt;10 m</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60 gün</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Tüm Havza</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6639">
                <a:tc>
                  <a:txBody>
                    <a:bodyPr/>
                    <a:lstStyle/>
                    <a:p>
                      <a:pPr algn="just">
                        <a:lnSpc>
                          <a:spcPct val="150000"/>
                        </a:lnSpc>
                        <a:spcAft>
                          <a:spcPts val="0"/>
                        </a:spcAft>
                      </a:pPr>
                      <a:r>
                        <a:rPr lang="tr-TR" sz="1200" i="1">
                          <a:solidFill>
                            <a:srgbClr val="0000FF"/>
                          </a:solidFill>
                          <a:latin typeface="Times New Roman"/>
                          <a:ea typeface="Calibri"/>
                          <a:cs typeface="Times New Roman"/>
                        </a:rPr>
                        <a:t>Danimarka</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10 m</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dirty="0">
                          <a:solidFill>
                            <a:srgbClr val="0000FF"/>
                          </a:solidFill>
                          <a:latin typeface="Times New Roman"/>
                          <a:ea typeface="Calibri"/>
                          <a:cs typeface="Times New Roman"/>
                        </a:rPr>
                        <a:t>60 gün veya 300m</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10-20 yıl</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6639">
                <a:tc>
                  <a:txBody>
                    <a:bodyPr/>
                    <a:lstStyle/>
                    <a:p>
                      <a:pPr algn="just">
                        <a:lnSpc>
                          <a:spcPct val="150000"/>
                        </a:lnSpc>
                        <a:spcAft>
                          <a:spcPts val="0"/>
                        </a:spcAft>
                      </a:pPr>
                      <a:r>
                        <a:rPr lang="tr-TR" sz="1200" i="1">
                          <a:solidFill>
                            <a:srgbClr val="0000FF"/>
                          </a:solidFill>
                          <a:latin typeface="Times New Roman"/>
                          <a:ea typeface="Calibri"/>
                          <a:cs typeface="Times New Roman"/>
                        </a:rPr>
                        <a:t>Almanya</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dirty="0" smtClean="0">
                          <a:solidFill>
                            <a:srgbClr val="0000FF"/>
                          </a:solidFill>
                          <a:latin typeface="Times New Roman"/>
                          <a:ea typeface="Calibri"/>
                          <a:cs typeface="Times New Roman"/>
                        </a:rPr>
                        <a:t>10-20-30 </a:t>
                      </a:r>
                      <a:r>
                        <a:rPr lang="tr-TR" sz="1200" dirty="0">
                          <a:solidFill>
                            <a:srgbClr val="0000FF"/>
                          </a:solidFill>
                          <a:latin typeface="Times New Roman"/>
                          <a:ea typeface="Calibri"/>
                          <a:cs typeface="Times New Roman"/>
                        </a:rPr>
                        <a:t>m</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dirty="0">
                          <a:solidFill>
                            <a:srgbClr val="0000FF"/>
                          </a:solidFill>
                          <a:latin typeface="Times New Roman"/>
                          <a:ea typeface="Calibri"/>
                          <a:cs typeface="Times New Roman"/>
                        </a:rPr>
                        <a:t>50 gün</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Tüm Havza</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6639">
                <a:tc>
                  <a:txBody>
                    <a:bodyPr/>
                    <a:lstStyle/>
                    <a:p>
                      <a:pPr algn="just">
                        <a:lnSpc>
                          <a:spcPct val="150000"/>
                        </a:lnSpc>
                        <a:spcAft>
                          <a:spcPts val="0"/>
                        </a:spcAft>
                      </a:pPr>
                      <a:r>
                        <a:rPr lang="tr-TR" sz="1200" i="1">
                          <a:solidFill>
                            <a:srgbClr val="0000FF"/>
                          </a:solidFill>
                          <a:latin typeface="Times New Roman"/>
                          <a:ea typeface="Calibri"/>
                          <a:cs typeface="Times New Roman"/>
                        </a:rPr>
                        <a:t>Gana</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10-20 m</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dirty="0">
                          <a:solidFill>
                            <a:srgbClr val="0000FF"/>
                          </a:solidFill>
                          <a:latin typeface="Times New Roman"/>
                          <a:ea typeface="Calibri"/>
                          <a:cs typeface="Times New Roman"/>
                        </a:rPr>
                        <a:t>50 gün</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Tüm Havza</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6639">
                <a:tc>
                  <a:txBody>
                    <a:bodyPr/>
                    <a:lstStyle/>
                    <a:p>
                      <a:pPr algn="just">
                        <a:lnSpc>
                          <a:spcPct val="150000"/>
                        </a:lnSpc>
                        <a:spcAft>
                          <a:spcPts val="0"/>
                        </a:spcAft>
                      </a:pPr>
                      <a:r>
                        <a:rPr lang="tr-TR" sz="1200" i="1">
                          <a:solidFill>
                            <a:srgbClr val="0000FF"/>
                          </a:solidFill>
                          <a:latin typeface="Times New Roman"/>
                          <a:ea typeface="Calibri"/>
                          <a:cs typeface="Times New Roman"/>
                        </a:rPr>
                        <a:t>Endonezya</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dirty="0">
                          <a:solidFill>
                            <a:srgbClr val="0000FF"/>
                          </a:solidFill>
                          <a:latin typeface="Times New Roman"/>
                          <a:ea typeface="Calibri"/>
                          <a:cs typeface="Times New Roman"/>
                        </a:rPr>
                        <a:t>10-15 m</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dirty="0">
                          <a:solidFill>
                            <a:srgbClr val="0000FF"/>
                          </a:solidFill>
                          <a:latin typeface="Times New Roman"/>
                          <a:ea typeface="Calibri"/>
                          <a:cs typeface="Times New Roman"/>
                        </a:rPr>
                        <a:t>50 gün</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dirty="0">
                          <a:solidFill>
                            <a:srgbClr val="0000FF"/>
                          </a:solidFill>
                          <a:latin typeface="Times New Roman"/>
                          <a:ea typeface="Calibri"/>
                          <a:cs typeface="Times New Roman"/>
                        </a:rPr>
                        <a:t>Tüm Havza</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6639">
                <a:tc>
                  <a:txBody>
                    <a:bodyPr/>
                    <a:lstStyle/>
                    <a:p>
                      <a:pPr algn="just">
                        <a:lnSpc>
                          <a:spcPct val="150000"/>
                        </a:lnSpc>
                        <a:spcAft>
                          <a:spcPts val="0"/>
                        </a:spcAft>
                      </a:pPr>
                      <a:r>
                        <a:rPr lang="tr-TR" sz="1200" i="1">
                          <a:solidFill>
                            <a:srgbClr val="0000FF"/>
                          </a:solidFill>
                          <a:latin typeface="Times New Roman"/>
                          <a:ea typeface="Calibri"/>
                          <a:cs typeface="Times New Roman"/>
                        </a:rPr>
                        <a:t>İrlanda</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100 gün veya 300m</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dirty="0">
                          <a:solidFill>
                            <a:srgbClr val="0000FF"/>
                          </a:solidFill>
                          <a:latin typeface="Times New Roman"/>
                          <a:ea typeface="Calibri"/>
                          <a:cs typeface="Times New Roman"/>
                        </a:rPr>
                        <a:t>Tüm Havza - 1000 m</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6639">
                <a:tc>
                  <a:txBody>
                    <a:bodyPr/>
                    <a:lstStyle/>
                    <a:p>
                      <a:pPr algn="just">
                        <a:lnSpc>
                          <a:spcPct val="150000"/>
                        </a:lnSpc>
                        <a:spcAft>
                          <a:spcPts val="0"/>
                        </a:spcAft>
                      </a:pPr>
                      <a:r>
                        <a:rPr lang="tr-TR" sz="1200" i="1">
                          <a:solidFill>
                            <a:srgbClr val="0000FF"/>
                          </a:solidFill>
                          <a:latin typeface="Times New Roman"/>
                          <a:ea typeface="Calibri"/>
                          <a:cs typeface="Times New Roman"/>
                        </a:rPr>
                        <a:t>Umman</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365 gün</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10 yıl</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dirty="0">
                          <a:solidFill>
                            <a:srgbClr val="0000FF"/>
                          </a:solidFill>
                          <a:latin typeface="Times New Roman"/>
                          <a:ea typeface="Calibri"/>
                          <a:cs typeface="Times New Roman"/>
                        </a:rPr>
                        <a:t>Tüm Havza</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6639">
                <a:tc>
                  <a:txBody>
                    <a:bodyPr/>
                    <a:lstStyle/>
                    <a:p>
                      <a:pPr algn="just">
                        <a:lnSpc>
                          <a:spcPct val="150000"/>
                        </a:lnSpc>
                        <a:spcAft>
                          <a:spcPts val="0"/>
                        </a:spcAft>
                      </a:pPr>
                      <a:r>
                        <a:rPr lang="tr-TR" sz="1200" i="1">
                          <a:solidFill>
                            <a:srgbClr val="0000FF"/>
                          </a:solidFill>
                          <a:latin typeface="Times New Roman"/>
                          <a:ea typeface="Calibri"/>
                          <a:cs typeface="Times New Roman"/>
                        </a:rPr>
                        <a:t>İsviçre </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10m</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Özel seçim</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dirty="0">
                          <a:solidFill>
                            <a:srgbClr val="0000FF"/>
                          </a:solidFill>
                          <a:latin typeface="Times New Roman"/>
                          <a:ea typeface="Calibri"/>
                          <a:cs typeface="Times New Roman"/>
                        </a:rPr>
                        <a:t>Orta </a:t>
                      </a:r>
                      <a:r>
                        <a:rPr lang="tr-TR" sz="1200" dirty="0" err="1">
                          <a:solidFill>
                            <a:srgbClr val="0000FF"/>
                          </a:solidFill>
                          <a:latin typeface="Times New Roman"/>
                          <a:ea typeface="Calibri"/>
                          <a:cs typeface="Times New Roman"/>
                        </a:rPr>
                        <a:t>zonun</a:t>
                      </a:r>
                      <a:r>
                        <a:rPr lang="tr-TR" sz="1200" dirty="0">
                          <a:solidFill>
                            <a:srgbClr val="0000FF"/>
                          </a:solidFill>
                          <a:latin typeface="Times New Roman"/>
                          <a:ea typeface="Calibri"/>
                          <a:cs typeface="Times New Roman"/>
                        </a:rPr>
                        <a:t> iki katı</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8105">
                <a:tc>
                  <a:txBody>
                    <a:bodyPr/>
                    <a:lstStyle/>
                    <a:p>
                      <a:pPr algn="just">
                        <a:lnSpc>
                          <a:spcPct val="150000"/>
                        </a:lnSpc>
                        <a:spcAft>
                          <a:spcPts val="0"/>
                        </a:spcAft>
                      </a:pPr>
                      <a:r>
                        <a:rPr lang="tr-TR" sz="1200" i="1">
                          <a:solidFill>
                            <a:srgbClr val="0000FF"/>
                          </a:solidFill>
                          <a:latin typeface="Times New Roman"/>
                          <a:ea typeface="Calibri"/>
                          <a:cs typeface="Times New Roman"/>
                        </a:rPr>
                        <a:t>İngiltere-Galler</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50 gün veya 50m</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400 gün</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dirty="0">
                          <a:solidFill>
                            <a:srgbClr val="0000FF"/>
                          </a:solidFill>
                          <a:latin typeface="Times New Roman"/>
                          <a:ea typeface="Calibri"/>
                          <a:cs typeface="Times New Roman"/>
                        </a:rPr>
                        <a:t>Tüm Havza</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8105">
                <a:tc>
                  <a:txBody>
                    <a:bodyPr/>
                    <a:lstStyle/>
                    <a:p>
                      <a:pPr algn="just">
                        <a:lnSpc>
                          <a:spcPct val="150000"/>
                        </a:lnSpc>
                        <a:spcAft>
                          <a:spcPts val="0"/>
                        </a:spcAft>
                      </a:pPr>
                      <a:r>
                        <a:rPr lang="tr-TR" sz="1200" i="1">
                          <a:solidFill>
                            <a:srgbClr val="0000FF"/>
                          </a:solidFill>
                          <a:latin typeface="Times New Roman"/>
                          <a:ea typeface="Calibri"/>
                          <a:cs typeface="Times New Roman"/>
                        </a:rPr>
                        <a:t>İtalya</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10 m</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a:solidFill>
                            <a:srgbClr val="0000FF"/>
                          </a:solidFill>
                          <a:latin typeface="Times New Roman"/>
                          <a:ea typeface="Calibri"/>
                          <a:cs typeface="Times New Roman"/>
                        </a:rPr>
                        <a:t>180gün veya 200m</a:t>
                      </a:r>
                      <a:endParaRPr lang="tr-TR"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tr-TR" sz="1200" dirty="0">
                          <a:solidFill>
                            <a:srgbClr val="0000FF"/>
                          </a:solidFill>
                          <a:latin typeface="Times New Roman"/>
                          <a:ea typeface="Calibri"/>
                          <a:cs typeface="Times New Roman"/>
                        </a:rPr>
                        <a:t>Tüm Havza</a:t>
                      </a:r>
                      <a:endParaRPr lang="tr-TR"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17</a:t>
            </a:fld>
            <a:endParaRPr lang="tr-TR" dirty="0"/>
          </a:p>
        </p:txBody>
      </p:sp>
      <p:pic>
        <p:nvPicPr>
          <p:cNvPr id="6" name="Picture 2" descr="C:\Users\nanul\Documents\Alınan Dosyalarım\logoyeniseffaf.png"/>
          <p:cNvPicPr>
            <a:picLocks noChangeAspect="1" noChangeArrowheads="1"/>
          </p:cNvPicPr>
          <p:nvPr/>
        </p:nvPicPr>
        <p:blipFill>
          <a:blip r:embed="rId2"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274638"/>
            <a:ext cx="7272808" cy="562074"/>
          </a:xfrm>
        </p:spPr>
        <p:txBody>
          <a:bodyPr/>
          <a:lstStyle/>
          <a:p>
            <a:r>
              <a:rPr lang="tr-TR" sz="2400" b="1" dirty="0" smtClean="0">
                <a:solidFill>
                  <a:srgbClr val="FF3300"/>
                </a:solidFill>
                <a:latin typeface="Arial" panose="020B0604020202020204" pitchFamily="34" charset="0"/>
                <a:cs typeface="Arial" panose="020B0604020202020204" pitchFamily="34" charset="0"/>
              </a:rPr>
              <a:t>Hassasiyet Haritası ile Entegre Koruma Alanı Belirleyen Bazı Ülkeler</a:t>
            </a:r>
            <a:endParaRPr lang="tr-TR" sz="2400" dirty="0"/>
          </a:p>
        </p:txBody>
      </p:sp>
      <p:sp>
        <p:nvSpPr>
          <p:cNvPr id="3" name="2 İçerik Yer Tutucusu"/>
          <p:cNvSpPr>
            <a:spLocks noGrp="1"/>
          </p:cNvSpPr>
          <p:nvPr>
            <p:ph idx="1"/>
          </p:nvPr>
        </p:nvSpPr>
        <p:spPr>
          <a:xfrm>
            <a:off x="539552" y="1124744"/>
            <a:ext cx="8229600" cy="5400600"/>
          </a:xfrm>
        </p:spPr>
        <p:style>
          <a:lnRef idx="2">
            <a:schemeClr val="accent1"/>
          </a:lnRef>
          <a:fillRef idx="1">
            <a:schemeClr val="lt1"/>
          </a:fillRef>
          <a:effectRef idx="0">
            <a:schemeClr val="accent1"/>
          </a:effectRef>
          <a:fontRef idx="minor">
            <a:schemeClr val="dk1"/>
          </a:fontRef>
        </p:style>
        <p:txBody>
          <a:bodyPr/>
          <a:lstStyle/>
          <a:p>
            <a:pPr algn="ctr">
              <a:buNone/>
            </a:pPr>
            <a:r>
              <a:rPr lang="tr-TR" sz="2400" i="1" u="sng" dirty="0" smtClean="0">
                <a:solidFill>
                  <a:srgbClr val="0000FF"/>
                </a:solidFill>
              </a:rPr>
              <a:t>İngiltere’de </a:t>
            </a:r>
            <a:r>
              <a:rPr lang="tr-TR" sz="2400" i="1" dirty="0" smtClean="0">
                <a:solidFill>
                  <a:srgbClr val="0000FF"/>
                </a:solidFill>
              </a:rPr>
              <a:t>Çevre Ajansı tarafından koruma</a:t>
            </a:r>
          </a:p>
          <a:p>
            <a:pPr algn="ctr">
              <a:buNone/>
            </a:pPr>
            <a:r>
              <a:rPr lang="tr-TR" sz="2400" i="1" dirty="0" smtClean="0">
                <a:solidFill>
                  <a:srgbClr val="0000FF"/>
                </a:solidFill>
              </a:rPr>
              <a:t>alanları </a:t>
            </a:r>
            <a:r>
              <a:rPr lang="tr-TR" sz="2400" i="1" dirty="0" err="1" smtClean="0">
                <a:solidFill>
                  <a:srgbClr val="0000FF"/>
                </a:solidFill>
              </a:rPr>
              <a:t>akifer</a:t>
            </a:r>
            <a:r>
              <a:rPr lang="tr-TR" sz="2400" i="1" dirty="0" smtClean="0">
                <a:solidFill>
                  <a:srgbClr val="0000FF"/>
                </a:solidFill>
              </a:rPr>
              <a:t> bazlı hassasiyet haritalamaları </a:t>
            </a:r>
          </a:p>
          <a:p>
            <a:pPr algn="ctr">
              <a:buNone/>
            </a:pPr>
            <a:r>
              <a:rPr lang="tr-TR" sz="2400" i="1" dirty="0" smtClean="0">
                <a:solidFill>
                  <a:srgbClr val="0000FF"/>
                </a:solidFill>
              </a:rPr>
              <a:t>kullanılarak belirlenmektedir. 2.000’in üzerinde alan için koruma </a:t>
            </a:r>
          </a:p>
          <a:p>
            <a:pPr algn="ctr">
              <a:buNone/>
            </a:pPr>
            <a:r>
              <a:rPr lang="tr-TR" sz="2400" i="1" dirty="0" smtClean="0">
                <a:solidFill>
                  <a:srgbClr val="0000FF"/>
                </a:solidFill>
              </a:rPr>
              <a:t>alanları belirlenmiştir.</a:t>
            </a:r>
          </a:p>
          <a:p>
            <a:pPr algn="ctr">
              <a:buNone/>
            </a:pPr>
            <a:endParaRPr lang="tr-TR" sz="2400" dirty="0" smtClean="0">
              <a:solidFill>
                <a:srgbClr val="0000FF"/>
              </a:solidFill>
            </a:endParaRPr>
          </a:p>
          <a:p>
            <a:pPr algn="ctr">
              <a:buNone/>
            </a:pPr>
            <a:r>
              <a:rPr lang="tr-TR" sz="2400" i="1" u="sng" dirty="0" smtClean="0">
                <a:solidFill>
                  <a:srgbClr val="0000FF"/>
                </a:solidFill>
              </a:rPr>
              <a:t>Avustralya’da </a:t>
            </a:r>
            <a:r>
              <a:rPr lang="tr-TR" sz="2400" i="1" dirty="0" smtClean="0">
                <a:solidFill>
                  <a:srgbClr val="0000FF"/>
                </a:solidFill>
              </a:rPr>
              <a:t>hassasiyet verilerinin yanında planların </a:t>
            </a:r>
          </a:p>
          <a:p>
            <a:pPr algn="ctr">
              <a:buNone/>
            </a:pPr>
            <a:r>
              <a:rPr lang="tr-TR" sz="2400" i="1" dirty="0" smtClean="0">
                <a:solidFill>
                  <a:srgbClr val="0000FF"/>
                </a:solidFill>
              </a:rPr>
              <a:t>önceliklendirilmesi çalışmaları da yapılmaktadır. Bu alanlarda </a:t>
            </a:r>
          </a:p>
          <a:p>
            <a:pPr algn="ctr">
              <a:buNone/>
            </a:pPr>
            <a:r>
              <a:rPr lang="tr-TR" sz="2400" i="1" dirty="0" smtClean="0">
                <a:solidFill>
                  <a:srgbClr val="0000FF"/>
                </a:solidFill>
              </a:rPr>
              <a:t>öncelikli koruma mevzuatı geçerlidir. Yasaya göre 3 farklı koruma </a:t>
            </a:r>
          </a:p>
          <a:p>
            <a:pPr algn="ctr">
              <a:buNone/>
            </a:pPr>
            <a:r>
              <a:rPr lang="tr-TR" sz="2400" i="1" dirty="0" smtClean="0">
                <a:solidFill>
                  <a:srgbClr val="0000FF"/>
                </a:solidFill>
              </a:rPr>
              <a:t>alanı ilan edilir.</a:t>
            </a:r>
          </a:p>
          <a:p>
            <a:pPr algn="ctr">
              <a:buNone/>
            </a:pPr>
            <a:endParaRPr lang="tr-TR" sz="2400" i="1" dirty="0" smtClean="0">
              <a:solidFill>
                <a:srgbClr val="0000FF"/>
              </a:solidFill>
            </a:endParaRPr>
          </a:p>
          <a:p>
            <a:pPr algn="ctr">
              <a:buNone/>
            </a:pPr>
            <a:r>
              <a:rPr lang="tr-TR" sz="2400" i="1" u="sng" dirty="0" smtClean="0">
                <a:solidFill>
                  <a:srgbClr val="0000FF"/>
                </a:solidFill>
              </a:rPr>
              <a:t>Amerika’da</a:t>
            </a:r>
            <a:r>
              <a:rPr lang="tr-TR" sz="2400" i="1" dirty="0" smtClean="0">
                <a:solidFill>
                  <a:srgbClr val="0000FF"/>
                </a:solidFill>
              </a:rPr>
              <a:t> Eyaletlerin çoğu hassasiyet değerlendirmesi </a:t>
            </a:r>
          </a:p>
          <a:p>
            <a:pPr algn="ctr">
              <a:buNone/>
            </a:pPr>
            <a:r>
              <a:rPr lang="tr-TR" sz="2400" i="1" dirty="0" smtClean="0">
                <a:solidFill>
                  <a:srgbClr val="0000FF"/>
                </a:solidFill>
              </a:rPr>
              <a:t>yapmakta ve ayrı ayrı sınıflandırmalar kullanmaktadır</a:t>
            </a:r>
            <a:r>
              <a:rPr lang="tr-TR" sz="2400" dirty="0" smtClean="0">
                <a:solidFill>
                  <a:srgbClr val="0000FF"/>
                </a:solidFill>
              </a:rPr>
              <a:t>.</a:t>
            </a:r>
            <a:endParaRPr lang="tr-TR" sz="2400" dirty="0">
              <a:solidFill>
                <a:srgbClr val="0000FF"/>
              </a:solidFill>
            </a:endParaRPr>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18</a:t>
            </a:fld>
            <a:endParaRPr lang="tr-TR" dirty="0"/>
          </a:p>
        </p:txBody>
      </p:sp>
      <p:pic>
        <p:nvPicPr>
          <p:cNvPr id="5" name="Picture 2" descr="C:\Users\nanul\Documents\Alınan Dosyalarım\logoyeniseffaf.png"/>
          <p:cNvPicPr>
            <a:picLocks noChangeAspect="1" noChangeArrowheads="1"/>
          </p:cNvPicPr>
          <p:nvPr/>
        </p:nvPicPr>
        <p:blipFill>
          <a:blip r:embed="rId3"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008112"/>
          </a:xfrm>
        </p:spPr>
        <p:txBody>
          <a:bodyPr/>
          <a:lstStyle/>
          <a:p>
            <a:r>
              <a:rPr lang="tr-TR" sz="2800" b="1" dirty="0" smtClean="0">
                <a:solidFill>
                  <a:srgbClr val="FF3300"/>
                </a:solidFill>
                <a:latin typeface="Arial" panose="020B0604020202020204" pitchFamily="34" charset="0"/>
                <a:cs typeface="Arial" panose="020B0604020202020204" pitchFamily="34" charset="0"/>
              </a:rPr>
              <a:t>Ülkemizdeki Mevzuat ve Uygulamalar</a:t>
            </a:r>
            <a:endParaRPr lang="tr-TR" sz="2800" dirty="0"/>
          </a:p>
        </p:txBody>
      </p:sp>
      <p:graphicFrame>
        <p:nvGraphicFramePr>
          <p:cNvPr id="6" name="5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19</a:t>
            </a:fld>
            <a:endParaRPr lang="tr-TR" dirty="0"/>
          </a:p>
        </p:txBody>
      </p:sp>
      <p:sp>
        <p:nvSpPr>
          <p:cNvPr id="7" name="5 Alt Başlık"/>
          <p:cNvSpPr txBox="1">
            <a:spLocks/>
          </p:cNvSpPr>
          <p:nvPr/>
        </p:nvSpPr>
        <p:spPr bwMode="auto">
          <a:xfrm>
            <a:off x="1259632" y="980728"/>
            <a:ext cx="6840760" cy="50405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tr-TR" sz="3200" b="1" i="1" noProof="0" dirty="0" smtClean="0">
                <a:solidFill>
                  <a:srgbClr val="0000FF"/>
                </a:solidFill>
              </a:rPr>
              <a:t>Mevzuatta Koruma Alanı Yaklaşımları</a:t>
            </a:r>
            <a:endParaRPr kumimoji="0" lang="tr-TR" sz="3200" b="1" i="1" u="none" strike="noStrike" kern="1200" cap="none" spc="0" normalizeH="0" baseline="0" noProof="0" dirty="0">
              <a:ln>
                <a:noFill/>
              </a:ln>
              <a:solidFill>
                <a:srgbClr val="0000FF"/>
              </a:solidFill>
              <a:effectLst/>
              <a:uLnTx/>
              <a:uFillTx/>
              <a:latin typeface="+mn-lt"/>
              <a:ea typeface="+mn-ea"/>
              <a:cs typeface="+mn-cs"/>
            </a:endParaRPr>
          </a:p>
        </p:txBody>
      </p:sp>
      <p:pic>
        <p:nvPicPr>
          <p:cNvPr id="8" name="Picture 2" descr="C:\Users\nanul\Documents\Alınan Dosyalarım\logoyeniseffaf.png"/>
          <p:cNvPicPr>
            <a:picLocks noChangeAspect="1" noChangeArrowheads="1"/>
          </p:cNvPicPr>
          <p:nvPr/>
        </p:nvPicPr>
        <p:blipFill>
          <a:blip r:embed="rId7"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42863"/>
            <a:ext cx="8229600" cy="938212"/>
          </a:xfrm>
        </p:spPr>
        <p:txBody>
          <a:bodyPr rtlCol="0">
            <a:noAutofit/>
          </a:bodyPr>
          <a:lstStyle/>
          <a:p>
            <a:pPr eaLnBrk="1" hangingPunct="1">
              <a:defRPr/>
            </a:pPr>
            <a:r>
              <a:rPr lang="tr-TR" sz="3600" b="1" dirty="0" smtClean="0">
                <a:solidFill>
                  <a:srgbClr val="FF3300"/>
                </a:solidFill>
                <a:latin typeface="Arial" panose="020B0604020202020204" pitchFamily="34" charset="0"/>
                <a:cs typeface="Arial" panose="020B0604020202020204" pitchFamily="34" charset="0"/>
              </a:rPr>
              <a:t>TEZİN AMACI</a:t>
            </a:r>
            <a:endParaRPr lang="en-US" sz="3600" b="1" dirty="0">
              <a:solidFill>
                <a:srgbClr val="FF0066"/>
              </a:solidFill>
              <a:effectLst>
                <a:outerShdw blurRad="38100" dist="38100" dir="2700000" algn="tl">
                  <a:srgbClr val="000000">
                    <a:alpha val="43137"/>
                  </a:srgbClr>
                </a:outerShdw>
              </a:effectLst>
            </a:endParaRPr>
          </a:p>
        </p:txBody>
      </p:sp>
      <p:sp>
        <p:nvSpPr>
          <p:cNvPr id="16387" name="İçerik Yer Tutucusu 2"/>
          <p:cNvSpPr>
            <a:spLocks noGrp="1"/>
          </p:cNvSpPr>
          <p:nvPr>
            <p:ph idx="1"/>
          </p:nvPr>
        </p:nvSpPr>
        <p:spPr>
          <a:xfrm>
            <a:off x="179512" y="1124744"/>
            <a:ext cx="4752528" cy="4464496"/>
          </a:xfrm>
        </p:spPr>
        <p:txBody>
          <a:bodyPr/>
          <a:lstStyle/>
          <a:p>
            <a:pPr marL="180975" indent="-180975" algn="just">
              <a:buNone/>
            </a:pPr>
            <a:r>
              <a:rPr lang="tr-TR" altLang="tr-TR" sz="2300" b="1" dirty="0" smtClean="0">
                <a:solidFill>
                  <a:srgbClr val="0000FF"/>
                </a:solidFill>
              </a:rPr>
              <a:t>	</a:t>
            </a:r>
            <a:r>
              <a:rPr lang="tr-TR" altLang="tr-TR" sz="2400" b="1" dirty="0" smtClean="0">
                <a:solidFill>
                  <a:srgbClr val="0000FF"/>
                </a:solidFill>
              </a:rPr>
              <a:t>Koruma alanı kavramı sadece yüzey suları için geçerli bir kavram değildir. Özellikle gelişmiş birçok ülkede içme suyu temin amaçlı yeraltı suları yüzey sularından daha fazla kullanılmaktadır. Ülkemizde de içme suyu amacıyla kullanılan yeraltı sularının korunmasına yönelik mevcut koruma alanı kavramının irdelenmesi ve yurt dışı uygulamaları ile kıyaslanması ihtiyacı ortaya çıkmaktadır.</a:t>
            </a:r>
          </a:p>
          <a:p>
            <a:pPr marL="180975" indent="-180975" algn="just">
              <a:buNone/>
            </a:pPr>
            <a:endParaRPr lang="tr-TR" altLang="tr-TR" sz="2400" b="1" dirty="0" smtClean="0">
              <a:solidFill>
                <a:srgbClr val="0000FF"/>
              </a:solidFill>
            </a:endParaRPr>
          </a:p>
        </p:txBody>
      </p:sp>
      <p:sp>
        <p:nvSpPr>
          <p:cNvPr id="16388" name="Slayt Numarası Yer Tutucusu 3"/>
          <p:cNvSpPr>
            <a:spLocks noGrp="1"/>
          </p:cNvSpPr>
          <p:nvPr>
            <p:ph type="sldNum" sz="quarter" idx="12"/>
          </p:nvPr>
        </p:nvSpPr>
        <p:spPr bwMode="auto">
          <a:noFill/>
          <a:ln>
            <a:miter lim="800000"/>
            <a:headEnd/>
            <a:tailEnd/>
          </a:ln>
        </p:spPr>
        <p:txBody>
          <a:bodyPr/>
          <a:lstStyle/>
          <a:p>
            <a:fld id="{F48B540C-731D-4F00-B355-94B58C89AB26}" type="slidenum">
              <a:rPr lang="tr-TR" altLang="tr-TR" smtClean="0">
                <a:latin typeface="Arial" pitchFamily="34" charset="0"/>
                <a:cs typeface="Arial" pitchFamily="34" charset="0"/>
              </a:rPr>
              <a:pPr/>
              <a:t>2</a:t>
            </a:fld>
            <a:endParaRPr lang="tr-TR" altLang="tr-TR" dirty="0" smtClean="0">
              <a:latin typeface="Arial" pitchFamily="34" charset="0"/>
              <a:cs typeface="Arial" pitchFamily="34" charset="0"/>
            </a:endParaRPr>
          </a:p>
        </p:txBody>
      </p:sp>
      <p:pic>
        <p:nvPicPr>
          <p:cNvPr id="16389" name="Picture 2" descr="C:\Users\nanul\Documents\Alınan Dosyalarım\logoyeniseffaf.png"/>
          <p:cNvPicPr>
            <a:picLocks noChangeAspect="1" noChangeArrowheads="1"/>
          </p:cNvPicPr>
          <p:nvPr/>
        </p:nvPicPr>
        <p:blipFill>
          <a:blip r:embed="rId3" cstate="print"/>
          <a:srcRect/>
          <a:stretch>
            <a:fillRect/>
          </a:stretch>
        </p:blipFill>
        <p:spPr bwMode="auto">
          <a:xfrm>
            <a:off x="8208963" y="42863"/>
            <a:ext cx="935037" cy="938212"/>
          </a:xfrm>
          <a:prstGeom prst="rect">
            <a:avLst/>
          </a:prstGeom>
          <a:noFill/>
          <a:ln w="9525">
            <a:noFill/>
            <a:miter lim="800000"/>
            <a:headEnd/>
            <a:tailEnd/>
          </a:ln>
        </p:spPr>
      </p:pic>
      <p:pic>
        <p:nvPicPr>
          <p:cNvPr id="8" name="Picture 2" descr="C:\Users\rkarakoc\Documents\Alınan Dosyalarım\başlık.png"/>
          <p:cNvPicPr>
            <a:picLocks noChangeAspect="1" noChangeArrowheads="1"/>
          </p:cNvPicPr>
          <p:nvPr/>
        </p:nvPicPr>
        <p:blipFill>
          <a:blip r:embed="rId4" cstate="print"/>
          <a:srcRect/>
          <a:stretch>
            <a:fillRect/>
          </a:stretch>
        </p:blipFill>
        <p:spPr bwMode="auto">
          <a:xfrm>
            <a:off x="34925" y="6308725"/>
            <a:ext cx="4105275" cy="47625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932040" y="1196752"/>
            <a:ext cx="4211960" cy="432048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792088"/>
          </a:xfrm>
        </p:spPr>
        <p:txBody>
          <a:bodyPr/>
          <a:lstStyle/>
          <a:p>
            <a:pPr lvl="0"/>
            <a:r>
              <a:rPr lang="tr-TR" sz="2800" dirty="0" smtClean="0">
                <a:solidFill>
                  <a:srgbClr val="FF3300"/>
                </a:solidFill>
              </a:rPr>
              <a:t/>
            </a:r>
            <a:br>
              <a:rPr lang="tr-TR" sz="2800" dirty="0" smtClean="0">
                <a:solidFill>
                  <a:srgbClr val="FF3300"/>
                </a:solidFill>
              </a:rPr>
            </a:br>
            <a:r>
              <a:rPr lang="tr-TR" sz="2800" b="1" dirty="0" smtClean="0">
                <a:solidFill>
                  <a:srgbClr val="FF3300"/>
                </a:solidFill>
              </a:rPr>
              <a:t/>
            </a:r>
            <a:br>
              <a:rPr lang="tr-TR" sz="2800" b="1" dirty="0" smtClean="0">
                <a:solidFill>
                  <a:srgbClr val="FF3300"/>
                </a:solidFill>
              </a:rPr>
            </a:br>
            <a:r>
              <a:rPr lang="tr-TR" sz="2800" b="1" dirty="0" smtClean="0">
                <a:solidFill>
                  <a:srgbClr val="FF3300"/>
                </a:solidFill>
              </a:rPr>
              <a:t>Yeraltı Sularının Kirlenmeye ve Bozunmaya Karşı Korunması Yönetmeliği Süreçler</a:t>
            </a:r>
            <a:r>
              <a:rPr lang="tr-TR" dirty="0" smtClean="0"/>
              <a:t/>
            </a:r>
            <a:br>
              <a:rPr lang="tr-TR" dirty="0" smtClean="0"/>
            </a:br>
            <a:endParaRPr lang="tr-TR" dirty="0"/>
          </a:p>
        </p:txBody>
      </p:sp>
      <p:graphicFrame>
        <p:nvGraphicFramePr>
          <p:cNvPr id="5" name="4 İçerik Yer Tutucusu"/>
          <p:cNvGraphicFramePr>
            <a:graphicFrameLocks noGrp="1"/>
          </p:cNvGraphicFramePr>
          <p:nvPr>
            <p:ph idx="1"/>
          </p:nvPr>
        </p:nvGraphicFramePr>
        <p:xfrm>
          <a:off x="457200" y="1412776"/>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20</a:t>
            </a:fld>
            <a:endParaRPr lang="tr-TR" dirty="0"/>
          </a:p>
        </p:txBody>
      </p:sp>
      <p:pic>
        <p:nvPicPr>
          <p:cNvPr id="6" name="Picture 2" descr="C:\Users\nanul\Documents\Alınan Dosyalarım\logoyeniseffaf.png"/>
          <p:cNvPicPr>
            <a:picLocks noChangeAspect="1" noChangeArrowheads="1"/>
          </p:cNvPicPr>
          <p:nvPr/>
        </p:nvPicPr>
        <p:blipFill>
          <a:blip r:embed="rId7"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188640"/>
            <a:ext cx="7488832" cy="864096"/>
          </a:xfrm>
        </p:spPr>
        <p:txBody>
          <a:bodyPr/>
          <a:lstStyle/>
          <a:p>
            <a:pPr lvl="0"/>
            <a:r>
              <a:rPr lang="tr-TR" sz="2400" b="1" dirty="0" smtClean="0">
                <a:solidFill>
                  <a:srgbClr val="FF3300"/>
                </a:solidFill>
              </a:rPr>
              <a:t>İçme Suyu Temin Edilen </a:t>
            </a:r>
            <a:r>
              <a:rPr lang="tr-TR" sz="2400" b="1" dirty="0" err="1" smtClean="0">
                <a:solidFill>
                  <a:srgbClr val="FF3300"/>
                </a:solidFill>
              </a:rPr>
              <a:t>Akifer</a:t>
            </a:r>
            <a:r>
              <a:rPr lang="tr-TR" sz="2400" b="1" dirty="0" smtClean="0">
                <a:solidFill>
                  <a:srgbClr val="FF3300"/>
                </a:solidFill>
              </a:rPr>
              <a:t> ve Kaynakların Koruma Alanlarının Belirlenmesi Hakkında Tebliğ</a:t>
            </a:r>
            <a:r>
              <a:rPr lang="tr-TR" sz="2400" dirty="0" smtClean="0">
                <a:solidFill>
                  <a:srgbClr val="FF3300"/>
                </a:solidFill>
              </a:rPr>
              <a:t/>
            </a:r>
            <a:br>
              <a:rPr lang="tr-TR" sz="2400" dirty="0" smtClean="0">
                <a:solidFill>
                  <a:srgbClr val="FF3300"/>
                </a:solidFill>
              </a:rPr>
            </a:br>
            <a:endParaRPr lang="tr-TR" sz="2400" dirty="0">
              <a:solidFill>
                <a:srgbClr val="FF3300"/>
              </a:solidFill>
            </a:endParaRPr>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21</a:t>
            </a:fld>
            <a:endParaRPr lang="tr-TR" dirty="0"/>
          </a:p>
        </p:txBody>
      </p:sp>
      <p:sp>
        <p:nvSpPr>
          <p:cNvPr id="8" name="7 Metin kutusu"/>
          <p:cNvSpPr txBox="1"/>
          <p:nvPr/>
        </p:nvSpPr>
        <p:spPr>
          <a:xfrm>
            <a:off x="971600" y="1268760"/>
            <a:ext cx="7560840" cy="4801314"/>
          </a:xfrm>
          <a:prstGeom prst="rect">
            <a:avLst/>
          </a:prstGeom>
          <a:noFill/>
        </p:spPr>
        <p:txBody>
          <a:bodyPr wrap="square" rtlCol="0">
            <a:spAutoFit/>
          </a:bodyPr>
          <a:lstStyle/>
          <a:p>
            <a:pPr algn="just"/>
            <a:r>
              <a:rPr lang="tr-TR" b="1" i="1" dirty="0" smtClean="0">
                <a:solidFill>
                  <a:srgbClr val="0000FF"/>
                </a:solidFill>
              </a:rPr>
              <a:t>Mutlak koruma alanı:</a:t>
            </a:r>
            <a:endParaRPr lang="tr-TR" b="1" dirty="0" smtClean="0">
              <a:solidFill>
                <a:srgbClr val="0000FF"/>
              </a:solidFill>
            </a:endParaRPr>
          </a:p>
          <a:p>
            <a:pPr algn="just"/>
            <a:r>
              <a:rPr lang="tr-TR" dirty="0" smtClean="0">
                <a:solidFill>
                  <a:srgbClr val="0000FF"/>
                </a:solidFill>
              </a:rPr>
              <a:t>50 (elli)  metreden daha yakın mesafede hiçbir yapıya ve faaliyete izin verilmez. </a:t>
            </a:r>
          </a:p>
          <a:p>
            <a:pPr algn="just"/>
            <a:endParaRPr lang="tr-TR" dirty="0" smtClean="0">
              <a:solidFill>
                <a:srgbClr val="0000FF"/>
              </a:solidFill>
            </a:endParaRPr>
          </a:p>
          <a:p>
            <a:pPr algn="just"/>
            <a:r>
              <a:rPr lang="tr-TR" b="1" i="1" dirty="0" smtClean="0">
                <a:solidFill>
                  <a:srgbClr val="0000FF"/>
                </a:solidFill>
              </a:rPr>
              <a:t>Birinci derece koruma alanı:</a:t>
            </a:r>
          </a:p>
          <a:p>
            <a:pPr algn="just"/>
            <a:r>
              <a:rPr lang="tr-TR" dirty="0" smtClean="0">
                <a:solidFill>
                  <a:srgbClr val="0000FF"/>
                </a:solidFill>
              </a:rPr>
              <a:t>Beslenme alanı yüzeyinden </a:t>
            </a:r>
            <a:r>
              <a:rPr lang="tr-TR" dirty="0" err="1" smtClean="0">
                <a:solidFill>
                  <a:srgbClr val="0000FF"/>
                </a:solidFill>
              </a:rPr>
              <a:t>akifere</a:t>
            </a:r>
            <a:r>
              <a:rPr lang="tr-TR" dirty="0" smtClean="0">
                <a:solidFill>
                  <a:srgbClr val="0000FF"/>
                </a:solidFill>
              </a:rPr>
              <a:t> süzülen suyun yeraltı suyu işletme tesisine ulaşıncaya kadar 50 (elli) günde kat etmesi gereken yola eşit mesafenin sınırı ile mutlak koruma alanı sınırı arasında kalan bölgedir.</a:t>
            </a:r>
          </a:p>
          <a:p>
            <a:pPr algn="just"/>
            <a:endParaRPr lang="tr-TR" b="1" dirty="0" smtClean="0">
              <a:solidFill>
                <a:srgbClr val="0000FF"/>
              </a:solidFill>
            </a:endParaRPr>
          </a:p>
          <a:p>
            <a:pPr algn="just"/>
            <a:r>
              <a:rPr lang="tr-TR" b="1" i="1" dirty="0" smtClean="0">
                <a:solidFill>
                  <a:srgbClr val="0000FF"/>
                </a:solidFill>
              </a:rPr>
              <a:t>İkinci derece koruma alanı: </a:t>
            </a:r>
          </a:p>
          <a:p>
            <a:pPr algn="just"/>
            <a:r>
              <a:rPr lang="tr-TR" i="1" dirty="0" smtClean="0">
                <a:solidFill>
                  <a:srgbClr val="0000FF"/>
                </a:solidFill>
              </a:rPr>
              <a:t>(1)</a:t>
            </a:r>
            <a:r>
              <a:rPr lang="tr-TR" dirty="0" smtClean="0">
                <a:solidFill>
                  <a:srgbClr val="0000FF"/>
                </a:solidFill>
              </a:rPr>
              <a:t>birinci derece koruma alanının dış sınırından başlayarak kaynağın beslenme alanı sınırı, </a:t>
            </a:r>
            <a:r>
              <a:rPr lang="tr-TR" dirty="0" err="1" smtClean="0">
                <a:solidFill>
                  <a:srgbClr val="0000FF"/>
                </a:solidFill>
              </a:rPr>
              <a:t>akiferin</a:t>
            </a:r>
            <a:r>
              <a:rPr lang="tr-TR" dirty="0" smtClean="0">
                <a:solidFill>
                  <a:srgbClr val="0000FF"/>
                </a:solidFill>
              </a:rPr>
              <a:t> sınırı göz önüne alınarak belirlenir. İkinci derece koruma alanı en fazla yüzey suyu drenaj alanına kadar uzatılabilir. Yan havzadan </a:t>
            </a:r>
            <a:r>
              <a:rPr lang="tr-TR" dirty="0" err="1" smtClean="0">
                <a:solidFill>
                  <a:srgbClr val="0000FF"/>
                </a:solidFill>
              </a:rPr>
              <a:t>beslenim</a:t>
            </a:r>
            <a:r>
              <a:rPr lang="tr-TR" dirty="0" smtClean="0">
                <a:solidFill>
                  <a:srgbClr val="0000FF"/>
                </a:solidFill>
              </a:rPr>
              <a:t> olması  durumunda ise, </a:t>
            </a:r>
            <a:r>
              <a:rPr lang="tr-TR" dirty="0" err="1" smtClean="0">
                <a:solidFill>
                  <a:srgbClr val="0000FF"/>
                </a:solidFill>
              </a:rPr>
              <a:t>beslenimi</a:t>
            </a:r>
            <a:r>
              <a:rPr lang="tr-TR" dirty="0" smtClean="0">
                <a:solidFill>
                  <a:srgbClr val="0000FF"/>
                </a:solidFill>
              </a:rPr>
              <a:t> sağlayan </a:t>
            </a:r>
            <a:r>
              <a:rPr lang="tr-TR" dirty="0" err="1" smtClean="0">
                <a:solidFill>
                  <a:srgbClr val="0000FF"/>
                </a:solidFill>
              </a:rPr>
              <a:t>akifer</a:t>
            </a:r>
            <a:r>
              <a:rPr lang="tr-TR" dirty="0" smtClean="0">
                <a:solidFill>
                  <a:srgbClr val="0000FF"/>
                </a:solidFill>
              </a:rPr>
              <a:t> koruma alanına dahil edilebilir. </a:t>
            </a:r>
          </a:p>
          <a:p>
            <a:endParaRPr lang="tr-TR" dirty="0" smtClean="0"/>
          </a:p>
          <a:p>
            <a:endParaRPr lang="tr-TR" dirty="0" smtClean="0"/>
          </a:p>
        </p:txBody>
      </p:sp>
      <p:sp>
        <p:nvSpPr>
          <p:cNvPr id="3686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9" name="Picture 2" descr="C:\Users\nanul\Documents\Alınan Dosyalarım\logoyeniseffaf.png"/>
          <p:cNvPicPr>
            <a:picLocks noChangeAspect="1" noChangeArrowheads="1"/>
          </p:cNvPicPr>
          <p:nvPr/>
        </p:nvPicPr>
        <p:blipFill>
          <a:blip r:embed="rId2"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22</a:t>
            </a:fld>
            <a:endParaRPr lang="tr-TR" dirty="0"/>
          </a:p>
        </p:txBody>
      </p:sp>
      <p:sp>
        <p:nvSpPr>
          <p:cNvPr id="5" name="4 Metin kutusu"/>
          <p:cNvSpPr txBox="1"/>
          <p:nvPr/>
        </p:nvSpPr>
        <p:spPr>
          <a:xfrm>
            <a:off x="755576" y="1484784"/>
            <a:ext cx="6768752" cy="4801314"/>
          </a:xfrm>
          <a:prstGeom prst="rect">
            <a:avLst/>
          </a:prstGeom>
          <a:noFill/>
        </p:spPr>
        <p:txBody>
          <a:bodyPr wrap="square" rtlCol="0">
            <a:spAutoFit/>
          </a:bodyPr>
          <a:lstStyle/>
          <a:p>
            <a:pPr algn="just"/>
            <a:r>
              <a:rPr lang="tr-TR" b="1" i="1" dirty="0" smtClean="0">
                <a:solidFill>
                  <a:srgbClr val="0000FF"/>
                </a:solidFill>
              </a:rPr>
              <a:t>İkinci derece koruma alanı: </a:t>
            </a:r>
          </a:p>
          <a:p>
            <a:pPr algn="just"/>
            <a:r>
              <a:rPr lang="tr-TR" dirty="0" smtClean="0">
                <a:solidFill>
                  <a:srgbClr val="0000FF"/>
                </a:solidFill>
              </a:rPr>
              <a:t>(2)İkinci derece koruma alanı dış sınırı, yüzey suyu drenaj alanı ile belirlenemediği durumda, aşağıdaki formül kullanılır.</a:t>
            </a:r>
          </a:p>
          <a:p>
            <a:pPr algn="just"/>
            <a:r>
              <a:rPr lang="tr-TR" dirty="0" smtClean="0">
                <a:solidFill>
                  <a:srgbClr val="0000FF"/>
                </a:solidFill>
              </a:rPr>
              <a:t>        </a:t>
            </a:r>
          </a:p>
          <a:p>
            <a:pPr algn="just"/>
            <a:endParaRPr lang="tr-TR" dirty="0" smtClean="0">
              <a:solidFill>
                <a:srgbClr val="0000FF"/>
              </a:solidFill>
            </a:endParaRPr>
          </a:p>
          <a:p>
            <a:pPr algn="just"/>
            <a:endParaRPr lang="tr-TR" dirty="0" smtClean="0">
              <a:solidFill>
                <a:srgbClr val="0000FF"/>
              </a:solidFill>
            </a:endParaRPr>
          </a:p>
          <a:p>
            <a:pPr algn="just"/>
            <a:r>
              <a:rPr lang="tr-TR" dirty="0" smtClean="0">
                <a:solidFill>
                  <a:srgbClr val="0000FF"/>
                </a:solidFill>
              </a:rPr>
              <a:t>L=Kaynağın ikinci derece alan dış sınırına olan mesafesi; m</a:t>
            </a:r>
          </a:p>
          <a:p>
            <a:pPr algn="just"/>
            <a:r>
              <a:rPr lang="tr-TR" dirty="0" smtClean="0">
                <a:solidFill>
                  <a:srgbClr val="0000FF"/>
                </a:solidFill>
              </a:rPr>
              <a:t>T=</a:t>
            </a:r>
            <a:r>
              <a:rPr lang="tr-TR" dirty="0" err="1" smtClean="0">
                <a:solidFill>
                  <a:srgbClr val="0000FF"/>
                </a:solidFill>
              </a:rPr>
              <a:t>Akiferin</a:t>
            </a:r>
            <a:r>
              <a:rPr lang="tr-TR" dirty="0" smtClean="0">
                <a:solidFill>
                  <a:srgbClr val="0000FF"/>
                </a:solidFill>
              </a:rPr>
              <a:t> iletimlilik (</a:t>
            </a:r>
            <a:r>
              <a:rPr lang="tr-TR" dirty="0" err="1" smtClean="0">
                <a:solidFill>
                  <a:srgbClr val="0000FF"/>
                </a:solidFill>
              </a:rPr>
              <a:t>transmissibilite</a:t>
            </a:r>
            <a:r>
              <a:rPr lang="tr-TR" dirty="0" smtClean="0">
                <a:solidFill>
                  <a:srgbClr val="0000FF"/>
                </a:solidFill>
              </a:rPr>
              <a:t>) katsayısı; m2/gün</a:t>
            </a:r>
          </a:p>
          <a:p>
            <a:pPr algn="just"/>
            <a:r>
              <a:rPr lang="tr-TR" dirty="0" smtClean="0">
                <a:solidFill>
                  <a:srgbClr val="0000FF"/>
                </a:solidFill>
              </a:rPr>
              <a:t>Q=Yeraltı suyu işletme debisi; m3/gün</a:t>
            </a:r>
          </a:p>
          <a:p>
            <a:pPr algn="just"/>
            <a:r>
              <a:rPr lang="tr-TR" dirty="0" smtClean="0">
                <a:solidFill>
                  <a:srgbClr val="0000FF"/>
                </a:solidFill>
              </a:rPr>
              <a:t>i=Hidrolik eğim; m/m</a:t>
            </a:r>
          </a:p>
          <a:p>
            <a:pPr algn="just"/>
            <a:endParaRPr lang="tr-TR" dirty="0" smtClean="0">
              <a:solidFill>
                <a:srgbClr val="0000FF"/>
              </a:solidFill>
            </a:endParaRPr>
          </a:p>
          <a:p>
            <a:pPr algn="just"/>
            <a:r>
              <a:rPr lang="tr-TR" b="1" dirty="0" smtClean="0">
                <a:solidFill>
                  <a:srgbClr val="0000FF"/>
                </a:solidFill>
              </a:rPr>
              <a:t>NOT:Bu formül </a:t>
            </a:r>
            <a:r>
              <a:rPr lang="tr-TR" b="1" dirty="0" err="1" smtClean="0">
                <a:solidFill>
                  <a:srgbClr val="0000FF"/>
                </a:solidFill>
              </a:rPr>
              <a:t>Darcy</a:t>
            </a:r>
            <a:r>
              <a:rPr lang="tr-TR" b="1" dirty="0" smtClean="0">
                <a:solidFill>
                  <a:srgbClr val="0000FF"/>
                </a:solidFill>
              </a:rPr>
              <a:t> yasasından gelmektedir. Fakat bu formül kapma </a:t>
            </a:r>
            <a:r>
              <a:rPr lang="tr-TR" b="1" dirty="0" err="1" smtClean="0">
                <a:solidFill>
                  <a:srgbClr val="0000FF"/>
                </a:solidFill>
              </a:rPr>
              <a:t>zonu</a:t>
            </a:r>
            <a:r>
              <a:rPr lang="tr-TR" b="1" dirty="0" smtClean="0">
                <a:solidFill>
                  <a:srgbClr val="0000FF"/>
                </a:solidFill>
              </a:rPr>
              <a:t> kalınlığını belirlemekte kullanılmakta olup, tebliğde bu alanda kullanılması hatalıdır! </a:t>
            </a:r>
          </a:p>
          <a:p>
            <a:pPr algn="just"/>
            <a:endParaRPr lang="tr-TR" dirty="0" smtClean="0"/>
          </a:p>
          <a:p>
            <a:endParaRPr lang="tr-TR" dirty="0" smtClean="0"/>
          </a:p>
          <a:p>
            <a:endParaRPr lang="tr-TR" dirty="0"/>
          </a:p>
        </p:txBody>
      </p:sp>
      <p:pic>
        <p:nvPicPr>
          <p:cNvPr id="6" name="Picture 2" descr="C:\Users\nanul\Documents\Alınan Dosyalarım\logoyeniseffaf.png"/>
          <p:cNvPicPr>
            <a:picLocks noChangeAspect="1" noChangeArrowheads="1"/>
          </p:cNvPicPr>
          <p:nvPr/>
        </p:nvPicPr>
        <p:blipFill>
          <a:blip r:embed="rId2" cstate="print"/>
          <a:srcRect/>
          <a:stretch>
            <a:fillRect/>
          </a:stretch>
        </p:blipFill>
        <p:spPr bwMode="auto">
          <a:xfrm>
            <a:off x="8208963" y="42863"/>
            <a:ext cx="935037" cy="938212"/>
          </a:xfrm>
          <a:prstGeom prst="rect">
            <a:avLst/>
          </a:prstGeom>
          <a:noFill/>
          <a:ln w="9525">
            <a:noFill/>
            <a:miter lim="800000"/>
            <a:headEnd/>
            <a:tailEnd/>
          </a:ln>
        </p:spPr>
      </p:pic>
      <p:pic>
        <p:nvPicPr>
          <p:cNvPr id="7" name="Picture 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899592" y="2492896"/>
            <a:ext cx="1008112" cy="639316"/>
          </a:xfrm>
          <a:prstGeom prst="rect">
            <a:avLst/>
          </a:prstGeom>
          <a:noFill/>
        </p:spPr>
      </p:pic>
      <p:sp>
        <p:nvSpPr>
          <p:cNvPr id="8" name="1 Başlık"/>
          <p:cNvSpPr>
            <a:spLocks noGrp="1"/>
          </p:cNvSpPr>
          <p:nvPr>
            <p:ph type="title"/>
          </p:nvPr>
        </p:nvSpPr>
        <p:spPr>
          <a:xfrm>
            <a:off x="971600" y="188640"/>
            <a:ext cx="7488832" cy="864096"/>
          </a:xfrm>
        </p:spPr>
        <p:txBody>
          <a:bodyPr/>
          <a:lstStyle/>
          <a:p>
            <a:pPr lvl="0"/>
            <a:r>
              <a:rPr lang="tr-TR" sz="2400" b="1" dirty="0" smtClean="0">
                <a:solidFill>
                  <a:srgbClr val="FF3300"/>
                </a:solidFill>
              </a:rPr>
              <a:t>İçme Suyu Temin Edilen </a:t>
            </a:r>
            <a:r>
              <a:rPr lang="tr-TR" sz="2400" b="1" dirty="0" err="1" smtClean="0">
                <a:solidFill>
                  <a:srgbClr val="FF3300"/>
                </a:solidFill>
              </a:rPr>
              <a:t>Akifer</a:t>
            </a:r>
            <a:r>
              <a:rPr lang="tr-TR" sz="2400" b="1" dirty="0" smtClean="0">
                <a:solidFill>
                  <a:srgbClr val="FF3300"/>
                </a:solidFill>
              </a:rPr>
              <a:t> ve Kaynakların Koruma Alanlarının Belirlenmesi Hakkında Tebliğ</a:t>
            </a:r>
            <a:r>
              <a:rPr lang="tr-TR" sz="2400" dirty="0" smtClean="0">
                <a:solidFill>
                  <a:srgbClr val="FF3300"/>
                </a:solidFill>
              </a:rPr>
              <a:t/>
            </a:r>
            <a:br>
              <a:rPr lang="tr-TR" sz="2400" dirty="0" smtClean="0">
                <a:solidFill>
                  <a:srgbClr val="FF3300"/>
                </a:solidFill>
              </a:rPr>
            </a:br>
            <a:endParaRPr lang="tr-TR" sz="2400" dirty="0">
              <a:solidFill>
                <a:srgbClr val="FF33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0066"/>
          </a:xfrm>
        </p:spPr>
        <p:txBody>
          <a:bodyPr/>
          <a:lstStyle/>
          <a:p>
            <a:r>
              <a:rPr lang="tr-TR" b="1" dirty="0" smtClean="0">
                <a:solidFill>
                  <a:srgbClr val="FF3300"/>
                </a:solidFill>
              </a:rPr>
              <a:t>DARCY YASASI</a:t>
            </a:r>
            <a:endParaRPr lang="tr-TR" b="1" dirty="0">
              <a:solidFill>
                <a:srgbClr val="FF3300"/>
              </a:solidFill>
            </a:endParaRPr>
          </a:p>
        </p:txBody>
      </p:sp>
      <p:sp>
        <p:nvSpPr>
          <p:cNvPr id="3" name="2 İçerik Yer Tutucusu"/>
          <p:cNvSpPr>
            <a:spLocks noGrp="1"/>
          </p:cNvSpPr>
          <p:nvPr>
            <p:ph idx="1"/>
          </p:nvPr>
        </p:nvSpPr>
        <p:spPr>
          <a:xfrm>
            <a:off x="467544" y="1196752"/>
            <a:ext cx="8229600" cy="5473824"/>
          </a:xfrm>
        </p:spPr>
        <p:txBody>
          <a:bodyPr/>
          <a:lstStyle/>
          <a:p>
            <a:pPr>
              <a:buNone/>
            </a:pPr>
            <a:r>
              <a:rPr lang="tr-TR" dirty="0" err="1" smtClean="0"/>
              <a:t>Darcy</a:t>
            </a:r>
            <a:r>
              <a:rPr lang="tr-TR" dirty="0" smtClean="0"/>
              <a:t> yasası:</a:t>
            </a:r>
          </a:p>
          <a:p>
            <a:pPr>
              <a:buNone/>
            </a:pPr>
            <a:r>
              <a:rPr lang="it-IT" dirty="0" smtClean="0"/>
              <a:t>Q = K</a:t>
            </a:r>
            <a:r>
              <a:rPr lang="tr-TR" sz="2000" dirty="0" smtClean="0"/>
              <a:t>*</a:t>
            </a:r>
            <a:r>
              <a:rPr lang="it-IT" dirty="0" smtClean="0"/>
              <a:t>I</a:t>
            </a:r>
            <a:r>
              <a:rPr lang="tr-TR" sz="2000" dirty="0" smtClean="0"/>
              <a:t>*</a:t>
            </a:r>
            <a:r>
              <a:rPr lang="it-IT" dirty="0" smtClean="0"/>
              <a:t>A </a:t>
            </a:r>
          </a:p>
          <a:p>
            <a:pPr>
              <a:buNone/>
            </a:pPr>
            <a:r>
              <a:rPr lang="it-IT" dirty="0" smtClean="0"/>
              <a:t>K = Q / A</a:t>
            </a:r>
            <a:r>
              <a:rPr lang="tr-TR" dirty="0" smtClean="0"/>
              <a:t>*I</a:t>
            </a:r>
          </a:p>
          <a:p>
            <a:pPr>
              <a:buNone/>
            </a:pPr>
            <a:r>
              <a:rPr lang="tr-TR" dirty="0" smtClean="0"/>
              <a:t>Q=</a:t>
            </a:r>
            <a:r>
              <a:rPr lang="tr-TR" dirty="0" smtClean="0">
                <a:solidFill>
                  <a:srgbClr val="FF3300"/>
                </a:solidFill>
              </a:rPr>
              <a:t>K</a:t>
            </a:r>
            <a:r>
              <a:rPr lang="tr-TR" dirty="0" smtClean="0"/>
              <a:t>*I*(L*</a:t>
            </a:r>
            <a:r>
              <a:rPr lang="tr-TR" dirty="0" smtClean="0">
                <a:solidFill>
                  <a:srgbClr val="FF3300"/>
                </a:solidFill>
              </a:rPr>
              <a:t>b)</a:t>
            </a:r>
          </a:p>
          <a:p>
            <a:pPr>
              <a:buNone/>
            </a:pPr>
            <a:r>
              <a:rPr lang="tr-TR" dirty="0" smtClean="0"/>
              <a:t>T=K*b</a:t>
            </a:r>
          </a:p>
          <a:p>
            <a:pPr>
              <a:buNone/>
            </a:pPr>
            <a:r>
              <a:rPr lang="tr-TR" dirty="0" smtClean="0"/>
              <a:t>Q=T*I*L    </a:t>
            </a:r>
          </a:p>
          <a:p>
            <a:pPr>
              <a:buNone/>
            </a:pPr>
            <a:r>
              <a:rPr lang="tr-TR" dirty="0" smtClean="0">
                <a:solidFill>
                  <a:srgbClr val="FF3300"/>
                </a:solidFill>
              </a:rPr>
              <a:t>                 (Düşey kesit alanı genişliği)</a:t>
            </a:r>
          </a:p>
          <a:p>
            <a:pPr>
              <a:buNone/>
            </a:pPr>
            <a:r>
              <a:rPr lang="tr-TR" dirty="0" smtClean="0">
                <a:solidFill>
                  <a:srgbClr val="FF3300"/>
                </a:solidFill>
              </a:rPr>
              <a:t>***Kesinlikle dikey bir uzunluk vermemektedir!</a:t>
            </a:r>
          </a:p>
          <a:p>
            <a:pPr>
              <a:buNone/>
            </a:pPr>
            <a:endParaRPr lang="tr-TR" sz="2000" dirty="0" smtClean="0"/>
          </a:p>
          <a:p>
            <a:pPr>
              <a:buNone/>
            </a:pPr>
            <a:r>
              <a:rPr lang="tr-TR" sz="1800" dirty="0" smtClean="0"/>
              <a:t>Q=debi, K=hidrolik iletkenlik, I=hidrolik eğim A=Dikey kesit alanı T=İletkenlik katsayısı</a:t>
            </a:r>
            <a:endParaRPr lang="tr-TR" sz="1800" dirty="0">
              <a:solidFill>
                <a:srgbClr val="FF3300"/>
              </a:solidFill>
            </a:endParaRPr>
          </a:p>
        </p:txBody>
      </p:sp>
      <p:sp>
        <p:nvSpPr>
          <p:cNvPr id="6" name="5 Tek Köşesi Kesik Dikdörtgen"/>
          <p:cNvSpPr/>
          <p:nvPr/>
        </p:nvSpPr>
        <p:spPr>
          <a:xfrm>
            <a:off x="5796136" y="2204864"/>
            <a:ext cx="2160240" cy="93610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9" name="8 Düz Bağlayıcı"/>
          <p:cNvCxnSpPr/>
          <p:nvPr/>
        </p:nvCxnSpPr>
        <p:spPr>
          <a:xfrm flipH="1" flipV="1">
            <a:off x="5148064" y="1916832"/>
            <a:ext cx="72008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Düz Bağlayıcı"/>
          <p:cNvCxnSpPr/>
          <p:nvPr/>
        </p:nvCxnSpPr>
        <p:spPr>
          <a:xfrm flipH="1" flipV="1">
            <a:off x="5004048" y="2780928"/>
            <a:ext cx="79208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Düz Bağlayıcı"/>
          <p:cNvCxnSpPr/>
          <p:nvPr/>
        </p:nvCxnSpPr>
        <p:spPr>
          <a:xfrm flipH="1" flipV="1">
            <a:off x="7020272" y="1844824"/>
            <a:ext cx="72008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6084168" y="2420888"/>
            <a:ext cx="1224136" cy="369332"/>
          </a:xfrm>
          <a:prstGeom prst="rect">
            <a:avLst/>
          </a:prstGeom>
          <a:noFill/>
        </p:spPr>
        <p:txBody>
          <a:bodyPr wrap="square" rtlCol="0">
            <a:spAutoFit/>
          </a:bodyPr>
          <a:lstStyle/>
          <a:p>
            <a:r>
              <a:rPr lang="tr-TR" dirty="0" smtClean="0"/>
              <a:t>A=L*b</a:t>
            </a:r>
            <a:endParaRPr lang="tr-TR" dirty="0"/>
          </a:p>
        </p:txBody>
      </p:sp>
      <p:sp>
        <p:nvSpPr>
          <p:cNvPr id="14" name="13 Metin kutusu"/>
          <p:cNvSpPr txBox="1"/>
          <p:nvPr/>
        </p:nvSpPr>
        <p:spPr>
          <a:xfrm>
            <a:off x="6588224" y="3140968"/>
            <a:ext cx="936104" cy="369332"/>
          </a:xfrm>
          <a:prstGeom prst="rect">
            <a:avLst/>
          </a:prstGeom>
          <a:noFill/>
        </p:spPr>
        <p:txBody>
          <a:bodyPr wrap="square" rtlCol="0">
            <a:spAutoFit/>
          </a:bodyPr>
          <a:lstStyle/>
          <a:p>
            <a:r>
              <a:rPr lang="tr-TR" dirty="0" smtClean="0"/>
              <a:t>L</a:t>
            </a:r>
            <a:endParaRPr lang="tr-TR" dirty="0"/>
          </a:p>
        </p:txBody>
      </p:sp>
      <p:sp>
        <p:nvSpPr>
          <p:cNvPr id="15" name="14 Metin kutusu"/>
          <p:cNvSpPr txBox="1"/>
          <p:nvPr/>
        </p:nvSpPr>
        <p:spPr>
          <a:xfrm flipH="1">
            <a:off x="5508104" y="2492896"/>
            <a:ext cx="144017" cy="369332"/>
          </a:xfrm>
          <a:prstGeom prst="rect">
            <a:avLst/>
          </a:prstGeom>
          <a:noFill/>
        </p:spPr>
        <p:txBody>
          <a:bodyPr wrap="square" rtlCol="0">
            <a:spAutoFit/>
          </a:bodyPr>
          <a:lstStyle/>
          <a:p>
            <a:r>
              <a:rPr lang="tr-TR" dirty="0" smtClean="0"/>
              <a:t>b</a:t>
            </a:r>
            <a:endParaRPr lang="tr-TR" dirty="0"/>
          </a:p>
        </p:txBody>
      </p:sp>
      <p:cxnSp>
        <p:nvCxnSpPr>
          <p:cNvPr id="17" name="16 Düz Ok Bağlayıcısı"/>
          <p:cNvCxnSpPr/>
          <p:nvPr/>
        </p:nvCxnSpPr>
        <p:spPr>
          <a:xfrm>
            <a:off x="4499992" y="1916832"/>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p:nvPr/>
        </p:nvCxnSpPr>
        <p:spPr>
          <a:xfrm>
            <a:off x="5436096" y="1556792"/>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Düz Ok Bağlayıcısı"/>
          <p:cNvCxnSpPr/>
          <p:nvPr/>
        </p:nvCxnSpPr>
        <p:spPr>
          <a:xfrm>
            <a:off x="6012160" y="1556792"/>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Düz Ok Bağlayıcısı"/>
          <p:cNvCxnSpPr/>
          <p:nvPr/>
        </p:nvCxnSpPr>
        <p:spPr>
          <a:xfrm>
            <a:off x="7164288" y="1628800"/>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Metin kutusu"/>
          <p:cNvSpPr txBox="1"/>
          <p:nvPr/>
        </p:nvSpPr>
        <p:spPr>
          <a:xfrm>
            <a:off x="4716016" y="1700808"/>
            <a:ext cx="432048" cy="369332"/>
          </a:xfrm>
          <a:prstGeom prst="rect">
            <a:avLst/>
          </a:prstGeom>
          <a:noFill/>
        </p:spPr>
        <p:txBody>
          <a:bodyPr wrap="square" rtlCol="0">
            <a:spAutoFit/>
          </a:bodyPr>
          <a:lstStyle/>
          <a:p>
            <a:r>
              <a:rPr lang="tr-TR" dirty="0" smtClean="0"/>
              <a:t>K</a:t>
            </a:r>
            <a:endParaRPr lang="tr-TR" dirty="0"/>
          </a:p>
        </p:txBody>
      </p:sp>
      <p:sp>
        <p:nvSpPr>
          <p:cNvPr id="22" name="21 Metin kutusu"/>
          <p:cNvSpPr txBox="1"/>
          <p:nvPr/>
        </p:nvSpPr>
        <p:spPr>
          <a:xfrm>
            <a:off x="7596336" y="1484784"/>
            <a:ext cx="338554" cy="369332"/>
          </a:xfrm>
          <a:prstGeom prst="rect">
            <a:avLst/>
          </a:prstGeom>
          <a:noFill/>
        </p:spPr>
        <p:txBody>
          <a:bodyPr wrap="none" rtlCol="0">
            <a:spAutoFit/>
          </a:bodyPr>
          <a:lstStyle/>
          <a:p>
            <a:r>
              <a:rPr lang="tr-TR" dirty="0" smtClean="0"/>
              <a:t>K</a:t>
            </a:r>
            <a:endParaRPr lang="tr-TR" dirty="0"/>
          </a:p>
        </p:txBody>
      </p:sp>
      <p:cxnSp>
        <p:nvCxnSpPr>
          <p:cNvPr id="24" name="23 Düz Bağlayıcı"/>
          <p:cNvCxnSpPr/>
          <p:nvPr/>
        </p:nvCxnSpPr>
        <p:spPr>
          <a:xfrm>
            <a:off x="5076056" y="1484784"/>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Düz Bağlayıcı"/>
          <p:cNvCxnSpPr/>
          <p:nvPr/>
        </p:nvCxnSpPr>
        <p:spPr>
          <a:xfrm>
            <a:off x="4788024" y="1268760"/>
            <a:ext cx="1584176"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25 Metin kutusu"/>
          <p:cNvSpPr txBox="1"/>
          <p:nvPr/>
        </p:nvSpPr>
        <p:spPr>
          <a:xfrm>
            <a:off x="6516216" y="1052736"/>
            <a:ext cx="1152128" cy="369332"/>
          </a:xfrm>
          <a:prstGeom prst="rect">
            <a:avLst/>
          </a:prstGeom>
          <a:noFill/>
        </p:spPr>
        <p:txBody>
          <a:bodyPr wrap="square" rtlCol="0">
            <a:spAutoFit/>
          </a:bodyPr>
          <a:lstStyle/>
          <a:p>
            <a:r>
              <a:rPr lang="tr-TR" dirty="0" smtClean="0"/>
              <a:t>H1-H2</a:t>
            </a:r>
            <a:endParaRPr lang="tr-TR" dirty="0"/>
          </a:p>
        </p:txBody>
      </p:sp>
      <p:cxnSp>
        <p:nvCxnSpPr>
          <p:cNvPr id="28" name="27 Düz Ok Bağlayıcısı"/>
          <p:cNvCxnSpPr/>
          <p:nvPr/>
        </p:nvCxnSpPr>
        <p:spPr>
          <a:xfrm>
            <a:off x="5724128" y="1268760"/>
            <a:ext cx="0" cy="28803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23" name="Picture 2" descr="C:\Users\nanul\Documents\Alınan Dosyalarım\logoyeniseffaf.png"/>
          <p:cNvPicPr>
            <a:picLocks noChangeAspect="1" noChangeArrowheads="1"/>
          </p:cNvPicPr>
          <p:nvPr/>
        </p:nvPicPr>
        <p:blipFill>
          <a:blip r:embed="rId2" cstate="print"/>
          <a:srcRect/>
          <a:stretch>
            <a:fillRect/>
          </a:stretch>
        </p:blipFill>
        <p:spPr bwMode="auto">
          <a:xfrm>
            <a:off x="8208963" y="42863"/>
            <a:ext cx="935037" cy="938212"/>
          </a:xfrm>
          <a:prstGeom prst="rect">
            <a:avLst/>
          </a:prstGeom>
          <a:noFill/>
          <a:ln w="9525">
            <a:noFill/>
            <a:miter lim="800000"/>
            <a:headEnd/>
            <a:tailEnd/>
          </a:ln>
        </p:spPr>
      </p:pic>
      <p:pic>
        <p:nvPicPr>
          <p:cNvPr id="27" name="Picture 2"/>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611560" y="4725144"/>
            <a:ext cx="1080120" cy="56730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778098"/>
          </a:xfrm>
        </p:spPr>
        <p:txBody>
          <a:bodyPr/>
          <a:lstStyle/>
          <a:p>
            <a:r>
              <a:rPr lang="tr-TR" sz="2800" dirty="0" smtClean="0">
                <a:solidFill>
                  <a:srgbClr val="FF0000"/>
                </a:solidFill>
              </a:rPr>
              <a:t>Türkiye’de Karstik Alanlar (Antalya Örneği)</a:t>
            </a:r>
            <a:endParaRPr lang="tr-TR" sz="2800" dirty="0">
              <a:solidFill>
                <a:srgbClr val="FF0000"/>
              </a:solidFill>
            </a:endParaRPr>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24</a:t>
            </a:fld>
            <a:endParaRPr lang="tr-TR" dirty="0"/>
          </a:p>
        </p:txBody>
      </p:sp>
      <p:graphicFrame>
        <p:nvGraphicFramePr>
          <p:cNvPr id="9" name="8 Diyagram"/>
          <p:cNvGraphicFramePr/>
          <p:nvPr/>
        </p:nvGraphicFramePr>
        <p:xfrm>
          <a:off x="683568" y="1484784"/>
          <a:ext cx="8208912" cy="1938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5" descr="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84" y="3573016"/>
            <a:ext cx="3816424" cy="261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PICT00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4716016" y="3573016"/>
            <a:ext cx="4248472" cy="25909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2" descr="C:\Users\nanul\Documents\Alınan Dosyalarım\logoyeniseffaf.png"/>
          <p:cNvPicPr>
            <a:picLocks noChangeAspect="1" noChangeArrowheads="1"/>
          </p:cNvPicPr>
          <p:nvPr/>
        </p:nvPicPr>
        <p:blipFill>
          <a:blip r:embed="rId9"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18058"/>
          </a:xfrm>
        </p:spPr>
        <p:txBody>
          <a:bodyPr/>
          <a:lstStyle/>
          <a:p>
            <a:r>
              <a:rPr lang="tr-TR" b="1" dirty="0" smtClean="0">
                <a:solidFill>
                  <a:srgbClr val="FF3300"/>
                </a:solidFill>
              </a:rPr>
              <a:t>DÜDENLER</a:t>
            </a:r>
            <a:endParaRPr lang="tr-TR" b="1" dirty="0">
              <a:solidFill>
                <a:srgbClr val="FF3300"/>
              </a:solidFill>
            </a:endParaRPr>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25</a:t>
            </a:fld>
            <a:endParaRPr lang="tr-TR" dirty="0"/>
          </a:p>
        </p:txBody>
      </p:sp>
      <p:pic>
        <p:nvPicPr>
          <p:cNvPr id="5" name="Picture 4" descr="PICT0064"/>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467544" y="1628800"/>
            <a:ext cx="3707904" cy="30243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026" descr="duden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861048"/>
            <a:ext cx="432048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11 Diyagram"/>
          <p:cNvGraphicFramePr/>
          <p:nvPr/>
        </p:nvGraphicFramePr>
        <p:xfrm>
          <a:off x="4788024" y="1628800"/>
          <a:ext cx="3528392" cy="923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12 Diyagram"/>
          <p:cNvGraphicFramePr/>
          <p:nvPr/>
        </p:nvGraphicFramePr>
        <p:xfrm>
          <a:off x="5004048" y="3068960"/>
          <a:ext cx="3168352" cy="6463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9 Diyagram"/>
          <p:cNvGraphicFramePr/>
          <p:nvPr/>
        </p:nvGraphicFramePr>
        <p:xfrm>
          <a:off x="683568" y="4797152"/>
          <a:ext cx="3168352" cy="175432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9" name="Picture 2" descr="C:\Users\nanul\Documents\Alınan Dosyalarım\logoyeniseffaf.png"/>
          <p:cNvPicPr>
            <a:picLocks noChangeAspect="1" noChangeArrowheads="1"/>
          </p:cNvPicPr>
          <p:nvPr/>
        </p:nvPicPr>
        <p:blipFill>
          <a:blip r:embed="rId19"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lstStyle/>
          <a:p>
            <a:r>
              <a:rPr lang="tr-TR" sz="2800" b="1" dirty="0" smtClean="0">
                <a:solidFill>
                  <a:srgbClr val="FF3300"/>
                </a:solidFill>
              </a:rPr>
              <a:t>YAS Kütlelerinin Yüzeysel Sular ile Etkileşimi</a:t>
            </a:r>
            <a:endParaRPr lang="tr-TR" sz="2800" b="1" dirty="0">
              <a:solidFill>
                <a:srgbClr val="FF3300"/>
              </a:solidFill>
            </a:endParaRPr>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26</a:t>
            </a:fld>
            <a:endParaRPr lang="tr-TR" dirty="0"/>
          </a:p>
        </p:txBody>
      </p:sp>
      <p:sp>
        <p:nvSpPr>
          <p:cNvPr id="5" name="4 Metin kutusu"/>
          <p:cNvSpPr txBox="1"/>
          <p:nvPr/>
        </p:nvSpPr>
        <p:spPr>
          <a:xfrm>
            <a:off x="539552" y="1196753"/>
            <a:ext cx="5472608" cy="341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tr-TR" b="1" dirty="0" smtClean="0"/>
              <a:t>İçme Suyu Amaçlı Yüzey Suları İçin Koruma Yaklaşımları</a:t>
            </a:r>
          </a:p>
          <a:p>
            <a:pPr algn="just"/>
            <a:endParaRPr lang="tr-TR" b="1" dirty="0" smtClean="0"/>
          </a:p>
          <a:p>
            <a:pPr algn="just"/>
            <a:r>
              <a:rPr lang="tr-TR" dirty="0" smtClean="0"/>
              <a:t>Ülkemizde içme suyu sağlayan göl/rezervuarların korunması SKKY “Su Kirliliği Kontrol Yönetmeliği” 17, 18, 19 ve 20. Maddelerine göre aşağıdaki gibi tanımlanmıştır; </a:t>
            </a:r>
          </a:p>
          <a:p>
            <a:pPr algn="just"/>
            <a:endParaRPr lang="tr-TR" dirty="0" smtClean="0"/>
          </a:p>
          <a:p>
            <a:pPr lvl="0" algn="just"/>
            <a:r>
              <a:rPr lang="tr-TR" dirty="0" smtClean="0"/>
              <a:t>Mutlak Koruma Alanı 0 - 300 m </a:t>
            </a:r>
          </a:p>
          <a:p>
            <a:pPr lvl="0" algn="just"/>
            <a:r>
              <a:rPr lang="tr-TR" dirty="0" smtClean="0"/>
              <a:t>Kısa Mesafeli koruma Alanı 300 - 1000m </a:t>
            </a:r>
          </a:p>
          <a:p>
            <a:pPr lvl="0" algn="just"/>
            <a:r>
              <a:rPr lang="tr-TR" dirty="0" smtClean="0"/>
              <a:t>Orta Mesafeli Koruma Alanı 1000 - 2000 </a:t>
            </a:r>
          </a:p>
          <a:p>
            <a:pPr lvl="0" algn="just"/>
            <a:r>
              <a:rPr lang="tr-TR" dirty="0" smtClean="0"/>
              <a:t>Uzun Mesafeli Koruma Alanı 2000 - Havza Sınırı </a:t>
            </a:r>
          </a:p>
          <a:p>
            <a:endParaRPr lang="tr-TR" dirty="0"/>
          </a:p>
        </p:txBody>
      </p:sp>
      <p:graphicFrame>
        <p:nvGraphicFramePr>
          <p:cNvPr id="7" name="6 Diyagram"/>
          <p:cNvGraphicFramePr/>
          <p:nvPr/>
        </p:nvGraphicFramePr>
        <p:xfrm>
          <a:off x="6156176" y="908720"/>
          <a:ext cx="2987824" cy="2767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Metin kutusu"/>
          <p:cNvSpPr txBox="1"/>
          <p:nvPr/>
        </p:nvSpPr>
        <p:spPr>
          <a:xfrm>
            <a:off x="1763688" y="5229200"/>
            <a:ext cx="518457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tr-TR" dirty="0" smtClean="0">
                <a:solidFill>
                  <a:srgbClr val="FF3300"/>
                </a:solidFill>
              </a:rPr>
              <a:t>*Bu koruma alanları bazı havzalardaki yer altı suyu etkileşimi düşünüldüğünde yetersiz kalmaktadır!</a:t>
            </a:r>
            <a:endParaRPr lang="tr-TR" dirty="0">
              <a:solidFill>
                <a:srgbClr val="FF3300"/>
              </a:solidFill>
            </a:endParaRPr>
          </a:p>
        </p:txBody>
      </p:sp>
      <p:pic>
        <p:nvPicPr>
          <p:cNvPr id="8" name="Picture 2" descr="C:\Users\nanul\Documents\Alınan Dosyalarım\logoyeniseffaf.png"/>
          <p:cNvPicPr>
            <a:picLocks noChangeAspect="1" noChangeArrowheads="1"/>
          </p:cNvPicPr>
          <p:nvPr/>
        </p:nvPicPr>
        <p:blipFill>
          <a:blip r:embed="rId7"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27</a:t>
            </a:fld>
            <a:endParaRPr lang="tr-TR" dirty="0"/>
          </a:p>
        </p:txBody>
      </p:sp>
      <p:sp>
        <p:nvSpPr>
          <p:cNvPr id="5" name="4 Metin kutusu"/>
          <p:cNvSpPr txBox="1"/>
          <p:nvPr/>
        </p:nvSpPr>
        <p:spPr>
          <a:xfrm>
            <a:off x="755576" y="1916832"/>
            <a:ext cx="4824536"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tr-TR" b="1" dirty="0" smtClean="0"/>
              <a:t>SÇD Ek-5 (2.3.2) ile;</a:t>
            </a:r>
          </a:p>
          <a:p>
            <a:pPr algn="just">
              <a:buNone/>
            </a:pPr>
            <a:r>
              <a:rPr lang="tr-TR" dirty="0" smtClean="0"/>
              <a:t>YAS kütlelerinin İlişki halinde bulunduğu yerüstü suları için 4. maddede yer alan çevresel hedeflerin gerçekleştirilmesinde başarısızlığa yada bu gibi kütlelerin ekolojik yada kimyasal kalitesinde önemli bir azalmaya veya doğrudan yer altı suyu kütlesine bağlı karasal eko sistemlerinde herhangi bir önemli hasara yol açmayacak halde olması istenmektedir.</a:t>
            </a:r>
          </a:p>
          <a:p>
            <a:endParaRPr lang="tr-TR" dirty="0"/>
          </a:p>
        </p:txBody>
      </p:sp>
      <p:pic>
        <p:nvPicPr>
          <p:cNvPr id="6" name="Picture 2"/>
          <p:cNvPicPr>
            <a:picLocks noChangeAspect="1" noChangeArrowheads="1"/>
          </p:cNvPicPr>
          <p:nvPr/>
        </p:nvPicPr>
        <p:blipFill>
          <a:blip r:embed="rId2" cstate="print"/>
          <a:srcRect/>
          <a:stretch>
            <a:fillRect/>
          </a:stretch>
        </p:blipFill>
        <p:spPr bwMode="auto">
          <a:xfrm>
            <a:off x="5652120" y="1916832"/>
            <a:ext cx="2520280" cy="2880320"/>
          </a:xfrm>
          <a:prstGeom prst="rect">
            <a:avLst/>
          </a:prstGeom>
          <a:noFill/>
          <a:ln w="9525">
            <a:noFill/>
            <a:miter lim="800000"/>
            <a:headEnd/>
            <a:tailEnd/>
          </a:ln>
        </p:spPr>
      </p:pic>
      <p:sp>
        <p:nvSpPr>
          <p:cNvPr id="7" name="1 Başlık"/>
          <p:cNvSpPr>
            <a:spLocks noGrp="1"/>
          </p:cNvSpPr>
          <p:nvPr>
            <p:ph type="title"/>
          </p:nvPr>
        </p:nvSpPr>
        <p:spPr>
          <a:xfrm>
            <a:off x="457200" y="274638"/>
            <a:ext cx="8229600" cy="706090"/>
          </a:xfrm>
        </p:spPr>
        <p:txBody>
          <a:bodyPr/>
          <a:lstStyle/>
          <a:p>
            <a:r>
              <a:rPr lang="tr-TR" sz="2800" b="1" dirty="0" smtClean="0">
                <a:solidFill>
                  <a:srgbClr val="FF3300"/>
                </a:solidFill>
              </a:rPr>
              <a:t>YAS Kütlelerinin Yüzeysel Sular ile Etkileşimi</a:t>
            </a:r>
            <a:endParaRPr lang="tr-TR" sz="2800" b="1" dirty="0">
              <a:solidFill>
                <a:srgbClr val="FF3300"/>
              </a:solidFill>
            </a:endParaRPr>
          </a:p>
        </p:txBody>
      </p:sp>
      <p:pic>
        <p:nvPicPr>
          <p:cNvPr id="8" name="Picture 2" descr="C:\Users\nanul\Documents\Alınan Dosyalarım\logoyeniseffaf.png"/>
          <p:cNvPicPr>
            <a:picLocks noChangeAspect="1" noChangeArrowheads="1"/>
          </p:cNvPicPr>
          <p:nvPr/>
        </p:nvPicPr>
        <p:blipFill>
          <a:blip r:embed="rId3"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435280" cy="634082"/>
          </a:xfrm>
        </p:spPr>
        <p:txBody>
          <a:bodyPr/>
          <a:lstStyle/>
          <a:p>
            <a:r>
              <a:rPr lang="tr-TR" sz="2800" b="1" dirty="0" smtClean="0">
                <a:solidFill>
                  <a:srgbClr val="FF3300"/>
                </a:solidFill>
              </a:rPr>
              <a:t>YAS Kütlelerinin Yüzeysel Sular ile Etkileşimi</a:t>
            </a:r>
            <a:endParaRPr lang="tr-TR" sz="2800" dirty="0"/>
          </a:p>
        </p:txBody>
      </p:sp>
      <p:sp>
        <p:nvSpPr>
          <p:cNvPr id="3" name="2 İçerik Yer Tutucusu"/>
          <p:cNvSpPr>
            <a:spLocks noGrp="1"/>
          </p:cNvSpPr>
          <p:nvPr>
            <p:ph idx="1"/>
          </p:nvPr>
        </p:nvSpPr>
        <p:spPr/>
        <p:txBody>
          <a:bodyPr/>
          <a:lstStyle/>
          <a:p>
            <a:endParaRPr lang="tr-TR"/>
          </a:p>
        </p:txBody>
      </p:sp>
      <p:sp>
        <p:nvSpPr>
          <p:cNvPr id="4" name="3 Slayt Numarası Yer Tutucusu"/>
          <p:cNvSpPr>
            <a:spLocks noGrp="1"/>
          </p:cNvSpPr>
          <p:nvPr>
            <p:ph type="sldNum" sz="quarter" idx="12"/>
          </p:nvPr>
        </p:nvSpPr>
        <p:spPr/>
        <p:txBody>
          <a:bodyPr/>
          <a:lstStyle/>
          <a:p>
            <a:pPr>
              <a:defRPr/>
            </a:pPr>
            <a:r>
              <a:rPr lang="tr-TR" dirty="0" err="1" smtClean="0"/>
              <a:t>Tubitak</a:t>
            </a:r>
            <a:r>
              <a:rPr lang="tr-TR" dirty="0" smtClean="0"/>
              <a:t>-OSİB 2013        </a:t>
            </a:r>
            <a:fld id="{A8F36B86-5FE3-4DDC-BD9A-56D2231ACAF9}" type="slidenum">
              <a:rPr lang="tr-TR" smtClean="0"/>
              <a:pPr>
                <a:defRPr/>
              </a:pPr>
              <a:t>28</a:t>
            </a:fld>
            <a:endParaRPr lang="tr-TR" dirty="0"/>
          </a:p>
        </p:txBody>
      </p:sp>
      <p:pic>
        <p:nvPicPr>
          <p:cNvPr id="5"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24744"/>
            <a:ext cx="8352928" cy="5328592"/>
          </a:xfrm>
          <a:prstGeom prst="rect">
            <a:avLst/>
          </a:prstGeom>
        </p:spPr>
      </p:pic>
      <p:pic>
        <p:nvPicPr>
          <p:cNvPr id="6" name="Picture 2" descr="C:\Users\nanul\Documents\Alınan Dosyalarım\logoyeniseffaf.png"/>
          <p:cNvPicPr>
            <a:picLocks noChangeAspect="1" noChangeArrowheads="1"/>
          </p:cNvPicPr>
          <p:nvPr/>
        </p:nvPicPr>
        <p:blipFill>
          <a:blip r:embed="rId3"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r>
              <a:rPr lang="tr-TR" dirty="0" err="1" smtClean="0"/>
              <a:t>Tubitak</a:t>
            </a:r>
            <a:r>
              <a:rPr lang="tr-TR" dirty="0" smtClean="0"/>
              <a:t>-OSİB 2013       </a:t>
            </a:r>
            <a:fld id="{A8F36B86-5FE3-4DDC-BD9A-56D2231ACAF9}" type="slidenum">
              <a:rPr lang="tr-TR" smtClean="0"/>
              <a:pPr>
                <a:defRPr/>
              </a:pPr>
              <a:t>29</a:t>
            </a:fld>
            <a:endParaRPr lang="tr-TR" dirty="0"/>
          </a:p>
        </p:txBody>
      </p:sp>
      <p:pic>
        <p:nvPicPr>
          <p:cNvPr id="7" name="Picture 2" descr="C:\Users\Remzi Karaguzel\Desktop\ASLI HN GONDERDİKLERİ\B_Jeoloji_eylul12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81" t="2152" r="2016" b="2016"/>
          <a:stretch/>
        </p:blipFill>
        <p:spPr bwMode="auto">
          <a:xfrm>
            <a:off x="395536" y="1268760"/>
            <a:ext cx="8280920" cy="5130570"/>
          </a:xfrm>
          <a:prstGeom prst="rect">
            <a:avLst/>
          </a:prstGeom>
          <a:noFill/>
          <a:extLst>
            <a:ext uri="{909E8E84-426E-40DD-AFC4-6F175D3DCCD1}">
              <a14:hiddenFill xmlns:a14="http://schemas.microsoft.com/office/drawing/2010/main">
                <a:solidFill>
                  <a:srgbClr val="FFFFFF"/>
                </a:solidFill>
              </a14:hiddenFill>
            </a:ext>
          </a:extLst>
        </p:spPr>
      </p:pic>
      <p:sp>
        <p:nvSpPr>
          <p:cNvPr id="9" name="1 Başlık"/>
          <p:cNvSpPr>
            <a:spLocks noGrp="1"/>
          </p:cNvSpPr>
          <p:nvPr>
            <p:ph type="title"/>
          </p:nvPr>
        </p:nvSpPr>
        <p:spPr>
          <a:xfrm>
            <a:off x="457200" y="274638"/>
            <a:ext cx="8435280" cy="634082"/>
          </a:xfrm>
        </p:spPr>
        <p:txBody>
          <a:bodyPr/>
          <a:lstStyle/>
          <a:p>
            <a:r>
              <a:rPr lang="tr-TR" sz="2800" b="1" dirty="0" smtClean="0">
                <a:solidFill>
                  <a:srgbClr val="FF3300"/>
                </a:solidFill>
              </a:rPr>
              <a:t>YAS Kütlelerinin Yüzeysel Sular ile Etkileşimi</a:t>
            </a:r>
            <a:endParaRPr lang="tr-TR" sz="2800" dirty="0"/>
          </a:p>
        </p:txBody>
      </p:sp>
      <p:pic>
        <p:nvPicPr>
          <p:cNvPr id="5" name="Picture 2" descr="C:\Users\nanul\Documents\Alınan Dosyalarım\logoyeniseffaf.png"/>
          <p:cNvPicPr>
            <a:picLocks noChangeAspect="1" noChangeArrowheads="1"/>
          </p:cNvPicPr>
          <p:nvPr/>
        </p:nvPicPr>
        <p:blipFill>
          <a:blip r:embed="rId3"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188640"/>
            <a:ext cx="7488832" cy="792088"/>
          </a:xfrm>
        </p:spPr>
        <p:txBody>
          <a:bodyPr/>
          <a:lstStyle/>
          <a:p>
            <a:r>
              <a:rPr lang="tr-TR" sz="3600" b="1" dirty="0" smtClean="0">
                <a:solidFill>
                  <a:srgbClr val="FF3300"/>
                </a:solidFill>
                <a:latin typeface="Arial" panose="020B0604020202020204" pitchFamily="34" charset="0"/>
                <a:cs typeface="Arial" panose="020B0604020202020204" pitchFamily="34" charset="0"/>
              </a:rPr>
              <a:t>Tezin İçeriği ve Hazırlaması</a:t>
            </a:r>
            <a:endParaRPr lang="tr-TR" sz="3600" dirty="0"/>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3</a:t>
            </a:fld>
            <a:endParaRPr lang="tr-TR" dirty="0"/>
          </a:p>
        </p:txBody>
      </p:sp>
      <p:pic>
        <p:nvPicPr>
          <p:cNvPr id="5" name="Picture 2" descr="C:\Users\nanul\Documents\Alınan Dosyalarım\logoyeniseffaf.png"/>
          <p:cNvPicPr>
            <a:picLocks noChangeAspect="1" noChangeArrowheads="1"/>
          </p:cNvPicPr>
          <p:nvPr/>
        </p:nvPicPr>
        <p:blipFill>
          <a:blip r:embed="rId3" cstate="print"/>
          <a:srcRect/>
          <a:stretch>
            <a:fillRect/>
          </a:stretch>
        </p:blipFill>
        <p:spPr bwMode="auto">
          <a:xfrm>
            <a:off x="8244408" y="42863"/>
            <a:ext cx="899592" cy="865857"/>
          </a:xfrm>
          <a:prstGeom prst="rect">
            <a:avLst/>
          </a:prstGeom>
          <a:noFill/>
          <a:ln w="9525">
            <a:noFill/>
            <a:miter lim="800000"/>
            <a:headEnd/>
            <a:tailEnd/>
          </a:ln>
        </p:spPr>
      </p:pic>
      <p:graphicFrame>
        <p:nvGraphicFramePr>
          <p:cNvPr id="7" name="6 Diyagram"/>
          <p:cNvGraphicFramePr/>
          <p:nvPr/>
        </p:nvGraphicFramePr>
        <p:xfrm>
          <a:off x="467544" y="1268760"/>
          <a:ext cx="8280920"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30</a:t>
            </a:fld>
            <a:endParaRPr lang="tr-TR" dirty="0"/>
          </a:p>
        </p:txBody>
      </p:sp>
      <p:pic>
        <p:nvPicPr>
          <p:cNvPr id="5" name="4 İçerik Yer Tutucusu" descr="C:\Documents and Settings\mertaydog\Desktop\Eğirdir Yapılaşma Gn. Md.e sunum Mart 2011\Koruma Alanlarını gösteren grafikler\grafik_koruma2.jpg"/>
          <p:cNvPicPr>
            <a:picLocks noGrp="1"/>
          </p:cNvPicPr>
          <p:nvPr>
            <p:ph idx="1"/>
          </p:nvPr>
        </p:nvPicPr>
        <p:blipFill>
          <a:blip r:embed="rId2" cstate="print"/>
          <a:srcRect/>
          <a:stretch>
            <a:fillRect/>
          </a:stretch>
        </p:blipFill>
        <p:spPr bwMode="auto">
          <a:xfrm>
            <a:off x="467544" y="1196752"/>
            <a:ext cx="8424935" cy="5472608"/>
          </a:xfrm>
          <a:prstGeom prst="rect">
            <a:avLst/>
          </a:prstGeom>
          <a:noFill/>
          <a:ln w="9525">
            <a:noFill/>
            <a:miter lim="800000"/>
            <a:headEnd/>
            <a:tailEnd/>
          </a:ln>
        </p:spPr>
      </p:pic>
      <p:sp>
        <p:nvSpPr>
          <p:cNvPr id="6" name="1 Başlık"/>
          <p:cNvSpPr>
            <a:spLocks noGrp="1"/>
          </p:cNvSpPr>
          <p:nvPr>
            <p:ph type="title"/>
          </p:nvPr>
        </p:nvSpPr>
        <p:spPr>
          <a:xfrm>
            <a:off x="457200" y="274638"/>
            <a:ext cx="8435280" cy="634082"/>
          </a:xfrm>
        </p:spPr>
        <p:txBody>
          <a:bodyPr/>
          <a:lstStyle/>
          <a:p>
            <a:r>
              <a:rPr lang="tr-TR" sz="2800" b="1" dirty="0" smtClean="0">
                <a:solidFill>
                  <a:srgbClr val="FF3300"/>
                </a:solidFill>
              </a:rPr>
              <a:t>YAS Kütlelerinin Yüzeysel Sular ile Etkileşimi</a:t>
            </a:r>
            <a:endParaRPr lang="tr-TR" sz="2800" dirty="0"/>
          </a:p>
        </p:txBody>
      </p:sp>
      <p:pic>
        <p:nvPicPr>
          <p:cNvPr id="7" name="Picture 2" descr="C:\Users\nanul\Documents\Alınan Dosyalarım\logoyeniseffaf.png"/>
          <p:cNvPicPr>
            <a:picLocks noChangeAspect="1" noChangeArrowheads="1"/>
          </p:cNvPicPr>
          <p:nvPr/>
        </p:nvPicPr>
        <p:blipFill>
          <a:blip r:embed="rId3"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31</a:t>
            </a:fld>
            <a:endParaRPr lang="tr-TR" dirty="0"/>
          </a:p>
        </p:txBody>
      </p:sp>
      <p:sp>
        <p:nvSpPr>
          <p:cNvPr id="5" name="1 Başlık"/>
          <p:cNvSpPr>
            <a:spLocks noGrp="1"/>
          </p:cNvSpPr>
          <p:nvPr>
            <p:ph type="title"/>
          </p:nvPr>
        </p:nvSpPr>
        <p:spPr>
          <a:xfrm>
            <a:off x="539552" y="188640"/>
            <a:ext cx="8229600" cy="562074"/>
          </a:xfrm>
        </p:spPr>
        <p:txBody>
          <a:bodyPr/>
          <a:lstStyle/>
          <a:p>
            <a:r>
              <a:rPr lang="tr-TR" b="1" dirty="0" smtClean="0">
                <a:solidFill>
                  <a:srgbClr val="FF0000"/>
                </a:solidFill>
              </a:rPr>
              <a:t>Değerlendirme</a:t>
            </a:r>
            <a:endParaRPr lang="tr-TR" b="1" dirty="0">
              <a:solidFill>
                <a:srgbClr val="FF0000"/>
              </a:solidFill>
            </a:endParaRPr>
          </a:p>
        </p:txBody>
      </p:sp>
      <p:graphicFrame>
        <p:nvGraphicFramePr>
          <p:cNvPr id="14" name="13 Diyagram"/>
          <p:cNvGraphicFramePr/>
          <p:nvPr/>
        </p:nvGraphicFramePr>
        <p:xfrm>
          <a:off x="395536" y="1628800"/>
          <a:ext cx="3816424" cy="480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14 Diyagram"/>
          <p:cNvGraphicFramePr/>
          <p:nvPr/>
        </p:nvGraphicFramePr>
        <p:xfrm>
          <a:off x="4716016" y="1628800"/>
          <a:ext cx="3816424" cy="4752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11 Diyagram"/>
          <p:cNvGraphicFramePr/>
          <p:nvPr/>
        </p:nvGraphicFramePr>
        <p:xfrm>
          <a:off x="395536" y="908720"/>
          <a:ext cx="3744416" cy="6480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12 Diyagram"/>
          <p:cNvGraphicFramePr/>
          <p:nvPr/>
        </p:nvGraphicFramePr>
        <p:xfrm>
          <a:off x="4716016" y="908720"/>
          <a:ext cx="3816424" cy="65736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25" name="Picture 2" descr="C:\Users\nanul\Documents\Alınan Dosyalarım\logoyeniseffaf.png"/>
          <p:cNvPicPr>
            <a:picLocks noChangeAspect="1" noChangeArrowheads="1"/>
          </p:cNvPicPr>
          <p:nvPr/>
        </p:nvPicPr>
        <p:blipFill>
          <a:blip r:embed="rId23"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778098"/>
          </a:xfrm>
        </p:spPr>
        <p:txBody>
          <a:bodyPr/>
          <a:lstStyle/>
          <a:p>
            <a:r>
              <a:rPr lang="tr-TR" b="1" dirty="0" smtClean="0">
                <a:solidFill>
                  <a:srgbClr val="FF0000"/>
                </a:solidFill>
              </a:rPr>
              <a:t>Değerlendirme</a:t>
            </a:r>
            <a:endParaRPr lang="tr-TR" dirty="0"/>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32</a:t>
            </a:fld>
            <a:endParaRPr lang="tr-TR" dirty="0"/>
          </a:p>
        </p:txBody>
      </p:sp>
      <p:sp>
        <p:nvSpPr>
          <p:cNvPr id="6" name="5 Metin kutusu"/>
          <p:cNvSpPr txBox="1"/>
          <p:nvPr/>
        </p:nvSpPr>
        <p:spPr>
          <a:xfrm>
            <a:off x="827584" y="1916832"/>
            <a:ext cx="2952328" cy="4114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endParaRPr lang="tr-TR" b="1" dirty="0" smtClean="0"/>
          </a:p>
          <a:p>
            <a:pPr algn="just">
              <a:buFont typeface="Arial" pitchFamily="34" charset="0"/>
              <a:buChar char="•"/>
            </a:pPr>
            <a:r>
              <a:rPr lang="tr-TR" b="1" dirty="0" smtClean="0"/>
              <a:t>Yeni yasa, mevzuata ve yeni koruma yaklaşımlara duyulan ihtiyaç</a:t>
            </a:r>
          </a:p>
          <a:p>
            <a:pPr algn="just"/>
            <a:endParaRPr lang="tr-TR" b="1" dirty="0" smtClean="0"/>
          </a:p>
          <a:p>
            <a:pPr algn="just">
              <a:buFont typeface="Arial" pitchFamily="34" charset="0"/>
              <a:buChar char="•"/>
            </a:pPr>
            <a:r>
              <a:rPr lang="tr-TR" b="1" dirty="0" smtClean="0"/>
              <a:t>Özel Planlamalarla öncelikli korunması gerek alanlara müdahale edebilme olanağı</a:t>
            </a:r>
          </a:p>
          <a:p>
            <a:pPr algn="just"/>
            <a:endParaRPr lang="tr-TR" b="1" dirty="0" smtClean="0"/>
          </a:p>
          <a:p>
            <a:pPr algn="just">
              <a:buFont typeface="Arial" pitchFamily="34" charset="0"/>
              <a:buChar char="•"/>
            </a:pPr>
            <a:r>
              <a:rPr lang="tr-TR" b="1" dirty="0" smtClean="0"/>
              <a:t>Yüzey ve yeraltı suyu etkileşimini ortaya koyan yaklaşımlarla yapılan son çalışmaların devam etmesi </a:t>
            </a:r>
          </a:p>
          <a:p>
            <a:pPr>
              <a:buFont typeface="Arial" pitchFamily="34" charset="0"/>
              <a:buChar char="•"/>
            </a:pPr>
            <a:endParaRPr lang="tr-TR" dirty="0"/>
          </a:p>
        </p:txBody>
      </p:sp>
      <p:sp>
        <p:nvSpPr>
          <p:cNvPr id="7" name="6 Metin kutusu"/>
          <p:cNvSpPr txBox="1"/>
          <p:nvPr/>
        </p:nvSpPr>
        <p:spPr>
          <a:xfrm>
            <a:off x="4860032" y="1916832"/>
            <a:ext cx="3240360" cy="410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buFont typeface="Arial" pitchFamily="34" charset="0"/>
              <a:buChar char="•"/>
            </a:pPr>
            <a:r>
              <a:rPr lang="tr-TR" b="1" dirty="0" smtClean="0"/>
              <a:t>Korunması gereken kaynağın fazla zamanın az olması</a:t>
            </a:r>
          </a:p>
          <a:p>
            <a:pPr algn="just"/>
            <a:endParaRPr lang="tr-TR" b="1" dirty="0" smtClean="0"/>
          </a:p>
          <a:p>
            <a:pPr algn="just">
              <a:buFont typeface="Arial" pitchFamily="34" charset="0"/>
              <a:buChar char="•"/>
            </a:pPr>
            <a:r>
              <a:rPr lang="tr-TR" b="1" dirty="0" smtClean="0"/>
              <a:t>Korunan ya da korunması planlanan alanlarda yapılaşmanın ve sanayileşmenin önüne geçilememesi ve bu alanlarda koruma planlarının ve kısıtlamaların sağlıklı olmama ihtimali</a:t>
            </a:r>
          </a:p>
          <a:p>
            <a:pPr algn="just"/>
            <a:endParaRPr lang="tr-TR" b="1" dirty="0" smtClean="0"/>
          </a:p>
          <a:p>
            <a:pPr algn="just">
              <a:buFont typeface="Arial" pitchFamily="34" charset="0"/>
              <a:buChar char="•"/>
            </a:pPr>
            <a:r>
              <a:rPr lang="tr-TR" b="1" dirty="0" smtClean="0"/>
              <a:t>Kurumsal ve yönetimsel yapılardaki çok başlılık</a:t>
            </a:r>
          </a:p>
          <a:p>
            <a:pPr>
              <a:buFont typeface="Arial" pitchFamily="34" charset="0"/>
              <a:buChar char="•"/>
            </a:pPr>
            <a:endParaRPr lang="tr-TR" dirty="0"/>
          </a:p>
        </p:txBody>
      </p:sp>
      <p:sp>
        <p:nvSpPr>
          <p:cNvPr id="8" name="7 Metin kutusu"/>
          <p:cNvSpPr txBox="1"/>
          <p:nvPr/>
        </p:nvSpPr>
        <p:spPr>
          <a:xfrm>
            <a:off x="827584" y="1412776"/>
            <a:ext cx="295232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b="1" dirty="0" smtClean="0"/>
              <a:t>FIRSATLAR</a:t>
            </a:r>
          </a:p>
        </p:txBody>
      </p:sp>
      <p:sp>
        <p:nvSpPr>
          <p:cNvPr id="9" name="8 Metin kutusu"/>
          <p:cNvSpPr txBox="1"/>
          <p:nvPr/>
        </p:nvSpPr>
        <p:spPr>
          <a:xfrm>
            <a:off x="4860032" y="1412776"/>
            <a:ext cx="324036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b="1" dirty="0" smtClean="0"/>
              <a:t>TEHTİDLER</a:t>
            </a:r>
          </a:p>
        </p:txBody>
      </p:sp>
      <p:pic>
        <p:nvPicPr>
          <p:cNvPr id="10" name="Picture 2" descr="C:\Users\nanul\Documents\Alınan Dosyalarım\logoyeniseffaf.png"/>
          <p:cNvPicPr>
            <a:picLocks noChangeAspect="1" noChangeArrowheads="1"/>
          </p:cNvPicPr>
          <p:nvPr/>
        </p:nvPicPr>
        <p:blipFill>
          <a:blip r:embed="rId2"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268760"/>
            <a:ext cx="7128792" cy="5184576"/>
          </a:xfrm>
        </p:spPr>
        <p:style>
          <a:lnRef idx="2">
            <a:schemeClr val="accent2"/>
          </a:lnRef>
          <a:fillRef idx="1">
            <a:schemeClr val="lt1"/>
          </a:fillRef>
          <a:effectRef idx="0">
            <a:schemeClr val="accent2"/>
          </a:effectRef>
          <a:fontRef idx="minor">
            <a:schemeClr val="dk1"/>
          </a:fontRef>
        </p:style>
        <p:txBody>
          <a:bodyPr/>
          <a:lstStyle/>
          <a:p>
            <a:pPr>
              <a:buNone/>
            </a:pPr>
            <a:r>
              <a:rPr lang="tr-TR" b="1" dirty="0" smtClean="0">
                <a:ln w="12700">
                  <a:solidFill>
                    <a:schemeClr val="tx2">
                      <a:satMod val="155000"/>
                    </a:schemeClr>
                  </a:solidFill>
                  <a:prstDash val="solid"/>
                </a:ln>
                <a:solidFill>
                  <a:schemeClr val="bg2">
                    <a:tint val="85000"/>
                    <a:satMod val="155000"/>
                  </a:schemeClr>
                </a:solidFill>
                <a:effectLst>
                  <a:glow rad="63500">
                    <a:schemeClr val="accent1">
                      <a:satMod val="175000"/>
                      <a:alpha val="40000"/>
                    </a:schemeClr>
                  </a:glow>
                  <a:outerShdw blurRad="41275" dist="20320" dir="1800000" algn="tl" rotWithShape="0">
                    <a:srgbClr val="000000">
                      <a:alpha val="40000"/>
                    </a:srgbClr>
                  </a:outerShdw>
                </a:effectLst>
              </a:rPr>
              <a:t>ARZ EDERİM</a:t>
            </a:r>
          </a:p>
          <a:p>
            <a:pPr>
              <a:buNone/>
            </a:pPr>
            <a:endParaRPr lang="tr-TR" b="1" dirty="0" smtClean="0">
              <a:ln w="12700">
                <a:solidFill>
                  <a:schemeClr val="tx2">
                    <a:satMod val="155000"/>
                  </a:schemeClr>
                </a:solidFill>
                <a:prstDash val="solid"/>
              </a:ln>
              <a:solidFill>
                <a:schemeClr val="bg2">
                  <a:tint val="85000"/>
                  <a:satMod val="155000"/>
                </a:schemeClr>
              </a:solidFill>
              <a:effectLst>
                <a:glow rad="63500">
                  <a:schemeClr val="accent1">
                    <a:satMod val="175000"/>
                    <a:alpha val="40000"/>
                  </a:schemeClr>
                </a:glow>
                <a:outerShdw blurRad="41275" dist="20320" dir="1800000" algn="tl" rotWithShape="0">
                  <a:srgbClr val="000000">
                    <a:alpha val="40000"/>
                  </a:srgbClr>
                </a:outerShdw>
              </a:effectLst>
            </a:endParaRPr>
          </a:p>
          <a:p>
            <a:pPr>
              <a:buNone/>
            </a:pPr>
            <a:endParaRPr lang="tr-TR" b="1" dirty="0" smtClean="0">
              <a:ln w="12700">
                <a:solidFill>
                  <a:schemeClr val="tx2">
                    <a:satMod val="155000"/>
                  </a:schemeClr>
                </a:solidFill>
                <a:prstDash val="solid"/>
              </a:ln>
              <a:solidFill>
                <a:schemeClr val="bg2">
                  <a:tint val="85000"/>
                  <a:satMod val="155000"/>
                </a:schemeClr>
              </a:solidFill>
              <a:effectLst>
                <a:glow rad="63500">
                  <a:schemeClr val="accent1">
                    <a:satMod val="175000"/>
                    <a:alpha val="40000"/>
                  </a:schemeClr>
                </a:glow>
                <a:outerShdw blurRad="41275" dist="20320" dir="1800000" algn="tl" rotWithShape="0">
                  <a:srgbClr val="000000">
                    <a:alpha val="40000"/>
                  </a:srgbClr>
                </a:outerShdw>
              </a:effectLst>
            </a:endParaRPr>
          </a:p>
          <a:p>
            <a:pPr>
              <a:buNone/>
            </a:pPr>
            <a:endParaRPr lang="tr-TR" b="1" dirty="0" smtClean="0">
              <a:ln w="12700">
                <a:solidFill>
                  <a:schemeClr val="tx2">
                    <a:satMod val="155000"/>
                  </a:schemeClr>
                </a:solidFill>
                <a:prstDash val="solid"/>
              </a:ln>
              <a:solidFill>
                <a:schemeClr val="bg2">
                  <a:tint val="85000"/>
                  <a:satMod val="155000"/>
                </a:schemeClr>
              </a:solidFill>
              <a:effectLst>
                <a:glow rad="63500">
                  <a:schemeClr val="accent1">
                    <a:satMod val="175000"/>
                    <a:alpha val="40000"/>
                  </a:schemeClr>
                </a:glow>
                <a:outerShdw blurRad="41275" dist="20320" dir="1800000" algn="tl" rotWithShape="0">
                  <a:srgbClr val="000000">
                    <a:alpha val="40000"/>
                  </a:srgbClr>
                </a:outerShdw>
              </a:effectLst>
            </a:endParaRPr>
          </a:p>
          <a:p>
            <a:pPr>
              <a:buNone/>
            </a:pPr>
            <a:r>
              <a:rPr lang="tr-TR" b="1" i="1" dirty="0" smtClean="0">
                <a:ln w="12700">
                  <a:solidFill>
                    <a:schemeClr val="tx2">
                      <a:satMod val="155000"/>
                    </a:schemeClr>
                  </a:solidFill>
                  <a:prstDash val="solid"/>
                </a:ln>
                <a:solidFill>
                  <a:schemeClr val="bg2">
                    <a:tint val="85000"/>
                    <a:satMod val="155000"/>
                  </a:schemeClr>
                </a:solidFill>
                <a:effectLst>
                  <a:glow rad="63500">
                    <a:schemeClr val="accent1">
                      <a:satMod val="175000"/>
                      <a:alpha val="40000"/>
                    </a:schemeClr>
                  </a:glow>
                  <a:outerShdw blurRad="41275" dist="20320" dir="1800000" algn="tl" rotWithShape="0">
                    <a:srgbClr val="000000">
                      <a:alpha val="40000"/>
                    </a:srgbClr>
                  </a:outerShdw>
                </a:effectLst>
              </a:rPr>
              <a:t>    Erşans KOÇ                                     </a:t>
            </a:r>
            <a:r>
              <a:rPr lang="tr-TR" b="1" i="1" dirty="0" err="1" smtClean="0">
                <a:ln w="12700">
                  <a:solidFill>
                    <a:schemeClr val="tx2">
                      <a:satMod val="155000"/>
                    </a:schemeClr>
                  </a:solidFill>
                  <a:prstDash val="solid"/>
                </a:ln>
                <a:solidFill>
                  <a:schemeClr val="bg2">
                    <a:tint val="85000"/>
                    <a:satMod val="155000"/>
                  </a:schemeClr>
                </a:solidFill>
                <a:effectLst>
                  <a:glow rad="63500">
                    <a:schemeClr val="accent1">
                      <a:satMod val="175000"/>
                      <a:alpha val="40000"/>
                    </a:schemeClr>
                  </a:glow>
                  <a:outerShdw blurRad="41275" dist="20320" dir="1800000" algn="tl" rotWithShape="0">
                    <a:srgbClr val="000000">
                      <a:alpha val="40000"/>
                    </a:srgbClr>
                  </a:outerShdw>
                </a:effectLst>
              </a:rPr>
              <a:t>ekoc</a:t>
            </a:r>
            <a:r>
              <a:rPr lang="tr-TR" b="1" i="1" dirty="0" smtClean="0">
                <a:ln w="12700">
                  <a:solidFill>
                    <a:schemeClr val="tx2">
                      <a:satMod val="155000"/>
                    </a:schemeClr>
                  </a:solidFill>
                  <a:prstDash val="solid"/>
                </a:ln>
                <a:solidFill>
                  <a:schemeClr val="bg2">
                    <a:tint val="85000"/>
                    <a:satMod val="155000"/>
                  </a:schemeClr>
                </a:solidFill>
                <a:effectLst>
                  <a:glow rad="63500">
                    <a:schemeClr val="accent1">
                      <a:satMod val="175000"/>
                      <a:alpha val="40000"/>
                    </a:schemeClr>
                  </a:glow>
                  <a:outerShdw blurRad="41275" dist="20320" dir="1800000" algn="tl" rotWithShape="0">
                    <a:srgbClr val="000000">
                      <a:alpha val="40000"/>
                    </a:srgbClr>
                  </a:outerShdw>
                </a:effectLst>
              </a:rPr>
              <a:t>@</a:t>
            </a:r>
            <a:r>
              <a:rPr lang="tr-TR" b="1" i="1" dirty="0" err="1" smtClean="0">
                <a:ln w="12700">
                  <a:solidFill>
                    <a:schemeClr val="tx2">
                      <a:satMod val="155000"/>
                    </a:schemeClr>
                  </a:solidFill>
                  <a:prstDash val="solid"/>
                </a:ln>
                <a:solidFill>
                  <a:schemeClr val="bg2">
                    <a:tint val="85000"/>
                    <a:satMod val="155000"/>
                  </a:schemeClr>
                </a:solidFill>
                <a:effectLst>
                  <a:glow rad="63500">
                    <a:schemeClr val="accent1">
                      <a:satMod val="175000"/>
                      <a:alpha val="40000"/>
                    </a:schemeClr>
                  </a:glow>
                  <a:outerShdw blurRad="41275" dist="20320" dir="1800000" algn="tl" rotWithShape="0">
                    <a:srgbClr val="000000">
                      <a:alpha val="40000"/>
                    </a:srgbClr>
                  </a:outerShdw>
                </a:effectLst>
              </a:rPr>
              <a:t>ormansu</a:t>
            </a:r>
            <a:r>
              <a:rPr lang="tr-TR" b="1" i="1" dirty="0" smtClean="0">
                <a:ln w="12700">
                  <a:solidFill>
                    <a:schemeClr val="tx2">
                      <a:satMod val="155000"/>
                    </a:schemeClr>
                  </a:solidFill>
                  <a:prstDash val="solid"/>
                </a:ln>
                <a:solidFill>
                  <a:schemeClr val="bg2">
                    <a:tint val="85000"/>
                    <a:satMod val="155000"/>
                  </a:schemeClr>
                </a:solidFill>
                <a:effectLst>
                  <a:glow rad="63500">
                    <a:schemeClr val="accent1">
                      <a:satMod val="175000"/>
                      <a:alpha val="40000"/>
                    </a:schemeClr>
                  </a:glow>
                  <a:outerShdw blurRad="41275" dist="20320" dir="1800000" algn="tl" rotWithShape="0">
                    <a:srgbClr val="000000">
                      <a:alpha val="40000"/>
                    </a:srgbClr>
                  </a:outerShdw>
                </a:effectLst>
              </a:rPr>
              <a:t>.gov.tr</a:t>
            </a:r>
            <a:endParaRPr lang="tr-TR" b="1" i="1" dirty="0">
              <a:ln w="12700">
                <a:solidFill>
                  <a:schemeClr val="tx2">
                    <a:satMod val="155000"/>
                  </a:schemeClr>
                </a:solidFill>
                <a:prstDash val="solid"/>
              </a:ln>
              <a:solidFill>
                <a:schemeClr val="bg2">
                  <a:tint val="85000"/>
                  <a:satMod val="155000"/>
                </a:schemeClr>
              </a:solidFill>
              <a:effectLst>
                <a:glow rad="63500">
                  <a:schemeClr val="accent1">
                    <a:satMod val="175000"/>
                    <a:alpha val="40000"/>
                  </a:schemeClr>
                </a:glow>
                <a:outerShdw blurRad="41275" dist="20320" dir="1800000" algn="tl" rotWithShape="0">
                  <a:srgbClr val="000000">
                    <a:alpha val="40000"/>
                  </a:srgbClr>
                </a:outerShdw>
              </a:effectLst>
            </a:endParaRPr>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33</a:t>
            </a:fld>
            <a:endParaRPr lang="tr-TR" dirty="0"/>
          </a:p>
        </p:txBody>
      </p:sp>
      <p:pic>
        <p:nvPicPr>
          <p:cNvPr id="6" name="Picture 2" descr="C:\Users\nanul\Documents\Alınan Dosyalarım\logoyeniseffaf.png"/>
          <p:cNvPicPr>
            <a:picLocks noChangeAspect="1" noChangeArrowheads="1"/>
          </p:cNvPicPr>
          <p:nvPr/>
        </p:nvPicPr>
        <p:blipFill>
          <a:blip r:embed="rId2"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229600" cy="778098"/>
          </a:xfrm>
        </p:spPr>
        <p:txBody>
          <a:bodyPr/>
          <a:lstStyle/>
          <a:p>
            <a:r>
              <a:rPr lang="tr-TR" b="1" dirty="0" smtClean="0">
                <a:solidFill>
                  <a:srgbClr val="FF3300"/>
                </a:solidFill>
                <a:latin typeface="Arial" panose="020B0604020202020204" pitchFamily="34" charset="0"/>
                <a:cs typeface="Arial" panose="020B0604020202020204" pitchFamily="34" charset="0"/>
              </a:rPr>
              <a:t>Yeraltı Suyunun Önemi</a:t>
            </a:r>
            <a:endParaRPr lang="tr-TR" dirty="0"/>
          </a:p>
        </p:txBody>
      </p:sp>
      <p:graphicFrame>
        <p:nvGraphicFramePr>
          <p:cNvPr id="7" name="6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4</a:t>
            </a:fld>
            <a:endParaRPr lang="tr-TR" dirty="0"/>
          </a:p>
        </p:txBody>
      </p:sp>
      <p:pic>
        <p:nvPicPr>
          <p:cNvPr id="8" name="7 Resim"/>
          <p:cNvPicPr/>
          <p:nvPr/>
        </p:nvPicPr>
        <p:blipFill>
          <a:blip r:embed="rId7" cstate="print"/>
          <a:srcRect/>
          <a:stretch>
            <a:fillRect/>
          </a:stretch>
        </p:blipFill>
        <p:spPr bwMode="auto">
          <a:xfrm>
            <a:off x="755576" y="3645024"/>
            <a:ext cx="7488832" cy="2121613"/>
          </a:xfrm>
          <a:prstGeom prst="rect">
            <a:avLst/>
          </a:prstGeom>
          <a:noFill/>
          <a:ln w="9525">
            <a:noFill/>
            <a:miter lim="800000"/>
            <a:headEnd/>
            <a:tailEnd/>
          </a:ln>
        </p:spPr>
      </p:pic>
      <p:pic>
        <p:nvPicPr>
          <p:cNvPr id="9" name="Picture 2" descr="C:\Users\nanul\Documents\Alınan Dosyalarım\logoyeniseffaf.png"/>
          <p:cNvPicPr>
            <a:picLocks noChangeAspect="1" noChangeArrowheads="1"/>
          </p:cNvPicPr>
          <p:nvPr/>
        </p:nvPicPr>
        <p:blipFill>
          <a:blip r:embed="rId8" cstate="print"/>
          <a:srcRect/>
          <a:stretch>
            <a:fillRect/>
          </a:stretch>
        </p:blipFill>
        <p:spPr bwMode="auto">
          <a:xfrm>
            <a:off x="8100392" y="42863"/>
            <a:ext cx="1043608" cy="865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332656"/>
            <a:ext cx="7787208" cy="576064"/>
          </a:xfrm>
        </p:spPr>
        <p:txBody>
          <a:bodyPr/>
          <a:lstStyle/>
          <a:p>
            <a:r>
              <a:rPr lang="tr-TR" sz="2800" b="1" dirty="0" smtClean="0">
                <a:solidFill>
                  <a:srgbClr val="FF3300"/>
                </a:solidFill>
                <a:latin typeface="Arial" panose="020B0604020202020204" pitchFamily="34" charset="0"/>
                <a:cs typeface="Arial" panose="020B0604020202020204" pitchFamily="34" charset="0"/>
              </a:rPr>
              <a:t>AB Mevzuatında Yas Koruma Alanları</a:t>
            </a:r>
            <a:endParaRPr lang="tr-TR" sz="2800" dirty="0"/>
          </a:p>
        </p:txBody>
      </p:sp>
      <p:sp>
        <p:nvSpPr>
          <p:cNvPr id="3" name="2 İçerik Yer Tutucusu"/>
          <p:cNvSpPr>
            <a:spLocks noGrp="1"/>
          </p:cNvSpPr>
          <p:nvPr>
            <p:ph idx="1"/>
          </p:nvPr>
        </p:nvSpPr>
        <p:spPr>
          <a:xfrm>
            <a:off x="395536" y="1412776"/>
            <a:ext cx="8229600" cy="4525963"/>
          </a:xfrm>
        </p:spPr>
        <p:txBody>
          <a:bodyPr/>
          <a:lstStyle/>
          <a:p>
            <a:pPr>
              <a:buNone/>
            </a:pPr>
            <a:r>
              <a:rPr lang="tr-TR" sz="2800" b="1" dirty="0" smtClean="0">
                <a:solidFill>
                  <a:srgbClr val="0000FF"/>
                </a:solidFill>
              </a:rPr>
              <a:t>SÇD “iyi su durumunu” hedeflemektedir. </a:t>
            </a:r>
          </a:p>
          <a:p>
            <a:pPr>
              <a:buNone/>
            </a:pPr>
            <a:r>
              <a:rPr lang="tr-TR" sz="2800" b="1" dirty="0" smtClean="0">
                <a:solidFill>
                  <a:srgbClr val="0000FF"/>
                </a:solidFill>
              </a:rPr>
              <a:t>Yeraltı suyu düşünüldüğünde;</a:t>
            </a:r>
          </a:p>
          <a:p>
            <a:pPr>
              <a:buFont typeface="Wingdings" pitchFamily="2" charset="2"/>
              <a:buChar char="Ø"/>
            </a:pPr>
            <a:r>
              <a:rPr lang="tr-TR" sz="2800" b="1" dirty="0" smtClean="0">
                <a:solidFill>
                  <a:srgbClr val="0000FF"/>
                </a:solidFill>
              </a:rPr>
              <a:t>Yeraltı suyu kütlelerinin (miktar ve kimyasal) açıdan iyi su durumuna ulaşmasını hedefler.</a:t>
            </a:r>
          </a:p>
          <a:p>
            <a:pPr lvl="0">
              <a:buFont typeface="Wingdings" pitchFamily="2" charset="2"/>
              <a:buChar char="Ø"/>
            </a:pPr>
            <a:r>
              <a:rPr lang="tr-TR" sz="2800" b="1" dirty="0" smtClean="0">
                <a:solidFill>
                  <a:srgbClr val="0000FF"/>
                </a:solidFill>
              </a:rPr>
              <a:t>İyi yeraltı suyu durumuna ulaşmak için bütün yeraltı suyu kütlelerini korur, iyileştirir ve eski haline getirir. </a:t>
            </a:r>
          </a:p>
          <a:p>
            <a:pPr lvl="0">
              <a:buFont typeface="Wingdings" pitchFamily="2" charset="2"/>
              <a:buChar char="Ø"/>
            </a:pPr>
            <a:r>
              <a:rPr lang="tr-TR" sz="2800" b="1" dirty="0" smtClean="0">
                <a:solidFill>
                  <a:srgbClr val="0000FF"/>
                </a:solidFill>
              </a:rPr>
              <a:t>Yeraltı suyu koruma alanları tanımlar.</a:t>
            </a:r>
          </a:p>
          <a:p>
            <a:pPr>
              <a:buNone/>
            </a:pPr>
            <a:endParaRPr lang="tr-TR" sz="2800" dirty="0" smtClean="0"/>
          </a:p>
          <a:p>
            <a:pPr>
              <a:buNone/>
            </a:pPr>
            <a:endParaRPr lang="tr-TR" sz="2800" dirty="0"/>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5</a:t>
            </a:fld>
            <a:endParaRPr lang="tr-TR" dirty="0"/>
          </a:p>
        </p:txBody>
      </p:sp>
      <p:pic>
        <p:nvPicPr>
          <p:cNvPr id="5" name="Picture 2" descr="C:\Users\nanul\Documents\Alınan Dosyalarım\logoyeniseffaf.png"/>
          <p:cNvPicPr>
            <a:picLocks noChangeAspect="1" noChangeArrowheads="1"/>
          </p:cNvPicPr>
          <p:nvPr/>
        </p:nvPicPr>
        <p:blipFill>
          <a:blip r:embed="rId2" cstate="print"/>
          <a:srcRect/>
          <a:stretch>
            <a:fillRect/>
          </a:stretch>
        </p:blipFill>
        <p:spPr bwMode="auto">
          <a:xfrm>
            <a:off x="8172400" y="42863"/>
            <a:ext cx="971600" cy="865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27584" y="188641"/>
            <a:ext cx="7272808" cy="792088"/>
          </a:xfrm>
        </p:spPr>
        <p:txBody>
          <a:bodyPr/>
          <a:lstStyle/>
          <a:p>
            <a:r>
              <a:rPr lang="tr-TR" sz="2800" b="1" dirty="0" smtClean="0">
                <a:solidFill>
                  <a:srgbClr val="FF3300"/>
                </a:solidFill>
                <a:latin typeface="Arial" panose="020B0604020202020204" pitchFamily="34" charset="0"/>
                <a:cs typeface="Arial" panose="020B0604020202020204" pitchFamily="34" charset="0"/>
              </a:rPr>
              <a:t>SÇD’ ye Göre Yas Koruma Alanları</a:t>
            </a:r>
            <a:endParaRPr lang="tr-TR" sz="2800" dirty="0"/>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6</a:t>
            </a:fld>
            <a:endParaRPr lang="tr-TR" dirty="0"/>
          </a:p>
        </p:txBody>
      </p:sp>
      <p:pic>
        <p:nvPicPr>
          <p:cNvPr id="5" name="Picture 2" descr="C:\Users\nanul\Documents\Alınan Dosyalarım\logoyeniseffaf.png"/>
          <p:cNvPicPr>
            <a:picLocks noChangeAspect="1" noChangeArrowheads="1"/>
          </p:cNvPicPr>
          <p:nvPr/>
        </p:nvPicPr>
        <p:blipFill>
          <a:blip r:embed="rId3" cstate="print"/>
          <a:srcRect/>
          <a:stretch>
            <a:fillRect/>
          </a:stretch>
        </p:blipFill>
        <p:spPr bwMode="auto">
          <a:xfrm>
            <a:off x="8172400" y="42863"/>
            <a:ext cx="971600" cy="865857"/>
          </a:xfrm>
          <a:prstGeom prst="rect">
            <a:avLst/>
          </a:prstGeom>
          <a:noFill/>
          <a:ln w="9525">
            <a:noFill/>
            <a:miter lim="800000"/>
            <a:headEnd/>
            <a:tailEnd/>
          </a:ln>
        </p:spPr>
      </p:pic>
      <p:sp>
        <p:nvSpPr>
          <p:cNvPr id="9" name="8 Alt Başlık"/>
          <p:cNvSpPr>
            <a:spLocks noGrp="1"/>
          </p:cNvSpPr>
          <p:nvPr>
            <p:ph type="subTitle" idx="1"/>
          </p:nvPr>
        </p:nvSpPr>
        <p:spPr>
          <a:xfrm>
            <a:off x="323528" y="1484784"/>
            <a:ext cx="6120680" cy="5040560"/>
          </a:xfrm>
        </p:spPr>
        <p:txBody>
          <a:bodyPr/>
          <a:lstStyle/>
          <a:p>
            <a:pPr algn="just"/>
            <a:r>
              <a:rPr lang="tr-TR" sz="2400" b="1" dirty="0" smtClean="0">
                <a:solidFill>
                  <a:srgbClr val="0000FF"/>
                </a:solidFill>
              </a:rPr>
              <a:t>SÇD </a:t>
            </a:r>
            <a:r>
              <a:rPr lang="tr-TR" sz="2400" b="1" u="sng" dirty="0" smtClean="0">
                <a:solidFill>
                  <a:srgbClr val="0000FF"/>
                </a:solidFill>
              </a:rPr>
              <a:t>Madde 6'ya</a:t>
            </a:r>
            <a:r>
              <a:rPr lang="tr-TR" sz="2400" b="1" dirty="0" smtClean="0">
                <a:solidFill>
                  <a:srgbClr val="0000FF"/>
                </a:solidFill>
              </a:rPr>
              <a:t> göre Üye Devletlerin korunan bölgeler için kayıt oluşturmaları gereklidir ve bu kayıtları </a:t>
            </a:r>
            <a:r>
              <a:rPr lang="tr-TR" sz="2400" b="1" dirty="0" err="1" smtClean="0">
                <a:solidFill>
                  <a:srgbClr val="0000FF"/>
                </a:solidFill>
              </a:rPr>
              <a:t>NHYP’lere</a:t>
            </a:r>
            <a:r>
              <a:rPr lang="tr-TR" sz="2400" b="1" dirty="0" smtClean="0">
                <a:solidFill>
                  <a:srgbClr val="0000FF"/>
                </a:solidFill>
              </a:rPr>
              <a:t> bildirmelidir. YAS koruma alanları için de bu durum geçerlidir.</a:t>
            </a:r>
          </a:p>
          <a:p>
            <a:pPr algn="just"/>
            <a:r>
              <a:rPr lang="tr-TR" sz="2400" b="1" u="sng" dirty="0" smtClean="0">
                <a:solidFill>
                  <a:srgbClr val="0000FF"/>
                </a:solidFill>
              </a:rPr>
              <a:t>Madde 7’de</a:t>
            </a:r>
            <a:r>
              <a:rPr lang="tr-TR" sz="2400" b="1" dirty="0" smtClean="0">
                <a:solidFill>
                  <a:srgbClr val="0000FF"/>
                </a:solidFill>
              </a:rPr>
              <a:t> ise </a:t>
            </a:r>
            <a:r>
              <a:rPr lang="tr-TR" sz="2400" b="1" dirty="0" err="1" smtClean="0">
                <a:solidFill>
                  <a:srgbClr val="0000FF"/>
                </a:solidFill>
              </a:rPr>
              <a:t>İSKA’lar</a:t>
            </a:r>
            <a:r>
              <a:rPr lang="tr-TR" sz="2400" b="1" dirty="0" smtClean="0">
                <a:solidFill>
                  <a:srgbClr val="0000FF"/>
                </a:solidFill>
              </a:rPr>
              <a:t> 10m</a:t>
            </a:r>
            <a:r>
              <a:rPr lang="tr-TR" sz="2400" b="1" baseline="30000" dirty="0" smtClean="0">
                <a:solidFill>
                  <a:srgbClr val="0000FF"/>
                </a:solidFill>
              </a:rPr>
              <a:t>3</a:t>
            </a:r>
            <a:r>
              <a:rPr lang="tr-TR" sz="2400" b="1" dirty="0" smtClean="0">
                <a:solidFill>
                  <a:srgbClr val="0000FF"/>
                </a:solidFill>
              </a:rPr>
              <a:t>/gün’den daha fazla çekim yapılan veya 50’den fazla insana temin edilen ve gelecekte bu amaç için kullanılacak su kütleleri olarak tanımlanmaktadır.</a:t>
            </a:r>
          </a:p>
          <a:p>
            <a:pPr algn="just"/>
            <a:endParaRPr lang="tr-TR" sz="2400" b="1" dirty="0" smtClean="0">
              <a:solidFill>
                <a:srgbClr val="0000FF"/>
              </a:solidFill>
            </a:endParaRPr>
          </a:p>
          <a:p>
            <a:pPr algn="just"/>
            <a:r>
              <a:rPr lang="tr-TR" sz="2400" b="1" dirty="0" smtClean="0">
                <a:solidFill>
                  <a:srgbClr val="0000FF"/>
                </a:solidFill>
              </a:rPr>
              <a:t>Bununla birlikte koruma alanlarının belirlenmesi Üye Devletlerinin takdirine bırakılmıştır.</a:t>
            </a:r>
            <a:endParaRPr lang="tr-TR" sz="2400" b="1" dirty="0" smtClean="0"/>
          </a:p>
          <a:p>
            <a:pPr algn="just"/>
            <a:endParaRPr lang="tr-TR" b="1" dirty="0"/>
          </a:p>
        </p:txBody>
      </p:sp>
      <p:pic>
        <p:nvPicPr>
          <p:cNvPr id="1026" name="Picture 2"/>
          <p:cNvPicPr>
            <a:picLocks noChangeAspect="1" noChangeArrowheads="1"/>
          </p:cNvPicPr>
          <p:nvPr/>
        </p:nvPicPr>
        <p:blipFill>
          <a:blip r:embed="rId4" cstate="print"/>
          <a:srcRect/>
          <a:stretch>
            <a:fillRect/>
          </a:stretch>
        </p:blipFill>
        <p:spPr bwMode="auto">
          <a:xfrm>
            <a:off x="6804248" y="1556792"/>
            <a:ext cx="201930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0"/>
            <a:ext cx="8229600" cy="908720"/>
          </a:xfrm>
        </p:spPr>
        <p:txBody>
          <a:bodyPr/>
          <a:lstStyle/>
          <a:p>
            <a:r>
              <a:rPr lang="tr-TR" sz="2800" b="1" dirty="0" smtClean="0">
                <a:solidFill>
                  <a:srgbClr val="FF3300"/>
                </a:solidFill>
                <a:latin typeface="Arial" panose="020B0604020202020204" pitchFamily="34" charset="0"/>
                <a:cs typeface="Arial" panose="020B0604020202020204" pitchFamily="34" charset="0"/>
              </a:rPr>
              <a:t>AB Mevzuatında Yas Koruma Alanları</a:t>
            </a:r>
            <a:endParaRPr lang="tr-TR" sz="2800" dirty="0"/>
          </a:p>
        </p:txBody>
      </p:sp>
      <p:sp>
        <p:nvSpPr>
          <p:cNvPr id="3" name="2 İçerik Yer Tutucusu"/>
          <p:cNvSpPr>
            <a:spLocks noGrp="1"/>
          </p:cNvSpPr>
          <p:nvPr>
            <p:ph idx="1"/>
          </p:nvPr>
        </p:nvSpPr>
        <p:spPr>
          <a:xfrm>
            <a:off x="467544" y="1412776"/>
            <a:ext cx="8229600" cy="4781128"/>
          </a:xfrm>
        </p:spPr>
        <p:txBody>
          <a:bodyPr/>
          <a:lstStyle/>
          <a:p>
            <a:pPr algn="ctr">
              <a:buNone/>
            </a:pPr>
            <a:r>
              <a:rPr lang="tr-TR" b="1" dirty="0" smtClean="0">
                <a:solidFill>
                  <a:srgbClr val="0000FF"/>
                </a:solidFill>
              </a:rPr>
              <a:t>Üye Devletler YAS koruma alanlarının sınırlarını </a:t>
            </a:r>
          </a:p>
          <a:p>
            <a:pPr algn="ctr">
              <a:buNone/>
            </a:pPr>
            <a:r>
              <a:rPr lang="tr-TR" b="1" dirty="0" smtClean="0">
                <a:solidFill>
                  <a:srgbClr val="0000FF"/>
                </a:solidFill>
              </a:rPr>
              <a:t>nasıl belirlemelidir?</a:t>
            </a:r>
          </a:p>
          <a:p>
            <a:pPr>
              <a:buNone/>
            </a:pPr>
            <a:endParaRPr lang="tr-TR" dirty="0" smtClean="0"/>
          </a:p>
          <a:p>
            <a:pPr>
              <a:buNone/>
            </a:pPr>
            <a:endParaRPr lang="tr-TR" dirty="0"/>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7</a:t>
            </a:fld>
            <a:endParaRPr lang="tr-TR" dirty="0"/>
          </a:p>
        </p:txBody>
      </p:sp>
      <p:graphicFrame>
        <p:nvGraphicFramePr>
          <p:cNvPr id="6" name="5 Diyagram"/>
          <p:cNvGraphicFramePr/>
          <p:nvPr/>
        </p:nvGraphicFramePr>
        <p:xfrm>
          <a:off x="755576" y="2348880"/>
          <a:ext cx="77768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C:\Users\nanul\Documents\Alınan Dosyalarım\logoyeniseffaf.png"/>
          <p:cNvPicPr>
            <a:picLocks noChangeAspect="1" noChangeArrowheads="1"/>
          </p:cNvPicPr>
          <p:nvPr/>
        </p:nvPicPr>
        <p:blipFill>
          <a:blip r:embed="rId7" cstate="print"/>
          <a:srcRect/>
          <a:stretch>
            <a:fillRect/>
          </a:stretch>
        </p:blipFill>
        <p:spPr bwMode="auto">
          <a:xfrm>
            <a:off x="8172400" y="42863"/>
            <a:ext cx="971600" cy="865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99592" y="1"/>
            <a:ext cx="7772400" cy="1052735"/>
          </a:xfrm>
        </p:spPr>
        <p:txBody>
          <a:bodyPr/>
          <a:lstStyle/>
          <a:p>
            <a:r>
              <a:rPr lang="tr-TR" b="1" dirty="0" smtClean="0">
                <a:solidFill>
                  <a:srgbClr val="FF3300"/>
                </a:solidFill>
                <a:latin typeface="Arial" panose="020B0604020202020204" pitchFamily="34" charset="0"/>
                <a:cs typeface="Arial" panose="020B0604020202020204" pitchFamily="34" charset="0"/>
              </a:rPr>
              <a:t>Yurt Dışı Uygulamaları</a:t>
            </a:r>
            <a:endParaRPr lang="tr-TR" dirty="0"/>
          </a:p>
        </p:txBody>
      </p:sp>
      <p:sp>
        <p:nvSpPr>
          <p:cNvPr id="6" name="5 Alt Başlık"/>
          <p:cNvSpPr>
            <a:spLocks noGrp="1"/>
          </p:cNvSpPr>
          <p:nvPr>
            <p:ph type="subTitle" idx="1"/>
          </p:nvPr>
        </p:nvSpPr>
        <p:spPr>
          <a:xfrm>
            <a:off x="1331640" y="1412776"/>
            <a:ext cx="6400800" cy="1296144"/>
          </a:xfrm>
        </p:spPr>
        <p:txBody>
          <a:bodyPr/>
          <a:lstStyle/>
          <a:p>
            <a:r>
              <a:rPr lang="tr-TR" b="1" dirty="0" smtClean="0">
                <a:solidFill>
                  <a:srgbClr val="0000FF"/>
                </a:solidFill>
              </a:rPr>
              <a:t>Gelişmiş ülkelerde 3 veya 4 farklı YAS koruma alanı mevcuttur.</a:t>
            </a:r>
            <a:endParaRPr lang="tr-TR" b="1" dirty="0">
              <a:solidFill>
                <a:srgbClr val="0000FF"/>
              </a:solidFill>
            </a:endParaRPr>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8</a:t>
            </a:fld>
            <a:endParaRPr lang="tr-TR" dirty="0"/>
          </a:p>
        </p:txBody>
      </p:sp>
      <p:graphicFrame>
        <p:nvGraphicFramePr>
          <p:cNvPr id="5" name="4 İçerik Yer Tutucusu"/>
          <p:cNvGraphicFramePr>
            <a:graphicFrameLocks noGrp="1"/>
          </p:cNvGraphicFramePr>
          <p:nvPr>
            <p:ph idx="4294967295"/>
          </p:nvPr>
        </p:nvGraphicFramePr>
        <p:xfrm>
          <a:off x="539552" y="2332038"/>
          <a:ext cx="8229600" cy="433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C:\Users\nanul\Documents\Alınan Dosyalarım\logoyeniseffaf.png"/>
          <p:cNvPicPr>
            <a:picLocks noChangeAspect="1" noChangeArrowheads="1"/>
          </p:cNvPicPr>
          <p:nvPr/>
        </p:nvPicPr>
        <p:blipFill>
          <a:blip r:embed="rId7"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lstStyle/>
          <a:p>
            <a:r>
              <a:rPr lang="tr-TR" b="1" dirty="0" smtClean="0">
                <a:solidFill>
                  <a:srgbClr val="FF3300"/>
                </a:solidFill>
                <a:latin typeface="Arial" panose="020B0604020202020204" pitchFamily="34" charset="0"/>
                <a:cs typeface="Arial" panose="020B0604020202020204" pitchFamily="34" charset="0"/>
              </a:rPr>
              <a:t>Yurt Dışı Uygulamaları</a:t>
            </a:r>
            <a:endParaRPr lang="tr-TR" dirty="0"/>
          </a:p>
        </p:txBody>
      </p:sp>
      <p:sp>
        <p:nvSpPr>
          <p:cNvPr id="4" name="3 Slayt Numarası Yer Tutucusu"/>
          <p:cNvSpPr>
            <a:spLocks noGrp="1"/>
          </p:cNvSpPr>
          <p:nvPr>
            <p:ph type="sldNum" sz="quarter" idx="12"/>
          </p:nvPr>
        </p:nvSpPr>
        <p:spPr/>
        <p:txBody>
          <a:bodyPr/>
          <a:lstStyle/>
          <a:p>
            <a:pPr>
              <a:defRPr/>
            </a:pPr>
            <a:fld id="{A8F36B86-5FE3-4DDC-BD9A-56D2231ACAF9}" type="slidenum">
              <a:rPr lang="tr-TR" smtClean="0"/>
              <a:pPr>
                <a:defRPr/>
              </a:pPr>
              <a:t>9</a:t>
            </a:fld>
            <a:endParaRPr lang="tr-TR" dirty="0"/>
          </a:p>
        </p:txBody>
      </p:sp>
      <p:graphicFrame>
        <p:nvGraphicFramePr>
          <p:cNvPr id="5" name="4 Diyagram"/>
          <p:cNvGraphicFramePr/>
          <p:nvPr/>
        </p:nvGraphicFramePr>
        <p:xfrm>
          <a:off x="683568" y="1484784"/>
          <a:ext cx="7992888" cy="4136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srcRect/>
          <a:stretch>
            <a:fillRect/>
          </a:stretch>
        </p:blipFill>
        <p:spPr bwMode="auto">
          <a:xfrm>
            <a:off x="5004048" y="5301208"/>
            <a:ext cx="3240360" cy="1368152"/>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899592" y="5301208"/>
            <a:ext cx="3312368" cy="1395536"/>
          </a:xfrm>
          <a:prstGeom prst="rect">
            <a:avLst/>
          </a:prstGeom>
          <a:noFill/>
          <a:ln w="9525">
            <a:noFill/>
            <a:miter lim="800000"/>
            <a:headEnd/>
            <a:tailEnd/>
          </a:ln>
        </p:spPr>
      </p:pic>
      <p:pic>
        <p:nvPicPr>
          <p:cNvPr id="7" name="Picture 2" descr="C:\Users\nanul\Documents\Alınan Dosyalarım\logoyeniseffaf.png"/>
          <p:cNvPicPr>
            <a:picLocks noChangeAspect="1" noChangeArrowheads="1"/>
          </p:cNvPicPr>
          <p:nvPr/>
        </p:nvPicPr>
        <p:blipFill>
          <a:blip r:embed="rId9"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2ACF21-6A3C-4842-AF2B-EB0D199310AE}"/>
</file>

<file path=customXml/itemProps2.xml><?xml version="1.0" encoding="utf-8"?>
<ds:datastoreItem xmlns:ds="http://schemas.openxmlformats.org/officeDocument/2006/customXml" ds:itemID="{8F3DB875-6F3F-4555-9CF6-4C30970041F4}"/>
</file>

<file path=customXml/itemProps3.xml><?xml version="1.0" encoding="utf-8"?>
<ds:datastoreItem xmlns:ds="http://schemas.openxmlformats.org/officeDocument/2006/customXml" ds:itemID="{90649B3F-8C72-44B4-B104-77CFFD64261E}"/>
</file>

<file path=docProps/app.xml><?xml version="1.0" encoding="utf-8"?>
<Properties xmlns="http://schemas.openxmlformats.org/officeDocument/2006/extended-properties" xmlns:vt="http://schemas.openxmlformats.org/officeDocument/2006/docPropsVTypes">
  <TotalTime>11420</TotalTime>
  <Words>1567</Words>
  <Application>Microsoft Office PowerPoint</Application>
  <PresentationFormat>Ekran Gösterisi (4:3)</PresentationFormat>
  <Paragraphs>342</Paragraphs>
  <Slides>33</Slides>
  <Notes>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Arial</vt:lpstr>
      <vt:lpstr>Calibri</vt:lpstr>
      <vt:lpstr>Times New Roman</vt:lpstr>
      <vt:lpstr>Wingdings</vt:lpstr>
      <vt:lpstr>1_Ofis Teması</vt:lpstr>
      <vt:lpstr>PowerPoint Sunusu</vt:lpstr>
      <vt:lpstr>TEZİN AMACI</vt:lpstr>
      <vt:lpstr>Tezin İçeriği ve Hazırlaması</vt:lpstr>
      <vt:lpstr>Yeraltı Suyunun Önemi</vt:lpstr>
      <vt:lpstr>AB Mevzuatında Yas Koruma Alanları</vt:lpstr>
      <vt:lpstr>SÇD’ ye Göre Yas Koruma Alanları</vt:lpstr>
      <vt:lpstr>AB Mevzuatında Yas Koruma Alanları</vt:lpstr>
      <vt:lpstr>Yurt Dışı Uygulamaları</vt:lpstr>
      <vt:lpstr>Yurt Dışı Uygulamaları</vt:lpstr>
      <vt:lpstr>Yurt Dışı Uygulamaları</vt:lpstr>
      <vt:lpstr>Yurt Dışı Uygulamaları</vt:lpstr>
      <vt:lpstr>Yurt Dışı Uygulamaları</vt:lpstr>
      <vt:lpstr>Yurt Dışı Uygulamaları</vt:lpstr>
      <vt:lpstr>Hassasiyet Haritalaması</vt:lpstr>
      <vt:lpstr>Tahtalı Barajı için Hassasiyet Haritalaması</vt:lpstr>
      <vt:lpstr>Hassasiyet ve Genel Yaklaşımların Birleştirilmesi</vt:lpstr>
      <vt:lpstr>Farklı Ülkelerde Sabit Mesafe ve Seyahat Zamanı Yaklaşımları </vt:lpstr>
      <vt:lpstr>Hassasiyet Haritası ile Entegre Koruma Alanı Belirleyen Bazı Ülkeler</vt:lpstr>
      <vt:lpstr>Ülkemizdeki Mevzuat ve Uygulamalar</vt:lpstr>
      <vt:lpstr>  Yeraltı Sularının Kirlenmeye ve Bozunmaya Karşı Korunması Yönetmeliği Süreçler </vt:lpstr>
      <vt:lpstr>İçme Suyu Temin Edilen Akifer ve Kaynakların Koruma Alanlarının Belirlenmesi Hakkında Tebliğ </vt:lpstr>
      <vt:lpstr>İçme Suyu Temin Edilen Akifer ve Kaynakların Koruma Alanlarının Belirlenmesi Hakkında Tebliğ </vt:lpstr>
      <vt:lpstr>DARCY YASASI</vt:lpstr>
      <vt:lpstr>Türkiye’de Karstik Alanlar (Antalya Örneği)</vt:lpstr>
      <vt:lpstr>DÜDENLER</vt:lpstr>
      <vt:lpstr>YAS Kütlelerinin Yüzeysel Sular ile Etkileşimi</vt:lpstr>
      <vt:lpstr>YAS Kütlelerinin Yüzeysel Sular ile Etkileşimi</vt:lpstr>
      <vt:lpstr>YAS Kütlelerinin Yüzeysel Sular ile Etkileşimi</vt:lpstr>
      <vt:lpstr>YAS Kütlelerinin Yüzeysel Sular ile Etkileşimi</vt:lpstr>
      <vt:lpstr>YAS Kütlelerinin Yüzeysel Sular ile Etkileşimi</vt:lpstr>
      <vt:lpstr>Değerlendirme</vt:lpstr>
      <vt:lpstr>Değerlendirme</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Ramazan KARAKOÇ</dc:creator>
  <cp:lastModifiedBy>İlker BOZAT</cp:lastModifiedBy>
  <cp:revision>1229</cp:revision>
  <dcterms:created xsi:type="dcterms:W3CDTF">2011-12-28T16:03:59Z</dcterms:created>
  <dcterms:modified xsi:type="dcterms:W3CDTF">2019-01-21T14:30:37Z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